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7526ba23b8764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7526ba23b8764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ec946349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ec946349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ec946349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ec946349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ec946349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ec946349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ec946349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ec946349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ec946349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ec946349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ec946349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ec946349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lprocus.com/digital-to-analog-converter-dac-applications/" TargetMode="External"/><Relationship Id="rId4" Type="http://schemas.openxmlformats.org/officeDocument/2006/relationships/hyperlink" Target="http://adafruit.com/product/935" TargetMode="External"/><Relationship Id="rId5" Type="http://schemas.openxmlformats.org/officeDocument/2006/relationships/hyperlink" Target="https://www.analog.com/media/en/training-seminars/tutorials/MT-01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To Analog Conversion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Adafruit MCP4725 and how it works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digital to analog conversion?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conversion of digital data (a stream of discrete binary values) to an analog signal.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Analog signals take the form of some measurable physical property, such as voltage or pressure.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Analog signals are continuous functions.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Digital data must be converted to an analog signal for numerous uses discussed later.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Visualizing the conversion: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Upper image: Data in digital form (discrete values)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Lower image: Analog signal generated by an ideal DAC from above digital input.</a:t>
            </a:r>
            <a:endParaRPr sz="1800"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538" y="2781713"/>
            <a:ext cx="3197675" cy="18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550" y="627752"/>
            <a:ext cx="3300900" cy="189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conversion work?	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Signal reconstruction: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Each digital value is held for one “time interval” (different lengths in different DACs). The smooth function is then interpolated by the DAC.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Unsurprisingly, smaller time intervals (higher sampling rate) give better reconstruction (of an original analog audio recording, for example)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DACs are most widely known from their use in playing digital music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Digital (MP3/WAV etc.) files must be converted to analog voltage signals before being sent to an amplifier and speaker. </a:t>
            </a:r>
            <a:endParaRPr sz="1800"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150" y="1238300"/>
            <a:ext cx="4267050" cy="2666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MCP4725 -What Is It?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Voltage,  buffered output DAC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12 Bit = 2^12= output states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Controlled through 2 wire  I2C serial interface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Stores data eg. commands through EEPROM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797" y="1853850"/>
            <a:ext cx="4383204" cy="32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MCP4725 - How Does it Work?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Through I2C interface it uploads </a:t>
            </a:r>
            <a:r>
              <a:rPr lang="en"/>
              <a:t>instructions</a:t>
            </a:r>
            <a:r>
              <a:rPr lang="en"/>
              <a:t> to DAC Registry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 uses “Resistor String” large amount of switches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That determine the number of resistors that you hit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12 bits 2^12  resistors and switches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 then uses an amplifier to increase power of signal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-22473" r="0" t="-22473"/>
          <a:stretch/>
        </p:blipFill>
        <p:spPr>
          <a:xfrm>
            <a:off x="5744500" y="1933697"/>
            <a:ext cx="3399500" cy="3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71750"/>
            <a:ext cx="18478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	</a:t>
            </a:r>
            <a:endParaRPr/>
          </a:p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https://www.elprocus.com/digital-to-analog-converter-dac-applications/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http://adafruit.com/product/935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https://www.analog.com/media/en/training-seminars/tutorials/MT-014.pdf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