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ProximaNova-bold.fntdata"/><Relationship Id="rId10" Type="http://schemas.openxmlformats.org/officeDocument/2006/relationships/slide" Target="slides/slide5.xml"/><Relationship Id="rId21" Type="http://schemas.openxmlformats.org/officeDocument/2006/relationships/font" Target="fonts/ProximaNova-regular.fntdata"/><Relationship Id="rId13" Type="http://schemas.openxmlformats.org/officeDocument/2006/relationships/slide" Target="slides/slide8.xml"/><Relationship Id="rId24" Type="http://schemas.openxmlformats.org/officeDocument/2006/relationships/font" Target="fonts/ProximaNova-boldItalic.fntdata"/><Relationship Id="rId12" Type="http://schemas.openxmlformats.org/officeDocument/2006/relationships/slide" Target="slides/slide7.xml"/><Relationship Id="rId23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f05c0b078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f05c0b07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db7602ac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db7602ac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db7602ac5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db7602ac5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db7602ac5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db7602ac5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db7602a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db7602a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dab0f6b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dab0f6b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dab0f6b9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dab0f6b9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db744cb8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db744cb8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dab0f6b95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dab0f6b95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dba6730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dba6730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dba6730e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dba6730e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dba6730e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dba6730e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db7602a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db7602a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f05c0b07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f05c0b07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bosch-sensortec.com/products/environmental-sensors/gas-sensors-bme680/" TargetMode="External"/><Relationship Id="rId4" Type="http://schemas.openxmlformats.org/officeDocument/2006/relationships/hyperlink" Target="http://solarcellcentral.com/junction_page.html" TargetMode="External"/><Relationship Id="rId11" Type="http://schemas.openxmlformats.org/officeDocument/2006/relationships/hyperlink" Target="https://in.omega.com/prodinfo/Integrated-Circuit-Sensors.html" TargetMode="External"/><Relationship Id="rId10" Type="http://schemas.openxmlformats.org/officeDocument/2006/relationships/hyperlink" Target="https://www.arroyoinstruments.com/thermistors.html" TargetMode="External"/><Relationship Id="rId9" Type="http://schemas.openxmlformats.org/officeDocument/2006/relationships/hyperlink" Target="https://www.watelectrical.com/thermistor-working-principle-with-applications/" TargetMode="External"/><Relationship Id="rId5" Type="http://schemas.openxmlformats.org/officeDocument/2006/relationships/hyperlink" Target="https://en.wikipedia.org/wiki/Band_gap" TargetMode="External"/><Relationship Id="rId6" Type="http://schemas.openxmlformats.org/officeDocument/2006/relationships/hyperlink" Target="https://en.wikipedia.org/wiki/Electronic_band_structure" TargetMode="External"/><Relationship Id="rId7" Type="http://schemas.openxmlformats.org/officeDocument/2006/relationships/hyperlink" Target="https://en.wikipedia.org/wiki/Steinhart%E2%80%93Hart_equation" TargetMode="External"/><Relationship Id="rId8" Type="http://schemas.openxmlformats.org/officeDocument/2006/relationships/hyperlink" Target="http://web.mit.edu/mbuehler/www/SIMS/Thermal%20Expansion.html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BME 680 Temperature Sensor</a:t>
            </a:r>
            <a:endParaRPr sz="38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Cecilia, Joseph, Shoham, Tirth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524" y="172375"/>
            <a:ext cx="8242725" cy="469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Thermistors: Semiconductors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324400"/>
            <a:ext cx="36042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Solid state materials can be classified as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metals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semiconductors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or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insulators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6750" y="1447692"/>
            <a:ext cx="4845550" cy="271351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2435000"/>
            <a:ext cx="3604200" cy="8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classifications refer to how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conductive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material is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3265825"/>
            <a:ext cx="3604200" cy="11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conductive a material is depends on </a:t>
            </a: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the </a:t>
            </a: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Band gap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Thermistors: Band Gap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71950"/>
            <a:ext cx="5570100" cy="8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Pauli exclusion principle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dictates that no two electrons can have the same quantum numbers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8550" y="755575"/>
            <a:ext cx="2327725" cy="395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2850913"/>
            <a:ext cx="5570100" cy="8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lattice of atoms creates an almost continuous “band” of electron orbitals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11700" y="2002425"/>
            <a:ext cx="5570100" cy="8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When two atoms join to form a molecule the electrons must split into two molecular orbitals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3699425"/>
            <a:ext cx="5570100" cy="10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Band theory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derives the ranges of energies allowed for electrons called “</a:t>
            </a:r>
            <a:r>
              <a:rPr b="1" lang="en">
                <a:solidFill>
                  <a:srgbClr val="45818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bands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” and not allowed ranges called “</a:t>
            </a:r>
            <a:r>
              <a:rPr b="1" lang="en">
                <a:solidFill>
                  <a:srgbClr val="45818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band gaps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” in lattices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324400"/>
            <a:ext cx="4260300" cy="11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38761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Increasing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semiconductors temperature, </a:t>
            </a:r>
            <a:r>
              <a:rPr b="1" lang="en">
                <a:solidFill>
                  <a:srgbClr val="38761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increases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interatomic spacing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794400"/>
            <a:ext cx="3280950" cy="235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Thermistors: Temperature dependence</a:t>
            </a:r>
            <a:endParaRPr/>
          </a:p>
        </p:txBody>
      </p:sp>
      <p:pic>
        <p:nvPicPr>
          <p:cNvPr id="142" name="Google Shape;14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049225"/>
            <a:ext cx="4208549" cy="1919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11700" y="3105400"/>
            <a:ext cx="4260300" cy="8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99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Decreasing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band gap </a:t>
            </a:r>
            <a:r>
              <a:rPr b="1" lang="en">
                <a:solidFill>
                  <a:srgbClr val="38761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increases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conductivity, </a:t>
            </a:r>
            <a:r>
              <a:rPr b="1" lang="en">
                <a:solidFill>
                  <a:srgbClr val="99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decreasing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resistance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311700" y="2322325"/>
            <a:ext cx="4260300" cy="8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38761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Increased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spacing </a:t>
            </a:r>
            <a:r>
              <a:rPr b="1" lang="en">
                <a:solidFill>
                  <a:srgbClr val="99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decreases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band gap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3937000"/>
            <a:ext cx="4260300" cy="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Thermal Excitation of electrons and vibrational modes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https://www.bosch-sensortec.com/products/environmental-sensors/gas-sensors-bme680/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http://solarcellcentral.com/junction_page.html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https://en.wikipedia.org/wiki/Band_gap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https://en.wikipedia.org/wiki/Electronic_band_structure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https://en.wikipedia.org/wiki/Steinhart%E2%80%93Hart_equation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http://web.mit.edu/mbuehler/www/SIMS/Thermal%20Expansion.html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https://www.watelectrical.com/thermistor-working-principle-with-applications/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https://www.arroyoinstruments.com/thermistors.html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https://in.omega.com/prodinfo/Integrated-Circuit-Sensors.html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6925" y="56000"/>
            <a:ext cx="5050150" cy="49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BME 680 Overview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BME 680 measures temperature, pressure, humidity, and VOC gas.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temperature that it can detect ranges from -40 to 85 degrees </a:t>
            </a:r>
            <a:r>
              <a:rPr lang="en"/>
              <a:t>celsius.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skip the measurement of temperature, but it is not recommended because the temperature measurement is used to compensate for the other parameters. This is only applied to the temperature.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Oversampling in the BME 680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temperature measurement is controlled by the </a:t>
            </a:r>
            <a:r>
              <a:rPr i="1" lang="en"/>
              <a:t>osrs_t&lt;2:0&gt;</a:t>
            </a:r>
            <a:r>
              <a:rPr lang="en"/>
              <a:t> setting.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Oversampling is possible to reduce the noise.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resolution of the temperature data depends on the IIR filter and the oversampling setting: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4463" y="2571750"/>
            <a:ext cx="5795076" cy="249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209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Common Kinds of Temperature Sensors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710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Resistance Temperature Detector (RTD)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Measures temperature changes by tracking changes in resistance.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Negative Temperature Coefficient (NTC) Thermistor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Exhibits large changes in </a:t>
            </a:r>
            <a:r>
              <a:rPr lang="en"/>
              <a:t>resistance with changes in temperature.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Thermocouple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 in temperature creates a voltage difference between two wires of different materials.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Integrated Circuits (IC’s)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Measures temperature changes by tracking voltage in a semiconductor.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b="52228" l="4168" r="0" t="0"/>
          <a:stretch/>
        </p:blipFill>
        <p:spPr>
          <a:xfrm>
            <a:off x="1580162" y="3160900"/>
            <a:ext cx="5983676" cy="18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100" y="860013"/>
            <a:ext cx="8293800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513" y="244187"/>
            <a:ext cx="6048975" cy="465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Sensor Does The BME 680 Use?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Resistance Temperature Detector (RTD)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-200 C to 600 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Negative Temperature Coefficient (NTC) Thermistor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-50 C to 150 C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Thermocouple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-200 C to 1750 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Integrated Circuits (IC’s)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-70 C to 150 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</a:t>
            </a:r>
            <a:r>
              <a:rPr lang="en"/>
              <a:t>does</a:t>
            </a:r>
            <a:r>
              <a:rPr lang="en"/>
              <a:t> Thermistor work?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190600" cy="34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 thermistor is an inexpensive and easily obtainable temperature sensitive resistor, thermistor working principle is, it’s resistance depends upon the temperature. When temperature changes, the resistance of the thermistor changes in a predictable way. The benefits of using a thermistor is accuracy and stability.</a:t>
            </a:r>
            <a:endParaRPr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</a:t>
            </a:r>
            <a:r>
              <a:rPr lang="en"/>
              <a:t> </a:t>
            </a:r>
            <a:r>
              <a:rPr lang="en"/>
              <a:t>Temperature</a:t>
            </a:r>
            <a:r>
              <a:rPr lang="en"/>
              <a:t> by Change in Resistance.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175375" y="1241925"/>
            <a:ext cx="8520600" cy="35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The temperature of the thermistor can be calculated from the measured resistance by using the Steinhart-Hart equation.</a:t>
            </a:r>
            <a:endParaRPr sz="18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31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1/T=A+B*ln(R)+C*(ln(R))3</a:t>
            </a:r>
            <a:endParaRPr b="1" sz="18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1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Where, R in Ohms and T in Kelvin.</a:t>
            </a:r>
            <a:endParaRPr sz="18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1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A, B, and C are the constants, that can be determined from experimental measurements of resistance.</a:t>
            </a:r>
            <a:endParaRPr sz="18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