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T Sans Narrow"/>
      <p:regular r:id="rId14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TSansNarrow-bold.fntdata"/><Relationship Id="rId14" Type="http://schemas.openxmlformats.org/officeDocument/2006/relationships/font" Target="fonts/PTSansNarrow-regular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eb42dcae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eb42dcae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eb42dcae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eb42dcae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eb42dcae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eb42dcae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eb42dcae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eb42dcae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d6d8290e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d6d8290e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d6f5dccc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d6f5dccc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d729441a7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d729441a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learn.adafruit.com/adafruit-lsm9ds1-accelerometer-plus-gyro-plus-magnetometer-9-dof-breakout" TargetMode="External"/><Relationship Id="rId4" Type="http://schemas.openxmlformats.org/officeDocument/2006/relationships/hyperlink" Target="https://www.parallax.com/sites/default/files/downloads/28065-LSM9DS1-9-axis-IMU-Guide-v1.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311700" y="656425"/>
            <a:ext cx="8520600" cy="212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Accelerometers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LSM9DS1 9-axis accelerometer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Ritika, Juliana, Sneh, Brock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Omg, what are these, 9 axes??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3-axis accelerometer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Where’s gravity??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3-axis magnetometer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B-field to find magnetic north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3-axis gyroscope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Twist and spin detection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Wow! Now we get 9 degrees of freedom (plus temperature)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it works: Accelerometer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Measures “proper acceleration”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Acceleration in its own rest frame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Inertial frame </a:t>
            </a:r>
            <a:r>
              <a:rPr lang="en"/>
              <a:t>guaranteed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Accelerometer on Earth’s surface measures 9.81 m/s^2 up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3D digital linear acceleration sensor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Acceleration scale of  ±2g/±4g/±8/±16 g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it works: Magnetometer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Measures magnetic fields, includes Earth’s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operate at 8 different refresh rates of: </a:t>
            </a:r>
            <a:r>
              <a:rPr lang="en">
                <a:highlight>
                  <a:srgbClr val="FFFFFF"/>
                </a:highlight>
              </a:rPr>
              <a:t>0.625, 1.25, 2.5, 5, 10, 20, 40, or 80 Hz</a:t>
            </a:r>
            <a:endParaRPr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FFFFFF"/>
                </a:highlight>
              </a:rPr>
              <a:t>Stores an internal 16-bit offset for each axis to compensate for </a:t>
            </a:r>
            <a:r>
              <a:rPr lang="en">
                <a:highlight>
                  <a:srgbClr val="FFFFFF"/>
                </a:highlight>
              </a:rPr>
              <a:t>effects</a:t>
            </a:r>
            <a:r>
              <a:rPr lang="en">
                <a:highlight>
                  <a:srgbClr val="FFFFFF"/>
                </a:highlight>
              </a:rPr>
              <a:t> from </a:t>
            </a:r>
            <a:r>
              <a:rPr lang="en">
                <a:highlight>
                  <a:srgbClr val="FFFFFF"/>
                </a:highlight>
              </a:rPr>
              <a:t>auxiliary</a:t>
            </a:r>
            <a:r>
              <a:rPr lang="en">
                <a:highlight>
                  <a:srgbClr val="FFFFFF"/>
                </a:highlight>
              </a:rPr>
              <a:t> magnetic fields</a:t>
            </a:r>
            <a:endParaRPr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FFFFFF"/>
                </a:highlight>
              </a:rPr>
              <a:t>Can come from nearby metal objects and even parts of the accelerometer</a:t>
            </a:r>
            <a:endParaRPr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FFFFFF"/>
                </a:highlight>
              </a:rPr>
              <a:t>Offers different calibration procedures to correct for this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it works: Gyroscope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 axes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Measures spin &amp; twist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FFFFFF"/>
                </a:highlight>
              </a:rPr>
              <a:t>±245/±500/±2000 dps ranges</a:t>
            </a:r>
            <a:endParaRPr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FFFFFF"/>
                </a:highlight>
              </a:rPr>
              <a:t>Large range of sensitivity</a:t>
            </a:r>
            <a:endParaRPr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FFFFFF"/>
                </a:highlight>
              </a:rPr>
              <a:t>Uses “Zero Rate Level” to calibrate and find deviations if no acceleration</a:t>
            </a:r>
            <a:endParaRPr>
              <a:highlight>
                <a:srgbClr val="FFFFFF"/>
              </a:highlight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highlight>
                  <a:srgbClr val="FFFFFF"/>
                </a:highlight>
              </a:rPr>
              <a:t>Want the lowest value possible</a:t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Applications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Measuring orientation, movement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3D motion capture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Inverted pendulum devices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Segway / Humans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Inertial guidance systems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476" y="-403150"/>
            <a:ext cx="7933050" cy="5949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https://learn.adafruit.com/adafruit-lsm9ds1-accelerometer-plus-gyro-plus-magnetometer-9-dof-breakout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https://www.parallax.com/sites/default/files/downloads/28065-LSM9DS1-9-axis-IMU-Guide-v1.0.pdf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