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e5caa0c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e5caa0c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e5caa0c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e5caa0c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Brock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e5caa0c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e5caa0c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e5caa0c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e5caa0c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Brock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e5caa0c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e5caa0c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Rithi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e5caa0c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e5caa0c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e5caa0c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e5caa0c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e5caa0c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e5caa0c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Rithi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11b0eb6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11b0eb6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Rithi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e5caa0c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e5caa0c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Brock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37058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077600" y="2767400"/>
            <a:ext cx="6988800" cy="93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Psychoacoustics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4179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Ritika Anandwade, Juliana Harr, Sneh Pandya, Brock Brendal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Analysis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208038"/>
            <a:ext cx="448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Graphically determine frequencies via FFT using scipy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Peaks have a finite width, visible once zoomed in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Accurate to ~ 2 Hz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Measure difference from what subject picks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Working on code to print top frequencies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450" y="0"/>
            <a:ext cx="3361100" cy="25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4">
            <a:alphaModFix/>
          </a:blip>
          <a:srcRect b="3456" l="0" r="3456" t="0"/>
          <a:stretch/>
        </p:blipFill>
        <p:spPr>
          <a:xfrm>
            <a:off x="4953450" y="2528975"/>
            <a:ext cx="3361106" cy="25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...looking to the future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 the paper: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The experiment and processes from top to bottom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How experiment was structured, data collection and processing, etc.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Plots of data and detailed/technical explanations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 the presentation: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 data and what they mean in bullet points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Raw numbers, characteristics of the subjects, plots, …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the whole project went: ups and downs, challenges and triumphs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Measuring? -  “Pitch recall and reproduction.” How good are people at recalling pitch? Discrepancy in frequency between what </a:t>
            </a:r>
            <a:r>
              <a:rPr lang="en">
                <a:solidFill>
                  <a:srgbClr val="FFFFFF"/>
                </a:solidFill>
              </a:rPr>
              <a:t>subject hears and what they recall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Why is this interesting? - Music heavily depends on the notes being accurate/pleasing to the ear. How much can artists get away with when instruments are out of tune or notes deviate from a scale? How subjective is perfect pitch? Does it make a difference whether or not the subject is musically trained?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Sneh / Brock: Audio Fourier analysis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Rithi / Juliana: Experimental procedures and testing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Weekly meetings usually happen Monday afternoons: lately have been doing PCB stuff, now shifting to finishing software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Instruments and Data Acquisition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Microphone, DAC, SD-card reader, LCD, Keypad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Our record-sound function uses all of the above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Record .bin → generate .wav → fourier analysis of .wav → pick peak frequencies (primary + overtone)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Our recording is accurate to ~ 2 Hz (from breadboard), could be less once PCB’s are final with casing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Data also via questionnaires that subjects fill out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Breadboard Status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All functional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Arduino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SD card breakout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Electret microphone amplifier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LCD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Keypad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Speaker and amp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BME680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INA219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Proofs of concept: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‘Hello world’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Recording sounds and saving file to SD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Playing music through speaker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Status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All functional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Arduino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SD card breakout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Electret microphone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amplifier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LCD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Keypad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INA219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Casing coming soon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775" y="415300"/>
            <a:ext cx="5750528" cy="4312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Run Plan / Field Tests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438" t="0"/>
          <a:stretch/>
        </p:blipFill>
        <p:spPr>
          <a:xfrm>
            <a:off x="311700" y="1681525"/>
            <a:ext cx="4322199" cy="10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574087"/>
            <a:ext cx="4322200" cy="9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269775" y="1186950"/>
            <a:ext cx="436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Test Subject 1: Male, 21, Musically Experienced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90750" y="3088375"/>
            <a:ext cx="436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Test Subject 2: Female, 22, Musically Experienced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4748900" y="1186950"/>
            <a:ext cx="4253400" cy="3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Testing Procedure: (Prototype using online tone generator)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Connect noise cancelling headphones to laptop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Play selected note for 5 seconds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Turn laptop to subject immediately and give them 20 seconds to identifies frequencies and select one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Repeat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8" y="347663"/>
            <a:ext cx="5991225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Plan</a:t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4486350" y="1112975"/>
            <a:ext cx="4429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Testing Procedure: (Final Goal for &gt;50 people)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Play note (C,F, or A) on guitar for 5 seconds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Fast Fourier Transform to identify peak frequencies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Give subject 20 seconds to identify frequency on laptop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Repeat with other notes for 3 octaves (9 samples total)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152400" y="1112975"/>
            <a:ext cx="4429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Questionnaire</a:t>
            </a:r>
            <a:r>
              <a:rPr lang="en">
                <a:solidFill>
                  <a:schemeClr val="dk1"/>
                </a:solidFill>
              </a:rPr>
              <a:t> to collect data about the following: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Age and sex of subject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Auditory barriers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Instruments they can play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Self-defined musical talent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