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058400" cy="7772400"/>
  <p:notesSz cx="10058400" cy="7772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07" d="100"/>
          <a:sy n="107" d="100"/>
        </p:scale>
        <p:origin x="2000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4.png"/><Relationship Id="rId16" Type="http://schemas.openxmlformats.org/officeDocument/2006/relationships/image" Target="../media/image28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787937"/>
            <a:ext cx="100965" cy="1032510"/>
          </a:xfrm>
          <a:custGeom>
            <a:avLst/>
            <a:gdLst/>
            <a:ahLst/>
            <a:cxnLst/>
            <a:rect l="l" t="t" r="r" b="b"/>
            <a:pathLst>
              <a:path w="100965" h="1032510">
                <a:moveTo>
                  <a:pt x="100446" y="0"/>
                </a:moveTo>
                <a:lnTo>
                  <a:pt x="0" y="0"/>
                </a:lnTo>
                <a:lnTo>
                  <a:pt x="0" y="1032022"/>
                </a:lnTo>
                <a:lnTo>
                  <a:pt x="100446" y="1032022"/>
                </a:lnTo>
                <a:lnTo>
                  <a:pt x="100446" y="0"/>
                </a:lnTo>
                <a:close/>
              </a:path>
            </a:pathLst>
          </a:custGeom>
          <a:solidFill>
            <a:srgbClr val="5F95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4432382"/>
            <a:ext cx="10058400" cy="106045"/>
          </a:xfrm>
          <a:custGeom>
            <a:avLst/>
            <a:gdLst/>
            <a:ahLst/>
            <a:cxnLst/>
            <a:rect l="l" t="t" r="r" b="b"/>
            <a:pathLst>
              <a:path w="10058400" h="106045">
                <a:moveTo>
                  <a:pt x="0" y="105962"/>
                </a:moveTo>
                <a:lnTo>
                  <a:pt x="10058146" y="105962"/>
                </a:lnTo>
                <a:lnTo>
                  <a:pt x="10058146" y="0"/>
                </a:lnTo>
                <a:lnTo>
                  <a:pt x="0" y="0"/>
                </a:lnTo>
                <a:lnTo>
                  <a:pt x="0" y="105962"/>
                </a:lnTo>
                <a:close/>
              </a:path>
            </a:pathLst>
          </a:custGeom>
          <a:solidFill>
            <a:srgbClr val="5F95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4538345"/>
            <a:ext cx="10059670" cy="3233420"/>
          </a:xfrm>
          <a:custGeom>
            <a:avLst/>
            <a:gdLst/>
            <a:ahLst/>
            <a:cxnLst/>
            <a:rect l="l" t="t" r="r" b="b"/>
            <a:pathLst>
              <a:path w="10059670" h="3233420">
                <a:moveTo>
                  <a:pt x="10059500" y="-6229"/>
                </a:moveTo>
                <a:lnTo>
                  <a:pt x="0" y="-6229"/>
                </a:lnTo>
                <a:lnTo>
                  <a:pt x="0" y="3233393"/>
                </a:lnTo>
                <a:lnTo>
                  <a:pt x="10059500" y="3233393"/>
                </a:lnTo>
                <a:lnTo>
                  <a:pt x="10059500" y="-6229"/>
                </a:lnTo>
                <a:close/>
              </a:path>
            </a:pathLst>
          </a:custGeom>
          <a:solidFill>
            <a:srgbClr val="EE50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476769" y="7112647"/>
            <a:ext cx="212725" cy="276225"/>
          </a:xfrm>
          <a:custGeom>
            <a:avLst/>
            <a:gdLst/>
            <a:ahLst/>
            <a:cxnLst/>
            <a:rect l="l" t="t" r="r" b="b"/>
            <a:pathLst>
              <a:path w="212725" h="276225">
                <a:moveTo>
                  <a:pt x="212471" y="0"/>
                </a:moveTo>
                <a:lnTo>
                  <a:pt x="0" y="0"/>
                </a:lnTo>
                <a:lnTo>
                  <a:pt x="0" y="1270"/>
                </a:lnTo>
                <a:lnTo>
                  <a:pt x="0" y="3810"/>
                </a:lnTo>
                <a:lnTo>
                  <a:pt x="0" y="270764"/>
                </a:lnTo>
                <a:lnTo>
                  <a:pt x="0" y="275856"/>
                </a:lnTo>
                <a:lnTo>
                  <a:pt x="212471" y="275856"/>
                </a:lnTo>
                <a:lnTo>
                  <a:pt x="212471" y="270764"/>
                </a:lnTo>
                <a:lnTo>
                  <a:pt x="212471" y="3810"/>
                </a:lnTo>
                <a:lnTo>
                  <a:pt x="208661" y="3810"/>
                </a:lnTo>
                <a:lnTo>
                  <a:pt x="208661" y="270764"/>
                </a:lnTo>
                <a:lnTo>
                  <a:pt x="3810" y="270764"/>
                </a:lnTo>
                <a:lnTo>
                  <a:pt x="3810" y="3810"/>
                </a:lnTo>
                <a:lnTo>
                  <a:pt x="1905" y="3810"/>
                </a:lnTo>
                <a:lnTo>
                  <a:pt x="1905" y="1270"/>
                </a:lnTo>
                <a:lnTo>
                  <a:pt x="212471" y="1270"/>
                </a:lnTo>
                <a:lnTo>
                  <a:pt x="21247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78521" y="7115179"/>
            <a:ext cx="210566" cy="258828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7748143" y="7249680"/>
            <a:ext cx="49530" cy="125095"/>
          </a:xfrm>
          <a:custGeom>
            <a:avLst/>
            <a:gdLst/>
            <a:ahLst/>
            <a:cxnLst/>
            <a:rect l="l" t="t" r="r" b="b"/>
            <a:pathLst>
              <a:path w="49529" h="125095">
                <a:moveTo>
                  <a:pt x="47788" y="-1007"/>
                </a:moveTo>
                <a:lnTo>
                  <a:pt x="39279" y="-53"/>
                </a:lnTo>
                <a:lnTo>
                  <a:pt x="10703" y="-53"/>
                </a:lnTo>
                <a:lnTo>
                  <a:pt x="1178" y="-1007"/>
                </a:lnTo>
                <a:lnTo>
                  <a:pt x="162" y="-53"/>
                </a:lnTo>
                <a:lnTo>
                  <a:pt x="162" y="2809"/>
                </a:lnTo>
                <a:lnTo>
                  <a:pt x="1178" y="3764"/>
                </a:lnTo>
                <a:lnTo>
                  <a:pt x="5877" y="3764"/>
                </a:lnTo>
                <a:lnTo>
                  <a:pt x="12110" y="5225"/>
                </a:lnTo>
                <a:lnTo>
                  <a:pt x="15545" y="9013"/>
                </a:lnTo>
                <a:lnTo>
                  <a:pt x="17004" y="16379"/>
                </a:lnTo>
                <a:lnTo>
                  <a:pt x="17307" y="28576"/>
                </a:lnTo>
                <a:lnTo>
                  <a:pt x="17307" y="95393"/>
                </a:lnTo>
                <a:lnTo>
                  <a:pt x="17004" y="106912"/>
                </a:lnTo>
                <a:lnTo>
                  <a:pt x="15545" y="113775"/>
                </a:lnTo>
                <a:lnTo>
                  <a:pt x="12110" y="117414"/>
                </a:lnTo>
                <a:lnTo>
                  <a:pt x="5877" y="119264"/>
                </a:lnTo>
                <a:lnTo>
                  <a:pt x="1178" y="119264"/>
                </a:lnTo>
                <a:lnTo>
                  <a:pt x="162" y="120218"/>
                </a:lnTo>
                <a:lnTo>
                  <a:pt x="162" y="123081"/>
                </a:lnTo>
                <a:lnTo>
                  <a:pt x="1178" y="124035"/>
                </a:lnTo>
                <a:lnTo>
                  <a:pt x="10703" y="124035"/>
                </a:lnTo>
                <a:lnTo>
                  <a:pt x="17307" y="123081"/>
                </a:lnTo>
                <a:lnTo>
                  <a:pt x="32548" y="123081"/>
                </a:lnTo>
                <a:lnTo>
                  <a:pt x="39279" y="124035"/>
                </a:lnTo>
                <a:lnTo>
                  <a:pt x="47788" y="124035"/>
                </a:lnTo>
                <a:lnTo>
                  <a:pt x="49693" y="123081"/>
                </a:lnTo>
                <a:lnTo>
                  <a:pt x="49693" y="120218"/>
                </a:lnTo>
                <a:lnTo>
                  <a:pt x="48804" y="119264"/>
                </a:lnTo>
                <a:lnTo>
                  <a:pt x="43978" y="119264"/>
                </a:lnTo>
                <a:lnTo>
                  <a:pt x="37370" y="117414"/>
                </a:lnTo>
                <a:lnTo>
                  <a:pt x="33977" y="113775"/>
                </a:lnTo>
                <a:lnTo>
                  <a:pt x="32726" y="106912"/>
                </a:lnTo>
                <a:lnTo>
                  <a:pt x="32548" y="95393"/>
                </a:lnTo>
                <a:lnTo>
                  <a:pt x="32548" y="28576"/>
                </a:lnTo>
                <a:lnTo>
                  <a:pt x="32726" y="16379"/>
                </a:lnTo>
                <a:lnTo>
                  <a:pt x="33977" y="9013"/>
                </a:lnTo>
                <a:lnTo>
                  <a:pt x="37370" y="5225"/>
                </a:lnTo>
                <a:lnTo>
                  <a:pt x="43978" y="3764"/>
                </a:lnTo>
                <a:lnTo>
                  <a:pt x="48804" y="3764"/>
                </a:lnTo>
                <a:lnTo>
                  <a:pt x="49693" y="2809"/>
                </a:lnTo>
                <a:lnTo>
                  <a:pt x="49693" y="-53"/>
                </a:lnTo>
                <a:lnTo>
                  <a:pt x="47788" y="-100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99654" y="7249680"/>
            <a:ext cx="98044" cy="124802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093075" y="7249680"/>
            <a:ext cx="97154" cy="124802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8287384" y="7249680"/>
            <a:ext cx="49530" cy="125095"/>
          </a:xfrm>
          <a:custGeom>
            <a:avLst/>
            <a:gdLst/>
            <a:ahLst/>
            <a:cxnLst/>
            <a:rect l="l" t="t" r="r" b="b"/>
            <a:pathLst>
              <a:path w="49529" h="125095">
                <a:moveTo>
                  <a:pt x="47799" y="-1007"/>
                </a:moveTo>
                <a:lnTo>
                  <a:pt x="38274" y="-53"/>
                </a:lnTo>
                <a:lnTo>
                  <a:pt x="10588" y="-53"/>
                </a:lnTo>
                <a:lnTo>
                  <a:pt x="1062" y="-1007"/>
                </a:lnTo>
                <a:lnTo>
                  <a:pt x="173" y="-53"/>
                </a:lnTo>
                <a:lnTo>
                  <a:pt x="173" y="2809"/>
                </a:lnTo>
                <a:lnTo>
                  <a:pt x="1062" y="3764"/>
                </a:lnTo>
                <a:lnTo>
                  <a:pt x="5888" y="3764"/>
                </a:lnTo>
                <a:lnTo>
                  <a:pt x="12068" y="5225"/>
                </a:lnTo>
                <a:lnTo>
                  <a:pt x="15509" y="9013"/>
                </a:lnTo>
                <a:lnTo>
                  <a:pt x="16997" y="16379"/>
                </a:lnTo>
                <a:lnTo>
                  <a:pt x="17319" y="28576"/>
                </a:lnTo>
                <a:lnTo>
                  <a:pt x="17319" y="95393"/>
                </a:lnTo>
                <a:lnTo>
                  <a:pt x="16997" y="106912"/>
                </a:lnTo>
                <a:lnTo>
                  <a:pt x="15509" y="113775"/>
                </a:lnTo>
                <a:lnTo>
                  <a:pt x="12068" y="117414"/>
                </a:lnTo>
                <a:lnTo>
                  <a:pt x="5888" y="119264"/>
                </a:lnTo>
                <a:lnTo>
                  <a:pt x="1062" y="119264"/>
                </a:lnTo>
                <a:lnTo>
                  <a:pt x="173" y="120218"/>
                </a:lnTo>
                <a:lnTo>
                  <a:pt x="173" y="123081"/>
                </a:lnTo>
                <a:lnTo>
                  <a:pt x="1062" y="124035"/>
                </a:lnTo>
                <a:lnTo>
                  <a:pt x="10588" y="124035"/>
                </a:lnTo>
                <a:lnTo>
                  <a:pt x="17319" y="123081"/>
                </a:lnTo>
                <a:lnTo>
                  <a:pt x="32559" y="123081"/>
                </a:lnTo>
                <a:lnTo>
                  <a:pt x="38274" y="124035"/>
                </a:lnTo>
                <a:lnTo>
                  <a:pt x="47799" y="124035"/>
                </a:lnTo>
                <a:lnTo>
                  <a:pt x="48688" y="123081"/>
                </a:lnTo>
                <a:lnTo>
                  <a:pt x="49704" y="120218"/>
                </a:lnTo>
                <a:lnTo>
                  <a:pt x="48688" y="119264"/>
                </a:lnTo>
                <a:lnTo>
                  <a:pt x="43989" y="119264"/>
                </a:lnTo>
                <a:lnTo>
                  <a:pt x="37381" y="117414"/>
                </a:lnTo>
                <a:lnTo>
                  <a:pt x="33988" y="113775"/>
                </a:lnTo>
                <a:lnTo>
                  <a:pt x="32738" y="106912"/>
                </a:lnTo>
                <a:lnTo>
                  <a:pt x="32559" y="95393"/>
                </a:lnTo>
                <a:lnTo>
                  <a:pt x="32559" y="28576"/>
                </a:lnTo>
                <a:lnTo>
                  <a:pt x="32738" y="16379"/>
                </a:lnTo>
                <a:lnTo>
                  <a:pt x="33988" y="9013"/>
                </a:lnTo>
                <a:lnTo>
                  <a:pt x="37381" y="5225"/>
                </a:lnTo>
                <a:lnTo>
                  <a:pt x="43989" y="3764"/>
                </a:lnTo>
                <a:lnTo>
                  <a:pt x="48688" y="3764"/>
                </a:lnTo>
                <a:lnTo>
                  <a:pt x="49704" y="2809"/>
                </a:lnTo>
                <a:lnTo>
                  <a:pt x="48688" y="-53"/>
                </a:lnTo>
                <a:lnTo>
                  <a:pt x="47799" y="-100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436991" y="7249680"/>
            <a:ext cx="138049" cy="127660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666480" y="7247775"/>
            <a:ext cx="131572" cy="129565"/>
          </a:xfrm>
          <a:prstGeom prst="rect">
            <a:avLst/>
          </a:prstGeom>
        </p:spPr>
      </p:pic>
      <p:sp>
        <p:nvSpPr>
          <p:cNvPr id="27" name="bg object 27"/>
          <p:cNvSpPr/>
          <p:nvPr/>
        </p:nvSpPr>
        <p:spPr>
          <a:xfrm>
            <a:off x="8899906" y="7249680"/>
            <a:ext cx="49530" cy="125095"/>
          </a:xfrm>
          <a:custGeom>
            <a:avLst/>
            <a:gdLst/>
            <a:ahLst/>
            <a:cxnLst/>
            <a:rect l="l" t="t" r="r" b="b"/>
            <a:pathLst>
              <a:path w="49529" h="125095">
                <a:moveTo>
                  <a:pt x="48828" y="-1007"/>
                </a:moveTo>
                <a:lnTo>
                  <a:pt x="39303" y="-53"/>
                </a:lnTo>
                <a:lnTo>
                  <a:pt x="11616" y="-53"/>
                </a:lnTo>
                <a:lnTo>
                  <a:pt x="2091" y="-1007"/>
                </a:lnTo>
                <a:lnTo>
                  <a:pt x="1202" y="-53"/>
                </a:lnTo>
                <a:lnTo>
                  <a:pt x="186" y="2809"/>
                </a:lnTo>
                <a:lnTo>
                  <a:pt x="1202" y="3764"/>
                </a:lnTo>
                <a:lnTo>
                  <a:pt x="5901" y="3764"/>
                </a:lnTo>
                <a:lnTo>
                  <a:pt x="12509" y="5225"/>
                </a:lnTo>
                <a:lnTo>
                  <a:pt x="15903" y="9013"/>
                </a:lnTo>
                <a:lnTo>
                  <a:pt x="17153" y="16379"/>
                </a:lnTo>
                <a:lnTo>
                  <a:pt x="17332" y="28576"/>
                </a:lnTo>
                <a:lnTo>
                  <a:pt x="17332" y="95393"/>
                </a:lnTo>
                <a:lnTo>
                  <a:pt x="17153" y="106912"/>
                </a:lnTo>
                <a:lnTo>
                  <a:pt x="15903" y="113775"/>
                </a:lnTo>
                <a:lnTo>
                  <a:pt x="12509" y="117414"/>
                </a:lnTo>
                <a:lnTo>
                  <a:pt x="5901" y="119264"/>
                </a:lnTo>
                <a:lnTo>
                  <a:pt x="1202" y="119264"/>
                </a:lnTo>
                <a:lnTo>
                  <a:pt x="186" y="120218"/>
                </a:lnTo>
                <a:lnTo>
                  <a:pt x="1202" y="123081"/>
                </a:lnTo>
                <a:lnTo>
                  <a:pt x="2091" y="124035"/>
                </a:lnTo>
                <a:lnTo>
                  <a:pt x="11616" y="124035"/>
                </a:lnTo>
                <a:lnTo>
                  <a:pt x="17332" y="123081"/>
                </a:lnTo>
                <a:lnTo>
                  <a:pt x="32572" y="123081"/>
                </a:lnTo>
                <a:lnTo>
                  <a:pt x="39303" y="124035"/>
                </a:lnTo>
                <a:lnTo>
                  <a:pt x="48828" y="124035"/>
                </a:lnTo>
                <a:lnTo>
                  <a:pt x="49717" y="123081"/>
                </a:lnTo>
                <a:lnTo>
                  <a:pt x="49717" y="120218"/>
                </a:lnTo>
                <a:lnTo>
                  <a:pt x="48828" y="119264"/>
                </a:lnTo>
                <a:lnTo>
                  <a:pt x="44002" y="119264"/>
                </a:lnTo>
                <a:lnTo>
                  <a:pt x="37823" y="117414"/>
                </a:lnTo>
                <a:lnTo>
                  <a:pt x="34382" y="113775"/>
                </a:lnTo>
                <a:lnTo>
                  <a:pt x="32893" y="106912"/>
                </a:lnTo>
                <a:lnTo>
                  <a:pt x="32572" y="95393"/>
                </a:lnTo>
                <a:lnTo>
                  <a:pt x="32572" y="28576"/>
                </a:lnTo>
                <a:lnTo>
                  <a:pt x="32893" y="16379"/>
                </a:lnTo>
                <a:lnTo>
                  <a:pt x="34382" y="9013"/>
                </a:lnTo>
                <a:lnTo>
                  <a:pt x="37823" y="5225"/>
                </a:lnTo>
                <a:lnTo>
                  <a:pt x="44002" y="3764"/>
                </a:lnTo>
                <a:lnTo>
                  <a:pt x="48828" y="3764"/>
                </a:lnTo>
                <a:lnTo>
                  <a:pt x="49717" y="2809"/>
                </a:lnTo>
                <a:lnTo>
                  <a:pt x="49717" y="-53"/>
                </a:lnTo>
                <a:lnTo>
                  <a:pt x="48828" y="-100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bg object 2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054210" y="7247775"/>
            <a:ext cx="73406" cy="129565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41146" y="7173468"/>
            <a:ext cx="107658" cy="210540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70712" y="7170610"/>
            <a:ext cx="136245" cy="215303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41247" y="7173468"/>
            <a:ext cx="113372" cy="210540"/>
          </a:xfrm>
          <a:prstGeom prst="rect">
            <a:avLst/>
          </a:prstGeom>
        </p:spPr>
      </p:pic>
      <p:sp>
        <p:nvSpPr>
          <p:cNvPr id="32" name="bg object 32"/>
          <p:cNvSpPr/>
          <p:nvPr/>
        </p:nvSpPr>
        <p:spPr>
          <a:xfrm>
            <a:off x="1163218" y="7173468"/>
            <a:ext cx="35560" cy="210820"/>
          </a:xfrm>
          <a:custGeom>
            <a:avLst/>
            <a:gdLst/>
            <a:ahLst/>
            <a:cxnLst/>
            <a:rect l="l" t="t" r="r" b="b"/>
            <a:pathLst>
              <a:path w="35559" h="210820">
                <a:moveTo>
                  <a:pt x="35280" y="-1154"/>
                </a:moveTo>
                <a:lnTo>
                  <a:pt x="24" y="-1154"/>
                </a:lnTo>
                <a:lnTo>
                  <a:pt x="24" y="209791"/>
                </a:lnTo>
                <a:lnTo>
                  <a:pt x="35280" y="209791"/>
                </a:lnTo>
                <a:lnTo>
                  <a:pt x="35280" y="-11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3" name="bg object 3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236573" y="7173468"/>
            <a:ext cx="108610" cy="210540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368044" y="7173468"/>
            <a:ext cx="108584" cy="210540"/>
          </a:xfrm>
          <a:prstGeom prst="rect">
            <a:avLst/>
          </a:prstGeom>
        </p:spPr>
      </p:pic>
      <p:sp>
        <p:nvSpPr>
          <p:cNvPr id="35" name="bg object 35"/>
          <p:cNvSpPr/>
          <p:nvPr/>
        </p:nvSpPr>
        <p:spPr>
          <a:xfrm>
            <a:off x="1507108" y="7173468"/>
            <a:ext cx="34290" cy="210820"/>
          </a:xfrm>
          <a:custGeom>
            <a:avLst/>
            <a:gdLst/>
            <a:ahLst/>
            <a:cxnLst/>
            <a:rect l="l" t="t" r="r" b="b"/>
            <a:pathLst>
              <a:path w="34290" h="210820">
                <a:moveTo>
                  <a:pt x="34322" y="-1154"/>
                </a:moveTo>
                <a:lnTo>
                  <a:pt x="31" y="-1154"/>
                </a:lnTo>
                <a:lnTo>
                  <a:pt x="31" y="209791"/>
                </a:lnTo>
                <a:lnTo>
                  <a:pt x="34322" y="209791"/>
                </a:lnTo>
                <a:lnTo>
                  <a:pt x="34322" y="-11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6" name="bg object 36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580514" y="7173468"/>
            <a:ext cx="147701" cy="210540"/>
          </a:xfrm>
          <a:prstGeom prst="rect">
            <a:avLst/>
          </a:prstGeom>
        </p:spPr>
      </p:pic>
      <p:pic>
        <p:nvPicPr>
          <p:cNvPr id="37" name="bg object 37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759585" y="7170610"/>
            <a:ext cx="162940" cy="215303"/>
          </a:xfrm>
          <a:prstGeom prst="rect">
            <a:avLst/>
          </a:prstGeom>
        </p:spPr>
      </p:pic>
      <p:sp>
        <p:nvSpPr>
          <p:cNvPr id="38" name="bg object 38"/>
          <p:cNvSpPr/>
          <p:nvPr/>
        </p:nvSpPr>
        <p:spPr>
          <a:xfrm>
            <a:off x="1953895" y="7173468"/>
            <a:ext cx="35560" cy="210820"/>
          </a:xfrm>
          <a:custGeom>
            <a:avLst/>
            <a:gdLst/>
            <a:ahLst/>
            <a:cxnLst/>
            <a:rect l="l" t="t" r="r" b="b"/>
            <a:pathLst>
              <a:path w="35560" h="210820">
                <a:moveTo>
                  <a:pt x="35347" y="-1154"/>
                </a:moveTo>
                <a:lnTo>
                  <a:pt x="40" y="-1154"/>
                </a:lnTo>
                <a:lnTo>
                  <a:pt x="40" y="209791"/>
                </a:lnTo>
                <a:lnTo>
                  <a:pt x="35347" y="209791"/>
                </a:lnTo>
                <a:lnTo>
                  <a:pt x="35347" y="-11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9" name="bg object 39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2017776" y="7170610"/>
            <a:ext cx="126746" cy="215303"/>
          </a:xfrm>
          <a:prstGeom prst="rect">
            <a:avLst/>
          </a:prstGeom>
        </p:spPr>
      </p:pic>
      <p:pic>
        <p:nvPicPr>
          <p:cNvPr id="40" name="bg object 40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0" y="2880360"/>
            <a:ext cx="10058399" cy="150113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23443" y="415798"/>
            <a:ext cx="812673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132957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13295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32957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13295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32957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32957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984489"/>
            <a:ext cx="10058400" cy="54610"/>
          </a:xfrm>
          <a:custGeom>
            <a:avLst/>
            <a:gdLst/>
            <a:ahLst/>
            <a:cxnLst/>
            <a:rect l="l" t="t" r="r" b="b"/>
            <a:pathLst>
              <a:path w="10058400" h="54609">
                <a:moveTo>
                  <a:pt x="0" y="54596"/>
                </a:moveTo>
                <a:lnTo>
                  <a:pt x="10058356" y="54596"/>
                </a:lnTo>
                <a:lnTo>
                  <a:pt x="10058356" y="0"/>
                </a:lnTo>
                <a:lnTo>
                  <a:pt x="0" y="0"/>
                </a:lnTo>
                <a:lnTo>
                  <a:pt x="0" y="54596"/>
                </a:lnTo>
                <a:close/>
              </a:path>
            </a:pathLst>
          </a:custGeom>
          <a:solidFill>
            <a:srgbClr val="5F95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7039086"/>
            <a:ext cx="10058400" cy="733425"/>
          </a:xfrm>
          <a:custGeom>
            <a:avLst/>
            <a:gdLst/>
            <a:ahLst/>
            <a:cxnLst/>
            <a:rect l="l" t="t" r="r" b="b"/>
            <a:pathLst>
              <a:path w="10058400" h="733425">
                <a:moveTo>
                  <a:pt x="0" y="733311"/>
                </a:moveTo>
                <a:lnTo>
                  <a:pt x="0" y="0"/>
                </a:lnTo>
                <a:lnTo>
                  <a:pt x="10058356" y="0"/>
                </a:lnTo>
                <a:lnTo>
                  <a:pt x="10058356" y="733311"/>
                </a:lnTo>
                <a:lnTo>
                  <a:pt x="0" y="733311"/>
                </a:lnTo>
                <a:close/>
              </a:path>
            </a:pathLst>
          </a:custGeom>
          <a:solidFill>
            <a:srgbClr val="EE50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603515" y="7259866"/>
            <a:ext cx="212725" cy="276860"/>
          </a:xfrm>
          <a:custGeom>
            <a:avLst/>
            <a:gdLst/>
            <a:ahLst/>
            <a:cxnLst/>
            <a:rect l="l" t="t" r="r" b="b"/>
            <a:pathLst>
              <a:path w="212725" h="276859">
                <a:moveTo>
                  <a:pt x="212471" y="0"/>
                </a:moveTo>
                <a:lnTo>
                  <a:pt x="0" y="0"/>
                </a:lnTo>
                <a:lnTo>
                  <a:pt x="0" y="1282"/>
                </a:lnTo>
                <a:lnTo>
                  <a:pt x="0" y="3822"/>
                </a:lnTo>
                <a:lnTo>
                  <a:pt x="0" y="271284"/>
                </a:lnTo>
                <a:lnTo>
                  <a:pt x="0" y="276377"/>
                </a:lnTo>
                <a:lnTo>
                  <a:pt x="212471" y="276377"/>
                </a:lnTo>
                <a:lnTo>
                  <a:pt x="212471" y="271284"/>
                </a:lnTo>
                <a:lnTo>
                  <a:pt x="212471" y="3822"/>
                </a:lnTo>
                <a:lnTo>
                  <a:pt x="208661" y="3822"/>
                </a:lnTo>
                <a:lnTo>
                  <a:pt x="208661" y="271284"/>
                </a:lnTo>
                <a:lnTo>
                  <a:pt x="3810" y="271284"/>
                </a:lnTo>
                <a:lnTo>
                  <a:pt x="3810" y="3822"/>
                </a:lnTo>
                <a:lnTo>
                  <a:pt x="1905" y="3822"/>
                </a:lnTo>
                <a:lnTo>
                  <a:pt x="1905" y="1282"/>
                </a:lnTo>
                <a:lnTo>
                  <a:pt x="212471" y="1282"/>
                </a:lnTo>
                <a:lnTo>
                  <a:pt x="21247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605427" y="7261136"/>
            <a:ext cx="210570" cy="261090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7875054" y="7396492"/>
            <a:ext cx="49530" cy="125730"/>
          </a:xfrm>
          <a:custGeom>
            <a:avLst/>
            <a:gdLst/>
            <a:ahLst/>
            <a:cxnLst/>
            <a:rect l="l" t="t" r="r" b="b"/>
            <a:pathLst>
              <a:path w="49529" h="125729">
                <a:moveTo>
                  <a:pt x="48515" y="0"/>
                </a:moveTo>
                <a:lnTo>
                  <a:pt x="38989" y="957"/>
                </a:lnTo>
                <a:lnTo>
                  <a:pt x="10414" y="957"/>
                </a:lnTo>
                <a:lnTo>
                  <a:pt x="1905" y="0"/>
                </a:lnTo>
                <a:lnTo>
                  <a:pt x="0" y="957"/>
                </a:lnTo>
                <a:lnTo>
                  <a:pt x="0" y="3831"/>
                </a:lnTo>
                <a:lnTo>
                  <a:pt x="889" y="4789"/>
                </a:lnTo>
                <a:lnTo>
                  <a:pt x="5715" y="4789"/>
                </a:lnTo>
                <a:lnTo>
                  <a:pt x="12323" y="6256"/>
                </a:lnTo>
                <a:lnTo>
                  <a:pt x="15716" y="10058"/>
                </a:lnTo>
                <a:lnTo>
                  <a:pt x="16966" y="17452"/>
                </a:lnTo>
                <a:lnTo>
                  <a:pt x="17145" y="29696"/>
                </a:lnTo>
                <a:lnTo>
                  <a:pt x="17145" y="96778"/>
                </a:lnTo>
                <a:lnTo>
                  <a:pt x="16966" y="108319"/>
                </a:lnTo>
                <a:lnTo>
                  <a:pt x="15716" y="115099"/>
                </a:lnTo>
                <a:lnTo>
                  <a:pt x="12323" y="118467"/>
                </a:lnTo>
                <a:lnTo>
                  <a:pt x="889" y="120727"/>
                </a:lnTo>
                <a:lnTo>
                  <a:pt x="0" y="121685"/>
                </a:lnTo>
                <a:lnTo>
                  <a:pt x="0" y="124559"/>
                </a:lnTo>
                <a:lnTo>
                  <a:pt x="1905" y="125517"/>
                </a:lnTo>
                <a:lnTo>
                  <a:pt x="10414" y="125517"/>
                </a:lnTo>
                <a:lnTo>
                  <a:pt x="17145" y="124559"/>
                </a:lnTo>
                <a:lnTo>
                  <a:pt x="32385" y="124559"/>
                </a:lnTo>
                <a:lnTo>
                  <a:pt x="38989" y="125517"/>
                </a:lnTo>
                <a:lnTo>
                  <a:pt x="48515" y="125517"/>
                </a:lnTo>
                <a:lnTo>
                  <a:pt x="49531" y="124559"/>
                </a:lnTo>
                <a:lnTo>
                  <a:pt x="49531" y="121685"/>
                </a:lnTo>
                <a:lnTo>
                  <a:pt x="48515" y="120727"/>
                </a:lnTo>
                <a:lnTo>
                  <a:pt x="37582" y="118467"/>
                </a:lnTo>
                <a:lnTo>
                  <a:pt x="34147" y="115099"/>
                </a:lnTo>
                <a:lnTo>
                  <a:pt x="32689" y="108319"/>
                </a:lnTo>
                <a:lnTo>
                  <a:pt x="32385" y="96778"/>
                </a:lnTo>
                <a:lnTo>
                  <a:pt x="32385" y="29696"/>
                </a:lnTo>
                <a:lnTo>
                  <a:pt x="32689" y="17452"/>
                </a:lnTo>
                <a:lnTo>
                  <a:pt x="34147" y="10058"/>
                </a:lnTo>
                <a:lnTo>
                  <a:pt x="37582" y="6256"/>
                </a:lnTo>
                <a:lnTo>
                  <a:pt x="43815" y="4789"/>
                </a:lnTo>
                <a:lnTo>
                  <a:pt x="48515" y="4789"/>
                </a:lnTo>
                <a:lnTo>
                  <a:pt x="49531" y="3831"/>
                </a:lnTo>
                <a:lnTo>
                  <a:pt x="49531" y="957"/>
                </a:lnTo>
                <a:lnTo>
                  <a:pt x="4851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027457" y="7396492"/>
            <a:ext cx="97157" cy="125517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219866" y="7396492"/>
            <a:ext cx="98173" cy="125517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8414307" y="7396492"/>
            <a:ext cx="49530" cy="125730"/>
          </a:xfrm>
          <a:custGeom>
            <a:avLst/>
            <a:gdLst/>
            <a:ahLst/>
            <a:cxnLst/>
            <a:rect l="l" t="t" r="r" b="b"/>
            <a:pathLst>
              <a:path w="49529" h="125729">
                <a:moveTo>
                  <a:pt x="48515" y="0"/>
                </a:moveTo>
                <a:lnTo>
                  <a:pt x="38989" y="957"/>
                </a:lnTo>
                <a:lnTo>
                  <a:pt x="10414" y="957"/>
                </a:lnTo>
                <a:lnTo>
                  <a:pt x="889" y="0"/>
                </a:lnTo>
                <a:lnTo>
                  <a:pt x="0" y="957"/>
                </a:lnTo>
                <a:lnTo>
                  <a:pt x="0" y="3831"/>
                </a:lnTo>
                <a:lnTo>
                  <a:pt x="889" y="4789"/>
                </a:lnTo>
                <a:lnTo>
                  <a:pt x="5715" y="4789"/>
                </a:lnTo>
                <a:lnTo>
                  <a:pt x="12323" y="6256"/>
                </a:lnTo>
                <a:lnTo>
                  <a:pt x="15716" y="10058"/>
                </a:lnTo>
                <a:lnTo>
                  <a:pt x="16966" y="17452"/>
                </a:lnTo>
                <a:lnTo>
                  <a:pt x="17145" y="29696"/>
                </a:lnTo>
                <a:lnTo>
                  <a:pt x="17145" y="96778"/>
                </a:lnTo>
                <a:lnTo>
                  <a:pt x="16966" y="108319"/>
                </a:lnTo>
                <a:lnTo>
                  <a:pt x="15716" y="115099"/>
                </a:lnTo>
                <a:lnTo>
                  <a:pt x="12323" y="118467"/>
                </a:lnTo>
                <a:lnTo>
                  <a:pt x="889" y="120727"/>
                </a:lnTo>
                <a:lnTo>
                  <a:pt x="0" y="121685"/>
                </a:lnTo>
                <a:lnTo>
                  <a:pt x="0" y="124559"/>
                </a:lnTo>
                <a:lnTo>
                  <a:pt x="889" y="125517"/>
                </a:lnTo>
                <a:lnTo>
                  <a:pt x="10414" y="125517"/>
                </a:lnTo>
                <a:lnTo>
                  <a:pt x="17145" y="124559"/>
                </a:lnTo>
                <a:lnTo>
                  <a:pt x="32385" y="124559"/>
                </a:lnTo>
                <a:lnTo>
                  <a:pt x="38989" y="125517"/>
                </a:lnTo>
                <a:lnTo>
                  <a:pt x="48515" y="125517"/>
                </a:lnTo>
                <a:lnTo>
                  <a:pt x="49531" y="124559"/>
                </a:lnTo>
                <a:lnTo>
                  <a:pt x="49531" y="121685"/>
                </a:lnTo>
                <a:lnTo>
                  <a:pt x="48515" y="120727"/>
                </a:lnTo>
                <a:lnTo>
                  <a:pt x="37207" y="118467"/>
                </a:lnTo>
                <a:lnTo>
                  <a:pt x="33814" y="115099"/>
                </a:lnTo>
                <a:lnTo>
                  <a:pt x="32564" y="108319"/>
                </a:lnTo>
                <a:lnTo>
                  <a:pt x="32385" y="96778"/>
                </a:lnTo>
                <a:lnTo>
                  <a:pt x="32385" y="29696"/>
                </a:lnTo>
                <a:lnTo>
                  <a:pt x="32564" y="17452"/>
                </a:lnTo>
                <a:lnTo>
                  <a:pt x="33814" y="10058"/>
                </a:lnTo>
                <a:lnTo>
                  <a:pt x="37207" y="6256"/>
                </a:lnTo>
                <a:lnTo>
                  <a:pt x="43815" y="4789"/>
                </a:lnTo>
                <a:lnTo>
                  <a:pt x="48515" y="4789"/>
                </a:lnTo>
                <a:lnTo>
                  <a:pt x="49531" y="3831"/>
                </a:lnTo>
                <a:lnTo>
                  <a:pt x="49531" y="957"/>
                </a:lnTo>
                <a:lnTo>
                  <a:pt x="4851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bg object 2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563789" y="7396492"/>
            <a:ext cx="138178" cy="128391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8794426" y="7394576"/>
            <a:ext cx="131447" cy="130307"/>
          </a:xfrm>
          <a:prstGeom prst="rect">
            <a:avLst/>
          </a:prstGeom>
        </p:spPr>
      </p:pic>
      <p:sp>
        <p:nvSpPr>
          <p:cNvPr id="26" name="bg object 26"/>
          <p:cNvSpPr/>
          <p:nvPr/>
        </p:nvSpPr>
        <p:spPr>
          <a:xfrm>
            <a:off x="9026841" y="7396492"/>
            <a:ext cx="50800" cy="125730"/>
          </a:xfrm>
          <a:custGeom>
            <a:avLst/>
            <a:gdLst/>
            <a:ahLst/>
            <a:cxnLst/>
            <a:rect l="l" t="t" r="r" b="b"/>
            <a:pathLst>
              <a:path w="50800" h="125729">
                <a:moveTo>
                  <a:pt x="48642" y="0"/>
                </a:moveTo>
                <a:lnTo>
                  <a:pt x="39116" y="957"/>
                </a:lnTo>
                <a:lnTo>
                  <a:pt x="11430" y="957"/>
                </a:lnTo>
                <a:lnTo>
                  <a:pt x="1905" y="0"/>
                </a:lnTo>
                <a:lnTo>
                  <a:pt x="889" y="957"/>
                </a:lnTo>
                <a:lnTo>
                  <a:pt x="0" y="3831"/>
                </a:lnTo>
                <a:lnTo>
                  <a:pt x="1905" y="4789"/>
                </a:lnTo>
                <a:lnTo>
                  <a:pt x="6604" y="4789"/>
                </a:lnTo>
                <a:lnTo>
                  <a:pt x="12837" y="6256"/>
                </a:lnTo>
                <a:lnTo>
                  <a:pt x="16272" y="10058"/>
                </a:lnTo>
                <a:lnTo>
                  <a:pt x="17730" y="17452"/>
                </a:lnTo>
                <a:lnTo>
                  <a:pt x="18034" y="29696"/>
                </a:lnTo>
                <a:lnTo>
                  <a:pt x="18034" y="96778"/>
                </a:lnTo>
                <a:lnTo>
                  <a:pt x="17730" y="108319"/>
                </a:lnTo>
                <a:lnTo>
                  <a:pt x="16272" y="115099"/>
                </a:lnTo>
                <a:lnTo>
                  <a:pt x="12837" y="118467"/>
                </a:lnTo>
                <a:lnTo>
                  <a:pt x="1905" y="120727"/>
                </a:lnTo>
                <a:lnTo>
                  <a:pt x="0" y="121685"/>
                </a:lnTo>
                <a:lnTo>
                  <a:pt x="889" y="124559"/>
                </a:lnTo>
                <a:lnTo>
                  <a:pt x="1905" y="125517"/>
                </a:lnTo>
                <a:lnTo>
                  <a:pt x="11430" y="125517"/>
                </a:lnTo>
                <a:lnTo>
                  <a:pt x="18034" y="124559"/>
                </a:lnTo>
                <a:lnTo>
                  <a:pt x="33401" y="124559"/>
                </a:lnTo>
                <a:lnTo>
                  <a:pt x="39116" y="125517"/>
                </a:lnTo>
                <a:lnTo>
                  <a:pt x="48642" y="125517"/>
                </a:lnTo>
                <a:lnTo>
                  <a:pt x="49531" y="124559"/>
                </a:lnTo>
                <a:lnTo>
                  <a:pt x="50547" y="121685"/>
                </a:lnTo>
                <a:lnTo>
                  <a:pt x="49531" y="120727"/>
                </a:lnTo>
                <a:lnTo>
                  <a:pt x="38223" y="118467"/>
                </a:lnTo>
                <a:lnTo>
                  <a:pt x="34830" y="115099"/>
                </a:lnTo>
                <a:lnTo>
                  <a:pt x="33580" y="108319"/>
                </a:lnTo>
                <a:lnTo>
                  <a:pt x="33401" y="96778"/>
                </a:lnTo>
                <a:lnTo>
                  <a:pt x="33401" y="29696"/>
                </a:lnTo>
                <a:lnTo>
                  <a:pt x="33580" y="17452"/>
                </a:lnTo>
                <a:lnTo>
                  <a:pt x="34830" y="10058"/>
                </a:lnTo>
                <a:lnTo>
                  <a:pt x="38223" y="6256"/>
                </a:lnTo>
                <a:lnTo>
                  <a:pt x="44831" y="4789"/>
                </a:lnTo>
                <a:lnTo>
                  <a:pt x="49531" y="4789"/>
                </a:lnTo>
                <a:lnTo>
                  <a:pt x="50547" y="3831"/>
                </a:lnTo>
                <a:lnTo>
                  <a:pt x="49531" y="957"/>
                </a:lnTo>
                <a:lnTo>
                  <a:pt x="48642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bg object 27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9181149" y="7394576"/>
            <a:ext cx="74296" cy="130307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767870" y="7319830"/>
            <a:ext cx="108612" cy="211758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897438" y="7316956"/>
            <a:ext cx="136235" cy="216548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067978" y="7319830"/>
            <a:ext cx="113375" cy="211758"/>
          </a:xfrm>
          <a:prstGeom prst="rect">
            <a:avLst/>
          </a:prstGeom>
        </p:spPr>
      </p:pic>
      <p:sp>
        <p:nvSpPr>
          <p:cNvPr id="31" name="bg object 31"/>
          <p:cNvSpPr/>
          <p:nvPr/>
        </p:nvSpPr>
        <p:spPr>
          <a:xfrm>
            <a:off x="1290855" y="7319830"/>
            <a:ext cx="34290" cy="212090"/>
          </a:xfrm>
          <a:custGeom>
            <a:avLst/>
            <a:gdLst/>
            <a:ahLst/>
            <a:cxnLst/>
            <a:rect l="l" t="t" r="r" b="b"/>
            <a:pathLst>
              <a:path w="34290" h="212090">
                <a:moveTo>
                  <a:pt x="34290" y="0"/>
                </a:moveTo>
                <a:lnTo>
                  <a:pt x="0" y="0"/>
                </a:lnTo>
                <a:lnTo>
                  <a:pt x="0" y="211758"/>
                </a:lnTo>
                <a:lnTo>
                  <a:pt x="34290" y="211758"/>
                </a:lnTo>
                <a:lnTo>
                  <a:pt x="3429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2" name="bg object 32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1364262" y="7319830"/>
            <a:ext cx="107698" cy="211758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1495710" y="7319830"/>
            <a:ext cx="107698" cy="211758"/>
          </a:xfrm>
          <a:prstGeom prst="rect">
            <a:avLst/>
          </a:prstGeom>
        </p:spPr>
      </p:pic>
      <p:sp>
        <p:nvSpPr>
          <p:cNvPr id="34" name="bg object 34"/>
          <p:cNvSpPr/>
          <p:nvPr/>
        </p:nvSpPr>
        <p:spPr>
          <a:xfrm>
            <a:off x="1633889" y="7319830"/>
            <a:ext cx="35560" cy="212090"/>
          </a:xfrm>
          <a:custGeom>
            <a:avLst/>
            <a:gdLst/>
            <a:ahLst/>
            <a:cxnLst/>
            <a:rect l="l" t="t" r="r" b="b"/>
            <a:pathLst>
              <a:path w="35560" h="212090">
                <a:moveTo>
                  <a:pt x="35179" y="0"/>
                </a:moveTo>
                <a:lnTo>
                  <a:pt x="0" y="0"/>
                </a:lnTo>
                <a:lnTo>
                  <a:pt x="0" y="211758"/>
                </a:lnTo>
                <a:lnTo>
                  <a:pt x="35179" y="211758"/>
                </a:lnTo>
                <a:lnTo>
                  <a:pt x="35179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5" name="bg object 35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707296" y="7319830"/>
            <a:ext cx="147577" cy="211758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1886370" y="7316956"/>
            <a:ext cx="162944" cy="216548"/>
          </a:xfrm>
          <a:prstGeom prst="rect">
            <a:avLst/>
          </a:prstGeom>
        </p:spPr>
      </p:pic>
      <p:sp>
        <p:nvSpPr>
          <p:cNvPr id="37" name="bg object 37"/>
          <p:cNvSpPr/>
          <p:nvPr/>
        </p:nvSpPr>
        <p:spPr>
          <a:xfrm>
            <a:off x="2080684" y="7319830"/>
            <a:ext cx="35560" cy="212090"/>
          </a:xfrm>
          <a:custGeom>
            <a:avLst/>
            <a:gdLst/>
            <a:ahLst/>
            <a:cxnLst/>
            <a:rect l="l" t="t" r="r" b="b"/>
            <a:pathLst>
              <a:path w="35560" h="212090">
                <a:moveTo>
                  <a:pt x="35306" y="0"/>
                </a:moveTo>
                <a:lnTo>
                  <a:pt x="0" y="0"/>
                </a:lnTo>
                <a:lnTo>
                  <a:pt x="0" y="211758"/>
                </a:lnTo>
                <a:lnTo>
                  <a:pt x="35306" y="211758"/>
                </a:lnTo>
                <a:lnTo>
                  <a:pt x="3530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8" name="bg object 38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2144566" y="7316956"/>
            <a:ext cx="126621" cy="21654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41070" y="372871"/>
            <a:ext cx="6919595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132957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2795" y="1436623"/>
            <a:ext cx="8520430" cy="3317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13295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kButala@intl.zju.edu.cn" TargetMode="External"/><Relationship Id="rId2" Type="http://schemas.openxmlformats.org/officeDocument/2006/relationships/hyperlink" Target="mailto:afliflet@illinois.edu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rakeshk@Illinois.edu" TargetMode="External"/><Relationship Id="rId5" Type="http://schemas.openxmlformats.org/officeDocument/2006/relationships/hyperlink" Target="mailto:chshao@Illinois.edu" TargetMode="External"/><Relationship Id="rId4" Type="http://schemas.openxmlformats.org/officeDocument/2006/relationships/hyperlink" Target="mailto:timothylee@intl.zju.edu.cn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hyperlink" Target="https://courses.engr.illinois.edu/ece445zjui/guidelines/proposal.asp" TargetMode="External"/><Relationship Id="rId7" Type="http://schemas.openxmlformats.org/officeDocument/2006/relationships/image" Target="../media/image31.png"/><Relationship Id="rId2" Type="http://schemas.openxmlformats.org/officeDocument/2006/relationships/hyperlink" Target="https://courses.engr.illinois.edu/ece445zjui/calendar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hyperlink" Target="https://courses.engr.illinois.edu/ece445zjui/pace/my-project.asp" TargetMode="External"/><Relationship Id="rId9" Type="http://schemas.openxmlformats.org/officeDocument/2006/relationships/image" Target="../media/image3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ourses.engr.illinois.edu/ece445/guidelines/ethical-guidelines.as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ourses.engr.illinois.edu/ece445zjui/guidelines/safety.as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engr.illinois.edu/ece445zjui/guidelines/proposal.asp" TargetMode="External"/><Relationship Id="rId2" Type="http://schemas.openxmlformats.org/officeDocument/2006/relationships/hyperlink" Target="https://courses.engr.illinois.edu/ece445zjui/guidelines/final-report.as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523443" y="415798"/>
            <a:ext cx="8126730" cy="9970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solidFill>
                  <a:schemeClr val="tx2">
                    <a:lumMod val="75000"/>
                  </a:schemeClr>
                </a:solidFill>
              </a:rPr>
              <a:t>ECE</a:t>
            </a:r>
            <a:r>
              <a:rPr sz="4000" spc="-125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z="4000" dirty="0">
                <a:solidFill>
                  <a:schemeClr val="tx2">
                    <a:lumMod val="75000"/>
                  </a:schemeClr>
                </a:solidFill>
              </a:rPr>
              <a:t>445/ME470</a:t>
            </a:r>
            <a:r>
              <a:rPr sz="4000" spc="-1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z="4000" dirty="0">
                <a:solidFill>
                  <a:schemeClr val="tx2">
                    <a:lumMod val="75000"/>
                  </a:schemeClr>
                </a:solidFill>
              </a:rPr>
              <a:t>ZJUI:</a:t>
            </a:r>
            <a:r>
              <a:rPr sz="4000" spc="-125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z="4000" dirty="0">
                <a:solidFill>
                  <a:schemeClr val="tx2">
                    <a:lumMod val="75000"/>
                  </a:schemeClr>
                </a:solidFill>
              </a:rPr>
              <a:t>Proposal</a:t>
            </a:r>
            <a:r>
              <a:rPr sz="4000" spc="-125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z="4000" spc="-10" dirty="0">
                <a:solidFill>
                  <a:schemeClr val="tx2">
                    <a:lumMod val="75000"/>
                  </a:schemeClr>
                </a:solidFill>
              </a:rPr>
              <a:t>Logistics</a:t>
            </a:r>
            <a:br>
              <a:rPr lang="en-US" sz="4000" spc="-1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400" spc="-10" dirty="0">
                <a:solidFill>
                  <a:schemeClr val="tx2">
                    <a:lumMod val="75000"/>
                  </a:schemeClr>
                </a:solidFill>
              </a:rPr>
              <a:t>Spring 2023</a:t>
            </a:r>
            <a:endParaRPr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E47B19-3E32-C4E1-DB81-4C0A7B2821FB}"/>
              </a:ext>
            </a:extLst>
          </p:cNvPr>
          <p:cNvSpPr txBox="1"/>
          <p:nvPr/>
        </p:nvSpPr>
        <p:spPr>
          <a:xfrm>
            <a:off x="523443" y="1413856"/>
            <a:ext cx="50292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Prof. Arne Fliflet (</a:t>
            </a:r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  <a:hlinkClick r:id="rId2"/>
              </a:rPr>
              <a:t>afliflet@illinois.edu</a:t>
            </a:r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)</a:t>
            </a:r>
          </a:p>
          <a:p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Prof. Mark </a:t>
            </a:r>
            <a:r>
              <a:rPr lang="en-US" spc="10" dirty="0" err="1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Butala</a:t>
            </a:r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 (</a:t>
            </a:r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  <a:hlinkClick r:id="rId3"/>
              </a:rPr>
              <a:t>MarkButala@intl.zju.edu</a:t>
            </a:r>
            <a:r>
              <a:rPr lang="en-US" spc="10" dirty="0">
                <a:solidFill>
                  <a:srgbClr val="7030A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  <a:hlinkClick r:id="rId3"/>
              </a:rPr>
              <a:t>.cn</a:t>
            </a:r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)</a:t>
            </a:r>
          </a:p>
          <a:p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Prof. Timothy Lee (</a:t>
            </a:r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  <a:hlinkClick r:id="rId4"/>
              </a:rPr>
              <a:t>timothylee@intl.zju.edu.cn</a:t>
            </a:r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)</a:t>
            </a:r>
          </a:p>
          <a:p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Prof. </a:t>
            </a:r>
            <a:r>
              <a:rPr lang="en-US" spc="10" dirty="0" err="1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Chenhui</a:t>
            </a:r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 Shao (</a:t>
            </a:r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  <a:hlinkClick r:id="rId5"/>
              </a:rPr>
              <a:t>chshao@Illinois.edu</a:t>
            </a:r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)</a:t>
            </a:r>
          </a:p>
          <a:p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Prof. Rakesh Kumar (</a:t>
            </a:r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  <a:hlinkClick r:id="rId6"/>
              </a:rPr>
              <a:t>rakeshk@Illinois.edu</a:t>
            </a:r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7676" y="1014983"/>
            <a:ext cx="7623048" cy="612495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Where</a:t>
            </a:r>
            <a:r>
              <a:rPr spc="-5" dirty="0"/>
              <a:t> </a:t>
            </a:r>
            <a:r>
              <a:rPr dirty="0"/>
              <a:t>to</a:t>
            </a:r>
            <a:r>
              <a:rPr spc="-5" dirty="0"/>
              <a:t> </a:t>
            </a:r>
            <a:r>
              <a:rPr dirty="0"/>
              <a:t>find guidelines</a:t>
            </a:r>
            <a:r>
              <a:rPr spc="-5" dirty="0"/>
              <a:t> </a:t>
            </a:r>
            <a:r>
              <a:rPr dirty="0"/>
              <a:t>&amp;</a:t>
            </a:r>
            <a:r>
              <a:rPr spc="10" dirty="0"/>
              <a:t> </a:t>
            </a:r>
            <a:r>
              <a:rPr spc="-10" dirty="0"/>
              <a:t>information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Where</a:t>
            </a:r>
            <a:r>
              <a:rPr spc="-5" dirty="0"/>
              <a:t> </a:t>
            </a:r>
            <a:r>
              <a:rPr dirty="0"/>
              <a:t>to</a:t>
            </a:r>
            <a:r>
              <a:rPr spc="-5" dirty="0"/>
              <a:t> </a:t>
            </a:r>
            <a:r>
              <a:rPr dirty="0"/>
              <a:t>find guidelines</a:t>
            </a:r>
            <a:r>
              <a:rPr spc="-5" dirty="0"/>
              <a:t> </a:t>
            </a:r>
            <a:r>
              <a:rPr dirty="0"/>
              <a:t>&amp;</a:t>
            </a:r>
            <a:r>
              <a:rPr spc="10" dirty="0"/>
              <a:t> </a:t>
            </a:r>
            <a:r>
              <a:rPr spc="-10" dirty="0"/>
              <a:t>information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9536" y="937260"/>
            <a:ext cx="8339327" cy="613257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Where</a:t>
            </a:r>
            <a:r>
              <a:rPr spc="-5" dirty="0"/>
              <a:t> </a:t>
            </a:r>
            <a:r>
              <a:rPr dirty="0"/>
              <a:t>to</a:t>
            </a:r>
            <a:r>
              <a:rPr spc="-5" dirty="0"/>
              <a:t> </a:t>
            </a:r>
            <a:r>
              <a:rPr dirty="0"/>
              <a:t>find guidelines</a:t>
            </a:r>
            <a:r>
              <a:rPr spc="-5" dirty="0"/>
              <a:t> </a:t>
            </a:r>
            <a:r>
              <a:rPr dirty="0"/>
              <a:t>&amp;</a:t>
            </a:r>
            <a:r>
              <a:rPr spc="10" dirty="0"/>
              <a:t> </a:t>
            </a:r>
            <a:r>
              <a:rPr spc="-10" dirty="0"/>
              <a:t>information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0916" y="1190244"/>
            <a:ext cx="9116568" cy="539191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3443" y="1014729"/>
            <a:ext cx="33794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Proposal </a:t>
            </a:r>
            <a:r>
              <a:rPr spc="-10" dirty="0"/>
              <a:t>Logistics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3443" y="1941956"/>
            <a:ext cx="8533765" cy="19030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94970" marR="5080" indent="-382905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394970" algn="l"/>
                <a:tab pos="395605" algn="l"/>
              </a:tabLst>
            </a:pPr>
            <a:r>
              <a:rPr sz="2800" spc="-40" dirty="0">
                <a:solidFill>
                  <a:srgbClr val="001F5F"/>
                </a:solidFill>
                <a:latin typeface="Arial"/>
                <a:cs typeface="Arial"/>
              </a:rPr>
              <a:t>Proposal </a:t>
            </a:r>
            <a:r>
              <a:rPr sz="2800" spc="-105" dirty="0">
                <a:solidFill>
                  <a:srgbClr val="001F5F"/>
                </a:solidFill>
                <a:latin typeface="Arial"/>
                <a:cs typeface="Arial"/>
              </a:rPr>
              <a:t>Early</a:t>
            </a:r>
            <a:r>
              <a:rPr sz="2800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001F5F"/>
                </a:solidFill>
                <a:latin typeface="Arial"/>
                <a:cs typeface="Arial"/>
              </a:rPr>
              <a:t>Deadline </a:t>
            </a:r>
            <a:r>
              <a:rPr sz="2800" dirty="0">
                <a:solidFill>
                  <a:srgbClr val="001F5F"/>
                </a:solidFill>
                <a:latin typeface="Arial"/>
                <a:cs typeface="Arial"/>
              </a:rPr>
              <a:t>(worth</a:t>
            </a:r>
            <a:r>
              <a:rPr sz="2800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1F5F"/>
                </a:solidFill>
                <a:latin typeface="Arial"/>
                <a:cs typeface="Arial"/>
              </a:rPr>
              <a:t>3</a:t>
            </a:r>
            <a:r>
              <a:rPr sz="2800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1F5F"/>
                </a:solidFill>
                <a:latin typeface="Arial"/>
                <a:cs typeface="Arial"/>
              </a:rPr>
              <a:t>points</a:t>
            </a:r>
            <a:r>
              <a:rPr sz="2800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1F5F"/>
                </a:solidFill>
                <a:latin typeface="Arial"/>
                <a:cs typeface="Arial"/>
              </a:rPr>
              <a:t>extra</a:t>
            </a:r>
            <a:r>
              <a:rPr sz="2800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Arial"/>
                <a:cs typeface="Arial"/>
              </a:rPr>
              <a:t>credit) </a:t>
            </a:r>
            <a:r>
              <a:rPr sz="2800" dirty="0">
                <a:solidFill>
                  <a:srgbClr val="001F5F"/>
                </a:solidFill>
                <a:latin typeface="Arial"/>
                <a:cs typeface="Arial"/>
              </a:rPr>
              <a:t>due</a:t>
            </a:r>
            <a:r>
              <a:rPr sz="2800" spc="-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Mar.</a:t>
            </a:r>
            <a:r>
              <a:rPr sz="2800" b="1" spc="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lang="en-US" sz="2800" b="1" dirty="0">
                <a:solidFill>
                  <a:srgbClr val="001F5F"/>
                </a:solidFill>
                <a:latin typeface="Arial"/>
                <a:cs typeface="Arial"/>
              </a:rPr>
              <a:t>8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,</a:t>
            </a:r>
            <a:r>
              <a:rPr sz="2800" b="1" spc="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Arial"/>
                <a:cs typeface="Arial"/>
              </a:rPr>
              <a:t>2022.</a:t>
            </a:r>
            <a:endParaRPr sz="2800" dirty="0">
              <a:latin typeface="Arial"/>
              <a:cs typeface="Arial"/>
            </a:endParaRPr>
          </a:p>
          <a:p>
            <a:pPr marL="394970" indent="-382905">
              <a:lnSpc>
                <a:spcPct val="100000"/>
              </a:lnSpc>
              <a:spcBef>
                <a:spcPts val="675"/>
              </a:spcBef>
              <a:buFont typeface="Wingdings"/>
              <a:buChar char=""/>
              <a:tabLst>
                <a:tab pos="394970" algn="l"/>
                <a:tab pos="395605" algn="l"/>
              </a:tabLst>
            </a:pPr>
            <a:r>
              <a:rPr sz="2800" spc="-65" dirty="0">
                <a:solidFill>
                  <a:srgbClr val="001F5F"/>
                </a:solidFill>
                <a:latin typeface="Arial"/>
                <a:cs typeface="Arial"/>
              </a:rPr>
              <a:t>Regular</a:t>
            </a:r>
            <a:r>
              <a:rPr sz="2800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1F5F"/>
                </a:solidFill>
                <a:latin typeface="Arial"/>
                <a:cs typeface="Arial"/>
              </a:rPr>
              <a:t>deadline</a:t>
            </a:r>
            <a:r>
              <a:rPr sz="2800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1F5F"/>
                </a:solidFill>
                <a:latin typeface="Arial"/>
                <a:cs typeface="Arial"/>
              </a:rPr>
              <a:t>still</a:t>
            </a:r>
            <a:r>
              <a:rPr sz="2800" spc="-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Mar.</a:t>
            </a:r>
            <a:r>
              <a:rPr sz="2800" b="1" spc="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1</a:t>
            </a:r>
            <a:r>
              <a:rPr lang="en-US" sz="2800" b="1" dirty="0">
                <a:solidFill>
                  <a:srgbClr val="001F5F"/>
                </a:solidFill>
                <a:latin typeface="Arial"/>
                <a:cs typeface="Arial"/>
              </a:rPr>
              <a:t>3</a:t>
            </a:r>
            <a:r>
              <a:rPr sz="2800" b="1" dirty="0">
                <a:solidFill>
                  <a:srgbClr val="001F5F"/>
                </a:solidFill>
                <a:latin typeface="Arial"/>
                <a:cs typeface="Arial"/>
              </a:rPr>
              <a:t>, </a:t>
            </a:r>
            <a:r>
              <a:rPr sz="2800" b="1" spc="-10" dirty="0">
                <a:solidFill>
                  <a:srgbClr val="001F5F"/>
                </a:solidFill>
                <a:latin typeface="Arial"/>
                <a:cs typeface="Arial"/>
              </a:rPr>
              <a:t>2022.</a:t>
            </a:r>
            <a:endParaRPr sz="2800" dirty="0">
              <a:latin typeface="Arial"/>
              <a:cs typeface="Arial"/>
            </a:endParaRPr>
          </a:p>
          <a:p>
            <a:pPr marL="394970" indent="-382905">
              <a:lnSpc>
                <a:spcPct val="100000"/>
              </a:lnSpc>
              <a:spcBef>
                <a:spcPts val="670"/>
              </a:spcBef>
              <a:buFont typeface="Wingdings"/>
              <a:buChar char=""/>
              <a:tabLst>
                <a:tab pos="394970" algn="l"/>
                <a:tab pos="395605" algn="l"/>
              </a:tabLst>
            </a:pPr>
            <a:r>
              <a:rPr sz="2800" dirty="0">
                <a:solidFill>
                  <a:srgbClr val="001F5F"/>
                </a:solidFill>
                <a:latin typeface="Arial"/>
                <a:cs typeface="Arial"/>
              </a:rPr>
              <a:t>Submit</a:t>
            </a:r>
            <a:r>
              <a:rPr sz="2800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spc="105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2800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spc="-30" dirty="0">
                <a:solidFill>
                  <a:srgbClr val="001F5F"/>
                </a:solidFill>
                <a:latin typeface="Arial"/>
                <a:cs typeface="Arial"/>
              </a:rPr>
              <a:t>course</a:t>
            </a:r>
            <a:r>
              <a:rPr sz="2800" spc="-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1F5F"/>
                </a:solidFill>
                <a:latin typeface="Arial"/>
                <a:cs typeface="Arial"/>
              </a:rPr>
              <a:t>website</a:t>
            </a:r>
            <a:r>
              <a:rPr sz="2800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1F5F"/>
                </a:solidFill>
                <a:latin typeface="Arial"/>
                <a:cs typeface="Arial"/>
              </a:rPr>
              <a:t>under</a:t>
            </a:r>
            <a:r>
              <a:rPr sz="2800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spc="130" dirty="0">
                <a:solidFill>
                  <a:srgbClr val="001F5F"/>
                </a:solidFill>
                <a:latin typeface="Arial"/>
                <a:cs typeface="Arial"/>
              </a:rPr>
              <a:t>My</a:t>
            </a:r>
            <a:r>
              <a:rPr sz="28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Arial"/>
                <a:cs typeface="Arial"/>
              </a:rPr>
              <a:t>Project</a:t>
            </a:r>
            <a:r>
              <a:rPr sz="2800" spc="-10" dirty="0">
                <a:solidFill>
                  <a:srgbClr val="001F5F"/>
                </a:solidFill>
                <a:latin typeface="Arial"/>
                <a:cs typeface="Arial"/>
              </a:rPr>
              <a:t>.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Proposal</a:t>
            </a:r>
            <a:r>
              <a:rPr spc="-25" dirty="0"/>
              <a:t> </a:t>
            </a:r>
            <a:r>
              <a:rPr dirty="0"/>
              <a:t>Logistical</a:t>
            </a:r>
            <a:r>
              <a:rPr spc="-10" dirty="0"/>
              <a:t> Details</a:t>
            </a:r>
          </a:p>
        </p:txBody>
      </p:sp>
      <p:sp>
        <p:nvSpPr>
          <p:cNvPr id="3" name="object 3"/>
          <p:cNvSpPr/>
          <p:nvPr/>
        </p:nvSpPr>
        <p:spPr>
          <a:xfrm>
            <a:off x="205549" y="1663064"/>
            <a:ext cx="1210310" cy="0"/>
          </a:xfrm>
          <a:custGeom>
            <a:avLst/>
            <a:gdLst/>
            <a:ahLst/>
            <a:cxnLst/>
            <a:rect l="l" t="t" r="r" b="b"/>
            <a:pathLst>
              <a:path w="1210310">
                <a:moveTo>
                  <a:pt x="0" y="0"/>
                </a:moveTo>
                <a:lnTo>
                  <a:pt x="1210246" y="0"/>
                </a:lnTo>
              </a:path>
            </a:pathLst>
          </a:custGeom>
          <a:ln w="10286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3848798" y="1657667"/>
            <a:ext cx="2728595" cy="4305300"/>
            <a:chOff x="3848798" y="1657667"/>
            <a:chExt cx="2728595" cy="4305300"/>
          </a:xfrm>
        </p:grpSpPr>
        <p:sp>
          <p:nvSpPr>
            <p:cNvPr id="5" name="object 5"/>
            <p:cNvSpPr/>
            <p:nvPr/>
          </p:nvSpPr>
          <p:spPr>
            <a:xfrm>
              <a:off x="3854195" y="1663064"/>
              <a:ext cx="2717800" cy="0"/>
            </a:xfrm>
            <a:custGeom>
              <a:avLst/>
              <a:gdLst/>
              <a:ahLst/>
              <a:cxnLst/>
              <a:rect l="l" t="t" r="r" b="b"/>
              <a:pathLst>
                <a:path w="2717800">
                  <a:moveTo>
                    <a:pt x="0" y="0"/>
                  </a:moveTo>
                  <a:lnTo>
                    <a:pt x="2717292" y="0"/>
                  </a:lnTo>
                </a:path>
              </a:pathLst>
            </a:custGeom>
            <a:ln w="10286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064251" y="1662683"/>
              <a:ext cx="0" cy="4295140"/>
            </a:xfrm>
            <a:custGeom>
              <a:avLst/>
              <a:gdLst/>
              <a:ahLst/>
              <a:cxnLst/>
              <a:rect l="l" t="t" r="r" b="b"/>
              <a:pathLst>
                <a:path h="4295140">
                  <a:moveTo>
                    <a:pt x="0" y="0"/>
                  </a:moveTo>
                  <a:lnTo>
                    <a:pt x="0" y="4295013"/>
                  </a:lnTo>
                </a:path>
              </a:pathLst>
            </a:custGeom>
            <a:ln w="9525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9009888" y="1663064"/>
            <a:ext cx="786765" cy="0"/>
          </a:xfrm>
          <a:custGeom>
            <a:avLst/>
            <a:gdLst/>
            <a:ahLst/>
            <a:cxnLst/>
            <a:rect l="l" t="t" r="r" b="b"/>
            <a:pathLst>
              <a:path w="786765">
                <a:moveTo>
                  <a:pt x="0" y="0"/>
                </a:moveTo>
                <a:lnTo>
                  <a:pt x="786447" y="0"/>
                </a:lnTo>
              </a:path>
            </a:pathLst>
          </a:custGeom>
          <a:ln w="10287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808469" y="1377442"/>
            <a:ext cx="19659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285" dirty="0">
                <a:solidFill>
                  <a:srgbClr val="132957"/>
                </a:solidFill>
                <a:latin typeface="Arial"/>
                <a:cs typeface="Arial"/>
              </a:rPr>
              <a:t>Class</a:t>
            </a:r>
            <a:r>
              <a:rPr sz="2800" spc="-12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800" spc="-105" dirty="0">
                <a:solidFill>
                  <a:srgbClr val="132957"/>
                </a:solidFill>
                <a:latin typeface="Arial"/>
                <a:cs typeface="Arial"/>
              </a:rPr>
              <a:t>logistics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316473" y="1832610"/>
            <a:ext cx="1270" cy="3856354"/>
          </a:xfrm>
          <a:custGeom>
            <a:avLst/>
            <a:gdLst/>
            <a:ahLst/>
            <a:cxnLst/>
            <a:rect l="l" t="t" r="r" b="b"/>
            <a:pathLst>
              <a:path w="1270" h="3856354">
                <a:moveTo>
                  <a:pt x="888" y="0"/>
                </a:moveTo>
                <a:lnTo>
                  <a:pt x="0" y="3856101"/>
                </a:lnTo>
              </a:path>
            </a:pathLst>
          </a:custGeom>
          <a:ln w="2540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255258" y="2491181"/>
            <a:ext cx="3355340" cy="819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600" spc="-180" dirty="0">
                <a:solidFill>
                  <a:srgbClr val="132957"/>
                </a:solidFill>
                <a:latin typeface="Arial"/>
                <a:cs typeface="Arial"/>
              </a:rPr>
              <a:t>Due</a:t>
            </a:r>
            <a:r>
              <a:rPr sz="2600" spc="-15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132957"/>
                </a:solidFill>
                <a:latin typeface="Arial"/>
                <a:cs typeface="Arial"/>
              </a:rPr>
              <a:t>3/</a:t>
            </a:r>
            <a:r>
              <a:rPr lang="en-US" sz="2600" dirty="0">
                <a:solidFill>
                  <a:srgbClr val="132957"/>
                </a:solidFill>
                <a:latin typeface="Arial"/>
                <a:cs typeface="Arial"/>
              </a:rPr>
              <a:t>8</a:t>
            </a:r>
            <a:r>
              <a:rPr sz="2600" spc="-15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600" spc="-90" dirty="0">
                <a:solidFill>
                  <a:srgbClr val="132957"/>
                </a:solidFill>
                <a:latin typeface="Arial"/>
                <a:cs typeface="Arial"/>
              </a:rPr>
              <a:t>(early</a:t>
            </a:r>
            <a:r>
              <a:rPr sz="2600" spc="-13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600" spc="-190" dirty="0">
                <a:solidFill>
                  <a:srgbClr val="132957"/>
                </a:solidFill>
                <a:latin typeface="Arial"/>
                <a:cs typeface="Arial"/>
              </a:rPr>
              <a:t>+3</a:t>
            </a:r>
            <a:r>
              <a:rPr sz="2600" spc="-12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600" spc="-55" dirty="0">
                <a:solidFill>
                  <a:srgbClr val="132957"/>
                </a:solidFill>
                <a:latin typeface="Arial"/>
                <a:cs typeface="Arial"/>
              </a:rPr>
              <a:t>points) </a:t>
            </a:r>
            <a:r>
              <a:rPr sz="2600" spc="-10" dirty="0">
                <a:solidFill>
                  <a:srgbClr val="132957"/>
                </a:solidFill>
                <a:latin typeface="Arial"/>
                <a:cs typeface="Arial"/>
              </a:rPr>
              <a:t>or</a:t>
            </a:r>
            <a:r>
              <a:rPr sz="2600" spc="-14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600" spc="-30" dirty="0">
                <a:solidFill>
                  <a:srgbClr val="132957"/>
                </a:solidFill>
                <a:latin typeface="Arial"/>
                <a:cs typeface="Arial"/>
              </a:rPr>
              <a:t>3/1</a:t>
            </a:r>
            <a:r>
              <a:rPr lang="en-US" sz="2600" spc="-30" dirty="0">
                <a:solidFill>
                  <a:srgbClr val="132957"/>
                </a:solidFill>
                <a:latin typeface="Arial"/>
                <a:cs typeface="Arial"/>
              </a:rPr>
              <a:t>3</a:t>
            </a:r>
            <a:r>
              <a:rPr sz="2600" spc="-17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600" spc="-175" dirty="0">
                <a:solidFill>
                  <a:srgbClr val="132957"/>
                </a:solidFill>
                <a:latin typeface="Arial"/>
                <a:cs typeface="Arial"/>
              </a:rPr>
              <a:t>(see</a:t>
            </a:r>
            <a:r>
              <a:rPr sz="2600" spc="-15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600" u="sng" spc="-30" dirty="0">
                <a:solidFill>
                  <a:srgbClr val="132957"/>
                </a:solidFill>
                <a:uFill>
                  <a:solidFill>
                    <a:srgbClr val="132957"/>
                  </a:solidFill>
                </a:uFill>
                <a:latin typeface="Arial"/>
                <a:cs typeface="Arial"/>
                <a:hlinkClick r:id="rId2"/>
              </a:rPr>
              <a:t>Calendar</a:t>
            </a:r>
            <a:r>
              <a:rPr sz="2600" spc="-30" dirty="0">
                <a:solidFill>
                  <a:srgbClr val="132957"/>
                </a:solidFill>
                <a:latin typeface="Arial"/>
                <a:cs typeface="Arial"/>
              </a:rPr>
              <a:t>)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45377" y="3989577"/>
            <a:ext cx="3124835" cy="8185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6200" marR="5080" indent="-64135">
              <a:lnSpc>
                <a:spcPct val="100000"/>
              </a:lnSpc>
              <a:spcBef>
                <a:spcPts val="105"/>
              </a:spcBef>
            </a:pPr>
            <a:r>
              <a:rPr sz="2600" spc="-130" dirty="0">
                <a:solidFill>
                  <a:srgbClr val="132957"/>
                </a:solidFill>
                <a:latin typeface="Arial"/>
                <a:cs typeface="Arial"/>
              </a:rPr>
              <a:t>Rubric,</a:t>
            </a:r>
            <a:r>
              <a:rPr sz="2600" spc="-10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600" spc="-80" dirty="0">
                <a:solidFill>
                  <a:srgbClr val="132957"/>
                </a:solidFill>
                <a:latin typeface="Arial"/>
                <a:cs typeface="Arial"/>
              </a:rPr>
              <a:t>description</a:t>
            </a:r>
            <a:r>
              <a:rPr sz="2600" spc="-12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600" spc="-80" dirty="0">
                <a:solidFill>
                  <a:srgbClr val="132957"/>
                </a:solidFill>
                <a:latin typeface="Arial"/>
                <a:cs typeface="Arial"/>
              </a:rPr>
              <a:t>and </a:t>
            </a:r>
            <a:r>
              <a:rPr sz="2600" spc="-160" dirty="0">
                <a:solidFill>
                  <a:srgbClr val="132957"/>
                </a:solidFill>
                <a:latin typeface="Arial"/>
                <a:cs typeface="Arial"/>
              </a:rPr>
              <a:t>examples</a:t>
            </a:r>
            <a:r>
              <a:rPr sz="2600" spc="-15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600" spc="-204" dirty="0">
                <a:solidFill>
                  <a:srgbClr val="132957"/>
                </a:solidFill>
                <a:latin typeface="Arial"/>
                <a:cs typeface="Arial"/>
              </a:rPr>
              <a:t>see</a:t>
            </a:r>
            <a:r>
              <a:rPr sz="2600" spc="-13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600" u="sng" spc="-95" dirty="0">
                <a:solidFill>
                  <a:srgbClr val="132957"/>
                </a:solidFill>
                <a:uFill>
                  <a:solidFill>
                    <a:srgbClr val="132957"/>
                  </a:solidFill>
                </a:uFill>
                <a:latin typeface="Arial"/>
                <a:cs typeface="Arial"/>
                <a:hlinkClick r:id="rId3"/>
              </a:rPr>
              <a:t>proposal</a:t>
            </a:r>
            <a:endParaRPr sz="2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63209" y="5502605"/>
            <a:ext cx="3669029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spc="-110" dirty="0">
                <a:solidFill>
                  <a:srgbClr val="132957"/>
                </a:solidFill>
                <a:latin typeface="Arial"/>
                <a:cs typeface="Arial"/>
              </a:rPr>
              <a:t>Submit</a:t>
            </a:r>
            <a:r>
              <a:rPr sz="2600" spc="-12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600" spc="-370" dirty="0">
                <a:solidFill>
                  <a:srgbClr val="132957"/>
                </a:solidFill>
                <a:latin typeface="Arial"/>
                <a:cs typeface="Arial"/>
              </a:rPr>
              <a:t>PDF</a:t>
            </a:r>
            <a:r>
              <a:rPr sz="2600" spc="-114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132957"/>
                </a:solidFill>
                <a:latin typeface="Arial"/>
                <a:cs typeface="Arial"/>
              </a:rPr>
              <a:t>to</a:t>
            </a:r>
            <a:r>
              <a:rPr sz="2600" spc="-1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600" u="sng" spc="-1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Project</a:t>
            </a:r>
            <a:r>
              <a:rPr sz="2600" u="sng" spc="-1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2600" u="sng" spc="-29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Page</a:t>
            </a:r>
            <a:endParaRPr sz="26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452437" y="1807476"/>
            <a:ext cx="6736715" cy="3947160"/>
            <a:chOff x="452437" y="1807476"/>
            <a:chExt cx="6736715" cy="3947160"/>
          </a:xfrm>
        </p:grpSpPr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276088" y="1892820"/>
              <a:ext cx="1735836" cy="821423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5323332" y="1917191"/>
              <a:ext cx="1645920" cy="731520"/>
            </a:xfrm>
            <a:custGeom>
              <a:avLst/>
              <a:gdLst/>
              <a:ahLst/>
              <a:cxnLst/>
              <a:rect l="l" t="t" r="r" b="b"/>
              <a:pathLst>
                <a:path w="1645920" h="731519">
                  <a:moveTo>
                    <a:pt x="0" y="0"/>
                  </a:moveTo>
                  <a:lnTo>
                    <a:pt x="0" y="731520"/>
                  </a:lnTo>
                  <a:lnTo>
                    <a:pt x="1645919" y="3657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329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323332" y="1917191"/>
              <a:ext cx="1645920" cy="731520"/>
            </a:xfrm>
            <a:custGeom>
              <a:avLst/>
              <a:gdLst/>
              <a:ahLst/>
              <a:cxnLst/>
              <a:rect l="l" t="t" r="r" b="b"/>
              <a:pathLst>
                <a:path w="1645920" h="731519">
                  <a:moveTo>
                    <a:pt x="0" y="0"/>
                  </a:moveTo>
                  <a:lnTo>
                    <a:pt x="1645919" y="365760"/>
                  </a:lnTo>
                  <a:lnTo>
                    <a:pt x="0" y="73152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1329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269991" y="1807476"/>
              <a:ext cx="1918715" cy="1004303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5317235" y="1831847"/>
              <a:ext cx="1828800" cy="914400"/>
            </a:xfrm>
            <a:custGeom>
              <a:avLst/>
              <a:gdLst/>
              <a:ahLst/>
              <a:cxnLst/>
              <a:rect l="l" t="t" r="r" b="b"/>
              <a:pathLst>
                <a:path w="1828800" h="914400">
                  <a:moveTo>
                    <a:pt x="0" y="0"/>
                  </a:moveTo>
                  <a:lnTo>
                    <a:pt x="1828799" y="457200"/>
                  </a:lnTo>
                  <a:lnTo>
                    <a:pt x="0" y="91440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1329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276088" y="3369576"/>
              <a:ext cx="1735836" cy="821423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5323332" y="3393947"/>
              <a:ext cx="1645920" cy="731520"/>
            </a:xfrm>
            <a:custGeom>
              <a:avLst/>
              <a:gdLst/>
              <a:ahLst/>
              <a:cxnLst/>
              <a:rect l="l" t="t" r="r" b="b"/>
              <a:pathLst>
                <a:path w="1645920" h="731520">
                  <a:moveTo>
                    <a:pt x="0" y="0"/>
                  </a:moveTo>
                  <a:lnTo>
                    <a:pt x="0" y="731519"/>
                  </a:lnTo>
                  <a:lnTo>
                    <a:pt x="1645919" y="3657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383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323332" y="3393947"/>
              <a:ext cx="1645920" cy="731520"/>
            </a:xfrm>
            <a:custGeom>
              <a:avLst/>
              <a:gdLst/>
              <a:ahLst/>
              <a:cxnLst/>
              <a:rect l="l" t="t" r="r" b="b"/>
              <a:pathLst>
                <a:path w="1645920" h="731520">
                  <a:moveTo>
                    <a:pt x="0" y="0"/>
                  </a:moveTo>
                  <a:lnTo>
                    <a:pt x="1645919" y="365760"/>
                  </a:lnTo>
                  <a:lnTo>
                    <a:pt x="0" y="731519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83838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268467" y="3284232"/>
              <a:ext cx="1918715" cy="1004303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5315711" y="3308603"/>
              <a:ext cx="1828800" cy="914400"/>
            </a:xfrm>
            <a:custGeom>
              <a:avLst/>
              <a:gdLst/>
              <a:ahLst/>
              <a:cxnLst/>
              <a:rect l="l" t="t" r="r" b="b"/>
              <a:pathLst>
                <a:path w="1828800" h="914400">
                  <a:moveTo>
                    <a:pt x="0" y="0"/>
                  </a:moveTo>
                  <a:lnTo>
                    <a:pt x="1828799" y="457200"/>
                  </a:lnTo>
                  <a:lnTo>
                    <a:pt x="0" y="91440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83838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276088" y="4834140"/>
              <a:ext cx="1735836" cy="821423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5323332" y="4858511"/>
              <a:ext cx="1645920" cy="731520"/>
            </a:xfrm>
            <a:custGeom>
              <a:avLst/>
              <a:gdLst/>
              <a:ahLst/>
              <a:cxnLst/>
              <a:rect l="l" t="t" r="r" b="b"/>
              <a:pathLst>
                <a:path w="1645920" h="731520">
                  <a:moveTo>
                    <a:pt x="0" y="0"/>
                  </a:moveTo>
                  <a:lnTo>
                    <a:pt x="0" y="731519"/>
                  </a:lnTo>
                  <a:lnTo>
                    <a:pt x="1645919" y="3657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36C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323332" y="4858511"/>
              <a:ext cx="1645920" cy="731520"/>
            </a:xfrm>
            <a:custGeom>
              <a:avLst/>
              <a:gdLst/>
              <a:ahLst/>
              <a:cxnLst/>
              <a:rect l="l" t="t" r="r" b="b"/>
              <a:pathLst>
                <a:path w="1645920" h="731520">
                  <a:moveTo>
                    <a:pt x="0" y="0"/>
                  </a:moveTo>
                  <a:lnTo>
                    <a:pt x="1645919" y="365760"/>
                  </a:lnTo>
                  <a:lnTo>
                    <a:pt x="0" y="731519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436C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268467" y="4750320"/>
              <a:ext cx="1918715" cy="1004303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5315711" y="4774692"/>
              <a:ext cx="1828800" cy="914400"/>
            </a:xfrm>
            <a:custGeom>
              <a:avLst/>
              <a:gdLst/>
              <a:ahLst/>
              <a:cxnLst/>
              <a:rect l="l" t="t" r="r" b="b"/>
              <a:pathLst>
                <a:path w="1828800" h="914400">
                  <a:moveTo>
                    <a:pt x="0" y="0"/>
                  </a:moveTo>
                  <a:lnTo>
                    <a:pt x="1828799" y="457199"/>
                  </a:lnTo>
                  <a:lnTo>
                    <a:pt x="0" y="914399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436C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388991" y="2040750"/>
              <a:ext cx="447040" cy="3373120"/>
            </a:xfrm>
            <a:custGeom>
              <a:avLst/>
              <a:gdLst/>
              <a:ahLst/>
              <a:cxnLst/>
              <a:rect l="l" t="t" r="r" b="b"/>
              <a:pathLst>
                <a:path w="447039" h="3373120">
                  <a:moveTo>
                    <a:pt x="100939" y="3213"/>
                  </a:moveTo>
                  <a:lnTo>
                    <a:pt x="97713" y="0"/>
                  </a:lnTo>
                  <a:lnTo>
                    <a:pt x="89738" y="0"/>
                  </a:lnTo>
                  <a:lnTo>
                    <a:pt x="86512" y="3213"/>
                  </a:lnTo>
                  <a:lnTo>
                    <a:pt x="86512" y="75971"/>
                  </a:lnTo>
                  <a:lnTo>
                    <a:pt x="89738" y="79184"/>
                  </a:lnTo>
                  <a:lnTo>
                    <a:pt x="93726" y="79184"/>
                  </a:lnTo>
                  <a:lnTo>
                    <a:pt x="97713" y="79184"/>
                  </a:lnTo>
                  <a:lnTo>
                    <a:pt x="100939" y="75971"/>
                  </a:lnTo>
                  <a:lnTo>
                    <a:pt x="100939" y="3213"/>
                  </a:lnTo>
                  <a:close/>
                </a:path>
                <a:path w="447039" h="3373120">
                  <a:moveTo>
                    <a:pt x="151409" y="312762"/>
                  </a:moveTo>
                  <a:lnTo>
                    <a:pt x="148170" y="309549"/>
                  </a:lnTo>
                  <a:lnTo>
                    <a:pt x="68110" y="309549"/>
                  </a:lnTo>
                  <a:lnTo>
                    <a:pt x="64884" y="312762"/>
                  </a:lnTo>
                  <a:lnTo>
                    <a:pt x="64884" y="378320"/>
                  </a:lnTo>
                  <a:lnTo>
                    <a:pt x="68110" y="381533"/>
                  </a:lnTo>
                  <a:lnTo>
                    <a:pt x="72097" y="381533"/>
                  </a:lnTo>
                  <a:lnTo>
                    <a:pt x="148170" y="381533"/>
                  </a:lnTo>
                  <a:lnTo>
                    <a:pt x="151409" y="378320"/>
                  </a:lnTo>
                  <a:lnTo>
                    <a:pt x="151409" y="312762"/>
                  </a:lnTo>
                  <a:close/>
                </a:path>
                <a:path w="447039" h="3373120">
                  <a:moveTo>
                    <a:pt x="151409" y="211975"/>
                  </a:moveTo>
                  <a:lnTo>
                    <a:pt x="148170" y="208762"/>
                  </a:lnTo>
                  <a:lnTo>
                    <a:pt x="68110" y="208762"/>
                  </a:lnTo>
                  <a:lnTo>
                    <a:pt x="64884" y="211975"/>
                  </a:lnTo>
                  <a:lnTo>
                    <a:pt x="64884" y="277533"/>
                  </a:lnTo>
                  <a:lnTo>
                    <a:pt x="68110" y="280746"/>
                  </a:lnTo>
                  <a:lnTo>
                    <a:pt x="72097" y="280746"/>
                  </a:lnTo>
                  <a:lnTo>
                    <a:pt x="148170" y="280746"/>
                  </a:lnTo>
                  <a:lnTo>
                    <a:pt x="151409" y="277533"/>
                  </a:lnTo>
                  <a:lnTo>
                    <a:pt x="151409" y="211975"/>
                  </a:lnTo>
                  <a:close/>
                </a:path>
                <a:path w="447039" h="3373120">
                  <a:moveTo>
                    <a:pt x="230708" y="3213"/>
                  </a:moveTo>
                  <a:lnTo>
                    <a:pt x="227482" y="0"/>
                  </a:lnTo>
                  <a:lnTo>
                    <a:pt x="219506" y="0"/>
                  </a:lnTo>
                  <a:lnTo>
                    <a:pt x="216293" y="3213"/>
                  </a:lnTo>
                  <a:lnTo>
                    <a:pt x="216293" y="75971"/>
                  </a:lnTo>
                  <a:lnTo>
                    <a:pt x="219506" y="79184"/>
                  </a:lnTo>
                  <a:lnTo>
                    <a:pt x="223494" y="79184"/>
                  </a:lnTo>
                  <a:lnTo>
                    <a:pt x="227482" y="79184"/>
                  </a:lnTo>
                  <a:lnTo>
                    <a:pt x="230708" y="75971"/>
                  </a:lnTo>
                  <a:lnTo>
                    <a:pt x="230708" y="3213"/>
                  </a:lnTo>
                  <a:close/>
                </a:path>
                <a:path w="447039" h="3373120">
                  <a:moveTo>
                    <a:pt x="266763" y="312762"/>
                  </a:moveTo>
                  <a:lnTo>
                    <a:pt x="263525" y="309549"/>
                  </a:lnTo>
                  <a:lnTo>
                    <a:pt x="183464" y="309549"/>
                  </a:lnTo>
                  <a:lnTo>
                    <a:pt x="180238" y="312762"/>
                  </a:lnTo>
                  <a:lnTo>
                    <a:pt x="180238" y="378320"/>
                  </a:lnTo>
                  <a:lnTo>
                    <a:pt x="183464" y="381533"/>
                  </a:lnTo>
                  <a:lnTo>
                    <a:pt x="187452" y="381533"/>
                  </a:lnTo>
                  <a:lnTo>
                    <a:pt x="263525" y="381533"/>
                  </a:lnTo>
                  <a:lnTo>
                    <a:pt x="266763" y="378320"/>
                  </a:lnTo>
                  <a:lnTo>
                    <a:pt x="266763" y="312762"/>
                  </a:lnTo>
                  <a:close/>
                </a:path>
                <a:path w="447039" h="3373120">
                  <a:moveTo>
                    <a:pt x="266763" y="211975"/>
                  </a:moveTo>
                  <a:lnTo>
                    <a:pt x="263525" y="208762"/>
                  </a:lnTo>
                  <a:lnTo>
                    <a:pt x="183464" y="208762"/>
                  </a:lnTo>
                  <a:lnTo>
                    <a:pt x="180238" y="211975"/>
                  </a:lnTo>
                  <a:lnTo>
                    <a:pt x="180238" y="277533"/>
                  </a:lnTo>
                  <a:lnTo>
                    <a:pt x="183464" y="280746"/>
                  </a:lnTo>
                  <a:lnTo>
                    <a:pt x="187452" y="280746"/>
                  </a:lnTo>
                  <a:lnTo>
                    <a:pt x="263525" y="280746"/>
                  </a:lnTo>
                  <a:lnTo>
                    <a:pt x="266763" y="277533"/>
                  </a:lnTo>
                  <a:lnTo>
                    <a:pt x="266763" y="211975"/>
                  </a:lnTo>
                  <a:close/>
                </a:path>
                <a:path w="447039" h="3373120">
                  <a:moveTo>
                    <a:pt x="360476" y="3213"/>
                  </a:moveTo>
                  <a:lnTo>
                    <a:pt x="357251" y="0"/>
                  </a:lnTo>
                  <a:lnTo>
                    <a:pt x="349288" y="0"/>
                  </a:lnTo>
                  <a:lnTo>
                    <a:pt x="346062" y="3213"/>
                  </a:lnTo>
                  <a:lnTo>
                    <a:pt x="346062" y="75971"/>
                  </a:lnTo>
                  <a:lnTo>
                    <a:pt x="349288" y="79184"/>
                  </a:lnTo>
                  <a:lnTo>
                    <a:pt x="353275" y="79184"/>
                  </a:lnTo>
                  <a:lnTo>
                    <a:pt x="357251" y="79184"/>
                  </a:lnTo>
                  <a:lnTo>
                    <a:pt x="360476" y="75971"/>
                  </a:lnTo>
                  <a:lnTo>
                    <a:pt x="360476" y="3213"/>
                  </a:lnTo>
                  <a:close/>
                </a:path>
                <a:path w="447039" h="3373120">
                  <a:moveTo>
                    <a:pt x="382104" y="211975"/>
                  </a:moveTo>
                  <a:lnTo>
                    <a:pt x="378879" y="208762"/>
                  </a:lnTo>
                  <a:lnTo>
                    <a:pt x="298818" y="208762"/>
                  </a:lnTo>
                  <a:lnTo>
                    <a:pt x="295592" y="211975"/>
                  </a:lnTo>
                  <a:lnTo>
                    <a:pt x="295592" y="277533"/>
                  </a:lnTo>
                  <a:lnTo>
                    <a:pt x="298818" y="280746"/>
                  </a:lnTo>
                  <a:lnTo>
                    <a:pt x="302806" y="280746"/>
                  </a:lnTo>
                  <a:lnTo>
                    <a:pt x="378879" y="280746"/>
                  </a:lnTo>
                  <a:lnTo>
                    <a:pt x="382104" y="277533"/>
                  </a:lnTo>
                  <a:lnTo>
                    <a:pt x="382104" y="211975"/>
                  </a:lnTo>
                  <a:close/>
                </a:path>
                <a:path w="447039" h="3373120">
                  <a:moveTo>
                    <a:pt x="403733" y="3113405"/>
                  </a:moveTo>
                  <a:lnTo>
                    <a:pt x="396519" y="3071355"/>
                  </a:lnTo>
                  <a:lnTo>
                    <a:pt x="376135" y="3033534"/>
                  </a:lnTo>
                  <a:lnTo>
                    <a:pt x="344538" y="3001480"/>
                  </a:lnTo>
                  <a:lnTo>
                    <a:pt x="303669" y="2976689"/>
                  </a:lnTo>
                  <a:lnTo>
                    <a:pt x="255473" y="2960700"/>
                  </a:lnTo>
                  <a:lnTo>
                    <a:pt x="201866" y="2955036"/>
                  </a:lnTo>
                  <a:lnTo>
                    <a:pt x="148272" y="2960700"/>
                  </a:lnTo>
                  <a:lnTo>
                    <a:pt x="100063" y="2976689"/>
                  </a:lnTo>
                  <a:lnTo>
                    <a:pt x="59194" y="3001480"/>
                  </a:lnTo>
                  <a:lnTo>
                    <a:pt x="27597" y="3033534"/>
                  </a:lnTo>
                  <a:lnTo>
                    <a:pt x="7226" y="3071355"/>
                  </a:lnTo>
                  <a:lnTo>
                    <a:pt x="0" y="3113405"/>
                  </a:lnTo>
                  <a:lnTo>
                    <a:pt x="2832" y="3139757"/>
                  </a:lnTo>
                  <a:lnTo>
                    <a:pt x="11163" y="3165246"/>
                  </a:lnTo>
                  <a:lnTo>
                    <a:pt x="24714" y="3189300"/>
                  </a:lnTo>
                  <a:lnTo>
                    <a:pt x="43256" y="3211347"/>
                  </a:lnTo>
                  <a:lnTo>
                    <a:pt x="43256" y="3310267"/>
                  </a:lnTo>
                  <a:lnTo>
                    <a:pt x="44551" y="3312591"/>
                  </a:lnTo>
                  <a:lnTo>
                    <a:pt x="46672" y="3313900"/>
                  </a:lnTo>
                  <a:lnTo>
                    <a:pt x="50469" y="3314979"/>
                  </a:lnTo>
                  <a:lnTo>
                    <a:pt x="51574" y="3314979"/>
                  </a:lnTo>
                  <a:lnTo>
                    <a:pt x="149656" y="3266300"/>
                  </a:lnTo>
                  <a:lnTo>
                    <a:pt x="175755" y="3270402"/>
                  </a:lnTo>
                  <a:lnTo>
                    <a:pt x="255473" y="3266109"/>
                  </a:lnTo>
                  <a:lnTo>
                    <a:pt x="303669" y="3250133"/>
                  </a:lnTo>
                  <a:lnTo>
                    <a:pt x="344538" y="3225342"/>
                  </a:lnTo>
                  <a:lnTo>
                    <a:pt x="376135" y="3193275"/>
                  </a:lnTo>
                  <a:lnTo>
                    <a:pt x="396519" y="3155467"/>
                  </a:lnTo>
                  <a:lnTo>
                    <a:pt x="403733" y="3113405"/>
                  </a:lnTo>
                  <a:close/>
                </a:path>
                <a:path w="447039" h="3373120">
                  <a:moveTo>
                    <a:pt x="406057" y="1527822"/>
                  </a:moveTo>
                  <a:lnTo>
                    <a:pt x="399770" y="1521548"/>
                  </a:lnTo>
                  <a:lnTo>
                    <a:pt x="392010" y="1521548"/>
                  </a:lnTo>
                  <a:lnTo>
                    <a:pt x="321779" y="1521548"/>
                  </a:lnTo>
                  <a:lnTo>
                    <a:pt x="321779" y="1563624"/>
                  </a:lnTo>
                  <a:lnTo>
                    <a:pt x="360768" y="1563624"/>
                  </a:lnTo>
                  <a:lnTo>
                    <a:pt x="363918" y="1566760"/>
                  </a:lnTo>
                  <a:lnTo>
                    <a:pt x="363918" y="1869008"/>
                  </a:lnTo>
                  <a:lnTo>
                    <a:pt x="360768" y="1872145"/>
                  </a:lnTo>
                  <a:lnTo>
                    <a:pt x="86169" y="1872145"/>
                  </a:lnTo>
                  <a:lnTo>
                    <a:pt x="83019" y="1869008"/>
                  </a:lnTo>
                  <a:lnTo>
                    <a:pt x="83019" y="1566760"/>
                  </a:lnTo>
                  <a:lnTo>
                    <a:pt x="86169" y="1563624"/>
                  </a:lnTo>
                  <a:lnTo>
                    <a:pt x="125158" y="1563624"/>
                  </a:lnTo>
                  <a:lnTo>
                    <a:pt x="125158" y="1521548"/>
                  </a:lnTo>
                  <a:lnTo>
                    <a:pt x="47167" y="1521548"/>
                  </a:lnTo>
                  <a:lnTo>
                    <a:pt x="40894" y="1527822"/>
                  </a:lnTo>
                  <a:lnTo>
                    <a:pt x="40894" y="1907933"/>
                  </a:lnTo>
                  <a:lnTo>
                    <a:pt x="47167" y="1914220"/>
                  </a:lnTo>
                  <a:lnTo>
                    <a:pt x="399770" y="1914220"/>
                  </a:lnTo>
                  <a:lnTo>
                    <a:pt x="406057" y="1907946"/>
                  </a:lnTo>
                  <a:lnTo>
                    <a:pt x="406057" y="1527822"/>
                  </a:lnTo>
                  <a:close/>
                </a:path>
                <a:path w="447039" h="3373120">
                  <a:moveTo>
                    <a:pt x="447001" y="3221393"/>
                  </a:moveTo>
                  <a:lnTo>
                    <a:pt x="444842" y="3201174"/>
                  </a:lnTo>
                  <a:lnTo>
                    <a:pt x="438492" y="3181845"/>
                  </a:lnTo>
                  <a:lnTo>
                    <a:pt x="428167" y="3163671"/>
                  </a:lnTo>
                  <a:lnTo>
                    <a:pt x="414032" y="3146933"/>
                  </a:lnTo>
                  <a:lnTo>
                    <a:pt x="398792" y="3184766"/>
                  </a:lnTo>
                  <a:lnTo>
                    <a:pt x="373634" y="3218269"/>
                  </a:lnTo>
                  <a:lnTo>
                    <a:pt x="339940" y="3246285"/>
                  </a:lnTo>
                  <a:lnTo>
                    <a:pt x="299148" y="3267697"/>
                  </a:lnTo>
                  <a:lnTo>
                    <a:pt x="252653" y="3281375"/>
                  </a:lnTo>
                  <a:lnTo>
                    <a:pt x="201866" y="3286175"/>
                  </a:lnTo>
                  <a:lnTo>
                    <a:pt x="189331" y="3285883"/>
                  </a:lnTo>
                  <a:lnTo>
                    <a:pt x="176771" y="3284969"/>
                  </a:lnTo>
                  <a:lnTo>
                    <a:pt x="151676" y="3281388"/>
                  </a:lnTo>
                  <a:lnTo>
                    <a:pt x="150698" y="3281883"/>
                  </a:lnTo>
                  <a:lnTo>
                    <a:pt x="175869" y="3307448"/>
                  </a:lnTo>
                  <a:lnTo>
                    <a:pt x="208445" y="3326955"/>
                  </a:lnTo>
                  <a:lnTo>
                    <a:pt x="246557" y="3339401"/>
                  </a:lnTo>
                  <a:lnTo>
                    <a:pt x="288391" y="3343770"/>
                  </a:lnTo>
                  <a:lnTo>
                    <a:pt x="300558" y="3343402"/>
                  </a:lnTo>
                  <a:lnTo>
                    <a:pt x="312686" y="3342297"/>
                  </a:lnTo>
                  <a:lnTo>
                    <a:pt x="324726" y="3340455"/>
                  </a:lnTo>
                  <a:lnTo>
                    <a:pt x="336651" y="3337903"/>
                  </a:lnTo>
                  <a:lnTo>
                    <a:pt x="393954" y="3372218"/>
                  </a:lnTo>
                  <a:lnTo>
                    <a:pt x="397751" y="3372561"/>
                  </a:lnTo>
                  <a:lnTo>
                    <a:pt x="402336" y="3370351"/>
                  </a:lnTo>
                  <a:lnTo>
                    <a:pt x="403745" y="3367963"/>
                  </a:lnTo>
                  <a:lnTo>
                    <a:pt x="403745" y="3305391"/>
                  </a:lnTo>
                  <a:lnTo>
                    <a:pt x="422275" y="3287077"/>
                  </a:lnTo>
                  <a:lnTo>
                    <a:pt x="435838" y="3266656"/>
                  </a:lnTo>
                  <a:lnTo>
                    <a:pt x="444169" y="3244596"/>
                  </a:lnTo>
                  <a:lnTo>
                    <a:pt x="447001" y="3221393"/>
                  </a:lnTo>
                  <a:close/>
                </a:path>
                <a:path w="447039" h="3373120">
                  <a:moveTo>
                    <a:pt x="447001" y="49631"/>
                  </a:moveTo>
                  <a:lnTo>
                    <a:pt x="440550" y="43192"/>
                  </a:lnTo>
                  <a:lnTo>
                    <a:pt x="432574" y="43192"/>
                  </a:lnTo>
                  <a:lnTo>
                    <a:pt x="432574" y="154406"/>
                  </a:lnTo>
                  <a:lnTo>
                    <a:pt x="432574" y="428701"/>
                  </a:lnTo>
                  <a:lnTo>
                    <a:pt x="429348" y="431927"/>
                  </a:lnTo>
                  <a:lnTo>
                    <a:pt x="17653" y="431927"/>
                  </a:lnTo>
                  <a:lnTo>
                    <a:pt x="14414" y="428701"/>
                  </a:lnTo>
                  <a:lnTo>
                    <a:pt x="14414" y="154406"/>
                  </a:lnTo>
                  <a:lnTo>
                    <a:pt x="17653" y="151168"/>
                  </a:lnTo>
                  <a:lnTo>
                    <a:pt x="429348" y="151168"/>
                  </a:lnTo>
                  <a:lnTo>
                    <a:pt x="432574" y="154406"/>
                  </a:lnTo>
                  <a:lnTo>
                    <a:pt x="432574" y="43192"/>
                  </a:lnTo>
                  <a:lnTo>
                    <a:pt x="374904" y="43192"/>
                  </a:lnTo>
                  <a:lnTo>
                    <a:pt x="374904" y="71983"/>
                  </a:lnTo>
                  <a:lnTo>
                    <a:pt x="373202" y="80391"/>
                  </a:lnTo>
                  <a:lnTo>
                    <a:pt x="368554" y="87249"/>
                  </a:lnTo>
                  <a:lnTo>
                    <a:pt x="361683" y="91884"/>
                  </a:lnTo>
                  <a:lnTo>
                    <a:pt x="353275" y="93586"/>
                  </a:lnTo>
                  <a:lnTo>
                    <a:pt x="344855" y="91884"/>
                  </a:lnTo>
                  <a:lnTo>
                    <a:pt x="337985" y="87249"/>
                  </a:lnTo>
                  <a:lnTo>
                    <a:pt x="333349" y="80391"/>
                  </a:lnTo>
                  <a:lnTo>
                    <a:pt x="331647" y="71983"/>
                  </a:lnTo>
                  <a:lnTo>
                    <a:pt x="331647" y="43192"/>
                  </a:lnTo>
                  <a:lnTo>
                    <a:pt x="245122" y="43192"/>
                  </a:lnTo>
                  <a:lnTo>
                    <a:pt x="245122" y="71983"/>
                  </a:lnTo>
                  <a:lnTo>
                    <a:pt x="243420" y="80391"/>
                  </a:lnTo>
                  <a:lnTo>
                    <a:pt x="238785" y="87249"/>
                  </a:lnTo>
                  <a:lnTo>
                    <a:pt x="231902" y="91884"/>
                  </a:lnTo>
                  <a:lnTo>
                    <a:pt x="223494" y="93586"/>
                  </a:lnTo>
                  <a:lnTo>
                    <a:pt x="215087" y="91884"/>
                  </a:lnTo>
                  <a:lnTo>
                    <a:pt x="208216" y="87249"/>
                  </a:lnTo>
                  <a:lnTo>
                    <a:pt x="203568" y="80391"/>
                  </a:lnTo>
                  <a:lnTo>
                    <a:pt x="201866" y="71983"/>
                  </a:lnTo>
                  <a:lnTo>
                    <a:pt x="201866" y="43192"/>
                  </a:lnTo>
                  <a:lnTo>
                    <a:pt x="115354" y="43192"/>
                  </a:lnTo>
                  <a:lnTo>
                    <a:pt x="115354" y="71983"/>
                  </a:lnTo>
                  <a:lnTo>
                    <a:pt x="113652" y="80391"/>
                  </a:lnTo>
                  <a:lnTo>
                    <a:pt x="109016" y="87249"/>
                  </a:lnTo>
                  <a:lnTo>
                    <a:pt x="102133" y="91884"/>
                  </a:lnTo>
                  <a:lnTo>
                    <a:pt x="93726" y="93586"/>
                  </a:lnTo>
                  <a:lnTo>
                    <a:pt x="85318" y="91884"/>
                  </a:lnTo>
                  <a:lnTo>
                    <a:pt x="78435" y="87249"/>
                  </a:lnTo>
                  <a:lnTo>
                    <a:pt x="73799" y="80391"/>
                  </a:lnTo>
                  <a:lnTo>
                    <a:pt x="72097" y="71983"/>
                  </a:lnTo>
                  <a:lnTo>
                    <a:pt x="72097" y="43192"/>
                  </a:lnTo>
                  <a:lnTo>
                    <a:pt x="6451" y="43192"/>
                  </a:lnTo>
                  <a:lnTo>
                    <a:pt x="0" y="49631"/>
                  </a:lnTo>
                  <a:lnTo>
                    <a:pt x="0" y="439877"/>
                  </a:lnTo>
                  <a:lnTo>
                    <a:pt x="6451" y="446328"/>
                  </a:lnTo>
                  <a:lnTo>
                    <a:pt x="440550" y="446328"/>
                  </a:lnTo>
                  <a:lnTo>
                    <a:pt x="447001" y="439877"/>
                  </a:lnTo>
                  <a:lnTo>
                    <a:pt x="447001" y="431927"/>
                  </a:lnTo>
                  <a:lnTo>
                    <a:pt x="447001" y="151168"/>
                  </a:lnTo>
                  <a:lnTo>
                    <a:pt x="447001" y="93586"/>
                  </a:lnTo>
                  <a:lnTo>
                    <a:pt x="447001" y="4963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528200" y="3520225"/>
              <a:ext cx="168536" cy="98165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548577" y="3708855"/>
              <a:ext cx="141822" cy="98855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457200" y="1865375"/>
              <a:ext cx="4479290" cy="452755"/>
            </a:xfrm>
            <a:custGeom>
              <a:avLst/>
              <a:gdLst/>
              <a:ahLst/>
              <a:cxnLst/>
              <a:rect l="l" t="t" r="r" b="b"/>
              <a:pathLst>
                <a:path w="4479290" h="452755">
                  <a:moveTo>
                    <a:pt x="0" y="452627"/>
                  </a:moveTo>
                  <a:lnTo>
                    <a:pt x="4479036" y="452627"/>
                  </a:lnTo>
                  <a:lnTo>
                    <a:pt x="4479036" y="0"/>
                  </a:lnTo>
                  <a:lnTo>
                    <a:pt x="0" y="0"/>
                  </a:lnTo>
                  <a:lnTo>
                    <a:pt x="0" y="452627"/>
                  </a:lnTo>
                  <a:close/>
                </a:path>
              </a:pathLst>
            </a:custGeom>
            <a:ln w="9525">
              <a:solidFill>
                <a:srgbClr val="1329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1765173" y="1842973"/>
            <a:ext cx="18656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55" dirty="0">
                <a:solidFill>
                  <a:srgbClr val="132957"/>
                </a:solidFill>
                <a:latin typeface="Arial"/>
                <a:cs typeface="Arial"/>
              </a:rPr>
              <a:t>Introduction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240601" y="1828609"/>
            <a:ext cx="4700905" cy="1952625"/>
            <a:chOff x="240601" y="1828609"/>
            <a:chExt cx="4700905" cy="1952625"/>
          </a:xfrm>
        </p:grpSpPr>
        <p:sp>
          <p:nvSpPr>
            <p:cNvPr id="35" name="object 35"/>
            <p:cNvSpPr/>
            <p:nvPr/>
          </p:nvSpPr>
          <p:spPr>
            <a:xfrm>
              <a:off x="245363" y="1833372"/>
              <a:ext cx="541020" cy="508000"/>
            </a:xfrm>
            <a:custGeom>
              <a:avLst/>
              <a:gdLst/>
              <a:ahLst/>
              <a:cxnLst/>
              <a:rect l="l" t="t" r="r" b="b"/>
              <a:pathLst>
                <a:path w="541020" h="508000">
                  <a:moveTo>
                    <a:pt x="270509" y="0"/>
                  </a:moveTo>
                  <a:lnTo>
                    <a:pt x="221884" y="4090"/>
                  </a:lnTo>
                  <a:lnTo>
                    <a:pt x="176118" y="15881"/>
                  </a:lnTo>
                  <a:lnTo>
                    <a:pt x="133976" y="34656"/>
                  </a:lnTo>
                  <a:lnTo>
                    <a:pt x="96222" y="59697"/>
                  </a:lnTo>
                  <a:lnTo>
                    <a:pt x="63619" y="90284"/>
                  </a:lnTo>
                  <a:lnTo>
                    <a:pt x="36931" y="125701"/>
                  </a:lnTo>
                  <a:lnTo>
                    <a:pt x="16923" y="165229"/>
                  </a:lnTo>
                  <a:lnTo>
                    <a:pt x="4358" y="208150"/>
                  </a:lnTo>
                  <a:lnTo>
                    <a:pt x="0" y="253745"/>
                  </a:lnTo>
                  <a:lnTo>
                    <a:pt x="4358" y="299341"/>
                  </a:lnTo>
                  <a:lnTo>
                    <a:pt x="16923" y="342262"/>
                  </a:lnTo>
                  <a:lnTo>
                    <a:pt x="36931" y="381790"/>
                  </a:lnTo>
                  <a:lnTo>
                    <a:pt x="63619" y="417207"/>
                  </a:lnTo>
                  <a:lnTo>
                    <a:pt x="96222" y="447794"/>
                  </a:lnTo>
                  <a:lnTo>
                    <a:pt x="133976" y="472835"/>
                  </a:lnTo>
                  <a:lnTo>
                    <a:pt x="176118" y="491610"/>
                  </a:lnTo>
                  <a:lnTo>
                    <a:pt x="221884" y="503401"/>
                  </a:lnTo>
                  <a:lnTo>
                    <a:pt x="270509" y="507491"/>
                  </a:lnTo>
                  <a:lnTo>
                    <a:pt x="319135" y="503401"/>
                  </a:lnTo>
                  <a:lnTo>
                    <a:pt x="364901" y="491610"/>
                  </a:lnTo>
                  <a:lnTo>
                    <a:pt x="407043" y="472835"/>
                  </a:lnTo>
                  <a:lnTo>
                    <a:pt x="444797" y="447794"/>
                  </a:lnTo>
                  <a:lnTo>
                    <a:pt x="477400" y="417207"/>
                  </a:lnTo>
                  <a:lnTo>
                    <a:pt x="504088" y="381790"/>
                  </a:lnTo>
                  <a:lnTo>
                    <a:pt x="524096" y="342262"/>
                  </a:lnTo>
                  <a:lnTo>
                    <a:pt x="536661" y="299341"/>
                  </a:lnTo>
                  <a:lnTo>
                    <a:pt x="541020" y="253745"/>
                  </a:lnTo>
                  <a:lnTo>
                    <a:pt x="536661" y="208150"/>
                  </a:lnTo>
                  <a:lnTo>
                    <a:pt x="524096" y="165229"/>
                  </a:lnTo>
                  <a:lnTo>
                    <a:pt x="504088" y="125701"/>
                  </a:lnTo>
                  <a:lnTo>
                    <a:pt x="477400" y="90284"/>
                  </a:lnTo>
                  <a:lnTo>
                    <a:pt x="444797" y="59697"/>
                  </a:lnTo>
                  <a:lnTo>
                    <a:pt x="407043" y="34656"/>
                  </a:lnTo>
                  <a:lnTo>
                    <a:pt x="364901" y="15881"/>
                  </a:lnTo>
                  <a:lnTo>
                    <a:pt x="319135" y="4090"/>
                  </a:lnTo>
                  <a:lnTo>
                    <a:pt x="270509" y="0"/>
                  </a:lnTo>
                  <a:close/>
                </a:path>
              </a:pathLst>
            </a:custGeom>
            <a:solidFill>
              <a:srgbClr val="1329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45363" y="1833372"/>
              <a:ext cx="541020" cy="508000"/>
            </a:xfrm>
            <a:custGeom>
              <a:avLst/>
              <a:gdLst/>
              <a:ahLst/>
              <a:cxnLst/>
              <a:rect l="l" t="t" r="r" b="b"/>
              <a:pathLst>
                <a:path w="541020" h="508000">
                  <a:moveTo>
                    <a:pt x="0" y="253745"/>
                  </a:moveTo>
                  <a:lnTo>
                    <a:pt x="4358" y="208150"/>
                  </a:lnTo>
                  <a:lnTo>
                    <a:pt x="16923" y="165229"/>
                  </a:lnTo>
                  <a:lnTo>
                    <a:pt x="36931" y="125701"/>
                  </a:lnTo>
                  <a:lnTo>
                    <a:pt x="63619" y="90284"/>
                  </a:lnTo>
                  <a:lnTo>
                    <a:pt x="96222" y="59697"/>
                  </a:lnTo>
                  <a:lnTo>
                    <a:pt x="133976" y="34656"/>
                  </a:lnTo>
                  <a:lnTo>
                    <a:pt x="176118" y="15881"/>
                  </a:lnTo>
                  <a:lnTo>
                    <a:pt x="221884" y="4090"/>
                  </a:lnTo>
                  <a:lnTo>
                    <a:pt x="270509" y="0"/>
                  </a:lnTo>
                  <a:lnTo>
                    <a:pt x="319135" y="4090"/>
                  </a:lnTo>
                  <a:lnTo>
                    <a:pt x="364901" y="15881"/>
                  </a:lnTo>
                  <a:lnTo>
                    <a:pt x="407043" y="34656"/>
                  </a:lnTo>
                  <a:lnTo>
                    <a:pt x="444797" y="59697"/>
                  </a:lnTo>
                  <a:lnTo>
                    <a:pt x="477400" y="90284"/>
                  </a:lnTo>
                  <a:lnTo>
                    <a:pt x="504088" y="125701"/>
                  </a:lnTo>
                  <a:lnTo>
                    <a:pt x="524096" y="165229"/>
                  </a:lnTo>
                  <a:lnTo>
                    <a:pt x="536661" y="208150"/>
                  </a:lnTo>
                  <a:lnTo>
                    <a:pt x="541020" y="253745"/>
                  </a:lnTo>
                  <a:lnTo>
                    <a:pt x="536661" y="299341"/>
                  </a:lnTo>
                  <a:lnTo>
                    <a:pt x="524096" y="342262"/>
                  </a:lnTo>
                  <a:lnTo>
                    <a:pt x="504088" y="381790"/>
                  </a:lnTo>
                  <a:lnTo>
                    <a:pt x="477400" y="417207"/>
                  </a:lnTo>
                  <a:lnTo>
                    <a:pt x="444797" y="447794"/>
                  </a:lnTo>
                  <a:lnTo>
                    <a:pt x="407043" y="472835"/>
                  </a:lnTo>
                  <a:lnTo>
                    <a:pt x="364901" y="491610"/>
                  </a:lnTo>
                  <a:lnTo>
                    <a:pt x="319135" y="503401"/>
                  </a:lnTo>
                  <a:lnTo>
                    <a:pt x="270509" y="507491"/>
                  </a:lnTo>
                  <a:lnTo>
                    <a:pt x="221884" y="503401"/>
                  </a:lnTo>
                  <a:lnTo>
                    <a:pt x="176118" y="491610"/>
                  </a:lnTo>
                  <a:lnTo>
                    <a:pt x="133976" y="472835"/>
                  </a:lnTo>
                  <a:lnTo>
                    <a:pt x="96222" y="447794"/>
                  </a:lnTo>
                  <a:lnTo>
                    <a:pt x="63619" y="417207"/>
                  </a:lnTo>
                  <a:lnTo>
                    <a:pt x="36931" y="381790"/>
                  </a:lnTo>
                  <a:lnTo>
                    <a:pt x="16923" y="342262"/>
                  </a:lnTo>
                  <a:lnTo>
                    <a:pt x="4358" y="299341"/>
                  </a:lnTo>
                  <a:lnTo>
                    <a:pt x="0" y="253745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31408" y="1878245"/>
              <a:ext cx="357018" cy="356482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457200" y="3325368"/>
              <a:ext cx="4479290" cy="451484"/>
            </a:xfrm>
            <a:custGeom>
              <a:avLst/>
              <a:gdLst/>
              <a:ahLst/>
              <a:cxnLst/>
              <a:rect l="l" t="t" r="r" b="b"/>
              <a:pathLst>
                <a:path w="4479290" h="451485">
                  <a:moveTo>
                    <a:pt x="0" y="451103"/>
                  </a:moveTo>
                  <a:lnTo>
                    <a:pt x="4479036" y="451103"/>
                  </a:lnTo>
                  <a:lnTo>
                    <a:pt x="4479036" y="0"/>
                  </a:lnTo>
                  <a:lnTo>
                    <a:pt x="0" y="0"/>
                  </a:lnTo>
                  <a:lnTo>
                    <a:pt x="0" y="451103"/>
                  </a:lnTo>
                  <a:close/>
                </a:path>
              </a:pathLst>
            </a:custGeom>
            <a:ln w="9524">
              <a:solidFill>
                <a:srgbClr val="83838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1023010" y="3302889"/>
            <a:ext cx="334835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270" dirty="0">
                <a:solidFill>
                  <a:srgbClr val="838383"/>
                </a:solidFill>
                <a:latin typeface="Arial"/>
                <a:cs typeface="Arial"/>
              </a:rPr>
              <a:t>Design</a:t>
            </a:r>
            <a:r>
              <a:rPr sz="2800" b="1" spc="-125" dirty="0">
                <a:solidFill>
                  <a:srgbClr val="838383"/>
                </a:solidFill>
                <a:latin typeface="Arial"/>
                <a:cs typeface="Arial"/>
              </a:rPr>
              <a:t> </a:t>
            </a:r>
            <a:r>
              <a:rPr sz="2800" b="1" spc="-70" dirty="0">
                <a:solidFill>
                  <a:srgbClr val="838383"/>
                </a:solidFill>
                <a:latin typeface="Arial"/>
                <a:cs typeface="Arial"/>
              </a:rPr>
              <a:t>&amp;</a:t>
            </a:r>
            <a:r>
              <a:rPr sz="2800" b="1" spc="-120" dirty="0">
                <a:solidFill>
                  <a:srgbClr val="838383"/>
                </a:solidFill>
                <a:latin typeface="Arial"/>
                <a:cs typeface="Arial"/>
              </a:rPr>
              <a:t> </a:t>
            </a:r>
            <a:r>
              <a:rPr sz="2800" b="1" spc="-180" dirty="0">
                <a:solidFill>
                  <a:srgbClr val="838383"/>
                </a:solidFill>
                <a:latin typeface="Arial"/>
                <a:cs typeface="Arial"/>
              </a:rPr>
              <a:t>Requirement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240601" y="3309937"/>
            <a:ext cx="550545" cy="517525"/>
            <a:chOff x="240601" y="3309937"/>
            <a:chExt cx="550545" cy="517525"/>
          </a:xfrm>
        </p:grpSpPr>
        <p:sp>
          <p:nvSpPr>
            <p:cNvPr id="41" name="object 41"/>
            <p:cNvSpPr/>
            <p:nvPr/>
          </p:nvSpPr>
          <p:spPr>
            <a:xfrm>
              <a:off x="245363" y="3314700"/>
              <a:ext cx="541020" cy="508000"/>
            </a:xfrm>
            <a:custGeom>
              <a:avLst/>
              <a:gdLst/>
              <a:ahLst/>
              <a:cxnLst/>
              <a:rect l="l" t="t" r="r" b="b"/>
              <a:pathLst>
                <a:path w="541020" h="508000">
                  <a:moveTo>
                    <a:pt x="270509" y="0"/>
                  </a:moveTo>
                  <a:lnTo>
                    <a:pt x="221884" y="4090"/>
                  </a:lnTo>
                  <a:lnTo>
                    <a:pt x="176118" y="15881"/>
                  </a:lnTo>
                  <a:lnTo>
                    <a:pt x="133976" y="34656"/>
                  </a:lnTo>
                  <a:lnTo>
                    <a:pt x="96222" y="59697"/>
                  </a:lnTo>
                  <a:lnTo>
                    <a:pt x="63619" y="90284"/>
                  </a:lnTo>
                  <a:lnTo>
                    <a:pt x="36931" y="125701"/>
                  </a:lnTo>
                  <a:lnTo>
                    <a:pt x="16923" y="165229"/>
                  </a:lnTo>
                  <a:lnTo>
                    <a:pt x="4358" y="208150"/>
                  </a:lnTo>
                  <a:lnTo>
                    <a:pt x="0" y="253746"/>
                  </a:lnTo>
                  <a:lnTo>
                    <a:pt x="4358" y="299341"/>
                  </a:lnTo>
                  <a:lnTo>
                    <a:pt x="16923" y="342262"/>
                  </a:lnTo>
                  <a:lnTo>
                    <a:pt x="36931" y="381790"/>
                  </a:lnTo>
                  <a:lnTo>
                    <a:pt x="63619" y="417207"/>
                  </a:lnTo>
                  <a:lnTo>
                    <a:pt x="96222" y="447794"/>
                  </a:lnTo>
                  <a:lnTo>
                    <a:pt x="133976" y="472835"/>
                  </a:lnTo>
                  <a:lnTo>
                    <a:pt x="176118" y="491610"/>
                  </a:lnTo>
                  <a:lnTo>
                    <a:pt x="221884" y="503401"/>
                  </a:lnTo>
                  <a:lnTo>
                    <a:pt x="270509" y="507491"/>
                  </a:lnTo>
                  <a:lnTo>
                    <a:pt x="319135" y="503401"/>
                  </a:lnTo>
                  <a:lnTo>
                    <a:pt x="364901" y="491610"/>
                  </a:lnTo>
                  <a:lnTo>
                    <a:pt x="407043" y="472835"/>
                  </a:lnTo>
                  <a:lnTo>
                    <a:pt x="444797" y="447794"/>
                  </a:lnTo>
                  <a:lnTo>
                    <a:pt x="477400" y="417207"/>
                  </a:lnTo>
                  <a:lnTo>
                    <a:pt x="504088" y="381790"/>
                  </a:lnTo>
                  <a:lnTo>
                    <a:pt x="524096" y="342262"/>
                  </a:lnTo>
                  <a:lnTo>
                    <a:pt x="536661" y="299341"/>
                  </a:lnTo>
                  <a:lnTo>
                    <a:pt x="541020" y="253746"/>
                  </a:lnTo>
                  <a:lnTo>
                    <a:pt x="536661" y="208150"/>
                  </a:lnTo>
                  <a:lnTo>
                    <a:pt x="524096" y="165229"/>
                  </a:lnTo>
                  <a:lnTo>
                    <a:pt x="504088" y="125701"/>
                  </a:lnTo>
                  <a:lnTo>
                    <a:pt x="477400" y="90284"/>
                  </a:lnTo>
                  <a:lnTo>
                    <a:pt x="444797" y="59697"/>
                  </a:lnTo>
                  <a:lnTo>
                    <a:pt x="407043" y="34656"/>
                  </a:lnTo>
                  <a:lnTo>
                    <a:pt x="364901" y="15881"/>
                  </a:lnTo>
                  <a:lnTo>
                    <a:pt x="319135" y="4090"/>
                  </a:lnTo>
                  <a:lnTo>
                    <a:pt x="270509" y="0"/>
                  </a:lnTo>
                  <a:close/>
                </a:path>
              </a:pathLst>
            </a:custGeom>
            <a:solidFill>
              <a:srgbClr val="8383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45363" y="3314700"/>
              <a:ext cx="541020" cy="508000"/>
            </a:xfrm>
            <a:custGeom>
              <a:avLst/>
              <a:gdLst/>
              <a:ahLst/>
              <a:cxnLst/>
              <a:rect l="l" t="t" r="r" b="b"/>
              <a:pathLst>
                <a:path w="541020" h="508000">
                  <a:moveTo>
                    <a:pt x="0" y="253746"/>
                  </a:moveTo>
                  <a:lnTo>
                    <a:pt x="4358" y="208150"/>
                  </a:lnTo>
                  <a:lnTo>
                    <a:pt x="16923" y="165229"/>
                  </a:lnTo>
                  <a:lnTo>
                    <a:pt x="36931" y="125701"/>
                  </a:lnTo>
                  <a:lnTo>
                    <a:pt x="63619" y="90284"/>
                  </a:lnTo>
                  <a:lnTo>
                    <a:pt x="96222" y="59697"/>
                  </a:lnTo>
                  <a:lnTo>
                    <a:pt x="133976" y="34656"/>
                  </a:lnTo>
                  <a:lnTo>
                    <a:pt x="176118" y="15881"/>
                  </a:lnTo>
                  <a:lnTo>
                    <a:pt x="221884" y="4090"/>
                  </a:lnTo>
                  <a:lnTo>
                    <a:pt x="270509" y="0"/>
                  </a:lnTo>
                  <a:lnTo>
                    <a:pt x="319135" y="4090"/>
                  </a:lnTo>
                  <a:lnTo>
                    <a:pt x="364901" y="15881"/>
                  </a:lnTo>
                  <a:lnTo>
                    <a:pt x="407043" y="34656"/>
                  </a:lnTo>
                  <a:lnTo>
                    <a:pt x="444797" y="59697"/>
                  </a:lnTo>
                  <a:lnTo>
                    <a:pt x="477400" y="90284"/>
                  </a:lnTo>
                  <a:lnTo>
                    <a:pt x="504088" y="125701"/>
                  </a:lnTo>
                  <a:lnTo>
                    <a:pt x="524096" y="165229"/>
                  </a:lnTo>
                  <a:lnTo>
                    <a:pt x="536661" y="208150"/>
                  </a:lnTo>
                  <a:lnTo>
                    <a:pt x="541020" y="253746"/>
                  </a:lnTo>
                  <a:lnTo>
                    <a:pt x="536661" y="299341"/>
                  </a:lnTo>
                  <a:lnTo>
                    <a:pt x="524096" y="342262"/>
                  </a:lnTo>
                  <a:lnTo>
                    <a:pt x="504088" y="381790"/>
                  </a:lnTo>
                  <a:lnTo>
                    <a:pt x="477400" y="417207"/>
                  </a:lnTo>
                  <a:lnTo>
                    <a:pt x="444797" y="447794"/>
                  </a:lnTo>
                  <a:lnTo>
                    <a:pt x="407043" y="472835"/>
                  </a:lnTo>
                  <a:lnTo>
                    <a:pt x="364901" y="491610"/>
                  </a:lnTo>
                  <a:lnTo>
                    <a:pt x="319135" y="503401"/>
                  </a:lnTo>
                  <a:lnTo>
                    <a:pt x="270509" y="507491"/>
                  </a:lnTo>
                  <a:lnTo>
                    <a:pt x="221884" y="503401"/>
                  </a:lnTo>
                  <a:lnTo>
                    <a:pt x="176118" y="491610"/>
                  </a:lnTo>
                  <a:lnTo>
                    <a:pt x="133976" y="472835"/>
                  </a:lnTo>
                  <a:lnTo>
                    <a:pt x="96222" y="447794"/>
                  </a:lnTo>
                  <a:lnTo>
                    <a:pt x="63619" y="417207"/>
                  </a:lnTo>
                  <a:lnTo>
                    <a:pt x="36931" y="381790"/>
                  </a:lnTo>
                  <a:lnTo>
                    <a:pt x="16923" y="342262"/>
                  </a:lnTo>
                  <a:lnTo>
                    <a:pt x="4358" y="299341"/>
                  </a:lnTo>
                  <a:lnTo>
                    <a:pt x="0" y="253746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75005" y="3527272"/>
              <a:ext cx="70223" cy="70118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316901" y="3345359"/>
              <a:ext cx="386715" cy="434340"/>
            </a:xfrm>
            <a:custGeom>
              <a:avLst/>
              <a:gdLst/>
              <a:ahLst/>
              <a:cxnLst/>
              <a:rect l="l" t="t" r="r" b="b"/>
              <a:pathLst>
                <a:path w="386715" h="434339">
                  <a:moveTo>
                    <a:pt x="137572" y="339090"/>
                  </a:moveTo>
                  <a:lnTo>
                    <a:pt x="122992" y="339090"/>
                  </a:lnTo>
                  <a:lnTo>
                    <a:pt x="136038" y="378460"/>
                  </a:lnTo>
                  <a:lnTo>
                    <a:pt x="152574" y="408940"/>
                  </a:lnTo>
                  <a:lnTo>
                    <a:pt x="171874" y="427990"/>
                  </a:lnTo>
                  <a:lnTo>
                    <a:pt x="193216" y="434340"/>
                  </a:lnTo>
                  <a:lnTo>
                    <a:pt x="214557" y="427990"/>
                  </a:lnTo>
                  <a:lnTo>
                    <a:pt x="222277" y="420370"/>
                  </a:lnTo>
                  <a:lnTo>
                    <a:pt x="193216" y="420370"/>
                  </a:lnTo>
                  <a:lnTo>
                    <a:pt x="177316" y="415290"/>
                  </a:lnTo>
                  <a:lnTo>
                    <a:pt x="161878" y="398780"/>
                  </a:lnTo>
                  <a:lnTo>
                    <a:pt x="147888" y="370840"/>
                  </a:lnTo>
                  <a:lnTo>
                    <a:pt x="137572" y="339090"/>
                  </a:lnTo>
                  <a:close/>
                </a:path>
                <a:path w="386715" h="434339">
                  <a:moveTo>
                    <a:pt x="229216" y="312420"/>
                  </a:moveTo>
                  <a:lnTo>
                    <a:pt x="193216" y="312420"/>
                  </a:lnTo>
                  <a:lnTo>
                    <a:pt x="207831" y="320040"/>
                  </a:lnTo>
                  <a:lnTo>
                    <a:pt x="222183" y="325120"/>
                  </a:lnTo>
                  <a:lnTo>
                    <a:pt x="250097" y="335280"/>
                  </a:lnTo>
                  <a:lnTo>
                    <a:pt x="238543" y="370840"/>
                  </a:lnTo>
                  <a:lnTo>
                    <a:pt x="224553" y="398780"/>
                  </a:lnTo>
                  <a:lnTo>
                    <a:pt x="209115" y="415290"/>
                  </a:lnTo>
                  <a:lnTo>
                    <a:pt x="193216" y="420370"/>
                  </a:lnTo>
                  <a:lnTo>
                    <a:pt x="222277" y="420370"/>
                  </a:lnTo>
                  <a:lnTo>
                    <a:pt x="233857" y="408940"/>
                  </a:lnTo>
                  <a:lnTo>
                    <a:pt x="250393" y="378460"/>
                  </a:lnTo>
                  <a:lnTo>
                    <a:pt x="263439" y="339090"/>
                  </a:lnTo>
                  <a:lnTo>
                    <a:pt x="367145" y="339090"/>
                  </a:lnTo>
                  <a:lnTo>
                    <a:pt x="373153" y="335280"/>
                  </a:lnTo>
                  <a:lnTo>
                    <a:pt x="312969" y="335280"/>
                  </a:lnTo>
                  <a:lnTo>
                    <a:pt x="282992" y="330200"/>
                  </a:lnTo>
                  <a:lnTo>
                    <a:pt x="266950" y="325120"/>
                  </a:lnTo>
                  <a:lnTo>
                    <a:pt x="267743" y="321310"/>
                  </a:lnTo>
                  <a:lnTo>
                    <a:pt x="253608" y="321310"/>
                  </a:lnTo>
                  <a:lnTo>
                    <a:pt x="232014" y="313690"/>
                  </a:lnTo>
                  <a:lnTo>
                    <a:pt x="229216" y="312420"/>
                  </a:lnTo>
                  <a:close/>
                </a:path>
                <a:path w="386715" h="434339">
                  <a:moveTo>
                    <a:pt x="59791" y="86360"/>
                  </a:moveTo>
                  <a:lnTo>
                    <a:pt x="13276" y="99060"/>
                  </a:lnTo>
                  <a:lnTo>
                    <a:pt x="0" y="125730"/>
                  </a:lnTo>
                  <a:lnTo>
                    <a:pt x="2820" y="146050"/>
                  </a:lnTo>
                  <a:lnTo>
                    <a:pt x="13409" y="170180"/>
                  </a:lnTo>
                  <a:lnTo>
                    <a:pt x="31701" y="195580"/>
                  </a:lnTo>
                  <a:lnTo>
                    <a:pt x="36573" y="200660"/>
                  </a:lnTo>
                  <a:lnTo>
                    <a:pt x="41708" y="207010"/>
                  </a:lnTo>
                  <a:lnTo>
                    <a:pt x="47107" y="212090"/>
                  </a:lnTo>
                  <a:lnTo>
                    <a:pt x="52768" y="217170"/>
                  </a:lnTo>
                  <a:lnTo>
                    <a:pt x="47107" y="223520"/>
                  </a:lnTo>
                  <a:lnTo>
                    <a:pt x="41708" y="228600"/>
                  </a:lnTo>
                  <a:lnTo>
                    <a:pt x="36573" y="234950"/>
                  </a:lnTo>
                  <a:lnTo>
                    <a:pt x="31701" y="240030"/>
                  </a:lnTo>
                  <a:lnTo>
                    <a:pt x="13409" y="265430"/>
                  </a:lnTo>
                  <a:lnTo>
                    <a:pt x="2820" y="288290"/>
                  </a:lnTo>
                  <a:lnTo>
                    <a:pt x="0" y="308610"/>
                  </a:lnTo>
                  <a:lnTo>
                    <a:pt x="5014" y="326390"/>
                  </a:lnTo>
                  <a:lnTo>
                    <a:pt x="13276" y="336550"/>
                  </a:lnTo>
                  <a:lnTo>
                    <a:pt x="25292" y="342900"/>
                  </a:lnTo>
                  <a:lnTo>
                    <a:pt x="40863" y="347980"/>
                  </a:lnTo>
                  <a:lnTo>
                    <a:pt x="59791" y="349250"/>
                  </a:lnTo>
                  <a:lnTo>
                    <a:pt x="74110" y="349250"/>
                  </a:lnTo>
                  <a:lnTo>
                    <a:pt x="105908" y="344170"/>
                  </a:lnTo>
                  <a:lnTo>
                    <a:pt x="122992" y="339090"/>
                  </a:lnTo>
                  <a:lnTo>
                    <a:pt x="137572" y="339090"/>
                  </a:lnTo>
                  <a:lnTo>
                    <a:pt x="136334" y="335280"/>
                  </a:lnTo>
                  <a:lnTo>
                    <a:pt x="47666" y="335280"/>
                  </a:lnTo>
                  <a:lnTo>
                    <a:pt x="35475" y="332740"/>
                  </a:lnTo>
                  <a:lnTo>
                    <a:pt x="24733" y="327660"/>
                  </a:lnTo>
                  <a:lnTo>
                    <a:pt x="16952" y="318770"/>
                  </a:lnTo>
                  <a:lnTo>
                    <a:pt x="13891" y="306070"/>
                  </a:lnTo>
                  <a:lnTo>
                    <a:pt x="17216" y="289560"/>
                  </a:lnTo>
                  <a:lnTo>
                    <a:pt x="26729" y="270510"/>
                  </a:lnTo>
                  <a:lnTo>
                    <a:pt x="42235" y="248920"/>
                  </a:lnTo>
                  <a:lnTo>
                    <a:pt x="47096" y="243840"/>
                  </a:lnTo>
                  <a:lnTo>
                    <a:pt x="52154" y="238760"/>
                  </a:lnTo>
                  <a:lnTo>
                    <a:pt x="57344" y="232410"/>
                  </a:lnTo>
                  <a:lnTo>
                    <a:pt x="62600" y="227330"/>
                  </a:lnTo>
                  <a:lnTo>
                    <a:pt x="84669" y="227330"/>
                  </a:lnTo>
                  <a:lnTo>
                    <a:pt x="81703" y="224790"/>
                  </a:lnTo>
                  <a:lnTo>
                    <a:pt x="73133" y="217170"/>
                  </a:lnTo>
                  <a:lnTo>
                    <a:pt x="81703" y="210820"/>
                  </a:lnTo>
                  <a:lnTo>
                    <a:pt x="84669" y="208280"/>
                  </a:lnTo>
                  <a:lnTo>
                    <a:pt x="62600" y="208280"/>
                  </a:lnTo>
                  <a:lnTo>
                    <a:pt x="56949" y="201930"/>
                  </a:lnTo>
                  <a:lnTo>
                    <a:pt x="51627" y="196850"/>
                  </a:lnTo>
                  <a:lnTo>
                    <a:pt x="46701" y="191770"/>
                  </a:lnTo>
                  <a:lnTo>
                    <a:pt x="42235" y="185420"/>
                  </a:lnTo>
                  <a:lnTo>
                    <a:pt x="26729" y="165100"/>
                  </a:lnTo>
                  <a:lnTo>
                    <a:pt x="17216" y="146050"/>
                  </a:lnTo>
                  <a:lnTo>
                    <a:pt x="13891" y="129540"/>
                  </a:lnTo>
                  <a:lnTo>
                    <a:pt x="16952" y="115570"/>
                  </a:lnTo>
                  <a:lnTo>
                    <a:pt x="24733" y="107950"/>
                  </a:lnTo>
                  <a:lnTo>
                    <a:pt x="35475" y="102870"/>
                  </a:lnTo>
                  <a:lnTo>
                    <a:pt x="47666" y="100330"/>
                  </a:lnTo>
                  <a:lnTo>
                    <a:pt x="136334" y="100330"/>
                  </a:lnTo>
                  <a:lnTo>
                    <a:pt x="137530" y="96520"/>
                  </a:lnTo>
                  <a:lnTo>
                    <a:pt x="122992" y="96520"/>
                  </a:lnTo>
                  <a:lnTo>
                    <a:pt x="89548" y="88900"/>
                  </a:lnTo>
                  <a:lnTo>
                    <a:pt x="59791" y="86360"/>
                  </a:lnTo>
                  <a:close/>
                </a:path>
                <a:path w="386715" h="434339">
                  <a:moveTo>
                    <a:pt x="367145" y="339090"/>
                  </a:moveTo>
                  <a:lnTo>
                    <a:pt x="263439" y="339090"/>
                  </a:lnTo>
                  <a:lnTo>
                    <a:pt x="296883" y="346710"/>
                  </a:lnTo>
                  <a:lnTo>
                    <a:pt x="326640" y="349250"/>
                  </a:lnTo>
                  <a:lnTo>
                    <a:pt x="345568" y="346710"/>
                  </a:lnTo>
                  <a:lnTo>
                    <a:pt x="361138" y="342900"/>
                  </a:lnTo>
                  <a:lnTo>
                    <a:pt x="367145" y="339090"/>
                  </a:lnTo>
                  <a:close/>
                </a:path>
                <a:path w="386715" h="434339">
                  <a:moveTo>
                    <a:pt x="84669" y="227330"/>
                  </a:moveTo>
                  <a:lnTo>
                    <a:pt x="62600" y="227330"/>
                  </a:lnTo>
                  <a:lnTo>
                    <a:pt x="73517" y="237490"/>
                  </a:lnTo>
                  <a:lnTo>
                    <a:pt x="85159" y="246380"/>
                  </a:lnTo>
                  <a:lnTo>
                    <a:pt x="97459" y="256540"/>
                  </a:lnTo>
                  <a:lnTo>
                    <a:pt x="110352" y="265430"/>
                  </a:lnTo>
                  <a:lnTo>
                    <a:pt x="112074" y="281940"/>
                  </a:lnTo>
                  <a:lnTo>
                    <a:pt x="114126" y="297180"/>
                  </a:lnTo>
                  <a:lnTo>
                    <a:pt x="116573" y="311150"/>
                  </a:lnTo>
                  <a:lnTo>
                    <a:pt x="119481" y="325120"/>
                  </a:lnTo>
                  <a:lnTo>
                    <a:pt x="103439" y="330200"/>
                  </a:lnTo>
                  <a:lnTo>
                    <a:pt x="73462" y="335280"/>
                  </a:lnTo>
                  <a:lnTo>
                    <a:pt x="136334" y="335280"/>
                  </a:lnTo>
                  <a:lnTo>
                    <a:pt x="164248" y="325120"/>
                  </a:lnTo>
                  <a:lnTo>
                    <a:pt x="175012" y="321310"/>
                  </a:lnTo>
                  <a:lnTo>
                    <a:pt x="132823" y="321310"/>
                  </a:lnTo>
                  <a:lnTo>
                    <a:pt x="130738" y="309880"/>
                  </a:lnTo>
                  <a:lnTo>
                    <a:pt x="128785" y="298450"/>
                  </a:lnTo>
                  <a:lnTo>
                    <a:pt x="127096" y="287020"/>
                  </a:lnTo>
                  <a:lnTo>
                    <a:pt x="125801" y="275590"/>
                  </a:lnTo>
                  <a:lnTo>
                    <a:pt x="153698" y="275590"/>
                  </a:lnTo>
                  <a:lnTo>
                    <a:pt x="149282" y="273050"/>
                  </a:lnTo>
                  <a:lnTo>
                    <a:pt x="140723" y="267970"/>
                  </a:lnTo>
                  <a:lnTo>
                    <a:pt x="132428" y="262890"/>
                  </a:lnTo>
                  <a:lnTo>
                    <a:pt x="124396" y="257810"/>
                  </a:lnTo>
                  <a:lnTo>
                    <a:pt x="123881" y="247650"/>
                  </a:lnTo>
                  <a:lnTo>
                    <a:pt x="109649" y="247650"/>
                  </a:lnTo>
                  <a:lnTo>
                    <a:pt x="99895" y="240030"/>
                  </a:lnTo>
                  <a:lnTo>
                    <a:pt x="90601" y="232410"/>
                  </a:lnTo>
                  <a:lnTo>
                    <a:pt x="84669" y="227330"/>
                  </a:lnTo>
                  <a:close/>
                </a:path>
                <a:path w="386715" h="434339">
                  <a:moveTo>
                    <a:pt x="342836" y="227330"/>
                  </a:moveTo>
                  <a:lnTo>
                    <a:pt x="323832" y="227330"/>
                  </a:lnTo>
                  <a:lnTo>
                    <a:pt x="329482" y="232410"/>
                  </a:lnTo>
                  <a:lnTo>
                    <a:pt x="334804" y="238760"/>
                  </a:lnTo>
                  <a:lnTo>
                    <a:pt x="359700" y="270510"/>
                  </a:lnTo>
                  <a:lnTo>
                    <a:pt x="372538" y="306070"/>
                  </a:lnTo>
                  <a:lnTo>
                    <a:pt x="369477" y="318770"/>
                  </a:lnTo>
                  <a:lnTo>
                    <a:pt x="361697" y="327660"/>
                  </a:lnTo>
                  <a:lnTo>
                    <a:pt x="350955" y="332740"/>
                  </a:lnTo>
                  <a:lnTo>
                    <a:pt x="338765" y="335280"/>
                  </a:lnTo>
                  <a:lnTo>
                    <a:pt x="373153" y="335280"/>
                  </a:lnTo>
                  <a:lnTo>
                    <a:pt x="381415" y="325120"/>
                  </a:lnTo>
                  <a:lnTo>
                    <a:pt x="386331" y="308610"/>
                  </a:lnTo>
                  <a:lnTo>
                    <a:pt x="383346" y="288290"/>
                  </a:lnTo>
                  <a:lnTo>
                    <a:pt x="372725" y="264160"/>
                  </a:lnTo>
                  <a:lnTo>
                    <a:pt x="354730" y="238760"/>
                  </a:lnTo>
                  <a:lnTo>
                    <a:pt x="349858" y="234950"/>
                  </a:lnTo>
                  <a:lnTo>
                    <a:pt x="342836" y="227330"/>
                  </a:lnTo>
                  <a:close/>
                </a:path>
                <a:path w="386715" h="434339">
                  <a:moveTo>
                    <a:pt x="153698" y="275590"/>
                  </a:moveTo>
                  <a:lnTo>
                    <a:pt x="125801" y="275590"/>
                  </a:lnTo>
                  <a:lnTo>
                    <a:pt x="151081" y="290830"/>
                  </a:lnTo>
                  <a:lnTo>
                    <a:pt x="157511" y="294640"/>
                  </a:lnTo>
                  <a:lnTo>
                    <a:pt x="164073" y="297180"/>
                  </a:lnTo>
                  <a:lnTo>
                    <a:pt x="170634" y="300990"/>
                  </a:lnTo>
                  <a:lnTo>
                    <a:pt x="177064" y="304800"/>
                  </a:lnTo>
                  <a:lnTo>
                    <a:pt x="166004" y="309880"/>
                  </a:lnTo>
                  <a:lnTo>
                    <a:pt x="132823" y="321310"/>
                  </a:lnTo>
                  <a:lnTo>
                    <a:pt x="175012" y="321310"/>
                  </a:lnTo>
                  <a:lnTo>
                    <a:pt x="178600" y="320040"/>
                  </a:lnTo>
                  <a:lnTo>
                    <a:pt x="193216" y="312420"/>
                  </a:lnTo>
                  <a:lnTo>
                    <a:pt x="229216" y="312420"/>
                  </a:lnTo>
                  <a:lnTo>
                    <a:pt x="220822" y="308610"/>
                  </a:lnTo>
                  <a:lnTo>
                    <a:pt x="209367" y="304800"/>
                  </a:lnTo>
                  <a:lnTo>
                    <a:pt x="215797" y="300990"/>
                  </a:lnTo>
                  <a:lnTo>
                    <a:pt x="222358" y="297180"/>
                  </a:lnTo>
                  <a:lnTo>
                    <a:pt x="193216" y="297180"/>
                  </a:lnTo>
                  <a:lnTo>
                    <a:pt x="184372" y="293370"/>
                  </a:lnTo>
                  <a:lnTo>
                    <a:pt x="153698" y="275590"/>
                  </a:lnTo>
                  <a:close/>
                </a:path>
                <a:path w="386715" h="434339">
                  <a:moveTo>
                    <a:pt x="275019" y="275590"/>
                  </a:moveTo>
                  <a:lnTo>
                    <a:pt x="260630" y="275590"/>
                  </a:lnTo>
                  <a:lnTo>
                    <a:pt x="259335" y="287020"/>
                  </a:lnTo>
                  <a:lnTo>
                    <a:pt x="257646" y="299720"/>
                  </a:lnTo>
                  <a:lnTo>
                    <a:pt x="255693" y="311150"/>
                  </a:lnTo>
                  <a:lnTo>
                    <a:pt x="253608" y="321310"/>
                  </a:lnTo>
                  <a:lnTo>
                    <a:pt x="267743" y="321310"/>
                  </a:lnTo>
                  <a:lnTo>
                    <a:pt x="269858" y="311150"/>
                  </a:lnTo>
                  <a:lnTo>
                    <a:pt x="272305" y="297180"/>
                  </a:lnTo>
                  <a:lnTo>
                    <a:pt x="274357" y="281940"/>
                  </a:lnTo>
                  <a:lnTo>
                    <a:pt x="275019" y="275590"/>
                  </a:lnTo>
                  <a:close/>
                </a:path>
                <a:path w="386715" h="434339">
                  <a:moveTo>
                    <a:pt x="222358" y="137160"/>
                  </a:moveTo>
                  <a:lnTo>
                    <a:pt x="193216" y="137160"/>
                  </a:lnTo>
                  <a:lnTo>
                    <a:pt x="202059" y="142240"/>
                  </a:lnTo>
                  <a:lnTo>
                    <a:pt x="210771" y="146050"/>
                  </a:lnTo>
                  <a:lnTo>
                    <a:pt x="237149" y="161290"/>
                  </a:lnTo>
                  <a:lnTo>
                    <a:pt x="245708" y="167640"/>
                  </a:lnTo>
                  <a:lnTo>
                    <a:pt x="254003" y="172720"/>
                  </a:lnTo>
                  <a:lnTo>
                    <a:pt x="262035" y="177800"/>
                  </a:lnTo>
                  <a:lnTo>
                    <a:pt x="262936" y="195580"/>
                  </a:lnTo>
                  <a:lnTo>
                    <a:pt x="263040" y="198120"/>
                  </a:lnTo>
                  <a:lnTo>
                    <a:pt x="263279" y="205740"/>
                  </a:lnTo>
                  <a:lnTo>
                    <a:pt x="263364" y="223520"/>
                  </a:lnTo>
                  <a:lnTo>
                    <a:pt x="263279" y="228600"/>
                  </a:lnTo>
                  <a:lnTo>
                    <a:pt x="245708" y="267970"/>
                  </a:lnTo>
                  <a:lnTo>
                    <a:pt x="202059" y="293370"/>
                  </a:lnTo>
                  <a:lnTo>
                    <a:pt x="193216" y="297180"/>
                  </a:lnTo>
                  <a:lnTo>
                    <a:pt x="222358" y="297180"/>
                  </a:lnTo>
                  <a:lnTo>
                    <a:pt x="228920" y="294640"/>
                  </a:lnTo>
                  <a:lnTo>
                    <a:pt x="235350" y="290830"/>
                  </a:lnTo>
                  <a:lnTo>
                    <a:pt x="260630" y="275590"/>
                  </a:lnTo>
                  <a:lnTo>
                    <a:pt x="275019" y="275590"/>
                  </a:lnTo>
                  <a:lnTo>
                    <a:pt x="276079" y="265430"/>
                  </a:lnTo>
                  <a:lnTo>
                    <a:pt x="288972" y="256540"/>
                  </a:lnTo>
                  <a:lnTo>
                    <a:pt x="299735" y="247650"/>
                  </a:lnTo>
                  <a:lnTo>
                    <a:pt x="276782" y="247650"/>
                  </a:lnTo>
                  <a:lnTo>
                    <a:pt x="277188" y="240030"/>
                  </a:lnTo>
                  <a:lnTo>
                    <a:pt x="277327" y="234950"/>
                  </a:lnTo>
                  <a:lnTo>
                    <a:pt x="277447" y="227330"/>
                  </a:lnTo>
                  <a:lnTo>
                    <a:pt x="277327" y="200660"/>
                  </a:lnTo>
                  <a:lnTo>
                    <a:pt x="277188" y="195580"/>
                  </a:lnTo>
                  <a:lnTo>
                    <a:pt x="276782" y="187960"/>
                  </a:lnTo>
                  <a:lnTo>
                    <a:pt x="299735" y="187960"/>
                  </a:lnTo>
                  <a:lnTo>
                    <a:pt x="288972" y="179070"/>
                  </a:lnTo>
                  <a:lnTo>
                    <a:pt x="276079" y="170180"/>
                  </a:lnTo>
                  <a:lnTo>
                    <a:pt x="275019" y="160020"/>
                  </a:lnTo>
                  <a:lnTo>
                    <a:pt x="260630" y="160020"/>
                  </a:lnTo>
                  <a:lnTo>
                    <a:pt x="235350" y="144780"/>
                  </a:lnTo>
                  <a:lnTo>
                    <a:pt x="228920" y="140970"/>
                  </a:lnTo>
                  <a:lnTo>
                    <a:pt x="222358" y="137160"/>
                  </a:lnTo>
                  <a:close/>
                </a:path>
                <a:path w="386715" h="434339">
                  <a:moveTo>
                    <a:pt x="123881" y="187960"/>
                  </a:moveTo>
                  <a:lnTo>
                    <a:pt x="109649" y="187960"/>
                  </a:lnTo>
                  <a:lnTo>
                    <a:pt x="109243" y="195580"/>
                  </a:lnTo>
                  <a:lnTo>
                    <a:pt x="109104" y="200660"/>
                  </a:lnTo>
                  <a:lnTo>
                    <a:pt x="108984" y="227330"/>
                  </a:lnTo>
                  <a:lnTo>
                    <a:pt x="109104" y="234950"/>
                  </a:lnTo>
                  <a:lnTo>
                    <a:pt x="109243" y="240030"/>
                  </a:lnTo>
                  <a:lnTo>
                    <a:pt x="109649" y="247650"/>
                  </a:lnTo>
                  <a:lnTo>
                    <a:pt x="123881" y="247650"/>
                  </a:lnTo>
                  <a:lnTo>
                    <a:pt x="123431" y="237490"/>
                  </a:lnTo>
                  <a:lnTo>
                    <a:pt x="123152" y="228600"/>
                  </a:lnTo>
                  <a:lnTo>
                    <a:pt x="123067" y="223520"/>
                  </a:lnTo>
                  <a:lnTo>
                    <a:pt x="123152" y="205740"/>
                  </a:lnTo>
                  <a:lnTo>
                    <a:pt x="123391" y="198120"/>
                  </a:lnTo>
                  <a:lnTo>
                    <a:pt x="123495" y="195580"/>
                  </a:lnTo>
                  <a:lnTo>
                    <a:pt x="123881" y="187960"/>
                  </a:lnTo>
                  <a:close/>
                </a:path>
                <a:path w="386715" h="434339">
                  <a:moveTo>
                    <a:pt x="299735" y="187960"/>
                  </a:moveTo>
                  <a:lnTo>
                    <a:pt x="276782" y="187960"/>
                  </a:lnTo>
                  <a:lnTo>
                    <a:pt x="286536" y="195580"/>
                  </a:lnTo>
                  <a:lnTo>
                    <a:pt x="295830" y="203200"/>
                  </a:lnTo>
                  <a:lnTo>
                    <a:pt x="304728" y="210820"/>
                  </a:lnTo>
                  <a:lnTo>
                    <a:pt x="313298" y="217170"/>
                  </a:lnTo>
                  <a:lnTo>
                    <a:pt x="304728" y="224790"/>
                  </a:lnTo>
                  <a:lnTo>
                    <a:pt x="295830" y="232410"/>
                  </a:lnTo>
                  <a:lnTo>
                    <a:pt x="286536" y="240030"/>
                  </a:lnTo>
                  <a:lnTo>
                    <a:pt x="276782" y="247650"/>
                  </a:lnTo>
                  <a:lnTo>
                    <a:pt x="299735" y="247650"/>
                  </a:lnTo>
                  <a:lnTo>
                    <a:pt x="301272" y="246380"/>
                  </a:lnTo>
                  <a:lnTo>
                    <a:pt x="312914" y="237490"/>
                  </a:lnTo>
                  <a:lnTo>
                    <a:pt x="323832" y="227330"/>
                  </a:lnTo>
                  <a:lnTo>
                    <a:pt x="342836" y="227330"/>
                  </a:lnTo>
                  <a:lnTo>
                    <a:pt x="339325" y="223520"/>
                  </a:lnTo>
                  <a:lnTo>
                    <a:pt x="333663" y="217170"/>
                  </a:lnTo>
                  <a:lnTo>
                    <a:pt x="339325" y="212090"/>
                  </a:lnTo>
                  <a:lnTo>
                    <a:pt x="342564" y="208280"/>
                  </a:lnTo>
                  <a:lnTo>
                    <a:pt x="323832" y="208280"/>
                  </a:lnTo>
                  <a:lnTo>
                    <a:pt x="312914" y="198120"/>
                  </a:lnTo>
                  <a:lnTo>
                    <a:pt x="301272" y="189230"/>
                  </a:lnTo>
                  <a:lnTo>
                    <a:pt x="299735" y="187960"/>
                  </a:lnTo>
                  <a:close/>
                </a:path>
                <a:path w="386715" h="434339">
                  <a:moveTo>
                    <a:pt x="136334" y="100330"/>
                  </a:moveTo>
                  <a:lnTo>
                    <a:pt x="73462" y="100330"/>
                  </a:lnTo>
                  <a:lnTo>
                    <a:pt x="103439" y="105410"/>
                  </a:lnTo>
                  <a:lnTo>
                    <a:pt x="119481" y="109220"/>
                  </a:lnTo>
                  <a:lnTo>
                    <a:pt x="116573" y="123190"/>
                  </a:lnTo>
                  <a:lnTo>
                    <a:pt x="114126" y="138430"/>
                  </a:lnTo>
                  <a:lnTo>
                    <a:pt x="112074" y="153670"/>
                  </a:lnTo>
                  <a:lnTo>
                    <a:pt x="110352" y="170180"/>
                  </a:lnTo>
                  <a:lnTo>
                    <a:pt x="97459" y="179070"/>
                  </a:lnTo>
                  <a:lnTo>
                    <a:pt x="85159" y="187960"/>
                  </a:lnTo>
                  <a:lnTo>
                    <a:pt x="73517" y="198120"/>
                  </a:lnTo>
                  <a:lnTo>
                    <a:pt x="62600" y="208280"/>
                  </a:lnTo>
                  <a:lnTo>
                    <a:pt x="84669" y="208280"/>
                  </a:lnTo>
                  <a:lnTo>
                    <a:pt x="90601" y="203200"/>
                  </a:lnTo>
                  <a:lnTo>
                    <a:pt x="99895" y="195580"/>
                  </a:lnTo>
                  <a:lnTo>
                    <a:pt x="109649" y="187960"/>
                  </a:lnTo>
                  <a:lnTo>
                    <a:pt x="123881" y="187960"/>
                  </a:lnTo>
                  <a:lnTo>
                    <a:pt x="124396" y="177800"/>
                  </a:lnTo>
                  <a:lnTo>
                    <a:pt x="132428" y="172720"/>
                  </a:lnTo>
                  <a:lnTo>
                    <a:pt x="140723" y="167640"/>
                  </a:lnTo>
                  <a:lnTo>
                    <a:pt x="149282" y="161290"/>
                  </a:lnTo>
                  <a:lnTo>
                    <a:pt x="151490" y="160020"/>
                  </a:lnTo>
                  <a:lnTo>
                    <a:pt x="125801" y="160020"/>
                  </a:lnTo>
                  <a:lnTo>
                    <a:pt x="127096" y="147320"/>
                  </a:lnTo>
                  <a:lnTo>
                    <a:pt x="128785" y="135890"/>
                  </a:lnTo>
                  <a:lnTo>
                    <a:pt x="130738" y="124460"/>
                  </a:lnTo>
                  <a:lnTo>
                    <a:pt x="132823" y="114300"/>
                  </a:lnTo>
                  <a:lnTo>
                    <a:pt x="175730" y="114300"/>
                  </a:lnTo>
                  <a:lnTo>
                    <a:pt x="164248" y="109220"/>
                  </a:lnTo>
                  <a:lnTo>
                    <a:pt x="150160" y="104140"/>
                  </a:lnTo>
                  <a:lnTo>
                    <a:pt x="136334" y="100330"/>
                  </a:lnTo>
                  <a:close/>
                </a:path>
                <a:path w="386715" h="434339">
                  <a:moveTo>
                    <a:pt x="374185" y="100330"/>
                  </a:moveTo>
                  <a:lnTo>
                    <a:pt x="338765" y="100330"/>
                  </a:lnTo>
                  <a:lnTo>
                    <a:pt x="350955" y="102870"/>
                  </a:lnTo>
                  <a:lnTo>
                    <a:pt x="361697" y="107950"/>
                  </a:lnTo>
                  <a:lnTo>
                    <a:pt x="369477" y="115570"/>
                  </a:lnTo>
                  <a:lnTo>
                    <a:pt x="372538" y="129540"/>
                  </a:lnTo>
                  <a:lnTo>
                    <a:pt x="369214" y="146050"/>
                  </a:lnTo>
                  <a:lnTo>
                    <a:pt x="359700" y="165100"/>
                  </a:lnTo>
                  <a:lnTo>
                    <a:pt x="339336" y="191770"/>
                  </a:lnTo>
                  <a:lnTo>
                    <a:pt x="334277" y="196850"/>
                  </a:lnTo>
                  <a:lnTo>
                    <a:pt x="329087" y="201930"/>
                  </a:lnTo>
                  <a:lnTo>
                    <a:pt x="323832" y="208280"/>
                  </a:lnTo>
                  <a:lnTo>
                    <a:pt x="342564" y="208280"/>
                  </a:lnTo>
                  <a:lnTo>
                    <a:pt x="344723" y="205740"/>
                  </a:lnTo>
                  <a:lnTo>
                    <a:pt x="349858" y="200660"/>
                  </a:lnTo>
                  <a:lnTo>
                    <a:pt x="354730" y="195580"/>
                  </a:lnTo>
                  <a:lnTo>
                    <a:pt x="373021" y="170180"/>
                  </a:lnTo>
                  <a:lnTo>
                    <a:pt x="383609" y="147320"/>
                  </a:lnTo>
                  <a:lnTo>
                    <a:pt x="386429" y="125730"/>
                  </a:lnTo>
                  <a:lnTo>
                    <a:pt x="381415" y="109220"/>
                  </a:lnTo>
                  <a:lnTo>
                    <a:pt x="374185" y="100330"/>
                  </a:lnTo>
                  <a:close/>
                </a:path>
                <a:path w="386715" h="434339">
                  <a:moveTo>
                    <a:pt x="175730" y="114300"/>
                  </a:moveTo>
                  <a:lnTo>
                    <a:pt x="132823" y="114300"/>
                  </a:lnTo>
                  <a:lnTo>
                    <a:pt x="143488" y="118110"/>
                  </a:lnTo>
                  <a:lnTo>
                    <a:pt x="165609" y="125730"/>
                  </a:lnTo>
                  <a:lnTo>
                    <a:pt x="177064" y="130810"/>
                  </a:lnTo>
                  <a:lnTo>
                    <a:pt x="170634" y="133350"/>
                  </a:lnTo>
                  <a:lnTo>
                    <a:pt x="157511" y="140970"/>
                  </a:lnTo>
                  <a:lnTo>
                    <a:pt x="151081" y="144780"/>
                  </a:lnTo>
                  <a:lnTo>
                    <a:pt x="125801" y="160020"/>
                  </a:lnTo>
                  <a:lnTo>
                    <a:pt x="151490" y="160020"/>
                  </a:lnTo>
                  <a:lnTo>
                    <a:pt x="175660" y="146050"/>
                  </a:lnTo>
                  <a:lnTo>
                    <a:pt x="184372" y="142240"/>
                  </a:lnTo>
                  <a:lnTo>
                    <a:pt x="193216" y="137160"/>
                  </a:lnTo>
                  <a:lnTo>
                    <a:pt x="222358" y="137160"/>
                  </a:lnTo>
                  <a:lnTo>
                    <a:pt x="215797" y="133350"/>
                  </a:lnTo>
                  <a:lnTo>
                    <a:pt x="209367" y="130810"/>
                  </a:lnTo>
                  <a:lnTo>
                    <a:pt x="228722" y="121920"/>
                  </a:lnTo>
                  <a:lnTo>
                    <a:pt x="193216" y="121920"/>
                  </a:lnTo>
                  <a:lnTo>
                    <a:pt x="175730" y="114300"/>
                  </a:lnTo>
                  <a:close/>
                </a:path>
                <a:path w="386715" h="434339">
                  <a:moveTo>
                    <a:pt x="268008" y="114300"/>
                  </a:moveTo>
                  <a:lnTo>
                    <a:pt x="253608" y="114300"/>
                  </a:lnTo>
                  <a:lnTo>
                    <a:pt x="255693" y="124460"/>
                  </a:lnTo>
                  <a:lnTo>
                    <a:pt x="257646" y="135890"/>
                  </a:lnTo>
                  <a:lnTo>
                    <a:pt x="259335" y="148590"/>
                  </a:lnTo>
                  <a:lnTo>
                    <a:pt x="260630" y="160020"/>
                  </a:lnTo>
                  <a:lnTo>
                    <a:pt x="275019" y="160020"/>
                  </a:lnTo>
                  <a:lnTo>
                    <a:pt x="274357" y="153670"/>
                  </a:lnTo>
                  <a:lnTo>
                    <a:pt x="272305" y="138430"/>
                  </a:lnTo>
                  <a:lnTo>
                    <a:pt x="269858" y="123190"/>
                  </a:lnTo>
                  <a:lnTo>
                    <a:pt x="268008" y="114300"/>
                  </a:lnTo>
                  <a:close/>
                </a:path>
                <a:path w="386715" h="434339">
                  <a:moveTo>
                    <a:pt x="220990" y="13970"/>
                  </a:moveTo>
                  <a:lnTo>
                    <a:pt x="193216" y="13970"/>
                  </a:lnTo>
                  <a:lnTo>
                    <a:pt x="209115" y="20320"/>
                  </a:lnTo>
                  <a:lnTo>
                    <a:pt x="224553" y="36830"/>
                  </a:lnTo>
                  <a:lnTo>
                    <a:pt x="238543" y="63500"/>
                  </a:lnTo>
                  <a:lnTo>
                    <a:pt x="250097" y="100330"/>
                  </a:lnTo>
                  <a:lnTo>
                    <a:pt x="236271" y="104140"/>
                  </a:lnTo>
                  <a:lnTo>
                    <a:pt x="222183" y="109220"/>
                  </a:lnTo>
                  <a:lnTo>
                    <a:pt x="193216" y="121920"/>
                  </a:lnTo>
                  <a:lnTo>
                    <a:pt x="228722" y="121920"/>
                  </a:lnTo>
                  <a:lnTo>
                    <a:pt x="231487" y="120650"/>
                  </a:lnTo>
                  <a:lnTo>
                    <a:pt x="242548" y="116840"/>
                  </a:lnTo>
                  <a:lnTo>
                    <a:pt x="253608" y="114300"/>
                  </a:lnTo>
                  <a:lnTo>
                    <a:pt x="268008" y="114300"/>
                  </a:lnTo>
                  <a:lnTo>
                    <a:pt x="266950" y="109220"/>
                  </a:lnTo>
                  <a:lnTo>
                    <a:pt x="282992" y="105410"/>
                  </a:lnTo>
                  <a:lnTo>
                    <a:pt x="312969" y="100330"/>
                  </a:lnTo>
                  <a:lnTo>
                    <a:pt x="374185" y="100330"/>
                  </a:lnTo>
                  <a:lnTo>
                    <a:pt x="373153" y="99060"/>
                  </a:lnTo>
                  <a:lnTo>
                    <a:pt x="367145" y="95250"/>
                  </a:lnTo>
                  <a:lnTo>
                    <a:pt x="263439" y="95250"/>
                  </a:lnTo>
                  <a:lnTo>
                    <a:pt x="250393" y="55880"/>
                  </a:lnTo>
                  <a:lnTo>
                    <a:pt x="233857" y="26670"/>
                  </a:lnTo>
                  <a:lnTo>
                    <a:pt x="220990" y="13970"/>
                  </a:lnTo>
                  <a:close/>
                </a:path>
                <a:path w="386715" h="434339">
                  <a:moveTo>
                    <a:pt x="193216" y="0"/>
                  </a:moveTo>
                  <a:lnTo>
                    <a:pt x="171874" y="7620"/>
                  </a:lnTo>
                  <a:lnTo>
                    <a:pt x="152574" y="26670"/>
                  </a:lnTo>
                  <a:lnTo>
                    <a:pt x="136038" y="57150"/>
                  </a:lnTo>
                  <a:lnTo>
                    <a:pt x="122992" y="96520"/>
                  </a:lnTo>
                  <a:lnTo>
                    <a:pt x="137530" y="96520"/>
                  </a:lnTo>
                  <a:lnTo>
                    <a:pt x="147888" y="63500"/>
                  </a:lnTo>
                  <a:lnTo>
                    <a:pt x="161878" y="36830"/>
                  </a:lnTo>
                  <a:lnTo>
                    <a:pt x="177316" y="20320"/>
                  </a:lnTo>
                  <a:lnTo>
                    <a:pt x="193216" y="13970"/>
                  </a:lnTo>
                  <a:lnTo>
                    <a:pt x="220990" y="13970"/>
                  </a:lnTo>
                  <a:lnTo>
                    <a:pt x="214557" y="7620"/>
                  </a:lnTo>
                  <a:lnTo>
                    <a:pt x="193216" y="0"/>
                  </a:lnTo>
                  <a:close/>
                </a:path>
                <a:path w="386715" h="434339">
                  <a:moveTo>
                    <a:pt x="326640" y="86360"/>
                  </a:moveTo>
                  <a:lnTo>
                    <a:pt x="312321" y="86360"/>
                  </a:lnTo>
                  <a:lnTo>
                    <a:pt x="280523" y="91440"/>
                  </a:lnTo>
                  <a:lnTo>
                    <a:pt x="263439" y="95250"/>
                  </a:lnTo>
                  <a:lnTo>
                    <a:pt x="367145" y="95250"/>
                  </a:lnTo>
                  <a:lnTo>
                    <a:pt x="361138" y="91440"/>
                  </a:lnTo>
                  <a:lnTo>
                    <a:pt x="345568" y="87630"/>
                  </a:lnTo>
                  <a:lnTo>
                    <a:pt x="326640" y="863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452729" y="2344293"/>
            <a:ext cx="3789679" cy="940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65" dirty="0">
                <a:solidFill>
                  <a:srgbClr val="132957"/>
                </a:solidFill>
                <a:latin typeface="Arial"/>
                <a:cs typeface="Arial"/>
              </a:rPr>
              <a:t>What</a:t>
            </a:r>
            <a:r>
              <a:rPr sz="2000" spc="-110" dirty="0">
                <a:solidFill>
                  <a:srgbClr val="132957"/>
                </a:solidFill>
                <a:latin typeface="Arial"/>
                <a:cs typeface="Arial"/>
              </a:rPr>
              <a:t> is </a:t>
            </a:r>
            <a:r>
              <a:rPr sz="2000" spc="-20" dirty="0">
                <a:solidFill>
                  <a:srgbClr val="132957"/>
                </a:solidFill>
                <a:latin typeface="Arial"/>
                <a:cs typeface="Arial"/>
              </a:rPr>
              <a:t>the</a:t>
            </a:r>
            <a:r>
              <a:rPr sz="2000" spc="-9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132957"/>
                </a:solidFill>
                <a:latin typeface="Arial"/>
                <a:cs typeface="Arial"/>
              </a:rPr>
              <a:t>problem?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spc="-110" dirty="0">
                <a:solidFill>
                  <a:srgbClr val="132957"/>
                </a:solidFill>
                <a:latin typeface="Arial"/>
                <a:cs typeface="Arial"/>
              </a:rPr>
              <a:t>Why</a:t>
            </a:r>
            <a:r>
              <a:rPr sz="2000" spc="-12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110" dirty="0">
                <a:solidFill>
                  <a:srgbClr val="132957"/>
                </a:solidFill>
                <a:latin typeface="Arial"/>
                <a:cs typeface="Arial"/>
              </a:rPr>
              <a:t>is</a:t>
            </a:r>
            <a:r>
              <a:rPr sz="2000" spc="-10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65" dirty="0">
                <a:solidFill>
                  <a:srgbClr val="132957"/>
                </a:solidFill>
                <a:latin typeface="Arial"/>
                <a:cs typeface="Arial"/>
              </a:rPr>
              <a:t>it</a:t>
            </a:r>
            <a:r>
              <a:rPr sz="2000" spc="-8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132957"/>
                </a:solidFill>
                <a:latin typeface="Arial"/>
                <a:cs typeface="Arial"/>
              </a:rPr>
              <a:t>important?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spc="-100" dirty="0">
                <a:solidFill>
                  <a:srgbClr val="132957"/>
                </a:solidFill>
                <a:latin typeface="Arial"/>
                <a:cs typeface="Arial"/>
              </a:rPr>
              <a:t>How</a:t>
            </a:r>
            <a:r>
              <a:rPr sz="2000" spc="-10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32957"/>
                </a:solidFill>
                <a:latin typeface="Arial"/>
                <a:cs typeface="Arial"/>
              </a:rPr>
              <a:t>will</a:t>
            </a:r>
            <a:r>
              <a:rPr sz="2000" spc="-8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90" dirty="0">
                <a:solidFill>
                  <a:srgbClr val="132957"/>
                </a:solidFill>
                <a:latin typeface="Arial"/>
                <a:cs typeface="Arial"/>
              </a:rPr>
              <a:t>you</a:t>
            </a:r>
            <a:r>
              <a:rPr sz="2000" spc="-1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114" dirty="0">
                <a:solidFill>
                  <a:srgbClr val="132957"/>
                </a:solidFill>
                <a:latin typeface="Arial"/>
                <a:cs typeface="Arial"/>
              </a:rPr>
              <a:t>solve</a:t>
            </a:r>
            <a:r>
              <a:rPr sz="2000" spc="-7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65" dirty="0">
                <a:solidFill>
                  <a:srgbClr val="132957"/>
                </a:solidFill>
                <a:latin typeface="Arial"/>
                <a:cs typeface="Arial"/>
              </a:rPr>
              <a:t>it</a:t>
            </a:r>
            <a:r>
              <a:rPr sz="2000" spc="-8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75" dirty="0">
                <a:solidFill>
                  <a:srgbClr val="132957"/>
                </a:solidFill>
                <a:latin typeface="Arial"/>
                <a:cs typeface="Arial"/>
              </a:rPr>
              <a:t>(high</a:t>
            </a:r>
            <a:r>
              <a:rPr sz="2000" spc="-1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65" dirty="0">
                <a:solidFill>
                  <a:srgbClr val="132957"/>
                </a:solidFill>
                <a:latin typeface="Arial"/>
                <a:cs typeface="Arial"/>
              </a:rPr>
              <a:t>level)?</a:t>
            </a:r>
            <a:endParaRPr sz="20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52729" y="3804920"/>
            <a:ext cx="4572000" cy="940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100" dirty="0">
                <a:solidFill>
                  <a:srgbClr val="132957"/>
                </a:solidFill>
                <a:latin typeface="Arial"/>
                <a:cs typeface="Arial"/>
              </a:rPr>
              <a:t>How</a:t>
            </a:r>
            <a:r>
              <a:rPr sz="2000" spc="-10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110" dirty="0">
                <a:solidFill>
                  <a:srgbClr val="132957"/>
                </a:solidFill>
                <a:latin typeface="Arial"/>
                <a:cs typeface="Arial"/>
              </a:rPr>
              <a:t>is</a:t>
            </a:r>
            <a:r>
              <a:rPr sz="2000" spc="-7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60" dirty="0">
                <a:solidFill>
                  <a:srgbClr val="132957"/>
                </a:solidFill>
                <a:latin typeface="Arial"/>
                <a:cs typeface="Arial"/>
              </a:rPr>
              <a:t>your</a:t>
            </a:r>
            <a:r>
              <a:rPr sz="2000" spc="-1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50" dirty="0">
                <a:solidFill>
                  <a:srgbClr val="132957"/>
                </a:solidFill>
                <a:latin typeface="Arial"/>
                <a:cs typeface="Arial"/>
              </a:rPr>
              <a:t>solution</a:t>
            </a:r>
            <a:r>
              <a:rPr sz="2000" spc="-8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132957"/>
                </a:solidFill>
                <a:latin typeface="Arial"/>
                <a:cs typeface="Arial"/>
              </a:rPr>
              <a:t>implemented?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spc="-65" dirty="0">
                <a:solidFill>
                  <a:srgbClr val="132957"/>
                </a:solidFill>
                <a:latin typeface="Arial"/>
                <a:cs typeface="Arial"/>
              </a:rPr>
              <a:t>What</a:t>
            </a:r>
            <a:r>
              <a:rPr sz="2000" spc="-10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70" dirty="0">
                <a:solidFill>
                  <a:srgbClr val="132957"/>
                </a:solidFill>
                <a:latin typeface="Arial"/>
                <a:cs typeface="Arial"/>
              </a:rPr>
              <a:t>requirements</a:t>
            </a:r>
            <a:r>
              <a:rPr sz="2000" spc="-75" dirty="0">
                <a:solidFill>
                  <a:srgbClr val="132957"/>
                </a:solidFill>
                <a:latin typeface="Arial"/>
                <a:cs typeface="Arial"/>
              </a:rPr>
              <a:t> do</a:t>
            </a:r>
            <a:r>
              <a:rPr sz="2000" spc="-8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130" dirty="0">
                <a:solidFill>
                  <a:srgbClr val="132957"/>
                </a:solidFill>
                <a:latin typeface="Arial"/>
                <a:cs typeface="Arial"/>
              </a:rPr>
              <a:t>each</a:t>
            </a:r>
            <a:r>
              <a:rPr sz="2000" spc="-9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132957"/>
                </a:solidFill>
                <a:latin typeface="Arial"/>
                <a:cs typeface="Arial"/>
              </a:rPr>
              <a:t>part</a:t>
            </a:r>
            <a:r>
              <a:rPr sz="2000" spc="-8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65" dirty="0">
                <a:solidFill>
                  <a:srgbClr val="132957"/>
                </a:solidFill>
                <a:latin typeface="Arial"/>
                <a:cs typeface="Arial"/>
              </a:rPr>
              <a:t>satisfy?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spc="-65" dirty="0">
                <a:solidFill>
                  <a:srgbClr val="132957"/>
                </a:solidFill>
                <a:latin typeface="Arial"/>
                <a:cs typeface="Arial"/>
              </a:rPr>
              <a:t>What</a:t>
            </a:r>
            <a:r>
              <a:rPr sz="2000" spc="-100" dirty="0">
                <a:solidFill>
                  <a:srgbClr val="132957"/>
                </a:solidFill>
                <a:latin typeface="Arial"/>
                <a:cs typeface="Arial"/>
              </a:rPr>
              <a:t> are</a:t>
            </a:r>
            <a:r>
              <a:rPr sz="2000" spc="-8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30" dirty="0">
                <a:solidFill>
                  <a:srgbClr val="132957"/>
                </a:solidFill>
                <a:latin typeface="Arial"/>
                <a:cs typeface="Arial"/>
              </a:rPr>
              <a:t>the</a:t>
            </a:r>
            <a:r>
              <a:rPr sz="2000" spc="-8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130" dirty="0">
                <a:solidFill>
                  <a:srgbClr val="132957"/>
                </a:solidFill>
                <a:latin typeface="Arial"/>
                <a:cs typeface="Arial"/>
              </a:rPr>
              <a:t>risks?</a:t>
            </a:r>
            <a:r>
              <a:rPr sz="2000" spc="-7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135" dirty="0">
                <a:solidFill>
                  <a:srgbClr val="132957"/>
                </a:solidFill>
                <a:latin typeface="Arial"/>
                <a:cs typeface="Arial"/>
              </a:rPr>
              <a:t>Prove</a:t>
            </a:r>
            <a:r>
              <a:rPr sz="2000" spc="-7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65" dirty="0">
                <a:solidFill>
                  <a:srgbClr val="132957"/>
                </a:solidFill>
                <a:latin typeface="Arial"/>
                <a:cs typeface="Arial"/>
              </a:rPr>
              <a:t>it</a:t>
            </a:r>
            <a:r>
              <a:rPr sz="2000" spc="-8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32957"/>
                </a:solidFill>
                <a:latin typeface="Arial"/>
                <a:cs typeface="Arial"/>
              </a:rPr>
              <a:t>will</a:t>
            </a:r>
            <a:r>
              <a:rPr sz="2000" spc="-7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132957"/>
                </a:solidFill>
                <a:latin typeface="Arial"/>
                <a:cs typeface="Arial"/>
              </a:rPr>
              <a:t>work.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57200" y="4789932"/>
            <a:ext cx="4479290" cy="451484"/>
          </a:xfrm>
          <a:custGeom>
            <a:avLst/>
            <a:gdLst/>
            <a:ahLst/>
            <a:cxnLst/>
            <a:rect l="l" t="t" r="r" b="b"/>
            <a:pathLst>
              <a:path w="4479290" h="451485">
                <a:moveTo>
                  <a:pt x="0" y="451104"/>
                </a:moveTo>
                <a:lnTo>
                  <a:pt x="4479036" y="451104"/>
                </a:lnTo>
                <a:lnTo>
                  <a:pt x="4479036" y="0"/>
                </a:lnTo>
                <a:lnTo>
                  <a:pt x="0" y="0"/>
                </a:lnTo>
                <a:lnTo>
                  <a:pt x="0" y="451104"/>
                </a:lnTo>
                <a:close/>
              </a:path>
            </a:pathLst>
          </a:custGeom>
          <a:ln w="9525">
            <a:solidFill>
              <a:srgbClr val="436C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1591436" y="4768088"/>
            <a:ext cx="22123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280" dirty="0">
                <a:solidFill>
                  <a:srgbClr val="436CC4"/>
                </a:solidFill>
                <a:latin typeface="Arial"/>
                <a:cs typeface="Arial"/>
              </a:rPr>
              <a:t>Ethics</a:t>
            </a:r>
            <a:r>
              <a:rPr sz="2800" b="1" spc="-135" dirty="0">
                <a:solidFill>
                  <a:srgbClr val="436CC4"/>
                </a:solidFill>
                <a:latin typeface="Arial"/>
                <a:cs typeface="Arial"/>
              </a:rPr>
              <a:t> </a:t>
            </a:r>
            <a:r>
              <a:rPr sz="2800" b="1" spc="-70" dirty="0">
                <a:solidFill>
                  <a:srgbClr val="436CC4"/>
                </a:solidFill>
                <a:latin typeface="Arial"/>
                <a:cs typeface="Arial"/>
              </a:rPr>
              <a:t>&amp;</a:t>
            </a:r>
            <a:r>
              <a:rPr sz="2800" b="1" spc="-125" dirty="0">
                <a:solidFill>
                  <a:srgbClr val="436CC4"/>
                </a:solidFill>
                <a:latin typeface="Arial"/>
                <a:cs typeface="Arial"/>
              </a:rPr>
              <a:t> </a:t>
            </a:r>
            <a:r>
              <a:rPr sz="2800" b="1" spc="-190" dirty="0">
                <a:solidFill>
                  <a:srgbClr val="436CC4"/>
                </a:solidFill>
                <a:latin typeface="Arial"/>
                <a:cs typeface="Arial"/>
              </a:rPr>
              <a:t>Safety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240601" y="4774501"/>
            <a:ext cx="550545" cy="517525"/>
            <a:chOff x="240601" y="4774501"/>
            <a:chExt cx="550545" cy="517525"/>
          </a:xfrm>
        </p:grpSpPr>
        <p:sp>
          <p:nvSpPr>
            <p:cNvPr id="50" name="object 50"/>
            <p:cNvSpPr/>
            <p:nvPr/>
          </p:nvSpPr>
          <p:spPr>
            <a:xfrm>
              <a:off x="245363" y="4779264"/>
              <a:ext cx="541020" cy="508000"/>
            </a:xfrm>
            <a:custGeom>
              <a:avLst/>
              <a:gdLst/>
              <a:ahLst/>
              <a:cxnLst/>
              <a:rect l="l" t="t" r="r" b="b"/>
              <a:pathLst>
                <a:path w="541020" h="508000">
                  <a:moveTo>
                    <a:pt x="270509" y="0"/>
                  </a:moveTo>
                  <a:lnTo>
                    <a:pt x="221884" y="4090"/>
                  </a:lnTo>
                  <a:lnTo>
                    <a:pt x="176118" y="15881"/>
                  </a:lnTo>
                  <a:lnTo>
                    <a:pt x="133976" y="34656"/>
                  </a:lnTo>
                  <a:lnTo>
                    <a:pt x="96222" y="59697"/>
                  </a:lnTo>
                  <a:lnTo>
                    <a:pt x="63619" y="90284"/>
                  </a:lnTo>
                  <a:lnTo>
                    <a:pt x="36931" y="125701"/>
                  </a:lnTo>
                  <a:lnTo>
                    <a:pt x="16923" y="165229"/>
                  </a:lnTo>
                  <a:lnTo>
                    <a:pt x="4358" y="208150"/>
                  </a:lnTo>
                  <a:lnTo>
                    <a:pt x="0" y="253746"/>
                  </a:lnTo>
                  <a:lnTo>
                    <a:pt x="4358" y="299341"/>
                  </a:lnTo>
                  <a:lnTo>
                    <a:pt x="16923" y="342262"/>
                  </a:lnTo>
                  <a:lnTo>
                    <a:pt x="36931" y="381790"/>
                  </a:lnTo>
                  <a:lnTo>
                    <a:pt x="63619" y="417207"/>
                  </a:lnTo>
                  <a:lnTo>
                    <a:pt x="96222" y="447794"/>
                  </a:lnTo>
                  <a:lnTo>
                    <a:pt x="133976" y="472835"/>
                  </a:lnTo>
                  <a:lnTo>
                    <a:pt x="176118" y="491610"/>
                  </a:lnTo>
                  <a:lnTo>
                    <a:pt x="221884" y="503401"/>
                  </a:lnTo>
                  <a:lnTo>
                    <a:pt x="270509" y="507492"/>
                  </a:lnTo>
                  <a:lnTo>
                    <a:pt x="319135" y="503401"/>
                  </a:lnTo>
                  <a:lnTo>
                    <a:pt x="364901" y="491610"/>
                  </a:lnTo>
                  <a:lnTo>
                    <a:pt x="407043" y="472835"/>
                  </a:lnTo>
                  <a:lnTo>
                    <a:pt x="444797" y="447794"/>
                  </a:lnTo>
                  <a:lnTo>
                    <a:pt x="477400" y="417207"/>
                  </a:lnTo>
                  <a:lnTo>
                    <a:pt x="504088" y="381790"/>
                  </a:lnTo>
                  <a:lnTo>
                    <a:pt x="524096" y="342262"/>
                  </a:lnTo>
                  <a:lnTo>
                    <a:pt x="536661" y="299341"/>
                  </a:lnTo>
                  <a:lnTo>
                    <a:pt x="541020" y="253746"/>
                  </a:lnTo>
                  <a:lnTo>
                    <a:pt x="536661" y="208150"/>
                  </a:lnTo>
                  <a:lnTo>
                    <a:pt x="524096" y="165229"/>
                  </a:lnTo>
                  <a:lnTo>
                    <a:pt x="504088" y="125701"/>
                  </a:lnTo>
                  <a:lnTo>
                    <a:pt x="477400" y="90284"/>
                  </a:lnTo>
                  <a:lnTo>
                    <a:pt x="444797" y="59697"/>
                  </a:lnTo>
                  <a:lnTo>
                    <a:pt x="407043" y="34656"/>
                  </a:lnTo>
                  <a:lnTo>
                    <a:pt x="364901" y="15881"/>
                  </a:lnTo>
                  <a:lnTo>
                    <a:pt x="319135" y="4090"/>
                  </a:lnTo>
                  <a:lnTo>
                    <a:pt x="270509" y="0"/>
                  </a:lnTo>
                  <a:close/>
                </a:path>
              </a:pathLst>
            </a:custGeom>
            <a:solidFill>
              <a:srgbClr val="436C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45363" y="4779264"/>
              <a:ext cx="541020" cy="508000"/>
            </a:xfrm>
            <a:custGeom>
              <a:avLst/>
              <a:gdLst/>
              <a:ahLst/>
              <a:cxnLst/>
              <a:rect l="l" t="t" r="r" b="b"/>
              <a:pathLst>
                <a:path w="541020" h="508000">
                  <a:moveTo>
                    <a:pt x="0" y="253746"/>
                  </a:moveTo>
                  <a:lnTo>
                    <a:pt x="4358" y="208150"/>
                  </a:lnTo>
                  <a:lnTo>
                    <a:pt x="16923" y="165229"/>
                  </a:lnTo>
                  <a:lnTo>
                    <a:pt x="36931" y="125701"/>
                  </a:lnTo>
                  <a:lnTo>
                    <a:pt x="63619" y="90284"/>
                  </a:lnTo>
                  <a:lnTo>
                    <a:pt x="96222" y="59697"/>
                  </a:lnTo>
                  <a:lnTo>
                    <a:pt x="133976" y="34656"/>
                  </a:lnTo>
                  <a:lnTo>
                    <a:pt x="176118" y="15881"/>
                  </a:lnTo>
                  <a:lnTo>
                    <a:pt x="221884" y="4090"/>
                  </a:lnTo>
                  <a:lnTo>
                    <a:pt x="270509" y="0"/>
                  </a:lnTo>
                  <a:lnTo>
                    <a:pt x="319135" y="4090"/>
                  </a:lnTo>
                  <a:lnTo>
                    <a:pt x="364901" y="15881"/>
                  </a:lnTo>
                  <a:lnTo>
                    <a:pt x="407043" y="34656"/>
                  </a:lnTo>
                  <a:lnTo>
                    <a:pt x="444797" y="59697"/>
                  </a:lnTo>
                  <a:lnTo>
                    <a:pt x="477400" y="90284"/>
                  </a:lnTo>
                  <a:lnTo>
                    <a:pt x="504088" y="125701"/>
                  </a:lnTo>
                  <a:lnTo>
                    <a:pt x="524096" y="165229"/>
                  </a:lnTo>
                  <a:lnTo>
                    <a:pt x="536661" y="208150"/>
                  </a:lnTo>
                  <a:lnTo>
                    <a:pt x="541020" y="253746"/>
                  </a:lnTo>
                  <a:lnTo>
                    <a:pt x="536661" y="299341"/>
                  </a:lnTo>
                  <a:lnTo>
                    <a:pt x="524096" y="342262"/>
                  </a:lnTo>
                  <a:lnTo>
                    <a:pt x="504088" y="381790"/>
                  </a:lnTo>
                  <a:lnTo>
                    <a:pt x="477400" y="417207"/>
                  </a:lnTo>
                  <a:lnTo>
                    <a:pt x="444797" y="447794"/>
                  </a:lnTo>
                  <a:lnTo>
                    <a:pt x="407043" y="472835"/>
                  </a:lnTo>
                  <a:lnTo>
                    <a:pt x="364901" y="491610"/>
                  </a:lnTo>
                  <a:lnTo>
                    <a:pt x="319135" y="503401"/>
                  </a:lnTo>
                  <a:lnTo>
                    <a:pt x="270509" y="507492"/>
                  </a:lnTo>
                  <a:lnTo>
                    <a:pt x="221884" y="503401"/>
                  </a:lnTo>
                  <a:lnTo>
                    <a:pt x="176118" y="491610"/>
                  </a:lnTo>
                  <a:lnTo>
                    <a:pt x="133976" y="472835"/>
                  </a:lnTo>
                  <a:lnTo>
                    <a:pt x="96222" y="447794"/>
                  </a:lnTo>
                  <a:lnTo>
                    <a:pt x="63619" y="417207"/>
                  </a:lnTo>
                  <a:lnTo>
                    <a:pt x="36931" y="381790"/>
                  </a:lnTo>
                  <a:lnTo>
                    <a:pt x="16923" y="342262"/>
                  </a:lnTo>
                  <a:lnTo>
                    <a:pt x="4358" y="299341"/>
                  </a:lnTo>
                  <a:lnTo>
                    <a:pt x="0" y="253746"/>
                  </a:lnTo>
                  <a:close/>
                </a:path>
              </a:pathLst>
            </a:custGeom>
            <a:ln w="9525">
              <a:solidFill>
                <a:srgbClr val="436C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44787" y="4833281"/>
              <a:ext cx="345502" cy="356482"/>
            </a:xfrm>
            <a:prstGeom prst="rect">
              <a:avLst/>
            </a:prstGeom>
          </p:spPr>
        </p:pic>
      </p:grpSp>
      <p:sp>
        <p:nvSpPr>
          <p:cNvPr id="53" name="object 53"/>
          <p:cNvSpPr txBox="1"/>
          <p:nvPr/>
        </p:nvSpPr>
        <p:spPr>
          <a:xfrm>
            <a:off x="452729" y="5289296"/>
            <a:ext cx="445516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65" dirty="0">
                <a:solidFill>
                  <a:srgbClr val="132957"/>
                </a:solidFill>
                <a:latin typeface="Arial"/>
                <a:cs typeface="Arial"/>
              </a:rPr>
              <a:t>What</a:t>
            </a:r>
            <a:r>
              <a:rPr sz="2000" spc="-9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85" dirty="0">
                <a:solidFill>
                  <a:srgbClr val="132957"/>
                </a:solidFill>
                <a:latin typeface="Arial"/>
                <a:cs typeface="Arial"/>
              </a:rPr>
              <a:t>ethics</a:t>
            </a:r>
            <a:r>
              <a:rPr sz="2000" spc="-7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105" dirty="0">
                <a:solidFill>
                  <a:srgbClr val="132957"/>
                </a:solidFill>
                <a:latin typeface="Arial"/>
                <a:cs typeface="Arial"/>
              </a:rPr>
              <a:t>code </a:t>
            </a:r>
            <a:r>
              <a:rPr sz="2000" spc="-50" dirty="0">
                <a:solidFill>
                  <a:srgbClr val="132957"/>
                </a:solidFill>
                <a:latin typeface="Arial"/>
                <a:cs typeface="Arial"/>
              </a:rPr>
              <a:t>did</a:t>
            </a:r>
            <a:r>
              <a:rPr sz="2000" spc="-9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90" dirty="0">
                <a:solidFill>
                  <a:srgbClr val="132957"/>
                </a:solidFill>
                <a:latin typeface="Arial"/>
                <a:cs typeface="Arial"/>
              </a:rPr>
              <a:t>you</a:t>
            </a:r>
            <a:r>
              <a:rPr sz="2000" spc="-114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132957"/>
                </a:solidFill>
                <a:latin typeface="Arial"/>
                <a:cs typeface="Arial"/>
              </a:rPr>
              <a:t>follow?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spc="-65" dirty="0">
                <a:solidFill>
                  <a:srgbClr val="132957"/>
                </a:solidFill>
                <a:latin typeface="Arial"/>
                <a:cs typeface="Arial"/>
              </a:rPr>
              <a:t>What</a:t>
            </a:r>
            <a:r>
              <a:rPr sz="2000" spc="-9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100" dirty="0">
                <a:solidFill>
                  <a:srgbClr val="132957"/>
                </a:solidFill>
                <a:latin typeface="Arial"/>
                <a:cs typeface="Arial"/>
              </a:rPr>
              <a:t>are</a:t>
            </a:r>
            <a:r>
              <a:rPr sz="2000" spc="-8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30" dirty="0">
                <a:solidFill>
                  <a:srgbClr val="132957"/>
                </a:solidFill>
                <a:latin typeface="Arial"/>
                <a:cs typeface="Arial"/>
              </a:rPr>
              <a:t>the</a:t>
            </a:r>
            <a:r>
              <a:rPr sz="2000" spc="-7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65" dirty="0">
                <a:solidFill>
                  <a:srgbClr val="132957"/>
                </a:solidFill>
                <a:latin typeface="Arial"/>
                <a:cs typeface="Arial"/>
              </a:rPr>
              <a:t>project’s</a:t>
            </a:r>
            <a:r>
              <a:rPr sz="2000" spc="-9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90" dirty="0">
                <a:solidFill>
                  <a:srgbClr val="132957"/>
                </a:solidFill>
                <a:latin typeface="Arial"/>
                <a:cs typeface="Arial"/>
              </a:rPr>
              <a:t>safety</a:t>
            </a:r>
            <a:r>
              <a:rPr sz="2000" spc="-7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85" dirty="0">
                <a:solidFill>
                  <a:srgbClr val="132957"/>
                </a:solidFill>
                <a:latin typeface="Arial"/>
                <a:cs typeface="Arial"/>
              </a:rPr>
              <a:t>concerns?</a:t>
            </a:r>
            <a:endParaRPr sz="20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526286" y="1400632"/>
            <a:ext cx="22193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290" dirty="0">
                <a:solidFill>
                  <a:srgbClr val="132957"/>
                </a:solidFill>
                <a:latin typeface="Arial"/>
                <a:cs typeface="Arial"/>
              </a:rPr>
              <a:t>Keys</a:t>
            </a:r>
            <a:r>
              <a:rPr sz="2800" spc="-13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32957"/>
                </a:solidFill>
                <a:latin typeface="Arial"/>
                <a:cs typeface="Arial"/>
              </a:rPr>
              <a:t>to</a:t>
            </a:r>
            <a:r>
              <a:rPr sz="2800" spc="-12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800" spc="-220" dirty="0">
                <a:solidFill>
                  <a:srgbClr val="132957"/>
                </a:solidFill>
                <a:latin typeface="Arial"/>
                <a:cs typeface="Arial"/>
              </a:rPr>
              <a:t>success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Writing</a:t>
            </a:r>
            <a:r>
              <a:rPr spc="-10" dirty="0"/>
              <a:t> </a:t>
            </a:r>
            <a:r>
              <a:rPr dirty="0"/>
              <a:t>the</a:t>
            </a:r>
            <a:r>
              <a:rPr spc="-10" dirty="0"/>
              <a:t> </a:t>
            </a:r>
            <a:r>
              <a:rPr dirty="0"/>
              <a:t>Ethics</a:t>
            </a:r>
            <a:r>
              <a:rPr spc="-10" dirty="0"/>
              <a:t> </a:t>
            </a:r>
            <a:r>
              <a:rPr dirty="0"/>
              <a:t>and</a:t>
            </a:r>
            <a:r>
              <a:rPr spc="-25" dirty="0"/>
              <a:t> </a:t>
            </a:r>
            <a:r>
              <a:rPr dirty="0"/>
              <a:t>Safety</a:t>
            </a:r>
            <a:r>
              <a:rPr spc="5" dirty="0"/>
              <a:t> </a:t>
            </a:r>
            <a:r>
              <a:rPr spc="-10" dirty="0"/>
              <a:t>Section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41070" y="1436623"/>
            <a:ext cx="7884795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132957"/>
                </a:solidFill>
                <a:latin typeface="Arial"/>
                <a:cs typeface="Arial"/>
              </a:rPr>
              <a:t>Ethics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 dirty="0">
              <a:latin typeface="Arial"/>
              <a:cs typeface="Arial"/>
            </a:endParaRPr>
          </a:p>
          <a:p>
            <a:pPr marL="288290" indent="-276225">
              <a:lnSpc>
                <a:spcPct val="100000"/>
              </a:lnSpc>
              <a:buClr>
                <a:srgbClr val="000000"/>
              </a:buClr>
              <a:buChar char="•"/>
              <a:tabLst>
                <a:tab pos="288290" algn="l"/>
                <a:tab pos="288925" algn="l"/>
              </a:tabLst>
            </a:pP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Refer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to</a:t>
            </a:r>
            <a:r>
              <a:rPr sz="2400" spc="-2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u="heavy" dirty="0">
                <a:solidFill>
                  <a:srgbClr val="132957"/>
                </a:solidFill>
                <a:uFill>
                  <a:solidFill>
                    <a:srgbClr val="132957"/>
                  </a:solidFill>
                </a:uFill>
                <a:latin typeface="Arial"/>
                <a:cs typeface="Arial"/>
                <a:hlinkClick r:id="rId2"/>
              </a:rPr>
              <a:t>Ethical </a:t>
            </a:r>
            <a:r>
              <a:rPr sz="2400" u="heavy" spc="-10" dirty="0">
                <a:solidFill>
                  <a:srgbClr val="132957"/>
                </a:solidFill>
                <a:uFill>
                  <a:solidFill>
                    <a:srgbClr val="132957"/>
                  </a:solidFill>
                </a:uFill>
                <a:latin typeface="Arial"/>
                <a:cs typeface="Arial"/>
                <a:hlinkClick r:id="rId2"/>
              </a:rPr>
              <a:t>Guidelines</a:t>
            </a:r>
            <a:endParaRPr sz="2400" dirty="0">
              <a:latin typeface="Arial"/>
              <a:cs typeface="Arial"/>
            </a:endParaRPr>
          </a:p>
          <a:p>
            <a:pPr marL="288290" indent="-276225">
              <a:lnSpc>
                <a:spcPct val="100000"/>
              </a:lnSpc>
              <a:buChar char="•"/>
              <a:tabLst>
                <a:tab pos="288290" algn="l"/>
                <a:tab pos="288925" algn="l"/>
              </a:tabLst>
            </a:pP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IEEE/ACM</a:t>
            </a:r>
            <a:r>
              <a:rPr sz="2400" spc="-2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code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of</a:t>
            </a:r>
            <a:r>
              <a:rPr sz="2400" spc="-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ethics</a:t>
            </a:r>
            <a:endParaRPr sz="2400" dirty="0">
              <a:latin typeface="Arial"/>
              <a:cs typeface="Arial"/>
            </a:endParaRPr>
          </a:p>
          <a:p>
            <a:pPr marL="535305" lvl="1" indent="-185420">
              <a:lnSpc>
                <a:spcPct val="100000"/>
              </a:lnSpc>
              <a:buChar char="-"/>
              <a:tabLst>
                <a:tab pos="535940" algn="l"/>
              </a:tabLst>
            </a:pP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Discuss</a:t>
            </a:r>
            <a:r>
              <a:rPr sz="2400" spc="-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ethical</a:t>
            </a:r>
            <a:r>
              <a:rPr sz="2400" spc="-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concerns</a:t>
            </a:r>
            <a:r>
              <a:rPr sz="2400" spc="-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as</a:t>
            </a:r>
            <a:r>
              <a:rPr sz="2400" spc="-2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they</a:t>
            </a:r>
            <a:r>
              <a:rPr sz="2400" spc="-3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apply</a:t>
            </a:r>
            <a:r>
              <a:rPr sz="2400" spc="-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to</a:t>
            </a:r>
            <a:r>
              <a:rPr sz="2400" spc="-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your</a:t>
            </a:r>
            <a:r>
              <a:rPr sz="2400" spc="-2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project.</a:t>
            </a:r>
            <a:endParaRPr sz="2400" dirty="0">
              <a:latin typeface="Arial"/>
              <a:cs typeface="Arial"/>
            </a:endParaRPr>
          </a:p>
          <a:p>
            <a:pPr marL="535305" lvl="1" indent="-185420">
              <a:lnSpc>
                <a:spcPct val="100000"/>
              </a:lnSpc>
              <a:buChar char="-"/>
              <a:tabLst>
                <a:tab pos="535940" algn="l"/>
              </a:tabLst>
            </a:pP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Do</a:t>
            </a:r>
            <a:r>
              <a:rPr sz="2400" spc="-3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not</a:t>
            </a:r>
            <a:r>
              <a:rPr sz="2400" spc="-2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simply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 copy/paste!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2940" y="4114800"/>
            <a:ext cx="8493760" cy="2554605"/>
          </a:xfrm>
          <a:prstGeom prst="rect">
            <a:avLst/>
          </a:prstGeom>
          <a:ln w="9525">
            <a:solidFill>
              <a:srgbClr val="132957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90805" marR="212090">
              <a:lnSpc>
                <a:spcPct val="100000"/>
              </a:lnSpc>
              <a:spcBef>
                <a:spcPts val="240"/>
              </a:spcBef>
            </a:pPr>
            <a:r>
              <a:rPr sz="2000" spc="-65" dirty="0">
                <a:solidFill>
                  <a:srgbClr val="132957"/>
                </a:solidFill>
                <a:latin typeface="Arial"/>
                <a:cs typeface="Arial"/>
              </a:rPr>
              <a:t>“Security</a:t>
            </a:r>
            <a:r>
              <a:rPr sz="2000" spc="-8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114" dirty="0">
                <a:solidFill>
                  <a:srgbClr val="132957"/>
                </a:solidFill>
                <a:latin typeface="Arial"/>
                <a:cs typeface="Arial"/>
              </a:rPr>
              <a:t>is</a:t>
            </a:r>
            <a:r>
              <a:rPr sz="2000" spc="-6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165" dirty="0">
                <a:solidFill>
                  <a:srgbClr val="132957"/>
                </a:solidFill>
                <a:latin typeface="Arial"/>
                <a:cs typeface="Arial"/>
              </a:rPr>
              <a:t>a</a:t>
            </a:r>
            <a:r>
              <a:rPr sz="2000" spc="-75" dirty="0">
                <a:solidFill>
                  <a:srgbClr val="132957"/>
                </a:solidFill>
                <a:latin typeface="Arial"/>
                <a:cs typeface="Arial"/>
              </a:rPr>
              <a:t> big</a:t>
            </a:r>
            <a:r>
              <a:rPr sz="2000" spc="-10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95" dirty="0">
                <a:solidFill>
                  <a:srgbClr val="132957"/>
                </a:solidFill>
                <a:latin typeface="Arial"/>
                <a:cs typeface="Arial"/>
              </a:rPr>
              <a:t>concern </a:t>
            </a:r>
            <a:r>
              <a:rPr sz="2000" dirty="0">
                <a:solidFill>
                  <a:srgbClr val="132957"/>
                </a:solidFill>
                <a:latin typeface="Arial"/>
                <a:cs typeface="Arial"/>
              </a:rPr>
              <a:t>with</a:t>
            </a:r>
            <a:r>
              <a:rPr sz="2000" spc="-7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35" dirty="0">
                <a:solidFill>
                  <a:srgbClr val="132957"/>
                </a:solidFill>
                <a:latin typeface="Arial"/>
                <a:cs typeface="Arial"/>
              </a:rPr>
              <a:t>the</a:t>
            </a:r>
            <a:r>
              <a:rPr sz="2000" spc="-8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90" dirty="0">
                <a:solidFill>
                  <a:srgbClr val="132957"/>
                </a:solidFill>
                <a:latin typeface="Arial"/>
                <a:cs typeface="Arial"/>
              </a:rPr>
              <a:t>data</a:t>
            </a:r>
            <a:r>
              <a:rPr sz="2000" spc="-7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85" dirty="0">
                <a:solidFill>
                  <a:srgbClr val="132957"/>
                </a:solidFill>
                <a:latin typeface="Arial"/>
                <a:cs typeface="Arial"/>
              </a:rPr>
              <a:t>we</a:t>
            </a:r>
            <a:r>
              <a:rPr sz="2000" spc="-7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100" dirty="0">
                <a:solidFill>
                  <a:srgbClr val="132957"/>
                </a:solidFill>
                <a:latin typeface="Arial"/>
                <a:cs typeface="Arial"/>
              </a:rPr>
              <a:t>are</a:t>
            </a:r>
            <a:r>
              <a:rPr sz="2000" spc="-7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65" dirty="0">
                <a:solidFill>
                  <a:srgbClr val="132957"/>
                </a:solidFill>
                <a:latin typeface="Arial"/>
                <a:cs typeface="Arial"/>
              </a:rPr>
              <a:t>collecting.</a:t>
            </a:r>
            <a:r>
              <a:rPr sz="2000" spc="-10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160" dirty="0">
                <a:solidFill>
                  <a:srgbClr val="132957"/>
                </a:solidFill>
                <a:latin typeface="Arial"/>
                <a:cs typeface="Arial"/>
              </a:rPr>
              <a:t>We</a:t>
            </a:r>
            <a:r>
              <a:rPr sz="2000" spc="-8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80" dirty="0">
                <a:solidFill>
                  <a:srgbClr val="132957"/>
                </a:solidFill>
                <a:latin typeface="Arial"/>
                <a:cs typeface="Arial"/>
              </a:rPr>
              <a:t>plan </a:t>
            </a:r>
            <a:r>
              <a:rPr sz="2000" dirty="0">
                <a:solidFill>
                  <a:srgbClr val="132957"/>
                </a:solidFill>
                <a:latin typeface="Arial"/>
                <a:cs typeface="Arial"/>
              </a:rPr>
              <a:t>to</a:t>
            </a:r>
            <a:r>
              <a:rPr sz="2000" spc="-7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25" dirty="0">
                <a:solidFill>
                  <a:srgbClr val="132957"/>
                </a:solidFill>
                <a:latin typeface="Arial"/>
                <a:cs typeface="Arial"/>
              </a:rPr>
              <a:t>use </a:t>
            </a:r>
            <a:r>
              <a:rPr sz="2000" spc="-120" dirty="0">
                <a:solidFill>
                  <a:srgbClr val="132957"/>
                </a:solidFill>
                <a:latin typeface="Arial"/>
                <a:cs typeface="Arial"/>
              </a:rPr>
              <a:t>asynchronous</a:t>
            </a:r>
            <a:r>
              <a:rPr sz="2000" spc="-114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80" dirty="0">
                <a:solidFill>
                  <a:srgbClr val="132957"/>
                </a:solidFill>
                <a:latin typeface="Arial"/>
                <a:cs typeface="Arial"/>
              </a:rPr>
              <a:t>cryptography</a:t>
            </a:r>
            <a:r>
              <a:rPr sz="2000" spc="-12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32957"/>
                </a:solidFill>
                <a:latin typeface="Arial"/>
                <a:cs typeface="Arial"/>
              </a:rPr>
              <a:t>to</a:t>
            </a:r>
            <a:r>
              <a:rPr sz="2000" spc="-8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130" dirty="0">
                <a:solidFill>
                  <a:srgbClr val="132957"/>
                </a:solidFill>
                <a:latin typeface="Arial"/>
                <a:cs typeface="Arial"/>
              </a:rPr>
              <a:t>have</a:t>
            </a:r>
            <a:r>
              <a:rPr sz="2000" spc="-7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165" dirty="0">
                <a:solidFill>
                  <a:srgbClr val="132957"/>
                </a:solidFill>
                <a:latin typeface="Arial"/>
                <a:cs typeface="Arial"/>
              </a:rPr>
              <a:t>a</a:t>
            </a:r>
            <a:r>
              <a:rPr sz="2000" spc="-8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60" dirty="0">
                <a:solidFill>
                  <a:srgbClr val="132957"/>
                </a:solidFill>
                <a:latin typeface="Arial"/>
                <a:cs typeface="Arial"/>
              </a:rPr>
              <a:t>public</a:t>
            </a:r>
            <a:r>
              <a:rPr sz="2000" spc="-9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135" dirty="0">
                <a:solidFill>
                  <a:srgbClr val="132957"/>
                </a:solidFill>
                <a:latin typeface="Arial"/>
                <a:cs typeface="Arial"/>
              </a:rPr>
              <a:t>key</a:t>
            </a:r>
            <a:r>
              <a:rPr sz="2000" spc="-8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32957"/>
                </a:solidFill>
                <a:latin typeface="Arial"/>
                <a:cs typeface="Arial"/>
              </a:rPr>
              <a:t>that</a:t>
            </a:r>
            <a:r>
              <a:rPr sz="2000" spc="-7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32957"/>
                </a:solidFill>
                <a:latin typeface="Arial"/>
                <a:cs typeface="Arial"/>
              </a:rPr>
              <a:t>will</a:t>
            </a:r>
            <a:r>
              <a:rPr sz="2000" spc="-7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60" dirty="0">
                <a:solidFill>
                  <a:srgbClr val="132957"/>
                </a:solidFill>
                <a:latin typeface="Arial"/>
                <a:cs typeface="Arial"/>
              </a:rPr>
              <a:t>encrypt</a:t>
            </a:r>
            <a:r>
              <a:rPr sz="2000" spc="-10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50" dirty="0">
                <a:solidFill>
                  <a:srgbClr val="132957"/>
                </a:solidFill>
                <a:latin typeface="Arial"/>
                <a:cs typeface="Arial"/>
              </a:rPr>
              <a:t>all</a:t>
            </a:r>
            <a:r>
              <a:rPr sz="2000" spc="-7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90" dirty="0">
                <a:solidFill>
                  <a:srgbClr val="132957"/>
                </a:solidFill>
                <a:latin typeface="Arial"/>
                <a:cs typeface="Arial"/>
              </a:rPr>
              <a:t>data</a:t>
            </a:r>
            <a:r>
              <a:rPr sz="2000" spc="-8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32957"/>
                </a:solidFill>
                <a:latin typeface="Arial"/>
                <a:cs typeface="Arial"/>
              </a:rPr>
              <a:t>that</a:t>
            </a:r>
            <a:r>
              <a:rPr sz="2000" spc="-7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25" dirty="0">
                <a:solidFill>
                  <a:srgbClr val="132957"/>
                </a:solidFill>
                <a:latin typeface="Arial"/>
                <a:cs typeface="Arial"/>
              </a:rPr>
              <a:t>is </a:t>
            </a:r>
            <a:r>
              <a:rPr sz="2000" spc="-95" dirty="0">
                <a:solidFill>
                  <a:srgbClr val="132957"/>
                </a:solidFill>
                <a:latin typeface="Arial"/>
                <a:cs typeface="Arial"/>
              </a:rPr>
              <a:t>sent</a:t>
            </a:r>
            <a:r>
              <a:rPr sz="2000" spc="-6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25" dirty="0">
                <a:solidFill>
                  <a:srgbClr val="132957"/>
                </a:solidFill>
                <a:latin typeface="Arial"/>
                <a:cs typeface="Arial"/>
              </a:rPr>
              <a:t>from</a:t>
            </a:r>
            <a:r>
              <a:rPr sz="2000" spc="-8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140" dirty="0">
                <a:solidFill>
                  <a:srgbClr val="132957"/>
                </a:solidFill>
                <a:latin typeface="Arial"/>
                <a:cs typeface="Arial"/>
              </a:rPr>
              <a:t>each</a:t>
            </a:r>
            <a:r>
              <a:rPr sz="2000" spc="-8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55" dirty="0">
                <a:solidFill>
                  <a:srgbClr val="132957"/>
                </a:solidFill>
                <a:latin typeface="Arial"/>
                <a:cs typeface="Arial"/>
              </a:rPr>
              <a:t>individual</a:t>
            </a:r>
            <a:r>
              <a:rPr sz="2000" spc="-8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90" dirty="0">
                <a:solidFill>
                  <a:srgbClr val="132957"/>
                </a:solidFill>
                <a:latin typeface="Arial"/>
                <a:cs typeface="Arial"/>
              </a:rPr>
              <a:t>device……</a:t>
            </a:r>
            <a:endParaRPr sz="2000">
              <a:latin typeface="Arial"/>
              <a:cs typeface="Arial"/>
            </a:endParaRPr>
          </a:p>
          <a:p>
            <a:pPr marL="90805">
              <a:lnSpc>
                <a:spcPct val="100000"/>
              </a:lnSpc>
            </a:pPr>
            <a:r>
              <a:rPr sz="2000" spc="-65" dirty="0">
                <a:solidFill>
                  <a:srgbClr val="132957"/>
                </a:solidFill>
                <a:latin typeface="Arial"/>
                <a:cs typeface="Arial"/>
              </a:rPr>
              <a:t>In</a:t>
            </a:r>
            <a:r>
              <a:rPr sz="2000" spc="-9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40" dirty="0">
                <a:solidFill>
                  <a:srgbClr val="132957"/>
                </a:solidFill>
                <a:latin typeface="Arial"/>
                <a:cs typeface="Arial"/>
              </a:rPr>
              <a:t>addition</a:t>
            </a:r>
            <a:r>
              <a:rPr sz="2000" spc="-8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32957"/>
                </a:solidFill>
                <a:latin typeface="Arial"/>
                <a:cs typeface="Arial"/>
              </a:rPr>
              <a:t>to</a:t>
            </a:r>
            <a:r>
              <a:rPr sz="2000" spc="-9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25" dirty="0">
                <a:solidFill>
                  <a:srgbClr val="132957"/>
                </a:solidFill>
                <a:latin typeface="Arial"/>
                <a:cs typeface="Arial"/>
              </a:rPr>
              <a:t>the</a:t>
            </a:r>
            <a:r>
              <a:rPr sz="2000" spc="-8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105" dirty="0">
                <a:solidFill>
                  <a:srgbClr val="132957"/>
                </a:solidFill>
                <a:latin typeface="Arial"/>
                <a:cs typeface="Arial"/>
              </a:rPr>
              <a:t>above,</a:t>
            </a:r>
            <a:r>
              <a:rPr sz="2000" spc="-9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40" dirty="0">
                <a:solidFill>
                  <a:srgbClr val="132957"/>
                </a:solidFill>
                <a:latin typeface="Arial"/>
                <a:cs typeface="Arial"/>
              </a:rPr>
              <a:t>our</a:t>
            </a:r>
            <a:r>
              <a:rPr sz="2000" spc="-9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75" dirty="0">
                <a:solidFill>
                  <a:srgbClr val="132957"/>
                </a:solidFill>
                <a:latin typeface="Arial"/>
                <a:cs typeface="Arial"/>
              </a:rPr>
              <a:t>team</a:t>
            </a:r>
            <a:r>
              <a:rPr sz="2000" spc="-8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114" dirty="0">
                <a:solidFill>
                  <a:srgbClr val="132957"/>
                </a:solidFill>
                <a:latin typeface="Arial"/>
                <a:cs typeface="Arial"/>
              </a:rPr>
              <a:t>pledges</a:t>
            </a:r>
            <a:r>
              <a:rPr sz="2000" spc="-9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32957"/>
                </a:solidFill>
                <a:latin typeface="Arial"/>
                <a:cs typeface="Arial"/>
              </a:rPr>
              <a:t>to</a:t>
            </a:r>
            <a:r>
              <a:rPr sz="2000" spc="-9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132957"/>
                </a:solidFill>
                <a:latin typeface="Arial"/>
                <a:cs typeface="Arial"/>
              </a:rPr>
              <a:t>follow</a:t>
            </a:r>
            <a:r>
              <a:rPr sz="2000" spc="-10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35" dirty="0">
                <a:solidFill>
                  <a:srgbClr val="132957"/>
                </a:solidFill>
                <a:latin typeface="Arial"/>
                <a:cs typeface="Arial"/>
              </a:rPr>
              <a:t>the</a:t>
            </a:r>
            <a:r>
              <a:rPr sz="2000" spc="-9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285" dirty="0">
                <a:solidFill>
                  <a:srgbClr val="132957"/>
                </a:solidFill>
                <a:latin typeface="Arial"/>
                <a:cs typeface="Arial"/>
              </a:rPr>
              <a:t>IEEE</a:t>
            </a:r>
            <a:r>
              <a:rPr sz="2000" spc="-114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120" dirty="0">
                <a:solidFill>
                  <a:srgbClr val="132957"/>
                </a:solidFill>
                <a:latin typeface="Arial"/>
                <a:cs typeface="Arial"/>
              </a:rPr>
              <a:t>Ethics</a:t>
            </a:r>
            <a:r>
              <a:rPr sz="2000" spc="-8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132957"/>
                </a:solidFill>
                <a:latin typeface="Arial"/>
                <a:cs typeface="Arial"/>
              </a:rPr>
              <a:t>guidelines</a:t>
            </a:r>
            <a:endParaRPr sz="2000">
              <a:latin typeface="Arial"/>
              <a:cs typeface="Arial"/>
            </a:endParaRPr>
          </a:p>
          <a:p>
            <a:pPr marL="90805">
              <a:lnSpc>
                <a:spcPct val="100000"/>
              </a:lnSpc>
            </a:pPr>
            <a:r>
              <a:rPr sz="2000" spc="-30" dirty="0">
                <a:solidFill>
                  <a:srgbClr val="132957"/>
                </a:solidFill>
                <a:latin typeface="Arial"/>
                <a:cs typeface="Arial"/>
              </a:rPr>
              <a:t>[14]</a:t>
            </a:r>
            <a:r>
              <a:rPr sz="2000" spc="-1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200" dirty="0">
                <a:solidFill>
                  <a:srgbClr val="132957"/>
                </a:solidFill>
                <a:latin typeface="Arial"/>
                <a:cs typeface="Arial"/>
              </a:rPr>
              <a:t>as</a:t>
            </a:r>
            <a:r>
              <a:rPr sz="2000" spc="-8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45" dirty="0">
                <a:solidFill>
                  <a:srgbClr val="132957"/>
                </a:solidFill>
                <a:latin typeface="Arial"/>
                <a:cs typeface="Arial"/>
              </a:rPr>
              <a:t>well</a:t>
            </a:r>
            <a:r>
              <a:rPr sz="2000" spc="-9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200" dirty="0">
                <a:solidFill>
                  <a:srgbClr val="132957"/>
                </a:solidFill>
                <a:latin typeface="Arial"/>
                <a:cs typeface="Arial"/>
              </a:rPr>
              <a:t>as</a:t>
            </a:r>
            <a:r>
              <a:rPr sz="2000" spc="-10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25" dirty="0">
                <a:solidFill>
                  <a:srgbClr val="132957"/>
                </a:solidFill>
                <a:latin typeface="Arial"/>
                <a:cs typeface="Arial"/>
              </a:rPr>
              <a:t>the</a:t>
            </a:r>
            <a:r>
              <a:rPr sz="2000" spc="-8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180" dirty="0">
                <a:solidFill>
                  <a:srgbClr val="132957"/>
                </a:solidFill>
                <a:latin typeface="Arial"/>
                <a:cs typeface="Arial"/>
              </a:rPr>
              <a:t>ACM</a:t>
            </a:r>
            <a:r>
              <a:rPr sz="2000" spc="-1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120" dirty="0">
                <a:solidFill>
                  <a:srgbClr val="132957"/>
                </a:solidFill>
                <a:latin typeface="Arial"/>
                <a:cs typeface="Arial"/>
              </a:rPr>
              <a:t>Ethics</a:t>
            </a:r>
            <a:r>
              <a:rPr sz="2000" spc="-9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80" dirty="0">
                <a:solidFill>
                  <a:srgbClr val="132957"/>
                </a:solidFill>
                <a:latin typeface="Arial"/>
                <a:cs typeface="Arial"/>
              </a:rPr>
              <a:t>guidelines</a:t>
            </a:r>
            <a:r>
              <a:rPr sz="2000" spc="-9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32957"/>
                </a:solidFill>
                <a:latin typeface="Arial"/>
                <a:cs typeface="Arial"/>
              </a:rPr>
              <a:t>[7]</a:t>
            </a:r>
            <a:r>
              <a:rPr sz="2000" spc="-10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200" dirty="0">
                <a:solidFill>
                  <a:srgbClr val="132957"/>
                </a:solidFill>
                <a:latin typeface="Arial"/>
                <a:cs typeface="Arial"/>
              </a:rPr>
              <a:t>as</a:t>
            </a:r>
            <a:r>
              <a:rPr sz="2000" spc="-9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95" dirty="0">
                <a:solidFill>
                  <a:srgbClr val="132957"/>
                </a:solidFill>
                <a:latin typeface="Arial"/>
                <a:cs typeface="Arial"/>
              </a:rPr>
              <a:t>closely</a:t>
            </a:r>
            <a:r>
              <a:rPr sz="2000" spc="-9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200" dirty="0">
                <a:solidFill>
                  <a:srgbClr val="132957"/>
                </a:solidFill>
                <a:latin typeface="Arial"/>
                <a:cs typeface="Arial"/>
              </a:rPr>
              <a:t>as</a:t>
            </a:r>
            <a:r>
              <a:rPr sz="2000" spc="-8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95" dirty="0">
                <a:solidFill>
                  <a:srgbClr val="132957"/>
                </a:solidFill>
                <a:latin typeface="Arial"/>
                <a:cs typeface="Arial"/>
              </a:rPr>
              <a:t>possible.</a:t>
            </a:r>
            <a:r>
              <a:rPr sz="2000" spc="-8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120" dirty="0">
                <a:solidFill>
                  <a:srgbClr val="132957"/>
                </a:solidFill>
                <a:latin typeface="Arial"/>
                <a:cs typeface="Arial"/>
              </a:rPr>
              <a:t>”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Arial"/>
              <a:cs typeface="Arial"/>
            </a:endParaRPr>
          </a:p>
          <a:p>
            <a:pPr marL="7477125" marR="82550" indent="107950" algn="r">
              <a:lnSpc>
                <a:spcPct val="100000"/>
              </a:lnSpc>
              <a:spcBef>
                <a:spcPts val="5"/>
              </a:spcBef>
            </a:pPr>
            <a:r>
              <a:rPr sz="2000" spc="-155" dirty="0">
                <a:solidFill>
                  <a:srgbClr val="132957"/>
                </a:solidFill>
                <a:latin typeface="Arial"/>
                <a:cs typeface="Arial"/>
              </a:rPr>
              <a:t>BusPlan </a:t>
            </a:r>
            <a:r>
              <a:rPr sz="2000" spc="-120" dirty="0">
                <a:solidFill>
                  <a:srgbClr val="132957"/>
                </a:solidFill>
                <a:latin typeface="Arial"/>
                <a:cs typeface="Arial"/>
              </a:rPr>
              <a:t>Fall</a:t>
            </a:r>
            <a:r>
              <a:rPr sz="2000" spc="-114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000" spc="-100" dirty="0">
                <a:solidFill>
                  <a:srgbClr val="132957"/>
                </a:solidFill>
                <a:latin typeface="Arial"/>
                <a:cs typeface="Arial"/>
              </a:rPr>
              <a:t>2018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Writing</a:t>
            </a:r>
            <a:r>
              <a:rPr spc="-10" dirty="0"/>
              <a:t> </a:t>
            </a:r>
            <a:r>
              <a:rPr dirty="0"/>
              <a:t>the</a:t>
            </a:r>
            <a:r>
              <a:rPr spc="-10" dirty="0"/>
              <a:t> </a:t>
            </a:r>
            <a:r>
              <a:rPr dirty="0"/>
              <a:t>Ethics</a:t>
            </a:r>
            <a:r>
              <a:rPr spc="-10" dirty="0"/>
              <a:t> </a:t>
            </a:r>
            <a:r>
              <a:rPr dirty="0"/>
              <a:t>and</a:t>
            </a:r>
            <a:r>
              <a:rPr spc="-25" dirty="0"/>
              <a:t> </a:t>
            </a:r>
            <a:r>
              <a:rPr dirty="0"/>
              <a:t>Safety</a:t>
            </a:r>
            <a:r>
              <a:rPr spc="5" dirty="0"/>
              <a:t> </a:t>
            </a:r>
            <a:r>
              <a:rPr spc="-10" dirty="0"/>
              <a:t>Section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41070" y="1436623"/>
            <a:ext cx="7739380" cy="2586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132957"/>
                </a:solidFill>
                <a:latin typeface="Arial"/>
                <a:cs typeface="Arial"/>
              </a:rPr>
              <a:t>Safety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Refer</a:t>
            </a:r>
            <a:r>
              <a:rPr sz="2400" spc="-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to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the</a:t>
            </a:r>
            <a:r>
              <a:rPr sz="2400" spc="-2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Safety</a:t>
            </a:r>
            <a:r>
              <a:rPr sz="24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24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Guidelines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354965" marR="274320" indent="-342265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Discuss</a:t>
            </a:r>
            <a:r>
              <a:rPr sz="2400" spc="-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safety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concerns (Electrical,</a:t>
            </a:r>
            <a:r>
              <a:rPr sz="2400" spc="-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Mechanical,</a:t>
            </a:r>
            <a:r>
              <a:rPr sz="2400" spc="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32957"/>
                </a:solidFill>
                <a:latin typeface="Arial"/>
                <a:cs typeface="Arial"/>
              </a:rPr>
              <a:t>Lab 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Safety,</a:t>
            </a:r>
            <a:r>
              <a:rPr sz="2400" spc="-14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32957"/>
                </a:solidFill>
                <a:latin typeface="Arial"/>
                <a:cs typeface="Arial"/>
              </a:rPr>
              <a:t>etc.)</a:t>
            </a:r>
            <a:endParaRPr sz="2400">
              <a:latin typeface="Arial"/>
              <a:cs typeface="Arial"/>
            </a:endParaRPr>
          </a:p>
          <a:p>
            <a:pPr marL="354965" marR="5080" indent="-342265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For</a:t>
            </a:r>
            <a:r>
              <a:rPr sz="2400" spc="-4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example,</a:t>
            </a:r>
            <a:r>
              <a:rPr sz="2400" spc="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32957"/>
                </a:solidFill>
                <a:latin typeface="Arial"/>
                <a:cs typeface="Arial"/>
              </a:rPr>
              <a:t>almost</a:t>
            </a:r>
            <a:r>
              <a:rPr sz="2400" b="1" spc="-2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32957"/>
                </a:solidFill>
                <a:latin typeface="Arial"/>
                <a:cs typeface="Arial"/>
              </a:rPr>
              <a:t>all</a:t>
            </a:r>
            <a:r>
              <a:rPr sz="2400" b="1" spc="-3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32957"/>
                </a:solidFill>
                <a:latin typeface="Arial"/>
                <a:cs typeface="Arial"/>
              </a:rPr>
              <a:t>wearable</a:t>
            </a:r>
            <a:r>
              <a:rPr sz="2400" b="1" spc="-5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32957"/>
                </a:solidFill>
                <a:latin typeface="Arial"/>
                <a:cs typeface="Arial"/>
              </a:rPr>
              <a:t>devices</a:t>
            </a:r>
            <a:r>
              <a:rPr sz="2400" b="1" spc="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will have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32957"/>
                </a:solidFill>
                <a:latin typeface="Arial"/>
                <a:cs typeface="Arial"/>
              </a:rPr>
              <a:t>a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safety</a:t>
            </a:r>
            <a:r>
              <a:rPr sz="2400" spc="-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code</a:t>
            </a:r>
            <a:r>
              <a:rPr sz="2400" spc="-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to 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cite!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79575" y="4492752"/>
            <a:ext cx="7699375" cy="2308860"/>
          </a:xfrm>
          <a:prstGeom prst="rect">
            <a:avLst/>
          </a:prstGeom>
          <a:ln w="9525">
            <a:solidFill>
              <a:srgbClr val="132957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0805" marR="451484">
              <a:lnSpc>
                <a:spcPct val="100000"/>
              </a:lnSpc>
              <a:spcBef>
                <a:spcPts val="320"/>
              </a:spcBef>
            </a:pP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“The</a:t>
            </a:r>
            <a:r>
              <a:rPr sz="1800" spc="-3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heart</a:t>
            </a:r>
            <a:r>
              <a:rPr sz="1800" spc="-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rate</a:t>
            </a:r>
            <a:r>
              <a:rPr sz="1800" spc="-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monitor</a:t>
            </a:r>
            <a:r>
              <a:rPr sz="1800" spc="-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uses</a:t>
            </a:r>
            <a:r>
              <a:rPr sz="1800" spc="-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an</a:t>
            </a:r>
            <a:r>
              <a:rPr sz="1800" spc="-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IR</a:t>
            </a:r>
            <a:r>
              <a:rPr sz="1800" spc="-2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transmitter</a:t>
            </a:r>
            <a:r>
              <a:rPr sz="1800" spc="-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and</a:t>
            </a:r>
            <a:r>
              <a:rPr sz="1800" spc="-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receiver</a:t>
            </a:r>
            <a:r>
              <a:rPr sz="1800" spc="-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and</a:t>
            </a:r>
            <a:r>
              <a:rPr sz="1800" spc="-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can</a:t>
            </a:r>
            <a:r>
              <a:rPr sz="1800" spc="-2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132957"/>
                </a:solidFill>
                <a:latin typeface="Arial"/>
                <a:cs typeface="Arial"/>
              </a:rPr>
              <a:t>be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classified</a:t>
            </a:r>
            <a:r>
              <a:rPr sz="1800" spc="-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as</a:t>
            </a:r>
            <a:r>
              <a:rPr sz="1800" spc="-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a</a:t>
            </a:r>
            <a:r>
              <a:rPr sz="1800" spc="-2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Class I</a:t>
            </a:r>
            <a:r>
              <a:rPr sz="1800" spc="-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or</a:t>
            </a:r>
            <a:r>
              <a:rPr sz="1800" spc="-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II</a:t>
            </a:r>
            <a:r>
              <a:rPr sz="1800" spc="-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medical</a:t>
            </a:r>
            <a:r>
              <a:rPr sz="1800" spc="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device</a:t>
            </a:r>
            <a:r>
              <a:rPr sz="1800" spc="-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by</a:t>
            </a:r>
            <a:r>
              <a:rPr sz="1800" spc="-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the</a:t>
            </a:r>
            <a:r>
              <a:rPr sz="1800" spc="-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132957"/>
                </a:solidFill>
                <a:latin typeface="Arial"/>
                <a:cs typeface="Arial"/>
              </a:rPr>
              <a:t>FDA</a:t>
            </a:r>
            <a:r>
              <a:rPr sz="1800" spc="-114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since it</a:t>
            </a:r>
            <a:r>
              <a:rPr sz="1800" spc="-2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132957"/>
                </a:solidFill>
                <a:latin typeface="Arial"/>
                <a:cs typeface="Arial"/>
              </a:rPr>
              <a:t>is</a:t>
            </a:r>
            <a:endParaRPr sz="1800">
              <a:latin typeface="Arial"/>
              <a:cs typeface="Arial"/>
            </a:endParaRPr>
          </a:p>
          <a:p>
            <a:pPr marL="90805" marR="582295">
              <a:lnSpc>
                <a:spcPct val="100000"/>
              </a:lnSpc>
            </a:pP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interacting</a:t>
            </a:r>
            <a:r>
              <a:rPr sz="1800" spc="-2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with</a:t>
            </a:r>
            <a:r>
              <a:rPr sz="1800" spc="2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humans</a:t>
            </a:r>
            <a:r>
              <a:rPr sz="1800" spc="-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and</a:t>
            </a:r>
            <a:r>
              <a:rPr sz="1800" spc="-2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measuring</a:t>
            </a:r>
            <a:r>
              <a:rPr sz="1800" spc="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a</a:t>
            </a:r>
            <a:r>
              <a:rPr sz="1800" spc="-2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part</a:t>
            </a:r>
            <a:r>
              <a:rPr sz="1800" spc="-2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of</a:t>
            </a:r>
            <a:r>
              <a:rPr sz="1800" spc="-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the</a:t>
            </a:r>
            <a:r>
              <a:rPr sz="1800" spc="-2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body</a:t>
            </a:r>
            <a:r>
              <a:rPr sz="1800" spc="-2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[14]…..</a:t>
            </a:r>
            <a:r>
              <a:rPr sz="1800" spc="-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132957"/>
                </a:solidFill>
                <a:latin typeface="Arial"/>
                <a:cs typeface="Arial"/>
              </a:rPr>
              <a:t>We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would only</a:t>
            </a:r>
            <a:r>
              <a:rPr sz="1800" spc="-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need</a:t>
            </a:r>
            <a:r>
              <a:rPr sz="1800" spc="-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to</a:t>
            </a:r>
            <a:r>
              <a:rPr sz="1800" spc="-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gain</a:t>
            </a:r>
            <a:r>
              <a:rPr sz="1800" spc="-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approval</a:t>
            </a:r>
            <a:r>
              <a:rPr sz="1800" spc="-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from</a:t>
            </a:r>
            <a:r>
              <a:rPr sz="1800" spc="-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the</a:t>
            </a:r>
            <a:r>
              <a:rPr sz="1800" spc="-3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132957"/>
                </a:solidFill>
                <a:latin typeface="Arial"/>
                <a:cs typeface="Arial"/>
              </a:rPr>
              <a:t>FDA</a:t>
            </a:r>
            <a:r>
              <a:rPr sz="1800" spc="-114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if</a:t>
            </a:r>
            <a:r>
              <a:rPr sz="1800" spc="-2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we</a:t>
            </a:r>
            <a:r>
              <a:rPr sz="1800" spc="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were</a:t>
            </a:r>
            <a:r>
              <a:rPr sz="1800" spc="2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to</a:t>
            </a:r>
            <a:r>
              <a:rPr sz="1800" spc="-2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put</a:t>
            </a:r>
            <a:r>
              <a:rPr sz="1800" spc="-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132957"/>
                </a:solidFill>
                <a:latin typeface="Arial"/>
                <a:cs typeface="Arial"/>
              </a:rPr>
              <a:t>our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project on</a:t>
            </a:r>
            <a:r>
              <a:rPr sz="1800" spc="-2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the</a:t>
            </a:r>
            <a:r>
              <a:rPr sz="1800" spc="-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market.</a:t>
            </a:r>
            <a:r>
              <a:rPr sz="1800" spc="-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spc="-50" dirty="0">
                <a:solidFill>
                  <a:srgbClr val="132957"/>
                </a:solidFill>
                <a:latin typeface="Arial"/>
                <a:cs typeface="Arial"/>
              </a:rPr>
              <a:t>”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R="83185" algn="r">
              <a:lnSpc>
                <a:spcPct val="100000"/>
              </a:lnSpc>
            </a:pP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Get</a:t>
            </a:r>
            <a:r>
              <a:rPr sz="1800" spc="-114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Active</a:t>
            </a:r>
            <a:r>
              <a:rPr sz="1800" spc="-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Gaming </a:t>
            </a:r>
            <a:r>
              <a:rPr sz="1800" spc="-10" dirty="0">
                <a:solidFill>
                  <a:srgbClr val="132957"/>
                </a:solidFill>
                <a:latin typeface="Arial"/>
                <a:cs typeface="Arial"/>
              </a:rPr>
              <a:t>System</a:t>
            </a:r>
            <a:endParaRPr sz="1800">
              <a:latin typeface="Arial"/>
              <a:cs typeface="Arial"/>
            </a:endParaRPr>
          </a:p>
          <a:p>
            <a:pPr marR="81280" algn="r">
              <a:lnSpc>
                <a:spcPct val="100000"/>
              </a:lnSpc>
            </a:pPr>
            <a:r>
              <a:rPr sz="1800" dirty="0">
                <a:solidFill>
                  <a:srgbClr val="132957"/>
                </a:solidFill>
                <a:latin typeface="Arial"/>
                <a:cs typeface="Arial"/>
              </a:rPr>
              <a:t>Fall</a:t>
            </a:r>
            <a:r>
              <a:rPr sz="1800" spc="-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132957"/>
                </a:solidFill>
                <a:latin typeface="Arial"/>
                <a:cs typeface="Arial"/>
              </a:rPr>
              <a:t>2018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Formatting </a:t>
            </a:r>
            <a:r>
              <a:rPr spc="-10" dirty="0"/>
              <a:t>Citations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41070" y="1436623"/>
            <a:ext cx="8357234" cy="404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32957"/>
                </a:solidFill>
                <a:latin typeface="Arial"/>
                <a:cs typeface="Arial"/>
              </a:rPr>
              <a:t>Citations</a:t>
            </a:r>
            <a:r>
              <a:rPr sz="2400" b="1" spc="-1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32957"/>
                </a:solidFill>
                <a:latin typeface="Arial"/>
                <a:cs typeface="Arial"/>
              </a:rPr>
              <a:t>and</a:t>
            </a:r>
            <a:r>
              <a:rPr sz="2400" b="1" spc="-9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132957"/>
                </a:solidFill>
                <a:latin typeface="Arial"/>
                <a:cs typeface="Arial"/>
              </a:rPr>
              <a:t>References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288290" indent="-276225">
              <a:lnSpc>
                <a:spcPct val="100000"/>
              </a:lnSpc>
              <a:buChar char="•"/>
              <a:tabLst>
                <a:tab pos="288290" algn="l"/>
                <a:tab pos="288925" algn="l"/>
              </a:tabLst>
            </a:pP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List</a:t>
            </a:r>
            <a:r>
              <a:rPr sz="2400" spc="-2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of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references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formatted</a:t>
            </a:r>
            <a:r>
              <a:rPr sz="2400" spc="-4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using</a:t>
            </a:r>
            <a:r>
              <a:rPr sz="2400" spc="-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the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IEEE</a:t>
            </a:r>
            <a:r>
              <a:rPr sz="2400" spc="-2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standard</a:t>
            </a:r>
            <a:endParaRPr sz="2400">
              <a:latin typeface="Arial"/>
              <a:cs typeface="Arial"/>
            </a:endParaRPr>
          </a:p>
          <a:p>
            <a:pPr marL="288290" indent="-276225">
              <a:lnSpc>
                <a:spcPct val="100000"/>
              </a:lnSpc>
              <a:buChar char="•"/>
              <a:tabLst>
                <a:tab pos="288290" algn="l"/>
                <a:tab pos="288925" algn="l"/>
              </a:tabLst>
            </a:pP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Should</a:t>
            </a:r>
            <a:r>
              <a:rPr sz="2400" spc="-3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include...</a:t>
            </a:r>
            <a:endParaRPr sz="2400">
              <a:latin typeface="Arial"/>
              <a:cs typeface="Arial"/>
            </a:endParaRPr>
          </a:p>
          <a:p>
            <a:pPr marL="681355" lvl="1" indent="-248920">
              <a:lnSpc>
                <a:spcPct val="100000"/>
              </a:lnSpc>
              <a:buChar char="–"/>
              <a:tabLst>
                <a:tab pos="681990" algn="l"/>
              </a:tabLst>
            </a:pPr>
            <a:r>
              <a:rPr sz="2400" spc="-20" dirty="0">
                <a:solidFill>
                  <a:srgbClr val="132957"/>
                </a:solidFill>
                <a:latin typeface="Arial"/>
                <a:cs typeface="Arial"/>
              </a:rPr>
              <a:t>Textbooks</a:t>
            </a:r>
            <a:r>
              <a:rPr sz="2400" spc="-5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or</a:t>
            </a:r>
            <a:r>
              <a:rPr sz="2400" spc="-6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datasheets</a:t>
            </a:r>
            <a:endParaRPr sz="2400">
              <a:latin typeface="Arial"/>
              <a:cs typeface="Arial"/>
            </a:endParaRPr>
          </a:p>
          <a:p>
            <a:pPr marL="687705" lvl="1" indent="-255270">
              <a:lnSpc>
                <a:spcPct val="100000"/>
              </a:lnSpc>
              <a:buChar char="–"/>
              <a:tabLst>
                <a:tab pos="688340" algn="l"/>
              </a:tabLst>
            </a:pP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IEEE</a:t>
            </a:r>
            <a:r>
              <a:rPr sz="2400" spc="-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or</a:t>
            </a:r>
            <a:r>
              <a:rPr sz="2400" spc="-14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ACM Code</a:t>
            </a:r>
            <a:r>
              <a:rPr sz="2400" spc="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of</a:t>
            </a:r>
            <a:r>
              <a:rPr sz="2400" spc="-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Ethics</a:t>
            </a:r>
            <a:endParaRPr sz="2400">
              <a:latin typeface="Arial"/>
              <a:cs typeface="Arial"/>
            </a:endParaRPr>
          </a:p>
          <a:p>
            <a:pPr marL="687705" lvl="1" indent="-255270">
              <a:lnSpc>
                <a:spcPct val="100000"/>
              </a:lnSpc>
              <a:buChar char="–"/>
              <a:tabLst>
                <a:tab pos="688340" algn="l"/>
              </a:tabLst>
            </a:pP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Informative</a:t>
            </a:r>
            <a:r>
              <a:rPr sz="2400" spc="-5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articles</a:t>
            </a:r>
            <a:r>
              <a:rPr sz="2400" spc="-2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or</a:t>
            </a:r>
            <a:r>
              <a:rPr sz="2400" spc="-3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tutorials</a:t>
            </a:r>
            <a:r>
              <a:rPr sz="2400" spc="-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(example 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codes)</a:t>
            </a:r>
            <a:endParaRPr sz="2400">
              <a:latin typeface="Arial"/>
              <a:cs typeface="Arial"/>
            </a:endParaRPr>
          </a:p>
          <a:p>
            <a:pPr marL="354965" marR="5080" indent="-34226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u="heavy" dirty="0">
                <a:solidFill>
                  <a:srgbClr val="132957"/>
                </a:solidFill>
                <a:uFill>
                  <a:solidFill>
                    <a:srgbClr val="132957"/>
                  </a:solidFill>
                </a:uFill>
                <a:latin typeface="Arial"/>
                <a:cs typeface="Arial"/>
              </a:rPr>
              <a:t>Everything</a:t>
            </a:r>
            <a:r>
              <a:rPr sz="2400" b="1" dirty="0">
                <a:solidFill>
                  <a:srgbClr val="132957"/>
                </a:solidFill>
                <a:latin typeface="Arial"/>
                <a:cs typeface="Arial"/>
              </a:rPr>
              <a:t> that</a:t>
            </a:r>
            <a:r>
              <a:rPr sz="2400" b="1" spc="-3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32957"/>
                </a:solidFill>
                <a:latin typeface="Arial"/>
                <a:cs typeface="Arial"/>
              </a:rPr>
              <a:t>you</a:t>
            </a:r>
            <a:r>
              <a:rPr sz="2400" b="1" spc="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32957"/>
                </a:solidFill>
                <a:latin typeface="Arial"/>
                <a:cs typeface="Arial"/>
              </a:rPr>
              <a:t>did</a:t>
            </a:r>
            <a:r>
              <a:rPr sz="2400" b="1" spc="-3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32957"/>
                </a:solidFill>
                <a:latin typeface="Arial"/>
                <a:cs typeface="Arial"/>
              </a:rPr>
              <a:t>not</a:t>
            </a:r>
            <a:r>
              <a:rPr sz="2400" b="1" spc="-2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32957"/>
                </a:solidFill>
                <a:latin typeface="Arial"/>
                <a:cs typeface="Arial"/>
              </a:rPr>
              <a:t>generate</a:t>
            </a:r>
            <a:r>
              <a:rPr sz="2400" b="1" spc="-2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32957"/>
                </a:solidFill>
                <a:latin typeface="Arial"/>
                <a:cs typeface="Arial"/>
              </a:rPr>
              <a:t>for</a:t>
            </a:r>
            <a:r>
              <a:rPr sz="2400" b="1" spc="-2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32957"/>
                </a:solidFill>
                <a:latin typeface="Arial"/>
                <a:cs typeface="Arial"/>
              </a:rPr>
              <a:t>your</a:t>
            </a:r>
            <a:r>
              <a:rPr sz="2400" b="1" spc="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32957"/>
                </a:solidFill>
                <a:latin typeface="Arial"/>
                <a:cs typeface="Arial"/>
              </a:rPr>
              <a:t>project</a:t>
            </a:r>
            <a:r>
              <a:rPr sz="2400" b="1" spc="-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b="1" spc="-25" dirty="0">
                <a:solidFill>
                  <a:srgbClr val="132957"/>
                </a:solidFill>
                <a:latin typeface="Arial"/>
                <a:cs typeface="Arial"/>
              </a:rPr>
              <a:t>in </a:t>
            </a:r>
            <a:r>
              <a:rPr sz="2400" b="1" dirty="0">
                <a:solidFill>
                  <a:srgbClr val="132957"/>
                </a:solidFill>
                <a:latin typeface="Arial"/>
                <a:cs typeface="Arial"/>
              </a:rPr>
              <a:t>this</a:t>
            </a:r>
            <a:r>
              <a:rPr sz="2400" b="1" spc="-3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132957"/>
                </a:solidFill>
                <a:latin typeface="Arial"/>
                <a:cs typeface="Arial"/>
              </a:rPr>
              <a:t>course.</a:t>
            </a:r>
            <a:endParaRPr sz="2400">
              <a:latin typeface="Arial"/>
              <a:cs typeface="Arial"/>
            </a:endParaRPr>
          </a:p>
          <a:p>
            <a:pPr marL="864235" indent="-343535">
              <a:lnSpc>
                <a:spcPct val="100000"/>
              </a:lnSpc>
              <a:buChar char="•"/>
              <a:tabLst>
                <a:tab pos="864235" algn="l"/>
                <a:tab pos="864869" algn="l"/>
              </a:tabLst>
            </a:pP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If</a:t>
            </a:r>
            <a:r>
              <a:rPr sz="2400" spc="-2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your project is</a:t>
            </a:r>
            <a:r>
              <a:rPr sz="2400" spc="-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continuation</a:t>
            </a:r>
            <a:r>
              <a:rPr sz="2400" spc="3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of</a:t>
            </a:r>
            <a:r>
              <a:rPr sz="2400" spc="-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a</a:t>
            </a:r>
            <a:r>
              <a:rPr sz="2400" spc="-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previous</a:t>
            </a:r>
            <a:r>
              <a:rPr sz="2400" spc="2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project,</a:t>
            </a:r>
            <a:endParaRPr sz="2400">
              <a:latin typeface="Arial"/>
              <a:cs typeface="Arial"/>
            </a:endParaRPr>
          </a:p>
          <a:p>
            <a:pPr marL="864235">
              <a:lnSpc>
                <a:spcPct val="100000"/>
              </a:lnSpc>
            </a:pPr>
            <a:r>
              <a:rPr sz="2400" b="1" dirty="0">
                <a:solidFill>
                  <a:srgbClr val="132957"/>
                </a:solidFill>
                <a:latin typeface="Arial"/>
                <a:cs typeface="Arial"/>
              </a:rPr>
              <a:t>you need to cite</a:t>
            </a:r>
            <a:r>
              <a:rPr sz="2400" b="1" spc="-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32957"/>
                </a:solidFill>
                <a:latin typeface="Arial"/>
                <a:cs typeface="Arial"/>
              </a:rPr>
              <a:t>the</a:t>
            </a:r>
            <a:r>
              <a:rPr sz="2400" b="1" spc="-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32957"/>
                </a:solidFill>
                <a:latin typeface="Arial"/>
                <a:cs typeface="Arial"/>
              </a:rPr>
              <a:t>previous</a:t>
            </a:r>
            <a:r>
              <a:rPr sz="2400" b="1" spc="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132957"/>
                </a:solidFill>
                <a:latin typeface="Arial"/>
                <a:cs typeface="Arial"/>
              </a:rPr>
              <a:t>project.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Writing</a:t>
            </a:r>
            <a:r>
              <a:rPr spc="-55" dirty="0"/>
              <a:t> </a:t>
            </a:r>
            <a:r>
              <a:rPr spc="-10" dirty="0"/>
              <a:t>Guidelines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41070" y="1436623"/>
            <a:ext cx="8356600" cy="37215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132957"/>
                </a:solidFill>
                <a:latin typeface="Arial"/>
                <a:cs typeface="Arial"/>
              </a:rPr>
              <a:t>Writing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All</a:t>
            </a:r>
            <a:r>
              <a:rPr sz="2400" spc="-2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writing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assignments</a:t>
            </a:r>
            <a:r>
              <a:rPr sz="2400" spc="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in</a:t>
            </a:r>
            <a:r>
              <a:rPr sz="2400" spc="-2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this</a:t>
            </a:r>
            <a:r>
              <a:rPr sz="2400" spc="-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course</a:t>
            </a:r>
            <a:r>
              <a:rPr sz="2400" spc="-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follow the</a:t>
            </a:r>
            <a:r>
              <a:rPr sz="2400" spc="-3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final</a:t>
            </a:r>
            <a:r>
              <a:rPr sz="2400" spc="-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report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Guidelines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354965" marR="483870" indent="-342265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Recommend</a:t>
            </a:r>
            <a:r>
              <a:rPr sz="2400" spc="-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using</a:t>
            </a:r>
            <a:r>
              <a:rPr sz="2400" spc="-2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a</a:t>
            </a:r>
            <a:r>
              <a:rPr sz="2400" spc="-3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132957"/>
                </a:solidFill>
                <a:latin typeface="Arial"/>
                <a:cs typeface="Arial"/>
              </a:rPr>
              <a:t>LaTeX</a:t>
            </a:r>
            <a:r>
              <a:rPr sz="2400" spc="-3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template</a:t>
            </a:r>
            <a:r>
              <a:rPr sz="2400" spc="-3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(Linked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on</a:t>
            </a:r>
            <a:r>
              <a:rPr sz="2400" spc="-3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course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website</a:t>
            </a:r>
            <a:r>
              <a:rPr sz="2400" spc="-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on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Proposal</a:t>
            </a:r>
            <a:r>
              <a:rPr sz="24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page)</a:t>
            </a:r>
            <a:endParaRPr sz="2400" dirty="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Having</a:t>
            </a:r>
            <a:r>
              <a:rPr sz="2400" spc="-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32957"/>
                </a:solidFill>
                <a:latin typeface="Arial"/>
                <a:cs typeface="Arial"/>
              </a:rPr>
              <a:t>professional</a:t>
            </a:r>
            <a:r>
              <a:rPr sz="2400" b="1" spc="-2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writing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starting</a:t>
            </a:r>
            <a:r>
              <a:rPr sz="2400" spc="-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from</a:t>
            </a:r>
            <a:r>
              <a:rPr sz="2400" spc="-4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the</a:t>
            </a:r>
            <a:r>
              <a:rPr sz="2400" spc="-3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first</a:t>
            </a:r>
            <a:endParaRPr sz="2400" dirty="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assignment</a:t>
            </a:r>
            <a:r>
              <a:rPr sz="2400" spc="-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is</a:t>
            </a:r>
            <a:r>
              <a:rPr sz="2400" spc="-2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very</a:t>
            </a:r>
            <a:r>
              <a:rPr sz="2400" spc="-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important</a:t>
            </a:r>
            <a:r>
              <a:rPr sz="2400" spc="-2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in</a:t>
            </a:r>
            <a:r>
              <a:rPr sz="2400" spc="-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this</a:t>
            </a:r>
            <a:r>
              <a:rPr sz="2400" spc="-2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course!</a:t>
            </a:r>
            <a:endParaRPr sz="2400" dirty="0">
              <a:latin typeface="Arial"/>
              <a:cs typeface="Arial"/>
            </a:endParaRPr>
          </a:p>
          <a:p>
            <a:pPr marL="354965" marR="5080" indent="-342265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Send</a:t>
            </a:r>
            <a:r>
              <a:rPr sz="2400" spc="-2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drafts</a:t>
            </a:r>
            <a:r>
              <a:rPr sz="2400" spc="-3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to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lang="en-US" sz="24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???????,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if</a:t>
            </a:r>
            <a:r>
              <a:rPr sz="2400" spc="-2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you</a:t>
            </a:r>
            <a:r>
              <a:rPr sz="2400" spc="-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want</a:t>
            </a:r>
            <a:r>
              <a:rPr sz="2400" spc="-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32957"/>
                </a:solidFill>
                <a:latin typeface="Arial"/>
                <a:cs typeface="Arial"/>
              </a:rPr>
              <a:t>help </a:t>
            </a:r>
            <a:r>
              <a:rPr lang="en-US" sz="2400" spc="-20" dirty="0">
                <a:solidFill>
                  <a:srgbClr val="132957"/>
                </a:solidFill>
                <a:latin typeface="Arial"/>
                <a:cs typeface="Arial"/>
              </a:rPr>
              <a:t>with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edit</a:t>
            </a:r>
            <a:r>
              <a:rPr lang="en-US" sz="2400" dirty="0">
                <a:solidFill>
                  <a:srgbClr val="132957"/>
                </a:solidFill>
                <a:latin typeface="Arial"/>
                <a:cs typeface="Arial"/>
              </a:rPr>
              <a:t>ing</a:t>
            </a:r>
            <a:r>
              <a:rPr sz="2400" spc="-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your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 writing.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Writing</a:t>
            </a:r>
            <a:r>
              <a:rPr spc="-55" dirty="0"/>
              <a:t> </a:t>
            </a:r>
            <a:r>
              <a:rPr spc="-10" dirty="0"/>
              <a:t>Guidelines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2795" y="1436623"/>
            <a:ext cx="8672195" cy="4781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132957"/>
                </a:solidFill>
                <a:latin typeface="Arial"/>
                <a:cs typeface="Arial"/>
              </a:rPr>
              <a:t>Writing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Some</a:t>
            </a:r>
            <a:r>
              <a:rPr sz="2400" spc="-2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excerpts</a:t>
            </a:r>
            <a:r>
              <a:rPr sz="2400" spc="-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of</a:t>
            </a:r>
            <a:r>
              <a:rPr sz="2400" spc="-3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the</a:t>
            </a:r>
            <a:r>
              <a:rPr sz="2400" spc="-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writing</a:t>
            </a:r>
            <a:r>
              <a:rPr sz="2400" spc="-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guidelines:</a:t>
            </a:r>
            <a:endParaRPr sz="2400">
              <a:latin typeface="Arial"/>
              <a:cs typeface="Arial"/>
            </a:endParaRPr>
          </a:p>
          <a:p>
            <a:pPr marL="354965" marR="120014" indent="-342265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Include</a:t>
            </a:r>
            <a:r>
              <a:rPr sz="2400" spc="-3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a</a:t>
            </a:r>
            <a:r>
              <a:rPr sz="2400" spc="-8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Title</a:t>
            </a:r>
            <a:r>
              <a:rPr sz="2400" spc="-4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Page,</a:t>
            </a:r>
            <a:r>
              <a:rPr sz="2400" spc="-3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with</a:t>
            </a:r>
            <a:r>
              <a:rPr sz="2400" spc="-3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Project</a:t>
            </a:r>
            <a:r>
              <a:rPr sz="2400" spc="-2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Name,</a:t>
            </a:r>
            <a:r>
              <a:rPr sz="2400" spc="-7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32957"/>
                </a:solidFill>
                <a:latin typeface="Arial"/>
                <a:cs typeface="Arial"/>
              </a:rPr>
              <a:t>Team</a:t>
            </a:r>
            <a:r>
              <a:rPr sz="2400" spc="-4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Names,</a:t>
            </a:r>
            <a:r>
              <a:rPr sz="2400" spc="-6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132957"/>
                </a:solidFill>
                <a:latin typeface="Arial"/>
                <a:cs typeface="Arial"/>
              </a:rPr>
              <a:t>Team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emails</a:t>
            </a:r>
            <a:r>
              <a:rPr sz="2400" spc="-2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(university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emails),</a:t>
            </a:r>
            <a:r>
              <a:rPr sz="2400" spc="-4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132957"/>
                </a:solidFill>
                <a:latin typeface="Arial"/>
                <a:cs typeface="Arial"/>
              </a:rPr>
              <a:t>TA</a:t>
            </a:r>
            <a:r>
              <a:rPr sz="2400" spc="-14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Name,</a:t>
            </a:r>
            <a:r>
              <a:rPr sz="2400" spc="-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32957"/>
                </a:solidFill>
                <a:latin typeface="Arial"/>
                <a:cs typeface="Arial"/>
              </a:rPr>
              <a:t>Date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Include</a:t>
            </a:r>
            <a:r>
              <a:rPr sz="2400" spc="-3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a</a:t>
            </a:r>
            <a:r>
              <a:rPr sz="2400" spc="-8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132957"/>
                </a:solidFill>
                <a:latin typeface="Arial"/>
                <a:cs typeface="Arial"/>
              </a:rPr>
              <a:t>Table</a:t>
            </a:r>
            <a:r>
              <a:rPr sz="2400" spc="-2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of</a:t>
            </a:r>
            <a:r>
              <a:rPr sz="2400" spc="-4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Contents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dirty="0">
                <a:solidFill>
                  <a:srgbClr val="132957"/>
                </a:solidFill>
                <a:latin typeface="Arial"/>
                <a:cs typeface="Arial"/>
              </a:rPr>
              <a:t>Every</a:t>
            </a:r>
            <a:r>
              <a:rPr sz="2400" b="1" spc="-2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section</a:t>
            </a:r>
            <a:r>
              <a:rPr sz="2400" spc="-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32957"/>
                </a:solidFill>
                <a:latin typeface="Arial"/>
                <a:cs typeface="Arial"/>
              </a:rPr>
              <a:t>must</a:t>
            </a:r>
            <a:r>
              <a:rPr sz="2400" b="1" spc="-2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be</a:t>
            </a:r>
            <a:r>
              <a:rPr sz="2400" spc="-2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numbered</a:t>
            </a:r>
            <a:r>
              <a:rPr sz="2400" spc="-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(like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1.</a:t>
            </a:r>
            <a:r>
              <a:rPr sz="2400" spc="-2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Introduction)</a:t>
            </a:r>
            <a:endParaRPr sz="2400">
              <a:latin typeface="Arial"/>
              <a:cs typeface="Arial"/>
            </a:endParaRPr>
          </a:p>
          <a:p>
            <a:pPr marL="864235" lvl="1" indent="-343535">
              <a:lnSpc>
                <a:spcPct val="100000"/>
              </a:lnSpc>
              <a:spcBef>
                <a:spcPts val="5"/>
              </a:spcBef>
              <a:buChar char="•"/>
              <a:tabLst>
                <a:tab pos="864235" algn="l"/>
                <a:tab pos="864869" algn="l"/>
              </a:tabLst>
            </a:pP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Subsections</a:t>
            </a:r>
            <a:r>
              <a:rPr sz="2400" spc="-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numbered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as</a:t>
            </a:r>
            <a:r>
              <a:rPr sz="2400" spc="-2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subsection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(like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1.1.</a:t>
            </a:r>
            <a:r>
              <a:rPr sz="2400" spc="-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Objective)</a:t>
            </a:r>
            <a:endParaRPr sz="2400">
              <a:latin typeface="Arial"/>
              <a:cs typeface="Arial"/>
            </a:endParaRPr>
          </a:p>
          <a:p>
            <a:pPr marL="864235" marR="5080" lvl="1" indent="-343535">
              <a:lnSpc>
                <a:spcPct val="100000"/>
              </a:lnSpc>
              <a:buChar char="•"/>
              <a:tabLst>
                <a:tab pos="864235" algn="l"/>
                <a:tab pos="864869" algn="l"/>
              </a:tabLst>
            </a:pP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References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does</a:t>
            </a:r>
            <a:r>
              <a:rPr sz="2400" spc="-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not</a:t>
            </a:r>
            <a:r>
              <a:rPr sz="2400" spc="-2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count</a:t>
            </a:r>
            <a:r>
              <a:rPr sz="2400" spc="-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as</a:t>
            </a:r>
            <a:r>
              <a:rPr sz="2400" spc="-2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a</a:t>
            </a:r>
            <a:r>
              <a:rPr sz="2400" spc="-2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section,</a:t>
            </a:r>
            <a:r>
              <a:rPr sz="2400" spc="-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does</a:t>
            </a:r>
            <a:r>
              <a:rPr sz="2400" spc="-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not</a:t>
            </a:r>
            <a:r>
              <a:rPr sz="2400" spc="-2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need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32957"/>
                </a:solidFill>
                <a:latin typeface="Arial"/>
                <a:cs typeface="Arial"/>
              </a:rPr>
              <a:t>to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be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 numbered.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Each</a:t>
            </a:r>
            <a:r>
              <a:rPr sz="2400" spc="-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section starts</a:t>
            </a:r>
            <a:r>
              <a:rPr sz="2400" spc="-3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on</a:t>
            </a:r>
            <a:r>
              <a:rPr sz="2400" spc="-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a</a:t>
            </a:r>
            <a:r>
              <a:rPr sz="2400" spc="-2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new</a:t>
            </a:r>
            <a:r>
              <a:rPr sz="2400" spc="-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page.</a:t>
            </a:r>
            <a:r>
              <a:rPr sz="2400" spc="-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Subsections</a:t>
            </a:r>
            <a:r>
              <a:rPr sz="2400" spc="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do</a:t>
            </a:r>
            <a:r>
              <a:rPr sz="2400" spc="-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32957"/>
                </a:solidFill>
                <a:latin typeface="Arial"/>
                <a:cs typeface="Arial"/>
              </a:rPr>
              <a:t>not.</a:t>
            </a:r>
            <a:endParaRPr sz="2400">
              <a:latin typeface="Arial"/>
              <a:cs typeface="Arial"/>
            </a:endParaRPr>
          </a:p>
          <a:p>
            <a:pPr marL="354965" marR="46164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dirty="0">
                <a:solidFill>
                  <a:srgbClr val="132957"/>
                </a:solidFill>
                <a:latin typeface="Arial"/>
                <a:cs typeface="Arial"/>
              </a:rPr>
              <a:t>Every</a:t>
            </a:r>
            <a:r>
              <a:rPr sz="2400" b="1" spc="-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figure,</a:t>
            </a:r>
            <a:r>
              <a:rPr sz="2400" spc="-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table,</a:t>
            </a:r>
            <a:r>
              <a:rPr sz="2400" spc="-2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and</a:t>
            </a:r>
            <a:r>
              <a:rPr sz="2400" spc="-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equation</a:t>
            </a:r>
            <a:r>
              <a:rPr sz="2400" spc="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32957"/>
                </a:solidFill>
                <a:latin typeface="Arial"/>
                <a:cs typeface="Arial"/>
              </a:rPr>
              <a:t>must</a:t>
            </a:r>
            <a:r>
              <a:rPr sz="2400" b="1" spc="-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32957"/>
                </a:solidFill>
                <a:latin typeface="Arial"/>
                <a:cs typeface="Arial"/>
              </a:rPr>
              <a:t>be</a:t>
            </a:r>
            <a:r>
              <a:rPr sz="2400" b="1" spc="-2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32957"/>
                </a:solidFill>
                <a:latin typeface="Arial"/>
                <a:cs typeface="Arial"/>
              </a:rPr>
              <a:t>numbered</a:t>
            </a:r>
            <a:r>
              <a:rPr sz="2400" b="1" spc="-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32957"/>
                </a:solidFill>
                <a:latin typeface="Arial"/>
                <a:cs typeface="Arial"/>
              </a:rPr>
              <a:t>and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have</a:t>
            </a:r>
            <a:r>
              <a:rPr sz="2400" spc="-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a</a:t>
            </a:r>
            <a:r>
              <a:rPr sz="2400" spc="-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caption.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Writing</a:t>
            </a:r>
            <a:r>
              <a:rPr spc="-55" dirty="0"/>
              <a:t> </a:t>
            </a:r>
            <a:r>
              <a:rPr spc="-10" dirty="0"/>
              <a:t>Guidelines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Writing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/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b="0" dirty="0">
                <a:latin typeface="Arial"/>
                <a:cs typeface="Arial"/>
              </a:rPr>
              <a:t>Make</a:t>
            </a:r>
            <a:r>
              <a:rPr b="0" spc="-4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sure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to</a:t>
            </a:r>
            <a:r>
              <a:rPr b="0" spc="-5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check</a:t>
            </a:r>
            <a:r>
              <a:rPr b="0" spc="-2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your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grammar,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spelling,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spc="-20" dirty="0">
                <a:latin typeface="Arial"/>
                <a:cs typeface="Arial"/>
              </a:rPr>
              <a:t>etc.</a:t>
            </a:r>
          </a:p>
          <a:p>
            <a:pPr marL="354965" marR="797560" indent="-342265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b="0" dirty="0">
                <a:latin typeface="Arial"/>
                <a:cs typeface="Arial"/>
              </a:rPr>
              <a:t>References</a:t>
            </a:r>
            <a:r>
              <a:rPr b="0" spc="-2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must</a:t>
            </a:r>
            <a:r>
              <a:rPr b="0" spc="-2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be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appropriately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cited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i="1" dirty="0">
                <a:latin typeface="Arial"/>
                <a:cs typeface="Arial"/>
              </a:rPr>
              <a:t>throughout</a:t>
            </a:r>
            <a:r>
              <a:rPr b="0" i="1" spc="-25" dirty="0">
                <a:latin typeface="Arial"/>
                <a:cs typeface="Arial"/>
              </a:rPr>
              <a:t> the </a:t>
            </a:r>
            <a:r>
              <a:rPr b="0" i="1" spc="-10" dirty="0">
                <a:latin typeface="Arial"/>
                <a:cs typeface="Arial"/>
              </a:rPr>
              <a:t>document!</a:t>
            </a:r>
          </a:p>
          <a:p>
            <a:pPr marL="864235" marR="602615" lvl="1" indent="-343535">
              <a:lnSpc>
                <a:spcPct val="100000"/>
              </a:lnSpc>
              <a:buChar char="•"/>
              <a:tabLst>
                <a:tab pos="864235" algn="l"/>
                <a:tab pos="864869" algn="l"/>
              </a:tabLst>
            </a:pP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References</a:t>
            </a:r>
            <a:r>
              <a:rPr sz="2400" spc="-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must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be</a:t>
            </a:r>
            <a:r>
              <a:rPr sz="2400" spc="-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in</a:t>
            </a:r>
            <a:r>
              <a:rPr sz="2400" spc="-2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a</a:t>
            </a:r>
            <a:r>
              <a:rPr sz="2400" spc="-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proper</a:t>
            </a:r>
            <a:r>
              <a:rPr sz="2400" spc="-1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format</a:t>
            </a:r>
            <a:r>
              <a:rPr sz="2400" spc="-25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32957"/>
                </a:solidFill>
                <a:latin typeface="Arial"/>
                <a:cs typeface="Arial"/>
              </a:rPr>
              <a:t>(IEEE</a:t>
            </a:r>
            <a:r>
              <a:rPr sz="2400" spc="-30" dirty="0">
                <a:solidFill>
                  <a:srgbClr val="132957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32957"/>
                </a:solidFill>
                <a:latin typeface="Arial"/>
                <a:cs typeface="Arial"/>
              </a:rPr>
              <a:t>format recommended).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b="0" dirty="0">
                <a:latin typeface="Arial"/>
                <a:cs typeface="Arial"/>
              </a:rPr>
              <a:t>Try</a:t>
            </a:r>
            <a:r>
              <a:rPr b="0" spc="-4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not</a:t>
            </a:r>
            <a:r>
              <a:rPr b="0" spc="-2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to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have</a:t>
            </a:r>
            <a:r>
              <a:rPr b="0" spc="-2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tables</a:t>
            </a:r>
            <a:r>
              <a:rPr b="0" spc="-1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span</a:t>
            </a:r>
            <a:r>
              <a:rPr b="0" spc="-2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multiple</a:t>
            </a:r>
            <a:r>
              <a:rPr b="0" spc="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pages</a:t>
            </a:r>
            <a:r>
              <a:rPr b="0" spc="-1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if</a:t>
            </a:r>
            <a:r>
              <a:rPr b="0" spc="-2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at</a:t>
            </a:r>
            <a:r>
              <a:rPr b="0" spc="-2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all </a:t>
            </a:r>
            <a:r>
              <a:rPr b="0" spc="-10" dirty="0">
                <a:latin typeface="Arial"/>
                <a:cs typeface="Arial"/>
              </a:rPr>
              <a:t>avoidable.</a:t>
            </a: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/>
              <a:t>Block</a:t>
            </a:r>
            <a:r>
              <a:rPr spc="-25" dirty="0"/>
              <a:t> </a:t>
            </a:r>
            <a:r>
              <a:rPr dirty="0"/>
              <a:t>Diagram font</a:t>
            </a:r>
            <a:r>
              <a:rPr spc="-10" dirty="0"/>
              <a:t> </a:t>
            </a:r>
            <a:r>
              <a:rPr dirty="0"/>
              <a:t>size</a:t>
            </a:r>
            <a:r>
              <a:rPr spc="-10" dirty="0"/>
              <a:t> </a:t>
            </a:r>
            <a:r>
              <a:rPr dirty="0"/>
              <a:t>must</a:t>
            </a:r>
            <a:r>
              <a:rPr spc="-10" dirty="0"/>
              <a:t> </a:t>
            </a:r>
            <a:r>
              <a:rPr dirty="0"/>
              <a:t>be</a:t>
            </a:r>
            <a:r>
              <a:rPr spc="-15" dirty="0"/>
              <a:t> </a:t>
            </a:r>
            <a:r>
              <a:rPr spc="-10" dirty="0"/>
              <a:t>readable!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726</Words>
  <Application>Microsoft Macintosh PowerPoint</Application>
  <PresentationFormat>Custom</PresentationFormat>
  <Paragraphs>92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Narrow</vt:lpstr>
      <vt:lpstr>Droid Sans</vt:lpstr>
      <vt:lpstr>Wingdings</vt:lpstr>
      <vt:lpstr>Office Theme</vt:lpstr>
      <vt:lpstr>ECE 445/ME470 ZJUI: Proposal Logistics Spring 2023</vt:lpstr>
      <vt:lpstr>Proposal Logistics</vt:lpstr>
      <vt:lpstr>Proposal Logistical Details</vt:lpstr>
      <vt:lpstr>Writing the Ethics and Safety Section</vt:lpstr>
      <vt:lpstr>Writing the Ethics and Safety Section</vt:lpstr>
      <vt:lpstr>Formatting Citations</vt:lpstr>
      <vt:lpstr>Writing Guidelines</vt:lpstr>
      <vt:lpstr>Writing Guidelines</vt:lpstr>
      <vt:lpstr>Writing Guidelines</vt:lpstr>
      <vt:lpstr>Where to find guidelines &amp; information</vt:lpstr>
      <vt:lpstr>Where to find guidelines &amp; information</vt:lpstr>
      <vt:lpstr>Where to find guidelines &amp;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Debby Winter</dc:creator>
  <cp:lastModifiedBy>Fliflet, Arne Woolsey</cp:lastModifiedBy>
  <cp:revision>2</cp:revision>
  <dcterms:created xsi:type="dcterms:W3CDTF">2023-03-01T01:53:38Z</dcterms:created>
  <dcterms:modified xsi:type="dcterms:W3CDTF">2023-03-01T02:04:52Z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2022-03-03T00:00:00Z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2023-03-01T00:00:00Z</vt:filetime>
  </property>
  <property fmtid="{D5CDD505-2E9C-101B-9397-08002B2CF9AE}" pid="5" name="Producer">
    <vt:lpwstr>Microsoft® PowerPoint® for Microsoft 365</vt:lpwstr>
  </property>
</Properties>
</file>