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Sophie" initials="LS" lastIdx="2" clrIdx="0">
    <p:extLst>
      <p:ext uri="{19B8F6BF-5375-455C-9EA6-DF929625EA0E}">
        <p15:presenceInfo xmlns:p15="http://schemas.microsoft.com/office/powerpoint/2012/main" userId="S::yiqiaol3@illinois.edu::810a192d-1c37-4566-bc2a-63b783b99d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D29A-F6D0-9A4D-B6F7-DAA0FBD0E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58D7C-A652-6C48-9AF0-F977DAF01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B98D-D76B-E347-97AC-DCE700FE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E44E-23D7-C44F-A55C-AAD0613D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09477-35EC-7D41-BC60-8315F05C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3451-CE0D-8248-8ECC-4DC9F72C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951F6-CA89-E447-BC26-A3524305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F97B1-0B72-2448-B786-5D25A293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A48B-C145-544E-BC7E-15C64429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C692-5190-0A4A-93B2-EADCF796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F0BE0-5005-4F40-B473-3360A456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9421C-1089-0D4D-B0DE-EC6730255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CB05-B47D-3C48-9BF4-58698A8E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BA33-6A02-104D-BD68-4394DEA5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26BC-96F2-1D4A-A7E1-0D28EDCC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AF65-F444-104C-B188-2733DADB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59F8-263F-214A-838A-350038C82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784A8-7E1C-E84C-9C37-981A69B6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A3A8D-644B-6846-97E4-D2C5D2EC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088F-676F-4C45-A808-422DBBD9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9F27-9926-B84F-834E-519E80E0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AE971-6147-F24D-A576-8974AF9C4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F0CE-0256-434B-9B07-683B5927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C02C3-4512-A543-A049-02915E1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AE74-1C50-5E45-A4E5-DCFFFC4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33D0-727A-3F43-88BD-4C085157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38A2-85C9-8840-B805-645F4DA9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2080-91C1-024F-9C3F-1C434E0A2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315E6-F82C-B743-9D56-7DA35CE1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5BE48-F276-AF4E-98C9-5B0210AA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57CE7-8C9A-FE4B-A5C6-E27226B0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BB7D-7033-CD4C-BEA8-9F2BC1D2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BEF2C-9FC9-BB48-9F0C-14E6310B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2EBA3-5979-1448-A3B6-A200463AB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99A15-EF70-974F-96B0-5C29C7CF2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6A73A-93B4-9C49-9048-53785D3DC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112D0-615F-0146-BA01-0F955EED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C6AA0-FFB9-694C-B05C-3DC2FD6E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2231C-A091-0B4C-8DD0-08F5B760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361F-9F6E-8A45-8955-E037D692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6B264-A98B-7F4D-9AA9-AA53A1DD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10FCA-52C9-1445-99F2-C2E2B235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DE040-EA1C-E74C-9C9D-EF94EC6B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EEADD-9142-D243-8177-006F4D19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83258-44DB-E147-AE3A-9DF7EE53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BB083-752B-9B44-909F-B23EEBB7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556-7EAC-6D44-809A-6DC8C390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8B8D-42D5-E243-813B-A2EDC9A5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5A826-70EC-E940-A20D-181A49E2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A96EF-7AFE-A840-B6F1-B60F652B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CFE31-8E05-384A-ABB0-4EDD7A3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B5C8-4F3C-5B4B-A2C1-05F28DC4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6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71F3-9412-894C-A629-8F8EC253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EE1B0-BCAB-9049-B605-B4C24A41B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DEEE8-094D-1F4F-9E1A-345841058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D693C-08BB-EF42-B307-A5DB6194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E491E-4846-0244-8DCE-E4A2CFEB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ADD49-5F1E-204E-871F-C4990BA7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2826D-64E1-4F4F-99FC-D6C9622E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AEC23-0E10-144C-BD6D-C5CF9D3B8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95C7-96A8-A748-9FF8-9C591D1BF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004B-4AE7-F343-B4D5-EAB4AE5B4EF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2E04D-D614-E34F-A492-8D45831D7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1FEC-478A-FB4C-9C8B-07862F9D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DB59-C0A4-7548-BA3E-51623472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9547-BE43-B643-B03E-297DF5CCA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 445 / ME 470</a:t>
            </a:r>
            <a:br>
              <a:rPr lang="en-US" dirty="0"/>
            </a:br>
            <a:r>
              <a:rPr lang="en-US" dirty="0"/>
              <a:t>Weekly Team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C1454-3981-8440-97EC-C8619A94F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2691-54F8-764C-9041-94EABBF0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/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912F-5B58-D048-90DA-8F1AEAA4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en-US" dirty="0"/>
              <a:t>Weekly team progress report presentations begin </a:t>
            </a:r>
            <a:r>
              <a:rPr lang="en-US" b="1" dirty="0"/>
              <a:t>Friday, March 18</a:t>
            </a:r>
          </a:p>
          <a:p>
            <a:endParaRPr lang="en-US" dirty="0"/>
          </a:p>
          <a:p>
            <a:r>
              <a:rPr lang="en-US" dirty="0"/>
              <a:t>We will be in touch to schedule the time and location</a:t>
            </a:r>
          </a:p>
          <a:p>
            <a:endParaRPr lang="en-US" dirty="0"/>
          </a:p>
          <a:p>
            <a:r>
              <a:rPr lang="en-US" dirty="0"/>
              <a:t>All team members must attend</a:t>
            </a:r>
          </a:p>
          <a:p>
            <a:endParaRPr lang="en-US" dirty="0"/>
          </a:p>
          <a:p>
            <a:r>
              <a:rPr lang="en-US" dirty="0"/>
              <a:t>Contact your faculty mentor to arrange a regular meeting (preferably weekly)</a:t>
            </a:r>
          </a:p>
        </p:txBody>
      </p:sp>
    </p:spTree>
    <p:extLst>
      <p:ext uri="{BB962C8B-B14F-4D97-AF65-F5344CB8AC3E}">
        <p14:creationId xmlns:p14="http://schemas.microsoft.com/office/powerpoint/2010/main" val="15730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0103-9FB5-F746-A8B8-D738FD0B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Team Will Present a Weekly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DDA1-EFBF-E445-AD65-4639C89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Purpose</a:t>
            </a:r>
            <a:r>
              <a:rPr lang="en-US" dirty="0"/>
              <a:t>: the course staff wants to provide guidance/assistance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/>
              <a:t>DOES NOT </a:t>
            </a:r>
            <a:r>
              <a:rPr lang="en-US" dirty="0"/>
              <a:t>replace technical meetings with your faculty mentor (the technical expert)</a:t>
            </a:r>
          </a:p>
          <a:p>
            <a:endParaRPr lang="en-US" dirty="0"/>
          </a:p>
          <a:p>
            <a:r>
              <a:rPr lang="en-US" dirty="0"/>
              <a:t>Your presentation is not graded but your participation </a:t>
            </a:r>
            <a:r>
              <a:rPr lang="en-US" b="1" dirty="0"/>
              <a:t>is required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D035FA-13FD-6145-B44C-43656BAD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38" y="2045123"/>
            <a:ext cx="5162551" cy="34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A164-D6CA-E741-A1BB-FC457C5C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Progress Report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50960-751C-CE43-AF06-F7FBABEAC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11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team has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5 minutes </a:t>
                </a:r>
                <a:r>
                  <a:rPr lang="en-US" dirty="0"/>
                  <a:t>to present their progress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5 minutes for Q&amp;A (10 minutes total)</a:t>
                </a:r>
              </a:p>
              <a:p>
                <a:endParaRPr lang="en-US" b="1" dirty="0"/>
              </a:p>
              <a:p>
                <a:r>
                  <a:rPr lang="en-US" b="1" dirty="0"/>
                  <a:t>Every</a:t>
                </a:r>
                <a:r>
                  <a:rPr lang="en-US" dirty="0"/>
                  <a:t> team member must speak</a:t>
                </a:r>
              </a:p>
              <a:p>
                <a:endParaRPr lang="en-US" dirty="0"/>
              </a:p>
              <a:p>
                <a:r>
                  <a:rPr lang="en-US" dirty="0"/>
                  <a:t>Prepare a slide presentation (PPT/PDF)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50960-751C-CE43-AF06-F7FBABEAC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1180" cy="4351338"/>
              </a:xfrm>
              <a:blipFill>
                <a:blip r:embed="rId2"/>
                <a:stretch>
                  <a:fillRect l="-2027" t="-2326" r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ow to create inspiring progress bars">
            <a:extLst>
              <a:ext uri="{FF2B5EF4-FFF2-40B4-BE49-F238E27FC236}">
                <a16:creationId xmlns:a16="http://schemas.microsoft.com/office/drawing/2014/main" id="{08F2072E-BE3E-2A48-80B9-B60EB786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38" y="1863609"/>
            <a:ext cx="4891846" cy="31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6A01-1239-F042-997C-BE419B60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Progress Report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ED46-5A34-F640-8FC6-66466CD3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646"/>
            <a:ext cx="5436870" cy="3805154"/>
          </a:xfrm>
        </p:spPr>
        <p:txBody>
          <a:bodyPr>
            <a:normAutofit/>
          </a:bodyPr>
          <a:lstStyle/>
          <a:p>
            <a:r>
              <a:rPr lang="en-US" b="1" dirty="0"/>
              <a:t>Brief</a:t>
            </a:r>
            <a:r>
              <a:rPr lang="en-US" dirty="0"/>
              <a:t> introduction</a:t>
            </a:r>
          </a:p>
          <a:p>
            <a:r>
              <a:rPr lang="en-US" dirty="0"/>
              <a:t>Progress since last week</a:t>
            </a:r>
          </a:p>
          <a:p>
            <a:pPr lvl="1"/>
            <a:r>
              <a:rPr lang="en-US" dirty="0"/>
              <a:t>Report both successes and setbacks</a:t>
            </a:r>
          </a:p>
          <a:p>
            <a:pPr lvl="1"/>
            <a:r>
              <a:rPr lang="en-US" dirty="0"/>
              <a:t>Be clear and concise</a:t>
            </a:r>
          </a:p>
          <a:p>
            <a:r>
              <a:rPr lang="en-US" dirty="0"/>
              <a:t>Objectives for this week</a:t>
            </a:r>
          </a:p>
          <a:p>
            <a:pPr lvl="1"/>
            <a:r>
              <a:rPr lang="en-US" dirty="0"/>
              <a:t>Be specific and quantitative</a:t>
            </a:r>
          </a:p>
          <a:p>
            <a:pPr lvl="1"/>
            <a:r>
              <a:rPr lang="en-US" dirty="0"/>
              <a:t>Identify tasks for each team member</a:t>
            </a:r>
          </a:p>
          <a:p>
            <a:r>
              <a:rPr lang="en-US" dirty="0"/>
              <a:t>Short term / long term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4193C-A8AD-9D4E-A41F-9DFF7264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359" y="2698092"/>
            <a:ext cx="4130441" cy="341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5DCF9-4FFA-914A-9E9B-1F5EE98F2041}"/>
              </a:ext>
            </a:extLst>
          </p:cNvPr>
          <p:cNvSpPr txBox="1"/>
          <p:nvPr/>
        </p:nvSpPr>
        <p:spPr>
          <a:xfrm>
            <a:off x="1079481" y="1548058"/>
            <a:ext cx="1066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USE ONLY THREE SLIDES TO REPORT THE FOLLLOWING!</a:t>
            </a:r>
          </a:p>
        </p:txBody>
      </p:sp>
    </p:spTree>
    <p:extLst>
      <p:ext uri="{BB962C8B-B14F-4D97-AF65-F5344CB8AC3E}">
        <p14:creationId xmlns:p14="http://schemas.microsoft.com/office/powerpoint/2010/main" val="23960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23F2-E71A-CB43-B2F0-072F57F9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1: Introduction (30 seconds or 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0AD1-70DD-5B41-BC00-D58301C3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249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 99: Micro-</a:t>
            </a:r>
            <a:r>
              <a:rPr lang="en-US" dirty="0" err="1"/>
              <a:t>Encabulators</a:t>
            </a:r>
            <a:r>
              <a:rPr lang="en-US" dirty="0"/>
              <a:t> for the Masses</a:t>
            </a:r>
          </a:p>
          <a:p>
            <a:endParaRPr lang="en-US" dirty="0"/>
          </a:p>
          <a:p>
            <a:r>
              <a:rPr lang="en-US" dirty="0"/>
              <a:t>Goal: a box with a button and dial that flashes an LED at a specified frequency</a:t>
            </a:r>
          </a:p>
          <a:p>
            <a:endParaRPr lang="en-US" dirty="0"/>
          </a:p>
          <a:p>
            <a:r>
              <a:rPr lang="en-US" dirty="0"/>
              <a:t> Team:</a:t>
            </a:r>
          </a:p>
          <a:p>
            <a:pPr lvl="1"/>
            <a:r>
              <a:rPr lang="en-US" dirty="0"/>
              <a:t>John Doe (button / dial subsystems)</a:t>
            </a:r>
          </a:p>
          <a:p>
            <a:pPr lvl="1"/>
            <a:r>
              <a:rPr lang="en-US" dirty="0"/>
              <a:t>Jane Doe  (LED subsystem)</a:t>
            </a:r>
          </a:p>
          <a:p>
            <a:pPr lvl="1"/>
            <a:r>
              <a:rPr lang="en-US" dirty="0"/>
              <a:t>Hiro Protagonist (PCB design)</a:t>
            </a:r>
          </a:p>
          <a:p>
            <a:pPr lvl="1"/>
            <a:r>
              <a:rPr lang="en-US" dirty="0"/>
              <a:t>Bill Everyman (Packaging)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5314E-D5C6-4F42-A04C-A92B75C2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919" y="1825625"/>
            <a:ext cx="3390070" cy="26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1167-9F0A-FD41-86F5-C8F8C83A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28600"/>
            <a:ext cx="11366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54620B-7B14-224A-8B0C-F963B715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95250"/>
            <a:ext cx="10909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6276-BF21-4247-9101-E29AA6CE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S.M.A.R.T.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9682A-5D86-CC40-B82F-A3E6DB4B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84" y="1690688"/>
            <a:ext cx="11847031" cy="45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5E9A-F2A7-0D42-BF93-1B915AD0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Dos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EA62-0892-364F-AFC4-B043203D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645"/>
          </a:xfrm>
        </p:spPr>
        <p:txBody>
          <a:bodyPr>
            <a:normAutofit/>
          </a:bodyPr>
          <a:lstStyle/>
          <a:p>
            <a:r>
              <a:rPr lang="en-US" dirty="0"/>
              <a:t>Consider your audience (ECE 445 / ME 470 staff):</a:t>
            </a:r>
          </a:p>
          <a:p>
            <a:pPr lvl="1"/>
            <a:r>
              <a:rPr lang="en-US" dirty="0"/>
              <a:t>Provide (brief) background and context</a:t>
            </a:r>
          </a:p>
          <a:p>
            <a:pPr lvl="1"/>
            <a:r>
              <a:rPr lang="en-US" dirty="0"/>
              <a:t>Avoid needless detail / discuss at a high-level</a:t>
            </a:r>
          </a:p>
          <a:p>
            <a:r>
              <a:rPr lang="en-US" dirty="0"/>
              <a:t>Rehearse your presentation! </a:t>
            </a:r>
          </a:p>
          <a:p>
            <a:pPr lvl="1"/>
            <a:r>
              <a:rPr lang="en-US" dirty="0"/>
              <a:t>Do not read from a script</a:t>
            </a:r>
          </a:p>
          <a:p>
            <a:pPr lvl="1"/>
            <a:r>
              <a:rPr lang="en-US" dirty="0"/>
              <a:t>You will deliver an “elevator pitch” sometime in your engineering career</a:t>
            </a:r>
          </a:p>
          <a:p>
            <a:r>
              <a:rPr lang="en-US" dirty="0"/>
              <a:t>Do not hide failure / setbacks / unexpected challenges</a:t>
            </a:r>
          </a:p>
          <a:p>
            <a:pPr lvl="1"/>
            <a:r>
              <a:rPr lang="en-US" dirty="0"/>
              <a:t>We cannot offer guidance on issues we are unaware of</a:t>
            </a:r>
          </a:p>
          <a:p>
            <a:r>
              <a:rPr lang="en-US" b="1" dirty="0">
                <a:solidFill>
                  <a:srgbClr val="FF0000"/>
                </a:solidFill>
              </a:rPr>
              <a:t>Present using 3 slides: Intro, SMART Goals, and Individual Tasks</a:t>
            </a:r>
          </a:p>
          <a:p>
            <a:r>
              <a:rPr lang="en-US" dirty="0"/>
              <a:t>You can reach out to ECE 445 / ME 470 staff (web board, email, etc.)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B0266-11A0-604D-82C7-57510E76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919" y="0"/>
            <a:ext cx="3259445" cy="216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A2E61-F11E-6A4B-83A9-9080645DB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777" y="2299970"/>
            <a:ext cx="4643587" cy="15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363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ECE 445 / ME 470 Weekly Team Meetings</vt:lpstr>
      <vt:lpstr>Each Team Will Present a Weekly Progress Report</vt:lpstr>
      <vt:lpstr>Team Progress Report Overview</vt:lpstr>
      <vt:lpstr>Team Progress Report Outline</vt:lpstr>
      <vt:lpstr>Slide 1: Introduction (30 seconds or less)</vt:lpstr>
      <vt:lpstr>PowerPoint Presentation</vt:lpstr>
      <vt:lpstr>PowerPoint Presentation</vt:lpstr>
      <vt:lpstr>Define S.M.A.R.T. Goals</vt:lpstr>
      <vt:lpstr>Some Dos and Don’ts</vt:lpstr>
      <vt:lpstr>Logistics /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Butala, Mark</dc:creator>
  <cp:lastModifiedBy>Butala, Mark</cp:lastModifiedBy>
  <cp:revision>24</cp:revision>
  <dcterms:created xsi:type="dcterms:W3CDTF">2021-02-27T07:39:46Z</dcterms:created>
  <dcterms:modified xsi:type="dcterms:W3CDTF">2022-03-10T00:52:59Z</dcterms:modified>
</cp:coreProperties>
</file>