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96" r:id="rId3"/>
    <p:sldMasterId id="2147483717" r:id="rId4"/>
    <p:sldMasterId id="2147483730" r:id="rId5"/>
    <p:sldMasterId id="2147483743" r:id="rId6"/>
  </p:sldMasterIdLst>
  <p:notesMasterIdLst>
    <p:notesMasterId r:id="rId8"/>
  </p:notesMasterIdLst>
  <p:handoutMasterIdLst>
    <p:handoutMasterId r:id="rId9"/>
  </p:handoutMasterIdLst>
  <p:sldIdLst>
    <p:sldId id="1522" r:id="rId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5094"/>
    <a:srgbClr val="E84D29"/>
    <a:srgbClr val="003399"/>
    <a:srgbClr val="ED7D31"/>
    <a:srgbClr val="0065CC"/>
    <a:srgbClr val="0033CC"/>
    <a:srgbClr val="004080"/>
    <a:srgbClr val="FF8000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148C9-9D58-40CE-8B62-30E0122CF50C}" v="2" dt="2024-01-17T08:51:46.249"/>
    <p1510:client id="{B42C3E9A-56C7-418F-A554-2B61C119A731}" v="3" dt="2024-01-16T14:40:02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026" autoAdjust="0"/>
  </p:normalViewPr>
  <p:slideViewPr>
    <p:cSldViewPr>
      <p:cViewPr varScale="1">
        <p:scale>
          <a:sx n="109" d="100"/>
          <a:sy n="109" d="100"/>
        </p:scale>
        <p:origin x="1214" y="158"/>
      </p:cViewPr>
      <p:guideLst>
        <p:guide orient="horz" pos="1620"/>
        <p:guide pos="2879"/>
      </p:guideLst>
    </p:cSldViewPr>
  </p:slideViewPr>
  <p:outlineViewPr>
    <p:cViewPr>
      <p:scale>
        <a:sx n="33" d="100"/>
        <a:sy n="33" d="100"/>
      </p:scale>
      <p:origin x="0" y="1032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Zhanpeng" userId="731eca4f-9cc8-4d1b-bcf4-239b7d06f5b5" providerId="ADAL" clId="{048148C9-9D58-40CE-8B62-30E0122CF50C}"/>
    <pc:docChg chg="undo custSel modSld">
      <pc:chgData name="Li, Zhanpeng" userId="731eca4f-9cc8-4d1b-bcf4-239b7d06f5b5" providerId="ADAL" clId="{048148C9-9D58-40CE-8B62-30E0122CF50C}" dt="2024-01-17T09:37:13.094" v="785" actId="20577"/>
      <pc:docMkLst>
        <pc:docMk/>
      </pc:docMkLst>
      <pc:sldChg chg="modSp mod modNotesTx">
        <pc:chgData name="Li, Zhanpeng" userId="731eca4f-9cc8-4d1b-bcf4-239b7d06f5b5" providerId="ADAL" clId="{048148C9-9D58-40CE-8B62-30E0122CF50C}" dt="2024-01-17T09:37:13.094" v="785" actId="20577"/>
        <pc:sldMkLst>
          <pc:docMk/>
          <pc:sldMk cId="1904432577" sldId="1522"/>
        </pc:sldMkLst>
        <pc:spChg chg="mod">
          <ac:chgData name="Li, Zhanpeng" userId="731eca4f-9cc8-4d1b-bcf4-239b7d06f5b5" providerId="ADAL" clId="{048148C9-9D58-40CE-8B62-30E0122CF50C}" dt="2024-01-17T08:50:25.505" v="52" actId="20577"/>
          <ac:spMkLst>
            <pc:docMk/>
            <pc:sldMk cId="1904432577" sldId="1522"/>
            <ac:spMk id="2" creationId="{895FCB93-0123-4DD2-96A2-8A788E8D2E2E}"/>
          </ac:spMkLst>
        </pc:spChg>
        <pc:spChg chg="mod">
          <ac:chgData name="Li, Zhanpeng" userId="731eca4f-9cc8-4d1b-bcf4-239b7d06f5b5" providerId="ADAL" clId="{048148C9-9D58-40CE-8B62-30E0122CF50C}" dt="2024-01-17T09:36:09.196" v="720" actId="1076"/>
          <ac:spMkLst>
            <pc:docMk/>
            <pc:sldMk cId="1904432577" sldId="1522"/>
            <ac:spMk id="7" creationId="{E9174CF3-C276-433A-A539-7F430BE56EE6}"/>
          </ac:spMkLst>
        </pc:spChg>
        <pc:spChg chg="mod">
          <ac:chgData name="Li, Zhanpeng" userId="731eca4f-9cc8-4d1b-bcf4-239b7d06f5b5" providerId="ADAL" clId="{048148C9-9D58-40CE-8B62-30E0122CF50C}" dt="2024-01-17T09:36:40.228" v="723" actId="20577"/>
          <ac:spMkLst>
            <pc:docMk/>
            <pc:sldMk cId="1904432577" sldId="1522"/>
            <ac:spMk id="8" creationId="{3933AF2C-4C8B-4D14-A1C6-DCC466E7F9AC}"/>
          </ac:spMkLst>
        </pc:spChg>
        <pc:graphicFrameChg chg="modGraphic">
          <ac:chgData name="Li, Zhanpeng" userId="731eca4f-9cc8-4d1b-bcf4-239b7d06f5b5" providerId="ADAL" clId="{048148C9-9D58-40CE-8B62-30E0122CF50C}" dt="2024-01-16T15:20:58.917" v="15" actId="20577"/>
          <ac:graphicFrameMkLst>
            <pc:docMk/>
            <pc:sldMk cId="1904432577" sldId="1522"/>
            <ac:graphicFrameMk id="4" creationId="{14CDE550-E7F0-429C-B7AD-7AE59C345013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5FF8CFE-58CA-45D3-81D7-45A44CE3F79C}" type="datetimeFigureOut">
              <a:rPr lang="zh-CN" altLang="en-US"/>
              <a:t>2024/1/25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524C543-53BF-4DC7-8407-9F7F3ACDCB2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1955695-832D-4AD3-AA0C-F2374C243D4E}" type="datetimeFigureOut">
              <a:rPr lang="zh-CN" altLang="en-US"/>
              <a:t>2024/1/25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30FDADC-A72B-4419-8F2D-6057AD96C39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</a:t>
            </a:r>
            <a:r>
              <a:rPr lang="en-US" altLang="zh-CN" dirty="0"/>
              <a:t>Not main purpose but might be applicable.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FDADC-A72B-4419-8F2D-6057AD96C39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31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3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2C74-9540-422B-8C7C-1B785B30B8BF}" type="datetimeFigureOut">
              <a:rPr lang="zh-CN" altLang="en-US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7348-7383-40D6-B266-846AFF584A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FE60-7D90-4E16-BFA2-8751B0075F81}" type="datetimeFigureOut">
              <a:rPr lang="zh-CN" altLang="en-US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7698-5F86-430E-8F76-7031640F86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4650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4650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EC53-14EB-4251-97FE-E547D2C5926A}" type="datetimeFigureOut">
              <a:rPr lang="zh-CN" altLang="en-US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FFE8-B845-4D5D-A307-8BA857628B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41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2C74-9540-422B-8C7C-1B785B30B8B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7348-7383-40D6-B266-846AFF584A1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1A65-873E-4237-AA3E-4DFF12DE2C9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3BB65-D992-4DB0-B2AC-CB43F36966C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BB5C-3EF6-41B5-AAA1-FCE027B528B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90CCA-A8C6-4D40-8F7A-FCB8CC1B160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CF69-C240-455A-99D4-50CDFA0DFCB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5923-8A52-4879-B419-61612B677FF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67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67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DCEC-BB22-40E3-8F3D-552D2F9374F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8D4A-7E8C-4C0F-B09C-F2FFF07B0A6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0FDF-E7A8-4F25-83F1-96341E9CB4A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0FF3-EB97-468E-9FDE-4AE8B3A22AF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39F9-CAA3-4EF3-9D9A-85299844127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80B3-98C3-4A59-8CF2-AD370B4B8A9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7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79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70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5CAB-E582-4999-8ABC-D911B6179FA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AA399-F6B0-4EF8-9E49-8121BB7ECCA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1A65-873E-4237-AA3E-4DFF12DE2C97}" type="datetimeFigureOut">
              <a:rPr lang="zh-CN" altLang="en-US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3BB65-D992-4DB0-B2AC-CB43F36966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7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79"/>
            <a:ext cx="4629150" cy="3654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70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4F8E-A852-4876-9EFA-E28AB9ED771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1550-A90C-4433-B0DD-9C00A83D985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FE60-7D90-4E16-BFA2-8751B0075F8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7698-5F86-430E-8F76-7031640F86C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4654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4654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EC53-14EB-4251-97FE-E547D2C5926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FFE8-B845-4D5D-A307-8BA857628B7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983596-531F-469F-AC22-9DFCBEAE8D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24F0D5B-8759-46CA-BA7A-DB1E34F340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6F7834-8481-4FC7-A142-9C624AB002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C8A950A-88F4-495E-BD29-A265426C3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1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3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emplete-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3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BB5C-3EF6-41B5-AAA1-FCE027B528B1}" type="datetimeFigureOut">
              <a:rPr lang="zh-CN" altLang="en-US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90CCA-A8C6-4D40-8F7A-FCB8CC1B16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DBFA2E5-9E66-42A3-B0CA-1B75A3013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3" name="图片 2" descr="templete-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mplete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图片 5" descr="templete-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mplete-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mplete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5" name="图片 4" descr="templete-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519CC7-EC0A-45A9-85DB-A64842827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32"/>
          <a:stretch>
            <a:fillRect/>
          </a:stretch>
        </p:blipFill>
        <p:spPr>
          <a:xfrm rot="5400000">
            <a:off x="7992015" y="-756825"/>
            <a:ext cx="443420" cy="19056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43"/>
          <a:stretch>
            <a:fillRect/>
          </a:stretch>
        </p:blipFill>
        <p:spPr>
          <a:xfrm rot="5400000">
            <a:off x="3345180" y="-3378200"/>
            <a:ext cx="444500" cy="714756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3432AEA-AEAC-4B54-BEA5-328E310603CF}"/>
              </a:ext>
            </a:extLst>
          </p:cNvPr>
          <p:cNvSpPr txBox="1"/>
          <p:nvPr userDrawn="1"/>
        </p:nvSpPr>
        <p:spPr>
          <a:xfrm>
            <a:off x="8292812" y="18553"/>
            <a:ext cx="6781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黑体" panose="02010609060101010101" charset="-122"/>
                <a:sym typeface="+mn-ea"/>
              </a:rPr>
              <a:t>ZJUI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1912771-E90E-4D27-86B7-D5E719423F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505" y="-139198"/>
            <a:ext cx="795307" cy="68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8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93CEA60-6F12-405E-B008-0050CB6BA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43"/>
          <a:stretch>
            <a:fillRect/>
          </a:stretch>
        </p:blipFill>
        <p:spPr>
          <a:xfrm rot="5400000">
            <a:off x="7982399" y="-742849"/>
            <a:ext cx="430323" cy="18928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7147D7E-E43E-40A2-988A-186ADBE292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32"/>
          <a:stretch>
            <a:fillRect/>
          </a:stretch>
        </p:blipFill>
        <p:spPr>
          <a:xfrm rot="5400000">
            <a:off x="3353533" y="-3374891"/>
            <a:ext cx="429275" cy="715591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9AC04970-5729-415C-9CF7-CB2B4B561131}"/>
              </a:ext>
            </a:extLst>
          </p:cNvPr>
          <p:cNvSpPr txBox="1"/>
          <p:nvPr userDrawn="1"/>
        </p:nvSpPr>
        <p:spPr>
          <a:xfrm>
            <a:off x="8292812" y="18553"/>
            <a:ext cx="6781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黑体" panose="02010609060101010101" charset="-122"/>
                <a:sym typeface="+mn-ea"/>
              </a:rPr>
              <a:t>ZJUI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C659D88-2E41-41F0-A45C-A8A26220B3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505" y="-132572"/>
            <a:ext cx="795307" cy="68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164F32-53D4-4AA7-8790-D7A30C407B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75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62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2458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CF69-C240-455A-99D4-50CDFA0DFCBE}" type="datetimeFigureOut">
              <a:rPr lang="zh-CN" altLang="en-US"/>
              <a:t>2024/1/25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5923-8A52-4879-B419-61612B677F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75"/>
            <a:ext cx="4629150" cy="36544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62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2467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426946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4650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4650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83856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41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2C74-9540-422B-8C7C-1B785B30B8B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7348-7383-40D6-B266-846AFF584A1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7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1A65-873E-4237-AA3E-4DFF12DE2C9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3BB65-D992-4DB0-B2AC-CB43F36966C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6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BB5C-3EF6-41B5-AAA1-FCE027B528B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90CCA-A8C6-4D40-8F7A-FCB8CC1B160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7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CF69-C240-455A-99D4-50CDFA0DFCB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5923-8A52-4879-B419-61612B677FF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67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67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DCEC-BB22-40E3-8F3D-552D2F9374F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8D4A-7E8C-4C0F-B09C-F2FFF07B0A6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0FDF-E7A8-4F25-83F1-96341E9CB4A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0FF3-EB97-468E-9FDE-4AE8B3A22AF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39F9-CAA3-4EF3-9D9A-85299844127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80B3-98C3-4A59-8CF2-AD370B4B8A9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8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62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62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DCEC-BB22-40E3-8F3D-552D2F9374F4}" type="datetimeFigureOut">
              <a:rPr lang="zh-CN" altLang="en-US"/>
              <a:t>2024/1/25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8D4A-7E8C-4C0F-B09C-F2FFF07B0A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7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79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70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5CAB-E582-4999-8ABC-D911B6179FA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AA399-F6B0-4EF8-9E49-8121BB7ECCA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7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79"/>
            <a:ext cx="4629150" cy="3654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70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4F8E-A852-4876-9EFA-E28AB9ED771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1550-A90C-4433-B0DD-9C00A83D985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7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FE60-7D90-4E16-BFA2-8751B0075F8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7698-5F86-430E-8F76-7031640F86C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0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4654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4654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EC53-14EB-4251-97FE-E547D2C5926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FFE8-B845-4D5D-A307-8BA857628B7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3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88783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4095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3831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87884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62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62" y="1879600"/>
            <a:ext cx="3868737" cy="27622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5262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8817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0FDF-E7A8-4F25-83F1-96341E9CB4A4}" type="datetimeFigureOut">
              <a:rPr lang="zh-CN" altLang="en-US"/>
              <a:t>2024/1/25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0FF3-EB97-468E-9FDE-4AE8B3A22A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32"/>
          <a:stretch>
            <a:fillRect/>
          </a:stretch>
        </p:blipFill>
        <p:spPr>
          <a:xfrm rot="5400000">
            <a:off x="7992015" y="-756825"/>
            <a:ext cx="443420" cy="19056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43"/>
          <a:stretch>
            <a:fillRect/>
          </a:stretch>
        </p:blipFill>
        <p:spPr>
          <a:xfrm rot="5400000">
            <a:off x="3345180" y="-3378200"/>
            <a:ext cx="444500" cy="7147560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7448937" y="-9764"/>
            <a:ext cx="867880" cy="377758"/>
            <a:chOff x="11435" y="-10"/>
            <a:chExt cx="1707" cy="743"/>
          </a:xfrm>
        </p:grpSpPr>
        <p:pic>
          <p:nvPicPr>
            <p:cNvPr id="5" name="图片 4" descr="white_zui_logo-0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435" y="-3"/>
              <a:ext cx="1008" cy="736"/>
            </a:xfrm>
            <a:prstGeom prst="rect">
              <a:avLst/>
            </a:prstGeom>
          </p:spPr>
        </p:pic>
        <p:pic>
          <p:nvPicPr>
            <p:cNvPr id="15" name="图片 14" descr="white_zui_logo-0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333" y="-10"/>
              <a:ext cx="809" cy="736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53432AEA-AEAC-4B54-BEA5-328E310603CF}"/>
              </a:ext>
            </a:extLst>
          </p:cNvPr>
          <p:cNvSpPr txBox="1"/>
          <p:nvPr userDrawn="1"/>
        </p:nvSpPr>
        <p:spPr>
          <a:xfrm>
            <a:off x="8292812" y="18553"/>
            <a:ext cx="6781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黑体" panose="02010609060101010101" charset="-122"/>
                <a:sym typeface="+mn-ea"/>
              </a:rPr>
              <a:t>ZJUI</a:t>
            </a:r>
          </a:p>
        </p:txBody>
      </p:sp>
    </p:spTree>
    <p:extLst>
      <p:ext uri="{BB962C8B-B14F-4D97-AF65-F5344CB8AC3E}">
        <p14:creationId xmlns:p14="http://schemas.microsoft.com/office/powerpoint/2010/main" val="22229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93CEA60-6F12-405E-B008-0050CB6BA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43"/>
          <a:stretch>
            <a:fillRect/>
          </a:stretch>
        </p:blipFill>
        <p:spPr>
          <a:xfrm rot="5400000">
            <a:off x="7982399" y="-742849"/>
            <a:ext cx="430323" cy="18928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7147D7E-E43E-40A2-988A-186ADBE292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32"/>
          <a:stretch>
            <a:fillRect/>
          </a:stretch>
        </p:blipFill>
        <p:spPr>
          <a:xfrm rot="5400000">
            <a:off x="3353533" y="-3374891"/>
            <a:ext cx="429275" cy="7155917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AC04970-5729-415C-9CF7-CB2B4B561131}"/>
              </a:ext>
            </a:extLst>
          </p:cNvPr>
          <p:cNvSpPr txBox="1"/>
          <p:nvPr userDrawn="1"/>
        </p:nvSpPr>
        <p:spPr>
          <a:xfrm>
            <a:off x="8292812" y="18553"/>
            <a:ext cx="6781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黑体" panose="02010609060101010101" charset="-122"/>
                <a:sym typeface="+mn-ea"/>
              </a:rPr>
              <a:t>ZJUI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C7921D0-8383-4AB5-984D-99AB33E0CD49}"/>
              </a:ext>
            </a:extLst>
          </p:cNvPr>
          <p:cNvGrpSpPr/>
          <p:nvPr userDrawn="1"/>
        </p:nvGrpSpPr>
        <p:grpSpPr>
          <a:xfrm>
            <a:off x="7448937" y="-9764"/>
            <a:ext cx="867880" cy="377758"/>
            <a:chOff x="11435" y="-10"/>
            <a:chExt cx="1707" cy="743"/>
          </a:xfrm>
        </p:grpSpPr>
        <p:pic>
          <p:nvPicPr>
            <p:cNvPr id="20" name="图片 19" descr="white_zui_logo-02">
              <a:extLst>
                <a:ext uri="{FF2B5EF4-FFF2-40B4-BE49-F238E27FC236}">
                  <a16:creationId xmlns:a16="http://schemas.microsoft.com/office/drawing/2014/main" id="{43ECF287-9643-42E5-AC13-F05ACC13F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435" y="-3"/>
              <a:ext cx="1008" cy="736"/>
            </a:xfrm>
            <a:prstGeom prst="rect">
              <a:avLst/>
            </a:prstGeom>
          </p:spPr>
        </p:pic>
        <p:pic>
          <p:nvPicPr>
            <p:cNvPr id="21" name="图片 20" descr="white_zui_logo-02">
              <a:extLst>
                <a:ext uri="{FF2B5EF4-FFF2-40B4-BE49-F238E27FC236}">
                  <a16:creationId xmlns:a16="http://schemas.microsoft.com/office/drawing/2014/main" id="{02C6A631-C11B-4666-9DCE-964391C34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333" y="-10"/>
              <a:ext cx="809" cy="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75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62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9703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75"/>
            <a:ext cx="4629150" cy="3654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62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9995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40571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4650"/>
            <a:ext cx="1971675" cy="43576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4650"/>
            <a:ext cx="5762625" cy="43576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9222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983596-531F-469F-AC22-9DFCBEAE8D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7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24F0D5B-8759-46CA-BA7A-DB1E34F340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6F7834-8481-4FC7-A142-9C624AB002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C8A950A-88F4-495E-BD29-A265426C3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1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39F9-CAA3-4EF3-9D9A-852998441275}" type="datetimeFigureOut">
              <a:rPr lang="zh-CN" altLang="en-US"/>
              <a:t>2024/1/25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80B3-98C3-4A59-8CF2-AD370B4B8A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1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9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emplete-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DBFA2E5-9E66-42A3-B0CA-1B75A3013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3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3" name="图片 2" descr="templete-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mplete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图片 5" descr="templete-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0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mplete-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7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75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62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5CAB-E582-4999-8ABC-D911B6179FA8}" type="datetimeFigureOut">
              <a:rPr lang="zh-CN" altLang="en-US"/>
              <a:t>2024/1/25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AA399-F6B0-4EF8-9E49-8121BB7ECC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emple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4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0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9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6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mplete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519CC7-EC0A-45A9-85DB-A64842827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32"/>
          <a:stretch>
            <a:fillRect/>
          </a:stretch>
        </p:blipFill>
        <p:spPr>
          <a:xfrm rot="5400000">
            <a:off x="7992015" y="-756825"/>
            <a:ext cx="443420" cy="19056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43"/>
          <a:stretch>
            <a:fillRect/>
          </a:stretch>
        </p:blipFill>
        <p:spPr>
          <a:xfrm rot="5400000">
            <a:off x="3345180" y="-3378200"/>
            <a:ext cx="444500" cy="714756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3432AEA-AEAC-4B54-BEA5-328E310603CF}"/>
              </a:ext>
            </a:extLst>
          </p:cNvPr>
          <p:cNvSpPr txBox="1"/>
          <p:nvPr userDrawn="1"/>
        </p:nvSpPr>
        <p:spPr>
          <a:xfrm>
            <a:off x="8292812" y="18553"/>
            <a:ext cx="6781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黑体" panose="02010609060101010101" charset="-122"/>
                <a:sym typeface="+mn-ea"/>
              </a:rPr>
              <a:t>ZJUI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1912771-E90E-4D27-86B7-D5E719423F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505" y="-139198"/>
            <a:ext cx="795307" cy="68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93CEA60-6F12-405E-B008-0050CB6BA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43"/>
          <a:stretch>
            <a:fillRect/>
          </a:stretch>
        </p:blipFill>
        <p:spPr>
          <a:xfrm rot="5400000">
            <a:off x="7982399" y="-742849"/>
            <a:ext cx="430323" cy="18928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7147D7E-E43E-40A2-988A-186ADBE292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32"/>
          <a:stretch>
            <a:fillRect/>
          </a:stretch>
        </p:blipFill>
        <p:spPr>
          <a:xfrm rot="5400000">
            <a:off x="3353533" y="-3374891"/>
            <a:ext cx="429275" cy="715591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9AC04970-5729-415C-9CF7-CB2B4B561131}"/>
              </a:ext>
            </a:extLst>
          </p:cNvPr>
          <p:cNvSpPr txBox="1"/>
          <p:nvPr userDrawn="1"/>
        </p:nvSpPr>
        <p:spPr>
          <a:xfrm>
            <a:off x="8292812" y="18553"/>
            <a:ext cx="6781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黑体" panose="02010609060101010101" charset="-122"/>
                <a:sym typeface="+mn-ea"/>
              </a:rPr>
              <a:t>ZJUI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C659D88-2E41-41F0-A45C-A8A26220B3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505" y="-132572"/>
            <a:ext cx="795307" cy="68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75"/>
            <a:ext cx="4629150" cy="3654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62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4F8E-A852-4876-9EFA-E28AB9ED771B}" type="datetimeFigureOut">
              <a:rPr lang="zh-CN" altLang="en-US"/>
              <a:t>2024/1/25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1550-A90C-4433-B0DD-9C00A83D98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164F32-53D4-4AA7-8790-D7A30C407B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75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62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70871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75"/>
            <a:ext cx="4629150" cy="36544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62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52452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4792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4650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4650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/>
          <a:lstStyle/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96335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59BC2D0-3D5F-45B4-A2E2-F93C85E89F6F}" type="datetimeFigureOut">
              <a:rPr lang="zh-CN" altLang="en-US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7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CBE87F2-0F38-4803-814F-9B23D284CD1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7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59BC2D0-3D5F-45B4-A2E2-F93C85E89F6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7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CBE87F2-0F38-4803-814F-9B23D284CD1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83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7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59BC2D0-3D5F-45B4-A2E2-F93C85E89F6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7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CBE87F2-0F38-4803-814F-9B23D284CD1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-22860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759BC2D0-3D5F-45B4-A2E2-F93C85E89F6F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2024/1/25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CCBE87F2-0F38-4803-814F-9B23D284CD1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16343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26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95FCB93-0123-4DD2-96A2-8A788E8D2E2E}"/>
              </a:ext>
            </a:extLst>
          </p:cNvPr>
          <p:cNvSpPr txBox="1"/>
          <p:nvPr/>
        </p:nvSpPr>
        <p:spPr>
          <a:xfrm>
            <a:off x="251520" y="-114201"/>
            <a:ext cx="5472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Privacy-protected Elderly monitoring system:</a:t>
            </a:r>
          </a:p>
          <a:p>
            <a:r>
              <a:rPr kumimoji="1" lang="en-US" altLang="zh-CN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Wi-Fi and wearable sensors</a:t>
            </a:r>
            <a:endParaRPr kumimoji="1"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CDE550-E7F0-429C-B7AD-7AE59C345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93835"/>
              </p:ext>
            </p:extLst>
          </p:nvPr>
        </p:nvGraphicFramePr>
        <p:xfrm>
          <a:off x="179512" y="555526"/>
          <a:ext cx="4536504" cy="8028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1852360995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375006539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US" dirty="0"/>
                        <a:t>Sponsor: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Huan Hu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87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Affiliation: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ZJUI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868180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5E15F4E-1FAF-4066-B691-45FBD3E46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43783"/>
              </p:ext>
            </p:extLst>
          </p:nvPr>
        </p:nvGraphicFramePr>
        <p:xfrm>
          <a:off x="755576" y="1503674"/>
          <a:ext cx="3145315" cy="7416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97043">
                  <a:extLst>
                    <a:ext uri="{9D8B030D-6E8A-4147-A177-3AD203B41FA5}">
                      <a16:colId xmlns:a16="http://schemas.microsoft.com/office/drawing/2014/main" val="17741265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2055266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422713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93608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Civil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84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82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174CF3-C276-433A-A539-7F430BE56EE6}"/>
              </a:ext>
            </a:extLst>
          </p:cNvPr>
          <p:cNvSpPr txBox="1"/>
          <p:nvPr/>
        </p:nvSpPr>
        <p:spPr>
          <a:xfrm>
            <a:off x="141540" y="2476222"/>
            <a:ext cx="4859831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+mn-lt"/>
              </a:rPr>
              <a:t>     Description: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Design Wi-Fi devices that could send Wi-Fi signals used for motion detection to ensure data 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Make wearable devices with multiple sensors attached to assist Wi-Fi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Build an integrated monitoring system combining Wi-Fi monitoring devices and wearable sensors used for emergency happening in old people’s home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3AF2C-4C8B-4D14-A1C6-DCC466E7F9AC}"/>
              </a:ext>
            </a:extLst>
          </p:cNvPr>
          <p:cNvSpPr txBox="1"/>
          <p:nvPr/>
        </p:nvSpPr>
        <p:spPr>
          <a:xfrm>
            <a:off x="4833947" y="3291830"/>
            <a:ext cx="41764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Deliverables: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1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Special devices </a:t>
            </a:r>
            <a:r>
              <a:rPr lang="en-US" altLang="zh-CN" sz="1400" dirty="0">
                <a:latin typeface="+mn-lt"/>
              </a:rPr>
              <a:t>that could send Wi-Fi signals used for motion detection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1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Special wearable devices </a:t>
            </a:r>
            <a:r>
              <a:rPr lang="en-US" altLang="zh-CN" sz="1400" dirty="0">
                <a:latin typeface="+mn-lt"/>
              </a:rPr>
              <a:t>with multiple sensors used for motion detection and emergency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1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Emergency monitoring system designed for elderly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776CE5D-2D38-FF10-BCE3-354F46AE7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947" y="778351"/>
            <a:ext cx="4272909" cy="22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119</Words>
  <Application>Microsoft Office PowerPoint</Application>
  <PresentationFormat>全屏显示(16:9)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黑体</vt:lpstr>
      <vt:lpstr>微软雅黑</vt:lpstr>
      <vt:lpstr>Arial</vt:lpstr>
      <vt:lpstr>Calibri</vt:lpstr>
      <vt:lpstr>Calibri Light</vt:lpstr>
      <vt:lpstr>Wingdings</vt:lpstr>
      <vt:lpstr>自定义设计方案</vt:lpstr>
      <vt:lpstr>1_自定义设计方案</vt:lpstr>
      <vt:lpstr>4_自定义设计方案</vt:lpstr>
      <vt:lpstr>5_自定义设计方案</vt:lpstr>
      <vt:lpstr>6_自定义设计方案</vt:lpstr>
      <vt:lpstr>7_自定义设计方案</vt:lpstr>
      <vt:lpstr>PowerPoint 演示文稿</vt:lpstr>
    </vt:vector>
  </TitlesOfParts>
  <Company>寓言映画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陈于思</dc:creator>
  <cp:lastModifiedBy>Zhou, Jincheng</cp:lastModifiedBy>
  <cp:revision>1832</cp:revision>
  <dcterms:created xsi:type="dcterms:W3CDTF">2010-04-25T05:01:00Z</dcterms:created>
  <dcterms:modified xsi:type="dcterms:W3CDTF">2024-01-25T05:07:22Z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  <property fmtid="{D5CDD505-2E9C-101B-9397-08002B2CF9AE}" pid="3" name="ContentTypeId">
    <vt:lpwstr>0x0101001B4FABD3CA55EB4597ABDF15CF7175E5</vt:lpwstr>
  </property>
</Properties>
</file>