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8B21-88D3-4606-A0F7-AD7201ED83C8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9ADE2-7E4F-4CE3-A05F-7B39938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63F77D9-00F4-478A-B36A-1CE165606C1C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6CC3-735C-42A3-8230-462C6C1F20C5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8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6CE-EE1B-489E-BCC6-4ECE00C4DA4D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755B-2266-43AE-9678-256E8DA3C704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2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4CE-3071-4E50-9220-15F512167F9C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7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756-0640-4E37-BE6B-B3F45363CFEB}" type="datetime1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D1DD-576D-41E0-8595-4BB75F8A5501}" type="datetime1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4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0AF4-AA64-4154-8D4B-C63B8489E2E9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2B42-FAF7-4EF2-9773-93C9F5C326FD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6529-C6E8-4398-8774-5172E76FC110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9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3E08-2B7E-436E-ACDD-5DAA01E24654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A9E3-73BE-454B-84F0-C0F033AC2FB2}" type="datetime1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2585-8915-4F7C-BB02-4D0843F3D165}" type="datetime1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6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DB00-5316-47FC-8D7B-27D22FC4EAA5}" type="datetime1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5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57E4-0E91-4A4C-B269-78DAD6740A5F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5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EB8-CD89-4B71-8381-7871B973E838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E940F13-8B7A-4C91-92EF-31158280D295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ECE 445: Notebooks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810521"/>
          </a:xfrm>
        </p:spPr>
        <p:txBody>
          <a:bodyPr/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otebooks: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910253"/>
            <a:ext cx="8825658" cy="3226777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Your Most Powerful Debugging Tool</a:t>
            </a:r>
          </a:p>
          <a:p>
            <a:pPr algn="ctr"/>
            <a:r>
              <a:rPr lang="en-US" sz="2400" dirty="0" smtClean="0"/>
              <a:t>Your Legal Protection</a:t>
            </a:r>
          </a:p>
          <a:p>
            <a:pPr algn="ctr"/>
            <a:r>
              <a:rPr lang="en-US" sz="2400" dirty="0" smtClean="0"/>
              <a:t>Your Intellectual Property Protection</a:t>
            </a:r>
          </a:p>
          <a:p>
            <a:pPr algn="ctr"/>
            <a:r>
              <a:rPr lang="en-US" sz="2400" dirty="0" smtClean="0"/>
              <a:t>An Industry Standard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76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197587" cy="706964"/>
          </a:xfrm>
        </p:spPr>
        <p:txBody>
          <a:bodyPr/>
          <a:lstStyle/>
          <a:p>
            <a:pPr algn="ctr"/>
            <a:r>
              <a:rPr lang="en-US" dirty="0" smtClean="0"/>
              <a:t>Go Build (and Document)</a:t>
            </a:r>
            <a:br>
              <a:rPr lang="en-US" dirty="0" smtClean="0"/>
            </a:br>
            <a:r>
              <a:rPr lang="en-US" dirty="0" smtClean="0"/>
              <a:t>Something Cool!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1/12/2016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10</a:t>
            </a:fld>
            <a:endParaRPr lang="en-US"/>
          </a:p>
        </p:txBody>
      </p:sp>
      <p:pic>
        <p:nvPicPr>
          <p:cNvPr id="10" name="Inventing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358" y="2330784"/>
            <a:ext cx="11113179" cy="3416300"/>
          </a:xfrm>
        </p:spPr>
      </p:pic>
    </p:spTree>
    <p:extLst>
      <p:ext uri="{BB962C8B-B14F-4D97-AF65-F5344CB8AC3E}">
        <p14:creationId xmlns:p14="http://schemas.microsoft.com/office/powerpoint/2010/main" val="24543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Acceptable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Sewn and Numbered Pages</a:t>
            </a:r>
          </a:p>
          <a:p>
            <a:r>
              <a:rPr lang="en-US" dirty="0" smtClean="0"/>
              <a:t>Carbonless copy is not acceptable</a:t>
            </a:r>
          </a:p>
          <a:p>
            <a:r>
              <a:rPr lang="en-US" dirty="0" smtClean="0"/>
              <a:t>NOT a spiral bound notebook (pages not sewn)</a:t>
            </a:r>
          </a:p>
          <a:p>
            <a:r>
              <a:rPr lang="en-US" dirty="0" smtClean="0"/>
              <a:t>NOT a composition book (pages not numbered)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3805" r="4594" b="14556"/>
          <a:stretch/>
        </p:blipFill>
        <p:spPr>
          <a:xfrm>
            <a:off x="6895157" y="2320862"/>
            <a:ext cx="3882683" cy="3071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4" y="4173545"/>
            <a:ext cx="4158991" cy="26257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3471" y="5342182"/>
            <a:ext cx="237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199077" y="4747847"/>
            <a:ext cx="8792" cy="7825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13799" y="5930173"/>
            <a:ext cx="173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Bad!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6068581" y="6369469"/>
            <a:ext cx="1245218" cy="22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57399" y="5240215"/>
            <a:ext cx="1644162" cy="492370"/>
          </a:xfrm>
          <a:prstGeom prst="rect">
            <a:avLst/>
          </a:prstGeom>
          <a:solidFill>
            <a:srgbClr val="11B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E92C-5D75-44E5-B228-60EF7ED79BE2}" type="datetime1">
              <a:rPr lang="en-US" smtClean="0">
                <a:solidFill>
                  <a:schemeClr val="tx1"/>
                </a:solidFill>
              </a:rPr>
              <a:t>1/12/2016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52626" cy="706964"/>
          </a:xfrm>
        </p:spPr>
        <p:txBody>
          <a:bodyPr/>
          <a:lstStyle/>
          <a:p>
            <a:r>
              <a:rPr lang="en-US" dirty="0" smtClean="0"/>
              <a:t>What More is an Acceptable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352624" cy="3416300"/>
          </a:xfrm>
        </p:spPr>
        <p:txBody>
          <a:bodyPr/>
          <a:lstStyle/>
          <a:p>
            <a:r>
              <a:rPr lang="en-US" dirty="0" smtClean="0"/>
              <a:t>The very best reference when writing the final report</a:t>
            </a:r>
          </a:p>
          <a:p>
            <a:r>
              <a:rPr lang="en-US" dirty="0" smtClean="0"/>
              <a:t>A record of all of your ideas and your test results</a:t>
            </a:r>
          </a:p>
          <a:p>
            <a:r>
              <a:rPr lang="en-US" dirty="0" smtClean="0"/>
              <a:t>A record of pertinent portions of datasheets</a:t>
            </a:r>
          </a:p>
          <a:p>
            <a:r>
              <a:rPr lang="en-US" dirty="0" smtClean="0"/>
              <a:t>A timeline of your project</a:t>
            </a:r>
          </a:p>
          <a:p>
            <a:r>
              <a:rPr lang="en-US" dirty="0" smtClean="0"/>
              <a:t>A way for your TA to ensure you are on schedule</a:t>
            </a:r>
          </a:p>
          <a:p>
            <a:r>
              <a:rPr lang="en-US" dirty="0" smtClean="0"/>
              <a:t>A chronicle of your design process, from brainstorming to final implementation.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1/12/2016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One Maintain a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Entries are to be written in PEN – preferably with blue or black ink</a:t>
            </a:r>
          </a:p>
          <a:p>
            <a:r>
              <a:rPr lang="en-US" b="1" dirty="0" smtClean="0"/>
              <a:t>NO PENCIL.</a:t>
            </a:r>
          </a:p>
          <a:p>
            <a:r>
              <a:rPr lang="en-US" dirty="0" smtClean="0"/>
              <a:t>Inserts (code snippets, simulation results, etc.) are to be glued in, signed in, and dated in</a:t>
            </a:r>
          </a:p>
          <a:p>
            <a:r>
              <a:rPr lang="en-US" dirty="0" smtClean="0"/>
              <a:t>Each member of the group maintains an individual notebook of individual work – Extensive copying is prohibited</a:t>
            </a:r>
          </a:p>
          <a:p>
            <a:r>
              <a:rPr lang="en-US" dirty="0" smtClean="0"/>
              <a:t>The notebook should be written legibly</a:t>
            </a:r>
          </a:p>
          <a:p>
            <a:r>
              <a:rPr lang="en-US" b="1" dirty="0" smtClean="0"/>
              <a:t>The notebook is to be brought to every single TA meeting without exception. We need to see steady and strong progress week to week!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6849-81CB-4BF0-BCAA-1A82FA114714}" type="datetime1">
              <a:rPr lang="en-US" smtClean="0">
                <a:solidFill>
                  <a:schemeClr val="tx1"/>
                </a:solidFill>
              </a:rPr>
              <a:t>1/12/2016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Written in the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Everything.</a:t>
            </a:r>
          </a:p>
          <a:p>
            <a:r>
              <a:rPr lang="en-US" dirty="0" smtClean="0"/>
              <a:t>The notebook is to be a chronological catalogue of the design process</a:t>
            </a:r>
          </a:p>
          <a:p>
            <a:r>
              <a:rPr lang="en-US" dirty="0" smtClean="0"/>
              <a:t>Everything, from brainstorming to final testing results, is to be recorded</a:t>
            </a:r>
          </a:p>
          <a:p>
            <a:r>
              <a:rPr lang="en-US" dirty="0" smtClean="0"/>
              <a:t>This includes all sketches, all proposed designs and their test results, including those that fail, and all calculations</a:t>
            </a:r>
          </a:p>
          <a:p>
            <a:r>
              <a:rPr lang="en-US" dirty="0" smtClean="0"/>
              <a:t>It is okay to be wrong! The notebook will help you debug!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1/12/2016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111994" cy="706964"/>
          </a:xfrm>
        </p:spPr>
        <p:txBody>
          <a:bodyPr/>
          <a:lstStyle/>
          <a:p>
            <a:r>
              <a:rPr lang="en-US" dirty="0" smtClean="0"/>
              <a:t>What is on Each Page of the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name</a:t>
            </a:r>
          </a:p>
          <a:p>
            <a:r>
              <a:rPr lang="en-US" dirty="0" smtClean="0"/>
              <a:t>The date of your work</a:t>
            </a:r>
          </a:p>
          <a:p>
            <a:r>
              <a:rPr lang="en-US" dirty="0" smtClean="0"/>
              <a:t>Your signature at the end of each entry</a:t>
            </a:r>
          </a:p>
          <a:p>
            <a:r>
              <a:rPr lang="en-US" dirty="0" smtClean="0"/>
              <a:t>Mistakes should be crossed 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517D-BD22-4643-A34F-CA1B4A51C928}" type="datetime1">
              <a:rPr lang="en-US" smtClean="0">
                <a:solidFill>
                  <a:schemeClr val="tx1"/>
                </a:solidFill>
              </a:rPr>
              <a:t>1/12/2016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40" y="-2487"/>
            <a:ext cx="9144000" cy="68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12840" r="5214" b="-434"/>
          <a:stretch/>
        </p:blipFill>
        <p:spPr>
          <a:xfrm rot="5400000">
            <a:off x="5650485" y="316484"/>
            <a:ext cx="6852216" cy="6230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5434" r="2111"/>
          <a:stretch/>
        </p:blipFill>
        <p:spPr>
          <a:xfrm rot="5400000">
            <a:off x="-445516" y="445515"/>
            <a:ext cx="6852216" cy="59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the Fuss Over a Notebook?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95984" cy="3788338"/>
          </a:xfrm>
        </p:spPr>
        <p:txBody>
          <a:bodyPr>
            <a:normAutofit/>
          </a:bodyPr>
          <a:lstStyle/>
          <a:p>
            <a:r>
              <a:rPr lang="en-US" dirty="0" smtClean="0"/>
              <a:t>The notebook is a chronological record of your work</a:t>
            </a:r>
          </a:p>
          <a:p>
            <a:r>
              <a:rPr lang="en-US" dirty="0" smtClean="0"/>
              <a:t>Maintaining a professional notebook is a critical skill for industry</a:t>
            </a:r>
          </a:p>
          <a:p>
            <a:r>
              <a:rPr lang="en-US" dirty="0" smtClean="0"/>
              <a:t>The notebook protects your intellectual property</a:t>
            </a:r>
          </a:p>
          <a:p>
            <a:r>
              <a:rPr lang="en-US" dirty="0" smtClean="0"/>
              <a:t>The notebook provides legal protection in the event of a lawsuit</a:t>
            </a:r>
          </a:p>
          <a:p>
            <a:r>
              <a:rPr lang="en-US" dirty="0" smtClean="0"/>
              <a:t>The notebook greatly simplifies the writing of the final report</a:t>
            </a:r>
          </a:p>
          <a:p>
            <a:r>
              <a:rPr lang="en-US" dirty="0" smtClean="0"/>
              <a:t>The notebook is 10% of your final grade for the course (50 points of 500 points)</a:t>
            </a:r>
          </a:p>
          <a:p>
            <a:r>
              <a:rPr lang="en-US" dirty="0" smtClean="0"/>
              <a:t>Your TA can help push you in the right direction with the help of your notebooks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DO NOT NEGLECT THE INFINITELY IMPORTANT NOTEBOOK!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1/12/2016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445: Notebooks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7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</TotalTime>
  <Words>459</Words>
  <Application>Microsoft Office PowerPoint</Application>
  <PresentationFormat>Widescreen</PresentationFormat>
  <Paragraphs>71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Notebooks:</vt:lpstr>
      <vt:lpstr>What Is an Acceptable Notebook?</vt:lpstr>
      <vt:lpstr>What More is an Acceptable Notebook?</vt:lpstr>
      <vt:lpstr>How Does One Maintain a Notebook?</vt:lpstr>
      <vt:lpstr>What is Written in the Notebook?</vt:lpstr>
      <vt:lpstr>What is on Each Page of the Notebook?</vt:lpstr>
      <vt:lpstr>Samples</vt:lpstr>
      <vt:lpstr>PowerPoint Presentation</vt:lpstr>
      <vt:lpstr>Why All the Fuss Over a Notebook?</vt:lpstr>
      <vt:lpstr>Go Build (and Document) Something Cool!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Notebooks:</dc:title>
  <dc:creator>Jackson Lenz</dc:creator>
  <cp:lastModifiedBy>Jackson Lenz</cp:lastModifiedBy>
  <cp:revision>24</cp:revision>
  <dcterms:created xsi:type="dcterms:W3CDTF">2016-01-12T17:41:37Z</dcterms:created>
  <dcterms:modified xsi:type="dcterms:W3CDTF">2016-01-12T18:36:42Z</dcterms:modified>
</cp:coreProperties>
</file>