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04" r:id="rId2"/>
    <p:sldId id="307" r:id="rId3"/>
    <p:sldId id="308" r:id="rId4"/>
    <p:sldId id="310" r:id="rId5"/>
    <p:sldId id="312" r:id="rId6"/>
    <p:sldId id="31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0433" autoAdjust="0"/>
  </p:normalViewPr>
  <p:slideViewPr>
    <p:cSldViewPr snapToGrid="0">
      <p:cViewPr varScale="1">
        <p:scale>
          <a:sx n="78" d="100"/>
          <a:sy n="78" d="100"/>
        </p:scale>
        <p:origin x="126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20126-3DCB-4509-AEBD-D2C880B47AB7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BF6CF-D212-4E50-9C56-5FE464939D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450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chemeClr val="bg1"/>
                </a:solidFill>
              </a:rPr>
              <a:t>Think about COVID-19: uncertainty of the future!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BF6CF-D212-4E50-9C56-5FE464939D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599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5798D-8B75-4921-937D-AA818A3AC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C78CBA-B29F-4919-B358-B31553A92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DE696-BB83-4BFC-826E-D533D4D8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E866E-DF38-48B5-92F4-9174A4B6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E94D-4A7B-42CA-BABB-9A5B697E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54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38190-3AED-4644-A3E0-7AE1352E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63F1CE-A53A-4127-93A0-9EC876942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C3066-7CBC-41AC-BF43-50AB3A7C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E429A-081D-4740-9A66-54E7326FA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849B3-DA9C-409E-B2C4-F0E34ED9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0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CD616-FF86-406D-AE77-17BD97B3BF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484FC-05B2-445F-80E3-776AD86122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6ED72-5936-4C9F-AE37-227483F55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86975-DD92-481B-A2FA-9CD45E9E6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F2F66-7C65-4DB5-A993-BEE75B80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19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ondary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8788" y="874059"/>
            <a:ext cx="5664970" cy="655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24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38788" y="1692088"/>
            <a:ext cx="11206788" cy="4258235"/>
          </a:xfrm>
          <a:prstGeom prst="rect">
            <a:avLst/>
          </a:prstGeom>
        </p:spPr>
        <p:txBody>
          <a:bodyPr vert="horz"/>
          <a:lstStyle>
            <a:lvl1pPr marL="337129" indent="-337129">
              <a:buFont typeface="Wingdings" panose="05000000000000000000" pitchFamily="2" charset="2"/>
              <a:buChar char="§"/>
              <a:defRPr sz="2118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>
              <a:defRPr sz="1765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>
              <a:defRPr sz="1588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>
              <a:defRPr sz="1412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3040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7B49C-93EE-49AC-B715-3CA044BD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BC716-5FB9-41D2-91C3-9D713254D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9BCCA-5DAA-4D9B-B008-7F1D0BAED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DC947-E1A1-49E5-B5FD-FEB29E6C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0D0D0-44C7-4FC5-908F-06FFC196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1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134FE-0D8F-4457-9565-ED6F2A4D8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E3F92-D0D7-463E-B124-68AF1EEB0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88190-243D-4699-9811-5438DCB8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7C2B9-835D-4947-8F31-865436614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10E29-BC79-4E99-AB9E-4F46AC1B7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23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C6CCC-E9C0-4CAE-9D73-132732AE8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BADF0-4206-4B1E-B855-1FACF3B54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F219A-F7D2-48CC-895C-7102B7D41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99DEE-1693-4297-87AF-1A79E7DE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29F72-CF93-4AF7-B8E3-854980727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AEDA1-F34B-4080-8F0C-D66E1D2C0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53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E6DE9-64B7-4313-887A-62161243C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A0EEC-AA9E-456D-BE7E-BA9453069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39B0F-33CB-4AC9-9E01-DB809A6A7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D6D1D0-2CDC-4C1C-AE17-F60988DE4C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846EB6-3393-44B6-A232-CAE6AFC49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6A443B-60DE-4DEF-8CB0-A4D1D469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D9920C-071E-41FC-878A-C77549DCD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878043-9E38-4CB5-A0BB-B860215D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96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CBBE4-9FB5-42A1-AB8B-7CDCBC693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5E2BE1-56C9-48E2-910F-9731E30B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F6625-ACD7-405E-A46B-F85DF81A2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D0ADD6-769B-4411-99F4-E874D6A7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5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8E65E-729F-4104-AD39-5813836C6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609D57-877A-46DC-9E18-3EBFA47CC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4A157-CA59-41E9-A741-6456549A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9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34200-3698-4579-BF4C-1F9C81ACC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154B0-1398-424C-B35C-43D6DED44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536A89-F437-4336-8CA2-7E941BCA9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D7963A-9244-4649-9DC2-B7276F4E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53297-B01B-4406-AF17-D3AA35274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EE0A5-CE9F-4FEB-B931-52A7007C7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8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5EA9-86CC-4071-8808-7058B5985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F5ECC3-96CB-43FB-8D61-379463F39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38D35-A0EC-447C-AEC0-2B6E15B86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520D8-7092-463C-832F-1BDB13B69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5929E-FFBC-4816-8BFA-AE71A870C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4293C-168D-4E35-A553-4404A4DFE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0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89160D-D026-4F9A-A966-5F0130E9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05D61-5B6B-4C40-A155-09C6626C1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B9797-91CF-4B0B-BDA9-B36FC593D6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4CDEA-61AD-4AA6-A87B-75E3D48216E5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0C6C2-1C6D-4CA7-9F12-AD9CE8037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51BD0-6DF4-4CC1-95D9-90B61D70A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7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223" b="18470"/>
          <a:stretch/>
        </p:blipFill>
        <p:spPr>
          <a:xfrm>
            <a:off x="-55755" y="0"/>
            <a:ext cx="12248744" cy="689145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19747" y="263878"/>
            <a:ext cx="7738141" cy="1035083"/>
          </a:xfrm>
        </p:spPr>
        <p:txBody>
          <a:bodyPr>
            <a:no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Bloodthirsty" panose="02000500000000000000" pitchFamily="2" charset="0"/>
              </a:rPr>
              <a:t>Winter</a:t>
            </a:r>
            <a:r>
              <a:rPr lang="en-US" sz="5400" dirty="0">
                <a:solidFill>
                  <a:schemeClr val="bg1"/>
                </a:solidFill>
                <a:latin typeface="Bloodthirsty" panose="02000500000000000000" pitchFamily="2" charset="0"/>
              </a:rPr>
              <a:t> is Coming !!!</a:t>
            </a:r>
          </a:p>
        </p:txBody>
      </p:sp>
      <p:sp>
        <p:nvSpPr>
          <p:cNvPr id="4" name="Rectangle 3"/>
          <p:cNvSpPr/>
          <p:nvPr/>
        </p:nvSpPr>
        <p:spPr>
          <a:xfrm>
            <a:off x="3851582" y="2221934"/>
            <a:ext cx="8340417" cy="463606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938614" y="2378570"/>
            <a:ext cx="8253386" cy="4436461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Sep</a:t>
            </a:r>
            <a:r>
              <a:rPr lang="en-US" sz="2400" dirty="0">
                <a:solidFill>
                  <a:schemeClr val="bg1"/>
                </a:solidFill>
              </a:rPr>
              <a:t> 10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: Project approval (</a:t>
            </a:r>
            <a:r>
              <a:rPr lang="en-US" sz="2400" b="1" dirty="0">
                <a:solidFill>
                  <a:schemeClr val="bg1"/>
                </a:solidFill>
              </a:rPr>
              <a:t>16 days from now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• Brainstorming, team formation, successful RFA </a:t>
            </a:r>
          </a:p>
          <a:p>
            <a:r>
              <a:rPr lang="en-US" sz="2400" dirty="0">
                <a:solidFill>
                  <a:schemeClr val="bg1"/>
                </a:solidFill>
              </a:rPr>
              <a:t>Sep 17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: Project proposal (+</a:t>
            </a:r>
            <a:r>
              <a:rPr lang="en-US" sz="2400" b="1" dirty="0">
                <a:solidFill>
                  <a:schemeClr val="bg1"/>
                </a:solidFill>
              </a:rPr>
              <a:t>7 days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• Refinement of project idea, requirement specifications, schedule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Oct 1</a:t>
            </a:r>
            <a:r>
              <a:rPr lang="en-US" sz="2400" baseline="30000" dirty="0">
                <a:solidFill>
                  <a:schemeClr val="bg1"/>
                </a:solidFill>
              </a:rPr>
              <a:t>st</a:t>
            </a:r>
            <a:r>
              <a:rPr lang="en-US" sz="2400" dirty="0">
                <a:solidFill>
                  <a:schemeClr val="bg1"/>
                </a:solidFill>
              </a:rPr>
              <a:t>: Design Document (</a:t>
            </a:r>
            <a:r>
              <a:rPr lang="en-US" sz="2400" b="1" dirty="0">
                <a:solidFill>
                  <a:schemeClr val="bg1"/>
                </a:solidFill>
              </a:rPr>
              <a:t>+14 days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• Complete paper design of project, requirement &amp; verification, parts list, cost </a:t>
            </a:r>
          </a:p>
          <a:p>
            <a:r>
              <a:rPr lang="en-US" sz="2400" dirty="0">
                <a:solidFill>
                  <a:schemeClr val="bg1"/>
                </a:solidFill>
              </a:rPr>
              <a:t>Nov 18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: Project demonstration (</a:t>
            </a:r>
            <a:r>
              <a:rPr lang="en-US" sz="2400" b="1" dirty="0">
                <a:solidFill>
                  <a:schemeClr val="bg1"/>
                </a:solidFill>
              </a:rPr>
              <a:t>+48 days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• Implement design, order parts, mechanical design, PCB design, assemble, test, and document everything, demonstrate a fully functioning project</a:t>
            </a:r>
          </a:p>
          <a:p>
            <a:pPr lvl="1"/>
            <a:r>
              <a:rPr lang="en-US" sz="2047" dirty="0">
                <a:solidFill>
                  <a:schemeClr val="bg1"/>
                </a:solidFill>
              </a:rPr>
              <a:t>Before Thanksgiving!</a:t>
            </a:r>
          </a:p>
        </p:txBody>
      </p:sp>
    </p:spTree>
    <p:extLst>
      <p:ext uri="{BB962C8B-B14F-4D97-AF65-F5344CB8AC3E}">
        <p14:creationId xmlns:p14="http://schemas.microsoft.com/office/powerpoint/2010/main" val="362996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223" b="18470"/>
          <a:stretch/>
        </p:blipFill>
        <p:spPr>
          <a:xfrm>
            <a:off x="-55755" y="0"/>
            <a:ext cx="12248744" cy="689145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19747" y="263878"/>
            <a:ext cx="7738141" cy="1035083"/>
          </a:xfrm>
        </p:spPr>
        <p:txBody>
          <a:bodyPr>
            <a:no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Bloodthirsty" panose="02000500000000000000" pitchFamily="2" charset="0"/>
              </a:rPr>
              <a:t>Winter is Coming !!!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62222" y="1910339"/>
            <a:ext cx="7138238" cy="395161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s://mtv.mtvnimages.com/uri/mgid:file:http:shared:mtv.com/news/wp-content/uploads/2015/06/tumblr_np9cdc4hWO1r00543o3_r1_500-1433172867.gif?quality=.8&amp;height=180&amp;width=5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13" y="2517128"/>
            <a:ext cx="6891975" cy="248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6686187" y="4676836"/>
            <a:ext cx="978465" cy="8095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237187" y="4676836"/>
            <a:ext cx="1758910" cy="75714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75419" y="5433982"/>
            <a:ext cx="255050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Your teammates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b="1" dirty="0">
                <a:solidFill>
                  <a:schemeClr val="bg1"/>
                </a:solidFill>
              </a:rPr>
              <a:t>you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689712" y="2440341"/>
            <a:ext cx="5824" cy="6523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036328" y="2004598"/>
            <a:ext cx="13195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DDLs of 445</a:t>
            </a:r>
          </a:p>
        </p:txBody>
      </p:sp>
    </p:spTree>
    <p:extLst>
      <p:ext uri="{BB962C8B-B14F-4D97-AF65-F5344CB8AC3E}">
        <p14:creationId xmlns:p14="http://schemas.microsoft.com/office/powerpoint/2010/main" val="3202880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223" b="18470"/>
          <a:stretch/>
        </p:blipFill>
        <p:spPr>
          <a:xfrm>
            <a:off x="-55755" y="0"/>
            <a:ext cx="12248744" cy="689145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19747" y="263878"/>
            <a:ext cx="7738141" cy="1035083"/>
          </a:xfrm>
        </p:spPr>
        <p:txBody>
          <a:bodyPr>
            <a:no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Bloodthirsty" panose="02000500000000000000" pitchFamily="2" charset="0"/>
              </a:rPr>
              <a:t>Winter is Coming !!!</a:t>
            </a:r>
          </a:p>
        </p:txBody>
      </p:sp>
      <p:sp>
        <p:nvSpPr>
          <p:cNvPr id="4" name="Rectangle 3"/>
          <p:cNvSpPr/>
          <p:nvPr/>
        </p:nvSpPr>
        <p:spPr>
          <a:xfrm>
            <a:off x="3494523" y="1095977"/>
            <a:ext cx="8605938" cy="504273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847074" y="1171537"/>
            <a:ext cx="8253386" cy="3629063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Horror story 1: </a:t>
            </a:r>
          </a:p>
          <a:p>
            <a:pPr lvl="1"/>
            <a:r>
              <a:rPr lang="en-US" sz="2047" dirty="0">
                <a:solidFill>
                  <a:schemeClr val="bg1"/>
                </a:solidFill>
              </a:rPr>
              <a:t>Serious mistakes in PCB design. (Wrong advice, specs, etc)</a:t>
            </a:r>
          </a:p>
        </p:txBody>
      </p:sp>
      <p:pic>
        <p:nvPicPr>
          <p:cNvPr id="9" name="Picture 2" descr="https://media1.popsugar-assets.com/files/thumbor/XA2iMyA4HrBe_vrO9gOl_9oNXS8/fit-in/2048xorig/filters:format_auto-!!-:strip_icc-!!-/2017/03/30/816/n/1922283/e1a6d25d6ce2b40c_wint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073" y="2028981"/>
            <a:ext cx="7983793" cy="38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28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223" b="18470"/>
          <a:stretch/>
        </p:blipFill>
        <p:spPr>
          <a:xfrm>
            <a:off x="-55755" y="0"/>
            <a:ext cx="12248744" cy="689145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19747" y="263878"/>
            <a:ext cx="7738141" cy="1035083"/>
          </a:xfrm>
        </p:spPr>
        <p:txBody>
          <a:bodyPr>
            <a:no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Bloodthirsty" panose="02000500000000000000" pitchFamily="2" charset="0"/>
              </a:rPr>
              <a:t>Winter is Coming !!!</a:t>
            </a:r>
          </a:p>
        </p:txBody>
      </p:sp>
      <p:sp>
        <p:nvSpPr>
          <p:cNvPr id="4" name="Rectangle 3"/>
          <p:cNvSpPr/>
          <p:nvPr/>
        </p:nvSpPr>
        <p:spPr>
          <a:xfrm>
            <a:off x="3760043" y="1095977"/>
            <a:ext cx="8340417" cy="515921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847074" y="1171537"/>
            <a:ext cx="8253386" cy="3629063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Horror story 2: </a:t>
            </a:r>
          </a:p>
          <a:p>
            <a:pPr lvl="1"/>
            <a:r>
              <a:rPr lang="en-US" sz="2047" dirty="0">
                <a:solidFill>
                  <a:schemeClr val="bg1"/>
                </a:solidFill>
              </a:rPr>
              <a:t>PCB got delayed due to custom clearance for ~</a:t>
            </a:r>
            <a:r>
              <a:rPr lang="en-US" altLang="zh-CN" sz="2047" dirty="0">
                <a:solidFill>
                  <a:schemeClr val="bg1"/>
                </a:solidFill>
              </a:rPr>
              <a:t>2</a:t>
            </a:r>
            <a:r>
              <a:rPr lang="en-US" sz="2047" dirty="0">
                <a:solidFill>
                  <a:schemeClr val="bg1"/>
                </a:solidFill>
              </a:rPr>
              <a:t> week</a:t>
            </a:r>
            <a:r>
              <a:rPr lang="en-US" altLang="zh-CN" sz="2047" dirty="0">
                <a:solidFill>
                  <a:schemeClr val="bg1"/>
                </a:solidFill>
              </a:rPr>
              <a:t>s</a:t>
            </a:r>
            <a:r>
              <a:rPr lang="en-US" sz="2047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8" name="Picture 2" descr="Image result for game of throne zombie 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935" y="1991278"/>
            <a:ext cx="7701663" cy="403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223" b="18470"/>
          <a:stretch/>
        </p:blipFill>
        <p:spPr>
          <a:xfrm>
            <a:off x="-55755" y="0"/>
            <a:ext cx="12248744" cy="689145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19747" y="263878"/>
            <a:ext cx="7738141" cy="1035083"/>
          </a:xfrm>
        </p:spPr>
        <p:txBody>
          <a:bodyPr>
            <a:no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Bloodthirsty" panose="02000500000000000000" pitchFamily="2" charset="0"/>
              </a:rPr>
              <a:t>Winter is Coming !!!</a:t>
            </a:r>
          </a:p>
        </p:txBody>
      </p:sp>
      <p:sp>
        <p:nvSpPr>
          <p:cNvPr id="4" name="Rectangle 3"/>
          <p:cNvSpPr/>
          <p:nvPr/>
        </p:nvSpPr>
        <p:spPr>
          <a:xfrm>
            <a:off x="3494522" y="1130603"/>
            <a:ext cx="8703805" cy="546239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849743" y="1204204"/>
            <a:ext cx="8253386" cy="1258027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Horror story 3: </a:t>
            </a:r>
          </a:p>
          <a:p>
            <a:pPr lvl="1"/>
            <a:r>
              <a:rPr lang="en-US" sz="2047" dirty="0">
                <a:solidFill>
                  <a:schemeClr val="bg1"/>
                </a:solidFill>
              </a:rPr>
              <a:t>Some parts got blown the hour before demo, no replacement!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48" y="2389027"/>
            <a:ext cx="4367461" cy="3629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t="7242" r="5762" b="8910"/>
          <a:stretch/>
        </p:blipFill>
        <p:spPr>
          <a:xfrm>
            <a:off x="3745396" y="2389027"/>
            <a:ext cx="4228371" cy="36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51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223" b="18470"/>
          <a:stretch/>
        </p:blipFill>
        <p:spPr>
          <a:xfrm>
            <a:off x="-55755" y="0"/>
            <a:ext cx="12248744" cy="689145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5507" y="1201830"/>
            <a:ext cx="11436502" cy="51989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game of throne zombie 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54" y="1503393"/>
            <a:ext cx="5434203" cy="305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game of throne zombie 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5" y="1492359"/>
            <a:ext cx="5560426" cy="309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4319747" y="263878"/>
            <a:ext cx="7738141" cy="1035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24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dirty="0">
                <a:solidFill>
                  <a:schemeClr val="bg1"/>
                </a:solidFill>
                <a:latin typeface="Bloodthirsty" panose="02000500000000000000" pitchFamily="2" charset="0"/>
              </a:rPr>
              <a:t>Winter is Coming !!!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3049" y="4829086"/>
            <a:ext cx="11424852" cy="1571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37129" indent="-33712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118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65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88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12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How to survive? </a:t>
            </a:r>
          </a:p>
          <a:p>
            <a:pPr lvl="1"/>
            <a:r>
              <a:rPr lang="en-US" sz="2047" dirty="0">
                <a:solidFill>
                  <a:schemeClr val="bg1"/>
                </a:solidFill>
              </a:rPr>
              <a:t>Plan ahead and start early!   Think about COVID-19 (uncertainty).</a:t>
            </a:r>
          </a:p>
          <a:p>
            <a:pPr lvl="1"/>
            <a:r>
              <a:rPr lang="en-US" sz="2047" dirty="0">
                <a:solidFill>
                  <a:schemeClr val="bg1"/>
                </a:solidFill>
              </a:rPr>
              <a:t>Sequential vs Parallel. Work smartly! </a:t>
            </a:r>
          </a:p>
          <a:p>
            <a:pPr lvl="2"/>
            <a:r>
              <a:rPr lang="en-US" sz="1870" dirty="0">
                <a:solidFill>
                  <a:schemeClr val="bg1"/>
                </a:solidFill>
              </a:rPr>
              <a:t>Hardware design</a:t>
            </a:r>
            <a:r>
              <a:rPr lang="en-US" sz="1870" dirty="0">
                <a:solidFill>
                  <a:schemeClr val="bg1"/>
                </a:solidFill>
                <a:sym typeface="Wingdings" panose="05000000000000000000" pitchFamily="2" charset="2"/>
              </a:rPr>
              <a:t> | Software design                  Unit test with mock object | System test</a:t>
            </a:r>
          </a:p>
          <a:p>
            <a:pPr lvl="2"/>
            <a:r>
              <a:rPr lang="en-US" sz="1870" dirty="0">
                <a:solidFill>
                  <a:schemeClr val="bg1"/>
                </a:solidFill>
                <a:sym typeface="Wingdings" panose="05000000000000000000" pitchFamily="2" charset="2"/>
              </a:rPr>
              <a:t>Proof-of-concept | </a:t>
            </a:r>
            <a:r>
              <a:rPr lang="en-US" sz="1870" dirty="0">
                <a:solidFill>
                  <a:schemeClr val="bg1"/>
                </a:solidFill>
              </a:rPr>
              <a:t> Refined your work </a:t>
            </a:r>
          </a:p>
          <a:p>
            <a:pPr lvl="1"/>
            <a:endParaRPr lang="en-US" sz="204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77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236</Words>
  <Application>Microsoft Office PowerPoint</Application>
  <PresentationFormat>宽屏</PresentationFormat>
  <Paragraphs>26</Paragraphs>
  <Slides>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5" baseType="lpstr">
      <vt:lpstr>Bloodthirsty</vt:lpstr>
      <vt:lpstr>Droid Sans</vt:lpstr>
      <vt:lpstr>等线</vt:lpstr>
      <vt:lpstr>Arial</vt:lpstr>
      <vt:lpstr>Arial Narrow</vt:lpstr>
      <vt:lpstr>Calibri</vt:lpstr>
      <vt:lpstr>Calibri Light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Ratajczyk</dc:creator>
  <cp:lastModifiedBy>Jing Jiang</cp:lastModifiedBy>
  <cp:revision>30</cp:revision>
  <dcterms:created xsi:type="dcterms:W3CDTF">2019-01-10T22:23:11Z</dcterms:created>
  <dcterms:modified xsi:type="dcterms:W3CDTF">2020-08-25T05:28:32Z</dcterms:modified>
</cp:coreProperties>
</file>