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7BBB0-B88E-7545-87E2-BF56AE2B9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EBDB9-9712-5B48-A303-E55ADD550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A8CD8-7EB1-0441-A5E1-73DA10E6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E2222-CC58-684D-81B5-F188BE60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8645B-5517-0C4F-BFAC-DB2E1F99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016E-09A8-CF40-BD3A-D8BF30EE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9D25C-1A96-2543-ADB6-8CBA8AC2E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7C6B9-39BC-EB4F-ABEF-68295ABA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1479B-3073-804F-AE87-B1891390F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29C0-0CA8-0440-BF4B-E15574BD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4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A44447-08BD-8945-8CC8-698480714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C6C6A-EA32-2F4B-8C91-B53BA6162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30340-AE97-DB45-BFD0-00924E1B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9AD80-65BE-544B-82B6-01111A85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DB497-1BAA-444D-86A5-5239EA35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8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6FE1-68CA-3F4E-B539-7684B2DB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A2C2A-4ECC-8041-B53B-ADB3FE689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A8B43-F33C-DB47-A522-7D3D8276C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3DCD6-596B-1847-8674-E63F42DF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BAE0-D077-8D44-A0F3-AC073CF7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8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CC505-5D0D-1E49-BECD-27CEC42D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C7AE5-C453-BF40-BD87-2D255DAFD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910D6-F15C-384F-8807-2B9B7F7A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B3BEE-1941-DA4E-82B0-686A4DFC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9C880-4481-5144-81EA-EFEC5440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D91-FD9A-334B-B0BF-37CB64FC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346CE-942B-BC44-A57F-319FA69AB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F91D-0EE3-CF4B-B6AE-F2E90C47E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6F0A8-20DA-BD40-90E2-9F377C32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C1B31-ADD8-8442-8903-5E47F6A9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769EA-E37B-CC46-8142-615B4B8C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7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C61A-F771-AF42-A4DD-83F6086F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B8116-6088-5844-BE1A-6F87D7DF2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89FB1-C781-FA4D-A602-E5227A807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DA8991-DE0B-6D4D-AD7A-4FD92CB95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DB8D5-919A-2A4A-A21C-C69659549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80FF3-5D06-1142-A17E-0BC9FC96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3166D-21A6-8843-8EDC-559CCB38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ABBD97-25BE-3248-BFD4-AD9D79548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2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21BB5-3CA4-7747-BD1A-0DCE3C24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1AE81-9F47-E44E-BA39-A538A09E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67B39-BE6C-8C42-9045-06EA9A8A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94356-A09E-5D42-BF97-90D91FCF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2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03DE1-52C1-0B45-B1B9-FD2BFA683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329A68-2695-8543-9E9E-F9D80BE5C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26572-5B52-D748-8C64-81AB8610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8018-0733-C14D-871E-2FBE8F18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59682-4403-964A-9A0C-254A8F3F0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3473-7E2B-8448-AB46-10BF4283E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E07BF-FB15-E542-9023-60B2A345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3BBCD-4B2F-7144-8157-F1DC1C7D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521BB-F124-6D4F-9B00-9F221024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3256-9D13-F049-9F70-39F216A73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767BD9-CEBB-6746-9BD2-72E94B9AD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DD872-95A8-3148-93B3-2A5B1F91A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2694E-71C8-0E4D-9D08-C4FB37051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551FD-BA65-8E4D-B752-0F68EF74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85685-9632-0448-999A-5115C64F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9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832D73-A944-A94D-AD80-6A7517FA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1A5F3-D03C-1443-8AB0-D2A8B47C6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1F4FC-2F81-ED49-BB03-0D6B3105C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CB4D-B1A6-9C4B-92FF-AC2E9824393C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A6DBF-7518-E64E-AFCF-EFBF06E95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A207D-A015-6645-8488-79AC97749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FFA4-9794-2941-9D3C-F8CAB84E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2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5v/pb8vwqq10111ctjn5fqbl91h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2B74B-37DE-274D-B75C-1F712C8D5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445 COVID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6FD4D-A186-1643-8148-22E6ECFCA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A53BC6-BE12-5B4B-8250-3461E8139D88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7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617A1-E649-7B48-BD85-E785F45A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BC678-C2F4-DD40-9533-3ECAB083C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Teams of 3 students</a:t>
            </a:r>
          </a:p>
          <a:p>
            <a:r>
              <a:rPr lang="en-US" dirty="0"/>
              <a:t>Each team should have at least 1 in-person member and 1 on-line member</a:t>
            </a:r>
          </a:p>
          <a:p>
            <a:r>
              <a:rPr lang="en-US" dirty="0"/>
              <a:t>Teams must be approved by ECE 445 course staff</a:t>
            </a:r>
          </a:p>
          <a:p>
            <a:r>
              <a:rPr lang="en-US" dirty="0"/>
              <a:t>We reserve the right to rearrange teams if necessary </a:t>
            </a:r>
          </a:p>
        </p:txBody>
      </p:sp>
    </p:spTree>
    <p:extLst>
      <p:ext uri="{BB962C8B-B14F-4D97-AF65-F5344CB8AC3E}">
        <p14:creationId xmlns:p14="http://schemas.microsoft.com/office/powerpoint/2010/main" val="330354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A461-B4A0-7F42-BBA2-C2F701C0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25874-E5FB-5F43-896E-C0833FEF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comes up with a project idea</a:t>
            </a:r>
          </a:p>
          <a:p>
            <a:r>
              <a:rPr lang="en-US" dirty="0"/>
              <a:t>Project should include a hardware deliverable</a:t>
            </a:r>
          </a:p>
          <a:p>
            <a:r>
              <a:rPr lang="en-US" dirty="0"/>
              <a:t>Each project must also have a contingency plan in case we:</a:t>
            </a:r>
            <a:br>
              <a:rPr lang="en-US" dirty="0"/>
            </a:br>
            <a:r>
              <a:rPr lang="en-US" dirty="0"/>
              <a:t>Have to move all on-line before Thanksgiving break or </a:t>
            </a:r>
            <a:br>
              <a:rPr lang="en-US" dirty="0"/>
            </a:br>
            <a:r>
              <a:rPr lang="en-US" dirty="0"/>
              <a:t>A team member tests positive for COVID</a:t>
            </a:r>
          </a:p>
          <a:p>
            <a:pPr lvl="1"/>
            <a:r>
              <a:rPr lang="en-US" dirty="0"/>
              <a:t>What will the team do to complete your project?</a:t>
            </a:r>
          </a:p>
          <a:p>
            <a:pPr lvl="1"/>
            <a:r>
              <a:rPr lang="en-US" dirty="0"/>
              <a:t>What will you still be able to deliver?</a:t>
            </a:r>
          </a:p>
        </p:txBody>
      </p:sp>
    </p:spTree>
    <p:extLst>
      <p:ext uri="{BB962C8B-B14F-4D97-AF65-F5344CB8AC3E}">
        <p14:creationId xmlns:p14="http://schemas.microsoft.com/office/powerpoint/2010/main" val="331002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8105-8F27-4A4E-969A-23D8C266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D69D-7280-6A46-BC4E-AA35D3BBD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person per team allowed in the lab at a time</a:t>
            </a:r>
          </a:p>
          <a:p>
            <a:r>
              <a:rPr lang="en-US" dirty="0"/>
              <a:t>Must sign up for a time slot to use the lab</a:t>
            </a:r>
          </a:p>
          <a:p>
            <a:r>
              <a:rPr lang="en-US" dirty="0"/>
              <a:t>Every other lab bench will be closed to enforce social distancing</a:t>
            </a:r>
          </a:p>
          <a:p>
            <a:r>
              <a:rPr lang="en-US" dirty="0"/>
              <a:t>If all benches are used, no one else can enter</a:t>
            </a:r>
          </a:p>
          <a:p>
            <a:r>
              <a:rPr lang="en-US" dirty="0"/>
              <a:t>If you break these rules, your team could lose access to the lab for the rest of the semester</a:t>
            </a:r>
          </a:p>
          <a:p>
            <a:r>
              <a:rPr lang="en-US" dirty="0"/>
              <a:t>Lab use will start after next week</a:t>
            </a:r>
          </a:p>
        </p:txBody>
      </p:sp>
    </p:spTree>
    <p:extLst>
      <p:ext uri="{BB962C8B-B14F-4D97-AF65-F5344CB8AC3E}">
        <p14:creationId xmlns:p14="http://schemas.microsoft.com/office/powerpoint/2010/main" val="377173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9898-CA2A-CF47-8A75-1AB9590E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test positive or need to quarantine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98478-5100-E24F-8317-7258FED58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come to class, or the lab, or meet with your peers</a:t>
            </a:r>
          </a:p>
          <a:p>
            <a:r>
              <a:rPr lang="en-US" dirty="0"/>
              <a:t>You do not need to inform professors or TAs that you tested positive if you don’t want to</a:t>
            </a:r>
          </a:p>
          <a:p>
            <a:pPr lvl="1"/>
            <a:r>
              <a:rPr lang="en-US" dirty="0"/>
              <a:t>You do have to communicate with profs/TAs about making up work for an excused absence.</a:t>
            </a:r>
          </a:p>
          <a:p>
            <a:r>
              <a:rPr lang="en-US" dirty="0"/>
              <a:t>Have a plan of action with your team in the event that this happens </a:t>
            </a:r>
            <a:r>
              <a:rPr lang="en-US"/>
              <a:t>this semester.</a:t>
            </a:r>
            <a:endParaRPr lang="en-US" dirty="0"/>
          </a:p>
          <a:p>
            <a:r>
              <a:rPr lang="en-US" dirty="0"/>
              <a:t>Link: https://covid19.Illinois.edu/on-campus/on-campus-students/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94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267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ECE 445 COVID Policies</vt:lpstr>
      <vt:lpstr>Team Structure</vt:lpstr>
      <vt:lpstr>Project Idea</vt:lpstr>
      <vt:lpstr>Lab Policies</vt:lpstr>
      <vt:lpstr>If you test positive or need to quarantine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445 COVID Policies</dc:title>
  <dc:creator>Jonathon Schuh</dc:creator>
  <cp:lastModifiedBy>Null, David</cp:lastModifiedBy>
  <cp:revision>9</cp:revision>
  <dcterms:created xsi:type="dcterms:W3CDTF">2020-08-25T01:52:44Z</dcterms:created>
  <dcterms:modified xsi:type="dcterms:W3CDTF">2020-08-25T20:12:40Z</dcterms:modified>
</cp:coreProperties>
</file>