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b Bryan" initials="JB" lastIdx="5" clrIdx="0">
    <p:extLst>
      <p:ext uri="{19B8F6BF-5375-455C-9EA6-DF929625EA0E}">
        <p15:presenceInfo xmlns:p15="http://schemas.microsoft.com/office/powerpoint/2012/main" userId="15b321526dec8b1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4" autoAdjust="0"/>
    <p:restoredTop sz="86421" autoAdjust="0"/>
  </p:normalViewPr>
  <p:slideViewPr>
    <p:cSldViewPr snapToGrid="0">
      <p:cViewPr varScale="1">
        <p:scale>
          <a:sx n="70" d="100"/>
          <a:sy n="70" d="100"/>
        </p:scale>
        <p:origin x="84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3123-58E6-4A4C-B69E-0FC3E227415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FFD8-616E-4C58-91B4-FF99D68BF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1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3123-58E6-4A4C-B69E-0FC3E227415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FFD8-616E-4C58-91B4-FF99D68BF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3123-58E6-4A4C-B69E-0FC3E227415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FFD8-616E-4C58-91B4-FF99D68BF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 marL="685800" indent="-228600">
              <a:buFont typeface="Calibri" panose="020F0502020204030204" pitchFamily="34" charset="0"/>
              <a:buChar char="‐"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3123-58E6-4A4C-B69E-0FC3E227415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FFD8-616E-4C58-91B4-FF99D68BF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4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3123-58E6-4A4C-B69E-0FC3E227415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FFD8-616E-4C58-91B4-FF99D68BF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0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3123-58E6-4A4C-B69E-0FC3E227415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FFD8-616E-4C58-91B4-FF99D68BF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9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3123-58E6-4A4C-B69E-0FC3E227415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FFD8-616E-4C58-91B4-FF99D68BF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9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3123-58E6-4A4C-B69E-0FC3E227415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FFD8-616E-4C58-91B4-FF99D68BF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6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3123-58E6-4A4C-B69E-0FC3E227415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FFD8-616E-4C58-91B4-FF99D68BF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4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3123-58E6-4A4C-B69E-0FC3E227415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FFD8-616E-4C58-91B4-FF99D68BF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6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3123-58E6-4A4C-B69E-0FC3E227415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FFD8-616E-4C58-91B4-FF99D68BF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4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93123-58E6-4A4C-B69E-0FC3E227415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FFD8-616E-4C58-91B4-FF99D68BF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5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559" y="2100233"/>
            <a:ext cx="5896883" cy="3924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1663"/>
            <a:ext cx="9144000" cy="1977888"/>
          </a:xfrm>
        </p:spPr>
        <p:txBody>
          <a:bodyPr>
            <a:normAutofit/>
          </a:bodyPr>
          <a:lstStyle/>
          <a:p>
            <a:r>
              <a:rPr lang="en-US" b="1" dirty="0" smtClean="0"/>
              <a:t>Tin Can Telephone</a:t>
            </a:r>
            <a:br>
              <a:rPr lang="en-US" b="1" dirty="0" smtClean="0"/>
            </a:br>
            <a:r>
              <a:rPr lang="en-US" dirty="0"/>
              <a:t>u</a:t>
            </a:r>
            <a:r>
              <a:rPr lang="en-US" dirty="0" smtClean="0"/>
              <a:t>pgrade for the digital age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99501" y="5701376"/>
            <a:ext cx="2992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Jacob Bryan</a:t>
            </a:r>
            <a:br>
              <a:rPr lang="en-US" sz="2400" b="1" dirty="0" smtClean="0"/>
            </a:br>
            <a:r>
              <a:rPr lang="en-US" sz="2400" dirty="0" smtClean="0"/>
              <a:t>jdbryan2@illinois.edu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596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197820" y="1690688"/>
            <a:ext cx="7482852" cy="2565627"/>
            <a:chOff x="4127724" y="2912236"/>
            <a:chExt cx="7482852" cy="256562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2978" b="35923"/>
            <a:stretch/>
          </p:blipFill>
          <p:spPr>
            <a:xfrm>
              <a:off x="5853112" y="4040777"/>
              <a:ext cx="3962400" cy="41801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822995" y="3216965"/>
              <a:ext cx="2556919" cy="194746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9358385" y="3225673"/>
              <a:ext cx="2556919" cy="1947462"/>
            </a:xfrm>
            <a:prstGeom prst="rect">
              <a:avLst/>
            </a:prstGeom>
          </p:spPr>
        </p:pic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Mode: One Way Communication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4387002" y="1952637"/>
            <a:ext cx="3028402" cy="407622"/>
          </a:xfrm>
          <a:prstGeom prst="rightArrow">
            <a:avLst>
              <a:gd name="adj1" fmla="val 41768"/>
              <a:gd name="adj2" fmla="val 7138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959794" y="196878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488772" y="196878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50814" y="5075894"/>
            <a:ext cx="10490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Must transmit and receive using </a:t>
            </a:r>
            <a:r>
              <a:rPr lang="en-US" sz="3600" i="1" dirty="0" smtClean="0"/>
              <a:t>vibrations</a:t>
            </a:r>
            <a:r>
              <a:rPr lang="en-US" sz="3600" dirty="0" smtClean="0"/>
              <a:t> in the string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4511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197820" y="1690688"/>
            <a:ext cx="7482852" cy="2565627"/>
            <a:chOff x="4127724" y="2912236"/>
            <a:chExt cx="7482852" cy="256562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2978" b="35923"/>
            <a:stretch/>
          </p:blipFill>
          <p:spPr>
            <a:xfrm>
              <a:off x="5853112" y="4040777"/>
              <a:ext cx="3962400" cy="41801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822995" y="3216965"/>
              <a:ext cx="2556919" cy="194746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9358385" y="3225673"/>
              <a:ext cx="2556919" cy="1947462"/>
            </a:xfrm>
            <a:prstGeom prst="rect">
              <a:avLst/>
            </a:prstGeom>
          </p:spPr>
        </p:pic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Mode: Two Way Communication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4387002" y="1952637"/>
            <a:ext cx="3028402" cy="407622"/>
          </a:xfrm>
          <a:prstGeom prst="rightArrow">
            <a:avLst>
              <a:gd name="adj1" fmla="val 41768"/>
              <a:gd name="adj2" fmla="val 7138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959794" y="196878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488772" y="196878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50814" y="5075894"/>
            <a:ext cx="10490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Must transmit and receive using </a:t>
            </a:r>
            <a:r>
              <a:rPr lang="en-US" sz="3600" i="1" dirty="0" smtClean="0"/>
              <a:t>vibrations</a:t>
            </a:r>
            <a:r>
              <a:rPr lang="en-US" sz="3600" dirty="0" smtClean="0"/>
              <a:t> in the string</a:t>
            </a:r>
            <a:endParaRPr lang="en-US" sz="3600" dirty="0"/>
          </a:p>
        </p:txBody>
      </p:sp>
      <p:sp>
        <p:nvSpPr>
          <p:cNvPr id="11" name="Right Arrow 10"/>
          <p:cNvSpPr/>
          <p:nvPr/>
        </p:nvSpPr>
        <p:spPr>
          <a:xfrm flipH="1">
            <a:off x="4387002" y="3683224"/>
            <a:ext cx="3028402" cy="407622"/>
          </a:xfrm>
          <a:prstGeom prst="rightArrow">
            <a:avLst>
              <a:gd name="adj1" fmla="val 41768"/>
              <a:gd name="adj2" fmla="val 7138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59794" y="369936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488772" y="369936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86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61622" y="1690688"/>
            <a:ext cx="10868755" cy="2616005"/>
            <a:chOff x="2281507" y="2912235"/>
            <a:chExt cx="10868755" cy="261600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2978" b="35923"/>
            <a:stretch/>
          </p:blipFill>
          <p:spPr>
            <a:xfrm>
              <a:off x="4006895" y="4040776"/>
              <a:ext cx="7417978" cy="41801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976778" y="3216964"/>
              <a:ext cx="2556919" cy="194746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10898071" y="3276050"/>
              <a:ext cx="2556919" cy="1947462"/>
            </a:xfrm>
            <a:prstGeom prst="rect">
              <a:avLst/>
            </a:prstGeom>
          </p:spPr>
        </p:pic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Bonus: Going the distance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50814" y="5075894"/>
            <a:ext cx="10490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Must transmit and receive using </a:t>
            </a:r>
            <a:r>
              <a:rPr lang="en-US" sz="3600" i="1" dirty="0" smtClean="0"/>
              <a:t>vibrations</a:t>
            </a:r>
            <a:r>
              <a:rPr lang="en-US" sz="3600" dirty="0" smtClean="0"/>
              <a:t> in the string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4064192" y="2449897"/>
            <a:ext cx="4063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Reliably communicate over long distance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74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Suggestions and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Reliability is more important than latency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Use </a:t>
            </a:r>
            <a:r>
              <a:rPr lang="en-US" dirty="0" smtClean="0"/>
              <a:t>digital a communication scheme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Measure the tension in the string (in real time)</a:t>
            </a:r>
          </a:p>
          <a:p>
            <a:endParaRPr lang="en-US" dirty="0" smtClean="0"/>
          </a:p>
          <a:p>
            <a:r>
              <a:rPr lang="en-US" dirty="0" smtClean="0"/>
              <a:t>Consider your materials selection </a:t>
            </a:r>
            <a:r>
              <a:rPr lang="en-US" dirty="0" smtClean="0"/>
              <a:t>carefully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09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70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Tin Can Telephone upgrade for the digital age</vt:lpstr>
      <vt:lpstr>Easy Mode: One Way Communication</vt:lpstr>
      <vt:lpstr>Hard Mode: Two Way Communication</vt:lpstr>
      <vt:lpstr>Bonus: Going the distance</vt:lpstr>
      <vt:lpstr>Some Suggestions and Advice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Bryan</dc:creator>
  <cp:lastModifiedBy>Jacob Bryan</cp:lastModifiedBy>
  <cp:revision>11</cp:revision>
  <dcterms:created xsi:type="dcterms:W3CDTF">2017-08-26T21:36:11Z</dcterms:created>
  <dcterms:modified xsi:type="dcterms:W3CDTF">2017-08-28T19:51:18Z</dcterms:modified>
</cp:coreProperties>
</file>