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65" r:id="rId4"/>
    <p:sldId id="264" r:id="rId5"/>
    <p:sldId id="266" r:id="rId6"/>
    <p:sldId id="267" r:id="rId7"/>
    <p:sldId id="263" r:id="rId8"/>
    <p:sldId id="262" r:id="rId9"/>
    <p:sldId id="261" r:id="rId1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B6F018-21A4-46C2-8647-03D82F04DD94}" v="47" dt="2018-12-07T07:01:31.8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146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Jang" userId="dfe8a13701f2b05d" providerId="LiveId" clId="{DFB6F018-21A4-46C2-8647-03D82F04DD94}"/>
    <pc:docChg chg="undo redo custSel addSld delSld modSld sldOrd">
      <pc:chgData name="Michael Jang" userId="dfe8a13701f2b05d" providerId="LiveId" clId="{DFB6F018-21A4-46C2-8647-03D82F04DD94}" dt="2018-12-07T07:01:31.856" v="1580"/>
      <pc:docMkLst>
        <pc:docMk/>
      </pc:docMkLst>
      <pc:sldChg chg="modSp">
        <pc:chgData name="Michael Jang" userId="dfe8a13701f2b05d" providerId="LiveId" clId="{DFB6F018-21A4-46C2-8647-03D82F04DD94}" dt="2018-12-07T06:21:28.543" v="64" actId="20577"/>
        <pc:sldMkLst>
          <pc:docMk/>
          <pc:sldMk cId="0" sldId="256"/>
        </pc:sldMkLst>
        <pc:spChg chg="mod">
          <ac:chgData name="Michael Jang" userId="dfe8a13701f2b05d" providerId="LiveId" clId="{DFB6F018-21A4-46C2-8647-03D82F04DD94}" dt="2018-12-07T06:20:28.905" v="12" actId="20577"/>
          <ac:spMkLst>
            <pc:docMk/>
            <pc:sldMk cId="0" sldId="256"/>
            <ac:spMk id="132" creationId="{00000000-0000-0000-0000-000000000000}"/>
          </ac:spMkLst>
        </pc:spChg>
        <pc:spChg chg="mod">
          <ac:chgData name="Michael Jang" userId="dfe8a13701f2b05d" providerId="LiveId" clId="{DFB6F018-21A4-46C2-8647-03D82F04DD94}" dt="2018-12-07T06:21:28.543" v="64" actId="20577"/>
          <ac:spMkLst>
            <pc:docMk/>
            <pc:sldMk cId="0" sldId="256"/>
            <ac:spMk id="133" creationId="{00000000-0000-0000-0000-000000000000}"/>
          </ac:spMkLst>
        </pc:spChg>
      </pc:sldChg>
      <pc:sldChg chg="modSp">
        <pc:chgData name="Michael Jang" userId="dfe8a13701f2b05d" providerId="LiveId" clId="{DFB6F018-21A4-46C2-8647-03D82F04DD94}" dt="2018-12-07T06:39:38.677" v="1125" actId="255"/>
        <pc:sldMkLst>
          <pc:docMk/>
          <pc:sldMk cId="0" sldId="257"/>
        </pc:sldMkLst>
        <pc:spChg chg="mod">
          <ac:chgData name="Michael Jang" userId="dfe8a13701f2b05d" providerId="LiveId" clId="{DFB6F018-21A4-46C2-8647-03D82F04DD94}" dt="2018-12-07T06:21:43.765" v="76" actId="20577"/>
          <ac:spMkLst>
            <pc:docMk/>
            <pc:sldMk cId="0" sldId="257"/>
            <ac:spMk id="139" creationId="{00000000-0000-0000-0000-000000000000}"/>
          </ac:spMkLst>
        </pc:spChg>
        <pc:spChg chg="mod">
          <ac:chgData name="Michael Jang" userId="dfe8a13701f2b05d" providerId="LiveId" clId="{DFB6F018-21A4-46C2-8647-03D82F04DD94}" dt="2018-12-07T06:39:38.677" v="1125" actId="255"/>
          <ac:spMkLst>
            <pc:docMk/>
            <pc:sldMk cId="0" sldId="257"/>
            <ac:spMk id="140" creationId="{00000000-0000-0000-0000-000000000000}"/>
          </ac:spMkLst>
        </pc:spChg>
      </pc:sldChg>
      <pc:sldChg chg="modSp del">
        <pc:chgData name="Michael Jang" userId="dfe8a13701f2b05d" providerId="LiveId" clId="{DFB6F018-21A4-46C2-8647-03D82F04DD94}" dt="2018-12-07T06:23:47.533" v="395" actId="2696"/>
        <pc:sldMkLst>
          <pc:docMk/>
          <pc:sldMk cId="0" sldId="258"/>
        </pc:sldMkLst>
        <pc:spChg chg="mod">
          <ac:chgData name="Michael Jang" userId="dfe8a13701f2b05d" providerId="LiveId" clId="{DFB6F018-21A4-46C2-8647-03D82F04DD94}" dt="2018-12-07T06:23:42.032" v="393" actId="20577"/>
          <ac:spMkLst>
            <pc:docMk/>
            <pc:sldMk cId="0" sldId="258"/>
            <ac:spMk id="146" creationId="{00000000-0000-0000-0000-000000000000}"/>
          </ac:spMkLst>
        </pc:spChg>
      </pc:sldChg>
      <pc:sldChg chg="del">
        <pc:chgData name="Michael Jang" userId="dfe8a13701f2b05d" providerId="LiveId" clId="{DFB6F018-21A4-46C2-8647-03D82F04DD94}" dt="2018-12-07T06:27:56.579" v="718" actId="2696"/>
        <pc:sldMkLst>
          <pc:docMk/>
          <pc:sldMk cId="0" sldId="259"/>
        </pc:sldMkLst>
      </pc:sldChg>
      <pc:sldChg chg="del">
        <pc:chgData name="Michael Jang" userId="dfe8a13701f2b05d" providerId="LiveId" clId="{DFB6F018-21A4-46C2-8647-03D82F04DD94}" dt="2018-12-07T06:27:51.906" v="716" actId="2696"/>
        <pc:sldMkLst>
          <pc:docMk/>
          <pc:sldMk cId="0" sldId="260"/>
        </pc:sldMkLst>
      </pc:sldChg>
      <pc:sldChg chg="modSp">
        <pc:chgData name="Michael Jang" userId="dfe8a13701f2b05d" providerId="LiveId" clId="{DFB6F018-21A4-46C2-8647-03D82F04DD94}" dt="2018-12-07T06:38:38.519" v="1074" actId="403"/>
        <pc:sldMkLst>
          <pc:docMk/>
          <pc:sldMk cId="0" sldId="261"/>
        </pc:sldMkLst>
        <pc:spChg chg="mod">
          <ac:chgData name="Michael Jang" userId="dfe8a13701f2b05d" providerId="LiveId" clId="{DFB6F018-21A4-46C2-8647-03D82F04DD94}" dt="2018-12-07T06:38:38.519" v="1074" actId="403"/>
          <ac:spMkLst>
            <pc:docMk/>
            <pc:sldMk cId="0" sldId="261"/>
            <ac:spMk id="176" creationId="{00000000-0000-0000-0000-000000000000}"/>
          </ac:spMkLst>
        </pc:spChg>
      </pc:sldChg>
      <pc:sldChg chg="modSp add">
        <pc:chgData name="Michael Jang" userId="dfe8a13701f2b05d" providerId="LiveId" clId="{DFB6F018-21A4-46C2-8647-03D82F04DD94}" dt="2018-12-07T06:39:25.928" v="1123" actId="255"/>
        <pc:sldMkLst>
          <pc:docMk/>
          <pc:sldMk cId="2563086681" sldId="262"/>
        </pc:sldMkLst>
        <pc:spChg chg="mod">
          <ac:chgData name="Michael Jang" userId="dfe8a13701f2b05d" providerId="LiveId" clId="{DFB6F018-21A4-46C2-8647-03D82F04DD94}" dt="2018-12-07T06:28:01.876" v="731" actId="20577"/>
          <ac:spMkLst>
            <pc:docMk/>
            <pc:sldMk cId="2563086681" sldId="262"/>
            <ac:spMk id="139" creationId="{00000000-0000-0000-0000-000000000000}"/>
          </ac:spMkLst>
        </pc:spChg>
        <pc:spChg chg="mod">
          <ac:chgData name="Michael Jang" userId="dfe8a13701f2b05d" providerId="LiveId" clId="{DFB6F018-21A4-46C2-8647-03D82F04DD94}" dt="2018-12-07T06:39:25.928" v="1123" actId="255"/>
          <ac:spMkLst>
            <pc:docMk/>
            <pc:sldMk cId="2563086681" sldId="262"/>
            <ac:spMk id="140" creationId="{00000000-0000-0000-0000-000000000000}"/>
          </ac:spMkLst>
        </pc:spChg>
      </pc:sldChg>
      <pc:sldChg chg="modSp add ord">
        <pc:chgData name="Michael Jang" userId="dfe8a13701f2b05d" providerId="LiveId" clId="{DFB6F018-21A4-46C2-8647-03D82F04DD94}" dt="2018-12-07T06:47:50.601" v="1199" actId="20577"/>
        <pc:sldMkLst>
          <pc:docMk/>
          <pc:sldMk cId="1818090958" sldId="263"/>
        </pc:sldMkLst>
        <pc:spChg chg="mod">
          <ac:chgData name="Michael Jang" userId="dfe8a13701f2b05d" providerId="LiveId" clId="{DFB6F018-21A4-46C2-8647-03D82F04DD94}" dt="2018-12-07T06:46:46.890" v="1182" actId="20577"/>
          <ac:spMkLst>
            <pc:docMk/>
            <pc:sldMk cId="1818090958" sldId="263"/>
            <ac:spMk id="139" creationId="{00000000-0000-0000-0000-000000000000}"/>
          </ac:spMkLst>
        </pc:spChg>
        <pc:spChg chg="mod">
          <ac:chgData name="Michael Jang" userId="dfe8a13701f2b05d" providerId="LiveId" clId="{DFB6F018-21A4-46C2-8647-03D82F04DD94}" dt="2018-12-07T06:47:50.601" v="1199" actId="20577"/>
          <ac:spMkLst>
            <pc:docMk/>
            <pc:sldMk cId="1818090958" sldId="263"/>
            <ac:spMk id="140" creationId="{00000000-0000-0000-0000-000000000000}"/>
          </ac:spMkLst>
        </pc:spChg>
      </pc:sldChg>
      <pc:sldChg chg="addSp delSp modSp add">
        <pc:chgData name="Michael Jang" userId="dfe8a13701f2b05d" providerId="LiveId" clId="{DFB6F018-21A4-46C2-8647-03D82F04DD94}" dt="2018-12-07T06:41:18.136" v="1137" actId="1076"/>
        <pc:sldMkLst>
          <pc:docMk/>
          <pc:sldMk cId="1867464907" sldId="264"/>
        </pc:sldMkLst>
        <pc:spChg chg="add del mod">
          <ac:chgData name="Michael Jang" userId="dfe8a13701f2b05d" providerId="LiveId" clId="{DFB6F018-21A4-46C2-8647-03D82F04DD94}" dt="2018-12-07T06:41:08.147" v="1134" actId="478"/>
          <ac:spMkLst>
            <pc:docMk/>
            <pc:sldMk cId="1867464907" sldId="264"/>
            <ac:spMk id="3" creationId="{D3DE2952-7DBB-4D99-ABF1-C29250441FCC}"/>
          </ac:spMkLst>
        </pc:spChg>
        <pc:spChg chg="del">
          <ac:chgData name="Michael Jang" userId="dfe8a13701f2b05d" providerId="LiveId" clId="{DFB6F018-21A4-46C2-8647-03D82F04DD94}" dt="2018-12-07T06:40:14.527" v="1128" actId="478"/>
          <ac:spMkLst>
            <pc:docMk/>
            <pc:sldMk cId="1867464907" sldId="264"/>
            <ac:spMk id="139" creationId="{00000000-0000-0000-0000-000000000000}"/>
          </ac:spMkLst>
        </pc:spChg>
        <pc:spChg chg="del mod">
          <ac:chgData name="Michael Jang" userId="dfe8a13701f2b05d" providerId="LiveId" clId="{DFB6F018-21A4-46C2-8647-03D82F04DD94}" dt="2018-12-07T06:41:14.150" v="1136" actId="478"/>
          <ac:spMkLst>
            <pc:docMk/>
            <pc:sldMk cId="1867464907" sldId="264"/>
            <ac:spMk id="140" creationId="{00000000-0000-0000-0000-000000000000}"/>
          </ac:spMkLst>
        </pc:spChg>
        <pc:picChg chg="add del mod">
          <ac:chgData name="Michael Jang" userId="dfe8a13701f2b05d" providerId="LiveId" clId="{DFB6F018-21A4-46C2-8647-03D82F04DD94}" dt="2018-12-07T06:41:18.136" v="1137" actId="1076"/>
          <ac:picMkLst>
            <pc:docMk/>
            <pc:sldMk cId="1867464907" sldId="264"/>
            <ac:picMk id="4" creationId="{FD47FEA3-688F-4365-89C4-79462A0E6615}"/>
          </ac:picMkLst>
        </pc:picChg>
      </pc:sldChg>
      <pc:sldChg chg="add ord">
        <pc:chgData name="Michael Jang" userId="dfe8a13701f2b05d" providerId="LiveId" clId="{DFB6F018-21A4-46C2-8647-03D82F04DD94}" dt="2018-12-07T07:01:31.856" v="1580"/>
        <pc:sldMkLst>
          <pc:docMk/>
          <pc:sldMk cId="611587806" sldId="265"/>
        </pc:sldMkLst>
      </pc:sldChg>
      <pc:sldChg chg="addSp delSp modSp add ord">
        <pc:chgData name="Michael Jang" userId="dfe8a13701f2b05d" providerId="LiveId" clId="{DFB6F018-21A4-46C2-8647-03D82F04DD94}" dt="2018-12-07T06:58:34.565" v="1524"/>
        <pc:sldMkLst>
          <pc:docMk/>
          <pc:sldMk cId="69179889" sldId="266"/>
        </pc:sldMkLst>
        <pc:spChg chg="add mod">
          <ac:chgData name="Michael Jang" userId="dfe8a13701f2b05d" providerId="LiveId" clId="{DFB6F018-21A4-46C2-8647-03D82F04DD94}" dt="2018-12-07T06:55:44.824" v="1395" actId="1076"/>
          <ac:spMkLst>
            <pc:docMk/>
            <pc:sldMk cId="69179889" sldId="266"/>
            <ac:spMk id="2" creationId="{D816BDD5-EDE8-4322-BC0F-71A2760280CC}"/>
          </ac:spMkLst>
        </pc:spChg>
        <pc:spChg chg="add del mod ord">
          <ac:chgData name="Michael Jang" userId="dfe8a13701f2b05d" providerId="LiveId" clId="{DFB6F018-21A4-46C2-8647-03D82F04DD94}" dt="2018-12-07T06:53:41.397" v="1341" actId="478"/>
          <ac:spMkLst>
            <pc:docMk/>
            <pc:sldMk cId="69179889" sldId="266"/>
            <ac:spMk id="3" creationId="{0CA14AD9-1F51-4D41-90A1-A1E4C7616918}"/>
          </ac:spMkLst>
        </pc:spChg>
        <pc:spChg chg="add mod">
          <ac:chgData name="Michael Jang" userId="dfe8a13701f2b05d" providerId="LiveId" clId="{DFB6F018-21A4-46C2-8647-03D82F04DD94}" dt="2018-12-07T06:56:14.773" v="1403" actId="1076"/>
          <ac:spMkLst>
            <pc:docMk/>
            <pc:sldMk cId="69179889" sldId="266"/>
            <ac:spMk id="5" creationId="{4E4C9D4E-FFCC-43D0-906A-99FE42A61EAF}"/>
          </ac:spMkLst>
        </pc:spChg>
        <pc:spChg chg="add mod">
          <ac:chgData name="Michael Jang" userId="dfe8a13701f2b05d" providerId="LiveId" clId="{DFB6F018-21A4-46C2-8647-03D82F04DD94}" dt="2018-12-07T06:56:19.705" v="1404" actId="1076"/>
          <ac:spMkLst>
            <pc:docMk/>
            <pc:sldMk cId="69179889" sldId="266"/>
            <ac:spMk id="6" creationId="{253CC1AB-7B60-4CB6-AD45-B8437A2CC45F}"/>
          </ac:spMkLst>
        </pc:spChg>
        <pc:spChg chg="add mod">
          <ac:chgData name="Michael Jang" userId="dfe8a13701f2b05d" providerId="LiveId" clId="{DFB6F018-21A4-46C2-8647-03D82F04DD94}" dt="2018-12-07T06:56:50.903" v="1431" actId="1076"/>
          <ac:spMkLst>
            <pc:docMk/>
            <pc:sldMk cId="69179889" sldId="266"/>
            <ac:spMk id="7" creationId="{D94115B6-B8E7-42BD-9379-3193B18B4F1D}"/>
          </ac:spMkLst>
        </pc:spChg>
        <pc:spChg chg="add mod">
          <ac:chgData name="Michael Jang" userId="dfe8a13701f2b05d" providerId="LiveId" clId="{DFB6F018-21A4-46C2-8647-03D82F04DD94}" dt="2018-12-07T06:56:47.760" v="1430" actId="1037"/>
          <ac:spMkLst>
            <pc:docMk/>
            <pc:sldMk cId="69179889" sldId="266"/>
            <ac:spMk id="8" creationId="{A5DD792B-BC0C-4916-A9CD-8F111390B25D}"/>
          </ac:spMkLst>
        </pc:spChg>
        <pc:spChg chg="add mod">
          <ac:chgData name="Michael Jang" userId="dfe8a13701f2b05d" providerId="LiveId" clId="{DFB6F018-21A4-46C2-8647-03D82F04DD94}" dt="2018-12-07T06:56:27.310" v="1420" actId="1036"/>
          <ac:spMkLst>
            <pc:docMk/>
            <pc:sldMk cId="69179889" sldId="266"/>
            <ac:spMk id="12" creationId="{4C235B33-DE2B-4879-8A7A-0EB2D6974E86}"/>
          </ac:spMkLst>
        </pc:spChg>
        <pc:spChg chg="add mod">
          <ac:chgData name="Michael Jang" userId="dfe8a13701f2b05d" providerId="LiveId" clId="{DFB6F018-21A4-46C2-8647-03D82F04DD94}" dt="2018-12-07T06:57:45.841" v="1491" actId="1037"/>
          <ac:spMkLst>
            <pc:docMk/>
            <pc:sldMk cId="69179889" sldId="266"/>
            <ac:spMk id="27" creationId="{6D0FEE33-2361-427C-92C9-1D67D7635547}"/>
          </ac:spMkLst>
        </pc:spChg>
        <pc:spChg chg="add mod">
          <ac:chgData name="Michael Jang" userId="dfe8a13701f2b05d" providerId="LiveId" clId="{DFB6F018-21A4-46C2-8647-03D82F04DD94}" dt="2018-12-07T06:57:14.352" v="1436" actId="1076"/>
          <ac:spMkLst>
            <pc:docMk/>
            <pc:sldMk cId="69179889" sldId="266"/>
            <ac:spMk id="44" creationId="{6786B8A7-906A-4B55-B39C-E0BD9721D898}"/>
          </ac:spMkLst>
        </pc:spChg>
        <pc:spChg chg="add mod">
          <ac:chgData name="Michael Jang" userId="dfe8a13701f2b05d" providerId="LiveId" clId="{DFB6F018-21A4-46C2-8647-03D82F04DD94}" dt="2018-12-07T06:57:29.872" v="1473" actId="1038"/>
          <ac:spMkLst>
            <pc:docMk/>
            <pc:sldMk cId="69179889" sldId="266"/>
            <ac:spMk id="45" creationId="{81382544-BC26-41E9-8C06-914CA56F4233}"/>
          </ac:spMkLst>
        </pc:spChg>
        <pc:spChg chg="mod">
          <ac:chgData name="Michael Jang" userId="dfe8a13701f2b05d" providerId="LiveId" clId="{DFB6F018-21A4-46C2-8647-03D82F04DD94}" dt="2018-12-07T06:56:10.211" v="1402" actId="1076"/>
          <ac:spMkLst>
            <pc:docMk/>
            <pc:sldMk cId="69179889" sldId="266"/>
            <ac:spMk id="139" creationId="{00000000-0000-0000-0000-000000000000}"/>
          </ac:spMkLst>
        </pc:spChg>
        <pc:spChg chg="del mod">
          <ac:chgData name="Michael Jang" userId="dfe8a13701f2b05d" providerId="LiveId" clId="{DFB6F018-21A4-46C2-8647-03D82F04DD94}" dt="2018-12-07T06:49:50.547" v="1211" actId="478"/>
          <ac:spMkLst>
            <pc:docMk/>
            <pc:sldMk cId="69179889" sldId="266"/>
            <ac:spMk id="140" creationId="{00000000-0000-0000-0000-000000000000}"/>
          </ac:spMkLst>
        </pc:spChg>
        <pc:cxnChg chg="add mod ord">
          <ac:chgData name="Michael Jang" userId="dfe8a13701f2b05d" providerId="LiveId" clId="{DFB6F018-21A4-46C2-8647-03D82F04DD94}" dt="2018-12-07T06:57:45.841" v="1491" actId="1037"/>
          <ac:cxnSpMkLst>
            <pc:docMk/>
            <pc:sldMk cId="69179889" sldId="266"/>
            <ac:cxnSpMk id="9" creationId="{D281A95C-5BF8-4B12-A584-168E759E0D57}"/>
          </ac:cxnSpMkLst>
        </pc:cxnChg>
        <pc:cxnChg chg="add mod">
          <ac:chgData name="Michael Jang" userId="dfe8a13701f2b05d" providerId="LiveId" clId="{DFB6F018-21A4-46C2-8647-03D82F04DD94}" dt="2018-12-07T06:56:19.705" v="1404" actId="1076"/>
          <ac:cxnSpMkLst>
            <pc:docMk/>
            <pc:sldMk cId="69179889" sldId="266"/>
            <ac:cxnSpMk id="11" creationId="{C1A84C67-A192-449F-BDFE-D79442AF6173}"/>
          </ac:cxnSpMkLst>
        </pc:cxnChg>
        <pc:cxnChg chg="add mod">
          <ac:chgData name="Michael Jang" userId="dfe8a13701f2b05d" providerId="LiveId" clId="{DFB6F018-21A4-46C2-8647-03D82F04DD94}" dt="2018-12-07T06:57:45.841" v="1491" actId="1037"/>
          <ac:cxnSpMkLst>
            <pc:docMk/>
            <pc:sldMk cId="69179889" sldId="266"/>
            <ac:cxnSpMk id="15" creationId="{4ACEE0CF-2925-4110-B57B-41FCE44D6509}"/>
          </ac:cxnSpMkLst>
        </pc:cxnChg>
        <pc:cxnChg chg="add mod">
          <ac:chgData name="Michael Jang" userId="dfe8a13701f2b05d" providerId="LiveId" clId="{DFB6F018-21A4-46C2-8647-03D82F04DD94}" dt="2018-12-07T06:56:47.760" v="1430" actId="1037"/>
          <ac:cxnSpMkLst>
            <pc:docMk/>
            <pc:sldMk cId="69179889" sldId="266"/>
            <ac:cxnSpMk id="18" creationId="{C8BF68F0-6D9B-498A-BA2C-A04A1702B41A}"/>
          </ac:cxnSpMkLst>
        </pc:cxnChg>
        <pc:cxnChg chg="add mod">
          <ac:chgData name="Michael Jang" userId="dfe8a13701f2b05d" providerId="LiveId" clId="{DFB6F018-21A4-46C2-8647-03D82F04DD94}" dt="2018-12-07T06:57:04.222" v="1434" actId="14100"/>
          <ac:cxnSpMkLst>
            <pc:docMk/>
            <pc:sldMk cId="69179889" sldId="266"/>
            <ac:cxnSpMk id="41" creationId="{D1A0EA80-7F70-486F-BD05-C637BED34DB6}"/>
          </ac:cxnSpMkLst>
        </pc:cxnChg>
      </pc:sldChg>
      <pc:sldChg chg="addSp delSp modSp add ord">
        <pc:chgData name="Michael Jang" userId="dfe8a13701f2b05d" providerId="LiveId" clId="{DFB6F018-21A4-46C2-8647-03D82F04DD94}" dt="2018-12-07T07:01:22.619" v="1579" actId="1036"/>
        <pc:sldMkLst>
          <pc:docMk/>
          <pc:sldMk cId="568011479" sldId="267"/>
        </pc:sldMkLst>
        <pc:spChg chg="mod">
          <ac:chgData name="Michael Jang" userId="dfe8a13701f2b05d" providerId="LiveId" clId="{DFB6F018-21A4-46C2-8647-03D82F04DD94}" dt="2018-12-07T06:58:29.707" v="1523" actId="20577"/>
          <ac:spMkLst>
            <pc:docMk/>
            <pc:sldMk cId="568011479" sldId="267"/>
            <ac:spMk id="2" creationId="{7BAFFFC2-C29D-4582-A282-2F9E89166FAA}"/>
          </ac:spMkLst>
        </pc:spChg>
        <pc:spChg chg="del">
          <ac:chgData name="Michael Jang" userId="dfe8a13701f2b05d" providerId="LiveId" clId="{DFB6F018-21A4-46C2-8647-03D82F04DD94}" dt="2018-12-07T06:58:43.908" v="1527" actId="478"/>
          <ac:spMkLst>
            <pc:docMk/>
            <pc:sldMk cId="568011479" sldId="267"/>
            <ac:spMk id="3" creationId="{77FC0077-0A00-4CB9-91FB-6C544416B0A3}"/>
          </ac:spMkLst>
        </pc:spChg>
        <pc:picChg chg="add del mod">
          <ac:chgData name="Michael Jang" userId="dfe8a13701f2b05d" providerId="LiveId" clId="{DFB6F018-21A4-46C2-8647-03D82F04DD94}" dt="2018-12-07T07:01:04.332" v="1548" actId="478"/>
          <ac:picMkLst>
            <pc:docMk/>
            <pc:sldMk cId="568011479" sldId="267"/>
            <ac:picMk id="4" creationId="{C584BE5F-D911-4612-B478-F2B11351350C}"/>
          </ac:picMkLst>
        </pc:picChg>
        <pc:picChg chg="add mod">
          <ac:chgData name="Michael Jang" userId="dfe8a13701f2b05d" providerId="LiveId" clId="{DFB6F018-21A4-46C2-8647-03D82F04DD94}" dt="2018-12-07T07:01:22.619" v="1579" actId="1036"/>
          <ac:picMkLst>
            <pc:docMk/>
            <pc:sldMk cId="568011479" sldId="267"/>
            <ac:picMk id="5" creationId="{8AC942AE-55EC-4499-8C9A-2A36E4B78484}"/>
          </ac:picMkLst>
        </pc:picChg>
        <pc:picChg chg="add mod">
          <ac:chgData name="Michael Jang" userId="dfe8a13701f2b05d" providerId="LiveId" clId="{DFB6F018-21A4-46C2-8647-03D82F04DD94}" dt="2018-12-07T07:01:20.286" v="1570" actId="1036"/>
          <ac:picMkLst>
            <pc:docMk/>
            <pc:sldMk cId="568011479" sldId="267"/>
            <ac:picMk id="6" creationId="{68A86651-220C-4291-BEB3-7C1D57A7E32F}"/>
          </ac:picMkLst>
        </pc:picChg>
      </pc:sldChg>
      <pc:sldMasterChg chg="delSldLayout">
        <pc:chgData name="Michael Jang" userId="dfe8a13701f2b05d" providerId="LiveId" clId="{DFB6F018-21A4-46C2-8647-03D82F04DD94}" dt="2018-12-07T06:27:56.579" v="719" actId="2696"/>
        <pc:sldMasterMkLst>
          <pc:docMk/>
          <pc:sldMasterMk cId="0" sldId="2147483659"/>
        </pc:sldMasterMkLst>
        <pc:sldLayoutChg chg="del">
          <pc:chgData name="Michael Jang" userId="dfe8a13701f2b05d" providerId="LiveId" clId="{DFB6F018-21A4-46C2-8647-03D82F04DD94}" dt="2018-12-07T06:27:56.579" v="719" actId="2696"/>
          <pc:sldLayoutMkLst>
            <pc:docMk/>
            <pc:sldMasterMk cId="0" sldId="2147483659"/>
            <pc:sldLayoutMk cId="0" sldId="2147483652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44750a120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44750a1204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g44750a1204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44750a120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44750a1204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g44750a1204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5899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44750a120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44750a1204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g44750a1204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763237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44750a120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44750a1204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g44750a1204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39823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44750a120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44750a1204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g44750a1204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3865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44750a120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44750a1204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g44750a1204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94814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44750a120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44750a1204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g44750a1204_0_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21" name="Google Shape;21;p2"/>
          <p:cNvGrpSpPr/>
          <p:nvPr/>
        </p:nvGrpSpPr>
        <p:grpSpPr>
          <a:xfrm>
            <a:off x="0" y="3962400"/>
            <a:ext cx="9144000" cy="2895600"/>
            <a:chOff x="0" y="3962400"/>
            <a:chExt cx="9144000" cy="2895600"/>
          </a:xfrm>
        </p:grpSpPr>
        <p:sp>
          <p:nvSpPr>
            <p:cNvPr id="22" name="Google Shape;22;p2"/>
            <p:cNvSpPr/>
            <p:nvPr/>
          </p:nvSpPr>
          <p:spPr>
            <a:xfrm>
              <a:off x="0" y="3962400"/>
              <a:ext cx="9144000" cy="2895600"/>
            </a:xfrm>
            <a:prstGeom prst="rect">
              <a:avLst/>
            </a:prstGeom>
            <a:solidFill>
              <a:srgbClr val="00205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3" name="Google Shape;23;p2" descr="http://motorsports.illinois.edu/img/orangelogo.png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381000" y="4572000"/>
              <a:ext cx="5181600" cy="199573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24" name="Google Shape;24;p2"/>
            <p:cNvCxnSpPr/>
            <p:nvPr/>
          </p:nvCxnSpPr>
          <p:spPr>
            <a:xfrm>
              <a:off x="0" y="3962400"/>
              <a:ext cx="9144000" cy="0"/>
            </a:xfrm>
            <a:prstGeom prst="straightConnector1">
              <a:avLst/>
            </a:prstGeom>
            <a:noFill/>
            <a:ln w="76200" cap="flat" cmpd="sng">
              <a:solidFill>
                <a:srgbClr val="E87722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2"/>
          <p:cNvSpPr txBox="1">
            <a:spLocks noGrp="1"/>
          </p:cNvSpPr>
          <p:nvPr>
            <p:ph type="title"/>
          </p:nvPr>
        </p:nvSpPr>
        <p:spPr>
          <a:xfrm rot="5400000">
            <a:off x="4976019" y="1928020"/>
            <a:ext cx="5364162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0" name="Google Shape;120;p12"/>
          <p:cNvSpPr txBox="1">
            <a:spLocks noGrp="1"/>
          </p:cNvSpPr>
          <p:nvPr>
            <p:ph type="body" idx="1"/>
          </p:nvPr>
        </p:nvSpPr>
        <p:spPr>
          <a:xfrm rot="5400000">
            <a:off x="785019" y="-53180"/>
            <a:ext cx="5364162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1" name="Google Shape;12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2" name="Google Shape;12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24" name="Google Shape;124;p12"/>
          <p:cNvGrpSpPr/>
          <p:nvPr/>
        </p:nvGrpSpPr>
        <p:grpSpPr>
          <a:xfrm>
            <a:off x="0" y="5791200"/>
            <a:ext cx="9144000" cy="1066800"/>
            <a:chOff x="0" y="5791200"/>
            <a:chExt cx="9144000" cy="1066800"/>
          </a:xfrm>
        </p:grpSpPr>
        <p:sp>
          <p:nvSpPr>
            <p:cNvPr id="125" name="Google Shape;125;p12"/>
            <p:cNvSpPr/>
            <p:nvPr/>
          </p:nvSpPr>
          <p:spPr>
            <a:xfrm>
              <a:off x="0" y="5791200"/>
              <a:ext cx="9144000" cy="1066800"/>
            </a:xfrm>
            <a:prstGeom prst="rect">
              <a:avLst/>
            </a:prstGeom>
            <a:solidFill>
              <a:srgbClr val="00205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26" name="Google Shape;126;p12" descr="http://motorsports.illinois.edu/img/orangelogo.png"/>
            <p:cNvPicPr preferRelativeResize="0"/>
            <p:nvPr/>
          </p:nvPicPr>
          <p:blipFill rotWithShape="1">
            <a:blip r:embed="rId2">
              <a:alphaModFix/>
            </a:blip>
            <a:srcRect r="75000"/>
            <a:stretch/>
          </p:blipFill>
          <p:spPr>
            <a:xfrm>
              <a:off x="8562536" y="6042076"/>
              <a:ext cx="454575" cy="70033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27" name="Google Shape;127;p12"/>
            <p:cNvCxnSpPr/>
            <p:nvPr/>
          </p:nvCxnSpPr>
          <p:spPr>
            <a:xfrm>
              <a:off x="0" y="5791200"/>
              <a:ext cx="9144000" cy="0"/>
            </a:xfrm>
            <a:prstGeom prst="straightConnector1">
              <a:avLst/>
            </a:prstGeom>
            <a:noFill/>
            <a:ln w="76200" cap="flat" cmpd="sng">
              <a:solidFill>
                <a:srgbClr val="E87722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31" name="Google Shape;31;p3"/>
          <p:cNvGrpSpPr/>
          <p:nvPr/>
        </p:nvGrpSpPr>
        <p:grpSpPr>
          <a:xfrm>
            <a:off x="0" y="5791200"/>
            <a:ext cx="9144000" cy="1066800"/>
            <a:chOff x="0" y="5791200"/>
            <a:chExt cx="9144000" cy="1066800"/>
          </a:xfrm>
        </p:grpSpPr>
        <p:sp>
          <p:nvSpPr>
            <p:cNvPr id="32" name="Google Shape;32;p3"/>
            <p:cNvSpPr/>
            <p:nvPr/>
          </p:nvSpPr>
          <p:spPr>
            <a:xfrm>
              <a:off x="0" y="5791200"/>
              <a:ext cx="9144000" cy="1066800"/>
            </a:xfrm>
            <a:prstGeom prst="rect">
              <a:avLst/>
            </a:prstGeom>
            <a:solidFill>
              <a:srgbClr val="00205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33" name="Google Shape;33;p3" descr="http://motorsports.illinois.edu/img/orangelogo.png"/>
            <p:cNvPicPr preferRelativeResize="0"/>
            <p:nvPr/>
          </p:nvPicPr>
          <p:blipFill rotWithShape="1">
            <a:blip r:embed="rId2">
              <a:alphaModFix/>
            </a:blip>
            <a:srcRect r="75000"/>
            <a:stretch/>
          </p:blipFill>
          <p:spPr>
            <a:xfrm>
              <a:off x="8562536" y="6042076"/>
              <a:ext cx="454575" cy="70033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4" name="Google Shape;34;p3"/>
            <p:cNvCxnSpPr/>
            <p:nvPr/>
          </p:nvCxnSpPr>
          <p:spPr>
            <a:xfrm>
              <a:off x="0" y="5791200"/>
              <a:ext cx="9144000" cy="0"/>
            </a:xfrm>
            <a:prstGeom prst="straightConnector1">
              <a:avLst/>
            </a:prstGeom>
            <a:noFill/>
            <a:ln w="76200" cap="flat" cmpd="sng">
              <a:solidFill>
                <a:srgbClr val="E87722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oogle Shape;36;p4"/>
          <p:cNvGrpSpPr/>
          <p:nvPr/>
        </p:nvGrpSpPr>
        <p:grpSpPr>
          <a:xfrm>
            <a:off x="0" y="0"/>
            <a:ext cx="9144000" cy="6858000"/>
            <a:chOff x="0" y="3962400"/>
            <a:chExt cx="9144000" cy="6858000"/>
          </a:xfrm>
        </p:grpSpPr>
        <p:sp>
          <p:nvSpPr>
            <p:cNvPr id="37" name="Google Shape;37;p4"/>
            <p:cNvSpPr/>
            <p:nvPr/>
          </p:nvSpPr>
          <p:spPr>
            <a:xfrm>
              <a:off x="0" y="3962400"/>
              <a:ext cx="9144000" cy="6858000"/>
            </a:xfrm>
            <a:prstGeom prst="rect">
              <a:avLst/>
            </a:prstGeom>
            <a:solidFill>
              <a:srgbClr val="00205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38" name="Google Shape;38;p4" descr="http://motorsports.illinois.edu/img/orangelogo.png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381000" y="4572000"/>
              <a:ext cx="5181600" cy="199573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39" name="Google Shape;39;p4"/>
            <p:cNvCxnSpPr/>
            <p:nvPr/>
          </p:nvCxnSpPr>
          <p:spPr>
            <a:xfrm>
              <a:off x="0" y="3962400"/>
              <a:ext cx="9144000" cy="0"/>
            </a:xfrm>
            <a:prstGeom prst="straightConnector1">
              <a:avLst/>
            </a:prstGeom>
            <a:noFill/>
            <a:ln w="76200" cap="flat" cmpd="sng">
              <a:solidFill>
                <a:srgbClr val="E87722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40" name="Google Shape;40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F2F2F2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F2F2F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Google Shape;42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Google Shape;43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5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4038600" cy="40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body" idx="2"/>
          </p:nvPr>
        </p:nvSpPr>
        <p:spPr>
          <a:xfrm>
            <a:off x="4648200" y="1600201"/>
            <a:ext cx="4038600" cy="403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Google Shape;50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52" name="Google Shape;52;p5"/>
          <p:cNvGrpSpPr/>
          <p:nvPr/>
        </p:nvGrpSpPr>
        <p:grpSpPr>
          <a:xfrm>
            <a:off x="0" y="5791200"/>
            <a:ext cx="9144000" cy="1066800"/>
            <a:chOff x="0" y="5791200"/>
            <a:chExt cx="9144000" cy="1066800"/>
          </a:xfrm>
        </p:grpSpPr>
        <p:sp>
          <p:nvSpPr>
            <p:cNvPr id="53" name="Google Shape;53;p5"/>
            <p:cNvSpPr/>
            <p:nvPr/>
          </p:nvSpPr>
          <p:spPr>
            <a:xfrm>
              <a:off x="0" y="5791200"/>
              <a:ext cx="9144000" cy="1066800"/>
            </a:xfrm>
            <a:prstGeom prst="rect">
              <a:avLst/>
            </a:prstGeom>
            <a:solidFill>
              <a:srgbClr val="00205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4" name="Google Shape;54;p5" descr="http://motorsports.illinois.edu/img/orangelogo.png"/>
            <p:cNvPicPr preferRelativeResize="0"/>
            <p:nvPr/>
          </p:nvPicPr>
          <p:blipFill rotWithShape="1">
            <a:blip r:embed="rId2">
              <a:alphaModFix/>
            </a:blip>
            <a:srcRect r="75000"/>
            <a:stretch/>
          </p:blipFill>
          <p:spPr>
            <a:xfrm>
              <a:off x="8562536" y="6042076"/>
              <a:ext cx="454575" cy="70033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55" name="Google Shape;55;p5"/>
            <p:cNvCxnSpPr/>
            <p:nvPr/>
          </p:nvCxnSpPr>
          <p:spPr>
            <a:xfrm>
              <a:off x="0" y="5791200"/>
              <a:ext cx="9144000" cy="0"/>
            </a:xfrm>
            <a:prstGeom prst="straightConnector1">
              <a:avLst/>
            </a:prstGeom>
            <a:noFill/>
            <a:ln w="76200" cap="flat" cmpd="sng">
              <a:solidFill>
                <a:srgbClr val="E87722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1" name="Google Shape;7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2" name="Google Shape;7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74" name="Google Shape;74;p7"/>
          <p:cNvGrpSpPr/>
          <p:nvPr/>
        </p:nvGrpSpPr>
        <p:grpSpPr>
          <a:xfrm>
            <a:off x="0" y="5791200"/>
            <a:ext cx="9144000" cy="1066800"/>
            <a:chOff x="0" y="5791200"/>
            <a:chExt cx="9144000" cy="1066800"/>
          </a:xfrm>
        </p:grpSpPr>
        <p:sp>
          <p:nvSpPr>
            <p:cNvPr id="75" name="Google Shape;75;p7"/>
            <p:cNvSpPr/>
            <p:nvPr/>
          </p:nvSpPr>
          <p:spPr>
            <a:xfrm>
              <a:off x="0" y="5791200"/>
              <a:ext cx="9144000" cy="1066800"/>
            </a:xfrm>
            <a:prstGeom prst="rect">
              <a:avLst/>
            </a:prstGeom>
            <a:solidFill>
              <a:srgbClr val="00205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76" name="Google Shape;76;p7" descr="http://motorsports.illinois.edu/img/orangelogo.png"/>
            <p:cNvPicPr preferRelativeResize="0"/>
            <p:nvPr/>
          </p:nvPicPr>
          <p:blipFill rotWithShape="1">
            <a:blip r:embed="rId2">
              <a:alphaModFix/>
            </a:blip>
            <a:srcRect r="75000"/>
            <a:stretch/>
          </p:blipFill>
          <p:spPr>
            <a:xfrm>
              <a:off x="8562536" y="6042076"/>
              <a:ext cx="454575" cy="70033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77" name="Google Shape;77;p7"/>
            <p:cNvCxnSpPr/>
            <p:nvPr/>
          </p:nvCxnSpPr>
          <p:spPr>
            <a:xfrm>
              <a:off x="0" y="5791200"/>
              <a:ext cx="9144000" cy="0"/>
            </a:xfrm>
            <a:prstGeom prst="straightConnector1">
              <a:avLst/>
            </a:prstGeom>
            <a:noFill/>
            <a:ln w="76200" cap="flat" cmpd="sng">
              <a:solidFill>
                <a:srgbClr val="E87722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Google Shape;80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Google Shape;81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82" name="Google Shape;82;p8"/>
          <p:cNvGrpSpPr/>
          <p:nvPr/>
        </p:nvGrpSpPr>
        <p:grpSpPr>
          <a:xfrm>
            <a:off x="0" y="5791200"/>
            <a:ext cx="9144000" cy="1066800"/>
            <a:chOff x="0" y="5791200"/>
            <a:chExt cx="9144000" cy="1066800"/>
          </a:xfrm>
        </p:grpSpPr>
        <p:sp>
          <p:nvSpPr>
            <p:cNvPr id="83" name="Google Shape;83;p8"/>
            <p:cNvSpPr/>
            <p:nvPr/>
          </p:nvSpPr>
          <p:spPr>
            <a:xfrm>
              <a:off x="0" y="5791200"/>
              <a:ext cx="9144000" cy="1066800"/>
            </a:xfrm>
            <a:prstGeom prst="rect">
              <a:avLst/>
            </a:prstGeom>
            <a:solidFill>
              <a:srgbClr val="00205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84" name="Google Shape;84;p8" descr="http://motorsports.illinois.edu/img/orangelogo.png"/>
            <p:cNvPicPr preferRelativeResize="0"/>
            <p:nvPr/>
          </p:nvPicPr>
          <p:blipFill rotWithShape="1">
            <a:blip r:embed="rId2">
              <a:alphaModFix/>
            </a:blip>
            <a:srcRect r="75000"/>
            <a:stretch/>
          </p:blipFill>
          <p:spPr>
            <a:xfrm>
              <a:off x="8562536" y="6042076"/>
              <a:ext cx="454575" cy="70033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85" name="Google Shape;85;p8"/>
            <p:cNvCxnSpPr/>
            <p:nvPr/>
          </p:nvCxnSpPr>
          <p:spPr>
            <a:xfrm>
              <a:off x="0" y="5791200"/>
              <a:ext cx="9144000" cy="0"/>
            </a:xfrm>
            <a:prstGeom prst="straightConnector1">
              <a:avLst/>
            </a:prstGeom>
            <a:noFill/>
            <a:ln w="76200" cap="flat" cmpd="sng">
              <a:solidFill>
                <a:srgbClr val="E87722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8" name="Google Shape;88;p9"/>
          <p:cNvSpPr txBox="1">
            <a:spLocks noGrp="1"/>
          </p:cNvSpPr>
          <p:nvPr>
            <p:ph type="body" idx="1"/>
          </p:nvPr>
        </p:nvSpPr>
        <p:spPr>
          <a:xfrm>
            <a:off x="3575050" y="273051"/>
            <a:ext cx="5111750" cy="5365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9" name="Google Shape;89;p9"/>
          <p:cNvSpPr txBox="1">
            <a:spLocks noGrp="1"/>
          </p:cNvSpPr>
          <p:nvPr>
            <p:ph type="body" idx="2"/>
          </p:nvPr>
        </p:nvSpPr>
        <p:spPr>
          <a:xfrm>
            <a:off x="457200" y="1435101"/>
            <a:ext cx="3008313" cy="420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0" name="Google Shape;90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1" name="Google Shape;91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2" name="Google Shape;92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93" name="Google Shape;93;p9"/>
          <p:cNvGrpSpPr/>
          <p:nvPr/>
        </p:nvGrpSpPr>
        <p:grpSpPr>
          <a:xfrm>
            <a:off x="0" y="5791200"/>
            <a:ext cx="9144000" cy="1066800"/>
            <a:chOff x="0" y="5791200"/>
            <a:chExt cx="9144000" cy="1066800"/>
          </a:xfrm>
        </p:grpSpPr>
        <p:sp>
          <p:nvSpPr>
            <p:cNvPr id="94" name="Google Shape;94;p9"/>
            <p:cNvSpPr/>
            <p:nvPr/>
          </p:nvSpPr>
          <p:spPr>
            <a:xfrm>
              <a:off x="0" y="5791200"/>
              <a:ext cx="9144000" cy="1066800"/>
            </a:xfrm>
            <a:prstGeom prst="rect">
              <a:avLst/>
            </a:prstGeom>
            <a:solidFill>
              <a:srgbClr val="00205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95" name="Google Shape;95;p9" descr="http://motorsports.illinois.edu/img/orangelogo.png"/>
            <p:cNvPicPr preferRelativeResize="0"/>
            <p:nvPr/>
          </p:nvPicPr>
          <p:blipFill rotWithShape="1">
            <a:blip r:embed="rId2">
              <a:alphaModFix/>
            </a:blip>
            <a:srcRect r="75000"/>
            <a:stretch/>
          </p:blipFill>
          <p:spPr>
            <a:xfrm>
              <a:off x="8562536" y="6042076"/>
              <a:ext cx="454575" cy="70033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96" name="Google Shape;96;p9"/>
            <p:cNvCxnSpPr/>
            <p:nvPr/>
          </p:nvCxnSpPr>
          <p:spPr>
            <a:xfrm>
              <a:off x="0" y="5791200"/>
              <a:ext cx="9144000" cy="0"/>
            </a:xfrm>
            <a:prstGeom prst="straightConnector1">
              <a:avLst/>
            </a:prstGeom>
            <a:noFill/>
            <a:ln w="76200" cap="flat" cmpd="sng">
              <a:solidFill>
                <a:srgbClr val="E87722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0"/>
          <p:cNvSpPr txBox="1">
            <a:spLocks noGrp="1"/>
          </p:cNvSpPr>
          <p:nvPr>
            <p:ph type="title"/>
          </p:nvPr>
        </p:nvSpPr>
        <p:spPr>
          <a:xfrm>
            <a:off x="1792288" y="441423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9" name="Google Shape;99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3730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0" name="Google Shape;100;p10"/>
          <p:cNvSpPr txBox="1">
            <a:spLocks noGrp="1"/>
          </p:cNvSpPr>
          <p:nvPr>
            <p:ph type="body" idx="1"/>
          </p:nvPr>
        </p:nvSpPr>
        <p:spPr>
          <a:xfrm>
            <a:off x="1792288" y="5019605"/>
            <a:ext cx="5486400" cy="6953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1" name="Google Shape;101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2" name="Google Shape;102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3" name="Google Shape;103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04" name="Google Shape;104;p10"/>
          <p:cNvGrpSpPr/>
          <p:nvPr/>
        </p:nvGrpSpPr>
        <p:grpSpPr>
          <a:xfrm>
            <a:off x="0" y="5791200"/>
            <a:ext cx="9144000" cy="1066800"/>
            <a:chOff x="0" y="5791200"/>
            <a:chExt cx="9144000" cy="1066800"/>
          </a:xfrm>
        </p:grpSpPr>
        <p:sp>
          <p:nvSpPr>
            <p:cNvPr id="105" name="Google Shape;105;p10"/>
            <p:cNvSpPr/>
            <p:nvPr/>
          </p:nvSpPr>
          <p:spPr>
            <a:xfrm>
              <a:off x="0" y="5791200"/>
              <a:ext cx="9144000" cy="1066800"/>
            </a:xfrm>
            <a:prstGeom prst="rect">
              <a:avLst/>
            </a:prstGeom>
            <a:solidFill>
              <a:srgbClr val="00205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06" name="Google Shape;106;p10" descr="http://motorsports.illinois.edu/img/orangelogo.png"/>
            <p:cNvPicPr preferRelativeResize="0"/>
            <p:nvPr/>
          </p:nvPicPr>
          <p:blipFill rotWithShape="1">
            <a:blip r:embed="rId2">
              <a:alphaModFix/>
            </a:blip>
            <a:srcRect r="75000"/>
            <a:stretch/>
          </p:blipFill>
          <p:spPr>
            <a:xfrm>
              <a:off x="8562536" y="6042076"/>
              <a:ext cx="454575" cy="70033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07" name="Google Shape;107;p10"/>
            <p:cNvCxnSpPr/>
            <p:nvPr/>
          </p:nvCxnSpPr>
          <p:spPr>
            <a:xfrm>
              <a:off x="0" y="5791200"/>
              <a:ext cx="9144000" cy="0"/>
            </a:xfrm>
            <a:prstGeom prst="straightConnector1">
              <a:avLst/>
            </a:prstGeom>
            <a:noFill/>
            <a:ln w="76200" cap="flat" cmpd="sng">
              <a:solidFill>
                <a:srgbClr val="E87722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0" name="Google Shape;110;p11"/>
          <p:cNvSpPr txBox="1">
            <a:spLocks noGrp="1"/>
          </p:cNvSpPr>
          <p:nvPr>
            <p:ph type="body" idx="1"/>
          </p:nvPr>
        </p:nvSpPr>
        <p:spPr>
          <a:xfrm rot="5400000">
            <a:off x="2514600" y="-457199"/>
            <a:ext cx="41148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1" name="Google Shape;11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2" name="Google Shape;11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3" name="Google Shape;11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14" name="Google Shape;114;p11"/>
          <p:cNvGrpSpPr/>
          <p:nvPr/>
        </p:nvGrpSpPr>
        <p:grpSpPr>
          <a:xfrm>
            <a:off x="0" y="5791200"/>
            <a:ext cx="9144000" cy="1066800"/>
            <a:chOff x="0" y="5791200"/>
            <a:chExt cx="9144000" cy="1066800"/>
          </a:xfrm>
        </p:grpSpPr>
        <p:sp>
          <p:nvSpPr>
            <p:cNvPr id="115" name="Google Shape;115;p11"/>
            <p:cNvSpPr/>
            <p:nvPr/>
          </p:nvSpPr>
          <p:spPr>
            <a:xfrm>
              <a:off x="0" y="5791200"/>
              <a:ext cx="9144000" cy="1066800"/>
            </a:xfrm>
            <a:prstGeom prst="rect">
              <a:avLst/>
            </a:prstGeom>
            <a:solidFill>
              <a:srgbClr val="00205B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16" name="Google Shape;116;p11" descr="http://motorsports.illinois.edu/img/orangelogo.png"/>
            <p:cNvPicPr preferRelativeResize="0"/>
            <p:nvPr/>
          </p:nvPicPr>
          <p:blipFill rotWithShape="1">
            <a:blip r:embed="rId2">
              <a:alphaModFix/>
            </a:blip>
            <a:srcRect r="75000"/>
            <a:stretch/>
          </p:blipFill>
          <p:spPr>
            <a:xfrm>
              <a:off x="8562536" y="6042076"/>
              <a:ext cx="454575" cy="70033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17" name="Google Shape;117;p11"/>
            <p:cNvCxnSpPr/>
            <p:nvPr/>
          </p:nvCxnSpPr>
          <p:spPr>
            <a:xfrm>
              <a:off x="0" y="5791200"/>
              <a:ext cx="9144000" cy="0"/>
            </a:xfrm>
            <a:prstGeom prst="straightConnector1">
              <a:avLst/>
            </a:prstGeom>
            <a:noFill/>
            <a:ln w="76200" cap="flat" cmpd="sng">
              <a:solidFill>
                <a:srgbClr val="E87722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3"/>
          <p:cNvSpPr txBox="1"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dirty="0"/>
              <a:t>Data Logger</a:t>
            </a:r>
            <a:endParaRPr sz="4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3"/>
          <p:cNvSpPr txBox="1"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</a:pPr>
            <a:r>
              <a:rPr lang="en-US" sz="2800" dirty="0"/>
              <a:t>Michael Jang</a:t>
            </a:r>
          </a:p>
          <a:p>
            <a:pPr marL="0" marR="0" lvl="0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</a:pPr>
            <a:r>
              <a:rPr lang="en-US" sz="2800" b="0" i="0" u="none" strike="noStrike" cap="none" dirty="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Jacob </a:t>
            </a:r>
            <a:r>
              <a:rPr lang="en-US" sz="2800" b="0" i="0" u="none" strike="noStrike" cap="none" dirty="0" err="1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rPr>
              <a:t>Drewniak</a:t>
            </a:r>
            <a:endParaRPr lang="en-US" sz="2800" b="0" i="0" u="none" strike="noStrike" cap="none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</a:pPr>
            <a:r>
              <a:rPr lang="en-US" sz="2800" dirty="0"/>
              <a:t>Team #10</a:t>
            </a:r>
            <a:endParaRPr sz="2800" b="0" i="0" u="none" strike="noStrike" cap="none" dirty="0">
              <a:solidFill>
                <a:srgbClr val="88888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Introduction</a:t>
            </a:r>
            <a:endParaRPr dirty="0"/>
          </a:p>
        </p:txBody>
      </p:sp>
      <p:sp>
        <p:nvSpPr>
          <p:cNvPr id="140" name="Google Shape;140;p14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 rtl="0">
              <a:spcBef>
                <a:spcPts val="640"/>
              </a:spcBef>
              <a:spcAft>
                <a:spcPts val="0"/>
              </a:spcAft>
              <a:buSzPts val="3200"/>
              <a:buFontTx/>
              <a:buChar char="-"/>
            </a:pPr>
            <a:r>
              <a:rPr lang="en-US" sz="3000" dirty="0"/>
              <a:t>Intake CAN messages and store it into an SD card. </a:t>
            </a:r>
          </a:p>
          <a:p>
            <a:pPr marL="25400" lvl="0" indent="0" algn="l" rtl="0">
              <a:spcBef>
                <a:spcPts val="640"/>
              </a:spcBef>
              <a:spcAft>
                <a:spcPts val="0"/>
              </a:spcAft>
              <a:buSzPts val="3200"/>
              <a:buNone/>
            </a:pPr>
            <a:endParaRPr lang="en-US" sz="3000" dirty="0"/>
          </a:p>
          <a:p>
            <a:pPr lvl="0" algn="l" rtl="0">
              <a:spcBef>
                <a:spcPts val="640"/>
              </a:spcBef>
              <a:spcAft>
                <a:spcPts val="0"/>
              </a:spcAft>
              <a:buSzPts val="3200"/>
              <a:buFontTx/>
              <a:buChar char="-"/>
            </a:pPr>
            <a:r>
              <a:rPr lang="en-US" sz="3000" dirty="0"/>
              <a:t>Read stored data through USB and Bluetooth</a:t>
            </a:r>
          </a:p>
          <a:p>
            <a:pPr marL="25400" lvl="0" indent="0" algn="l" rtl="0">
              <a:spcBef>
                <a:spcPts val="640"/>
              </a:spcBef>
              <a:spcAft>
                <a:spcPts val="0"/>
              </a:spcAft>
              <a:buSzPts val="3200"/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Objective</a:t>
            </a:r>
            <a:endParaRPr dirty="0"/>
          </a:p>
        </p:txBody>
      </p:sp>
      <p:sp>
        <p:nvSpPr>
          <p:cNvPr id="140" name="Google Shape;140;p14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 rtl="0">
              <a:spcBef>
                <a:spcPts val="640"/>
              </a:spcBef>
              <a:spcAft>
                <a:spcPts val="0"/>
              </a:spcAft>
              <a:buSzPts val="3200"/>
              <a:buFontTx/>
              <a:buChar char="-"/>
            </a:pPr>
            <a:r>
              <a:rPr lang="en-US" sz="3000" dirty="0"/>
              <a:t>The current logger that is used by the Illini Motorsports FSAE team is very expensive and difficult to use</a:t>
            </a:r>
          </a:p>
          <a:p>
            <a:pPr lvl="0" algn="l" rtl="0">
              <a:spcBef>
                <a:spcPts val="640"/>
              </a:spcBef>
              <a:spcAft>
                <a:spcPts val="0"/>
              </a:spcAft>
              <a:buSzPts val="3200"/>
              <a:buFontTx/>
              <a:buChar char="-"/>
            </a:pPr>
            <a:r>
              <a:rPr lang="en-US" sz="3000" dirty="0"/>
              <a:t>Our data logger will reduce cost issue and have a simple one step process for reading the data</a:t>
            </a:r>
          </a:p>
          <a:p>
            <a:pPr lvl="0" algn="l" rtl="0">
              <a:spcBef>
                <a:spcPts val="640"/>
              </a:spcBef>
              <a:spcAft>
                <a:spcPts val="0"/>
              </a:spcAft>
              <a:buSzPts val="3200"/>
              <a:buFontTx/>
              <a:buChar char="-"/>
            </a:pPr>
            <a:endParaRPr sz="3000" dirty="0"/>
          </a:p>
        </p:txBody>
      </p:sp>
    </p:spTree>
    <p:extLst>
      <p:ext uri="{BB962C8B-B14F-4D97-AF65-F5344CB8AC3E}">
        <p14:creationId xmlns:p14="http://schemas.microsoft.com/office/powerpoint/2010/main" val="61158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D47FEA3-688F-4365-89C4-79462A0E66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9637"/>
            <a:ext cx="9144000" cy="5006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4649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Data Flow</a:t>
            </a:r>
            <a:endParaRPr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816BDD5-EDE8-4322-BC0F-71A2760280CC}"/>
              </a:ext>
            </a:extLst>
          </p:cNvPr>
          <p:cNvSpPr/>
          <p:nvPr/>
        </p:nvSpPr>
        <p:spPr>
          <a:xfrm>
            <a:off x="617221" y="3510916"/>
            <a:ext cx="1808480" cy="1371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CAN Bus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E4C9D4E-FFCC-43D0-906A-99FE42A61EAF}"/>
              </a:ext>
            </a:extLst>
          </p:cNvPr>
          <p:cNvSpPr/>
          <p:nvPr/>
        </p:nvSpPr>
        <p:spPr>
          <a:xfrm>
            <a:off x="3378200" y="1661637"/>
            <a:ext cx="2387600" cy="1371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Microcontroller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53CC1AB-7B60-4CB6-AD45-B8437A2CC45F}"/>
              </a:ext>
            </a:extLst>
          </p:cNvPr>
          <p:cNvSpPr/>
          <p:nvPr/>
        </p:nvSpPr>
        <p:spPr>
          <a:xfrm>
            <a:off x="6718299" y="1672433"/>
            <a:ext cx="1808480" cy="1371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SD Card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94115B6-B8E7-42BD-9379-3193B18B4F1D}"/>
              </a:ext>
            </a:extLst>
          </p:cNvPr>
          <p:cNvSpPr/>
          <p:nvPr/>
        </p:nvSpPr>
        <p:spPr>
          <a:xfrm>
            <a:off x="6377305" y="3602197"/>
            <a:ext cx="1808480" cy="1371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Bluetooth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5DD792B-BC0C-4916-A9CD-8F111390B25D}"/>
              </a:ext>
            </a:extLst>
          </p:cNvPr>
          <p:cNvSpPr/>
          <p:nvPr/>
        </p:nvSpPr>
        <p:spPr>
          <a:xfrm>
            <a:off x="3664585" y="3602197"/>
            <a:ext cx="1808480" cy="1371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USB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1A84C67-A192-449F-BDFE-D79442AF6173}"/>
              </a:ext>
            </a:extLst>
          </p:cNvPr>
          <p:cNvCxnSpPr>
            <a:stCxn id="5" idx="3"/>
            <a:endCxn id="6" idx="1"/>
          </p:cNvCxnSpPr>
          <p:nvPr/>
        </p:nvCxnSpPr>
        <p:spPr>
          <a:xfrm>
            <a:off x="5765800" y="2347437"/>
            <a:ext cx="952499" cy="10796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C235B33-DE2B-4879-8A7A-0EB2D6974E86}"/>
              </a:ext>
            </a:extLst>
          </p:cNvPr>
          <p:cNvSpPr txBox="1"/>
          <p:nvPr/>
        </p:nvSpPr>
        <p:spPr>
          <a:xfrm>
            <a:off x="5989320" y="1975802"/>
            <a:ext cx="104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SPI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ACEE0CF-2925-4110-B57B-41FCE44D6509}"/>
              </a:ext>
            </a:extLst>
          </p:cNvPr>
          <p:cNvCxnSpPr>
            <a:cxnSpLocks/>
            <a:stCxn id="5" idx="1"/>
            <a:endCxn id="27" idx="3"/>
          </p:cNvCxnSpPr>
          <p:nvPr/>
        </p:nvCxnSpPr>
        <p:spPr>
          <a:xfrm flipH="1">
            <a:off x="2501900" y="2347437"/>
            <a:ext cx="876300" cy="0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8BF68F0-6D9B-498A-BA2C-A04A1702B41A}"/>
              </a:ext>
            </a:extLst>
          </p:cNvPr>
          <p:cNvCxnSpPr>
            <a:cxnSpLocks/>
            <a:stCxn id="8" idx="0"/>
            <a:endCxn id="5" idx="2"/>
          </p:cNvCxnSpPr>
          <p:nvPr/>
        </p:nvCxnSpPr>
        <p:spPr>
          <a:xfrm flipV="1">
            <a:off x="4568825" y="3033237"/>
            <a:ext cx="3175" cy="568960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6D0FEE33-2361-427C-92C9-1D67D7635547}"/>
              </a:ext>
            </a:extLst>
          </p:cNvPr>
          <p:cNvSpPr/>
          <p:nvPr/>
        </p:nvSpPr>
        <p:spPr>
          <a:xfrm>
            <a:off x="533399" y="1661637"/>
            <a:ext cx="1968501" cy="1371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CAN Transceiver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281A95C-5BF8-4B12-A584-168E759E0D57}"/>
              </a:ext>
            </a:extLst>
          </p:cNvPr>
          <p:cNvCxnSpPr>
            <a:cxnSpLocks/>
            <a:stCxn id="2" idx="0"/>
            <a:endCxn id="27" idx="2"/>
          </p:cNvCxnSpPr>
          <p:nvPr/>
        </p:nvCxnSpPr>
        <p:spPr>
          <a:xfrm flipH="1" flipV="1">
            <a:off x="1517650" y="3033237"/>
            <a:ext cx="3811" cy="47767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D1A0EA80-7F70-486F-BD05-C637BED34DB6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5679440" y="2961719"/>
            <a:ext cx="1602105" cy="640478"/>
          </a:xfrm>
          <a:prstGeom prst="straightConnector1">
            <a:avLst/>
          </a:prstGeom>
          <a:ln w="222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6786B8A7-906A-4B55-B39C-E0BD9721D898}"/>
              </a:ext>
            </a:extLst>
          </p:cNvPr>
          <p:cNvSpPr txBox="1"/>
          <p:nvPr/>
        </p:nvSpPr>
        <p:spPr>
          <a:xfrm>
            <a:off x="5839459" y="3174842"/>
            <a:ext cx="104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SPI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1382544-BC26-41E9-8C06-914CA56F4233}"/>
              </a:ext>
            </a:extLst>
          </p:cNvPr>
          <p:cNvSpPr txBox="1"/>
          <p:nvPr/>
        </p:nvSpPr>
        <p:spPr>
          <a:xfrm>
            <a:off x="3754120" y="3133051"/>
            <a:ext cx="104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UART</a:t>
            </a:r>
          </a:p>
        </p:txBody>
      </p:sp>
    </p:spTree>
    <p:extLst>
      <p:ext uri="{BB962C8B-B14F-4D97-AF65-F5344CB8AC3E}">
        <p14:creationId xmlns:p14="http://schemas.microsoft.com/office/powerpoint/2010/main" val="69179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FFFC2-C29D-4582-A282-2F9E89166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CAN Message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C942AE-55EC-4499-8C9A-2A36E4B784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62193"/>
            <a:ext cx="9144000" cy="171013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8A86651-220C-4291-BEB3-7C1D57A7E3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087" y="3631021"/>
            <a:ext cx="6981825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011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Super Capacitor Calculation</a:t>
            </a:r>
            <a:endParaRPr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0" name="Google Shape;140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600201"/>
                <a:ext cx="8229600" cy="4114800"/>
              </a:xfrm>
              <a:prstGeom prst="rect">
                <a:avLst/>
              </a:prstGeom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254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/>
                        <m:t>𝐼</m:t>
                      </m:r>
                      <m:r>
                        <a:rPr lang="en-US" sz="2400" i="1" smtClean="0"/>
                        <m:t>=</m:t>
                      </m:r>
                      <m:r>
                        <a:rPr lang="en-US" sz="2400" i="1" smtClean="0"/>
                        <m:t>𝐶</m:t>
                      </m:r>
                      <m:f>
                        <m:fPr>
                          <m:ctrlPr>
                            <a:rPr lang="en-US" sz="2400" i="1"/>
                          </m:ctrlPr>
                        </m:fPr>
                        <m:num>
                          <m:r>
                            <a:rPr lang="en-US" sz="2400" i="1"/>
                            <m:t>𝑑𝑉</m:t>
                          </m:r>
                        </m:num>
                        <m:den>
                          <m:r>
                            <a:rPr lang="en-US" sz="2400" i="1"/>
                            <m:t>𝑑𝑡</m:t>
                          </m:r>
                        </m:den>
                      </m:f>
                      <m:r>
                        <a:rPr lang="en-US" sz="2400" i="1"/>
                        <m:t>=−500</m:t>
                      </m:r>
                      <m:r>
                        <a:rPr lang="en-US" sz="2400" i="1"/>
                        <m:t>𝑚𝐴</m:t>
                      </m:r>
                    </m:oMath>
                  </m:oMathPara>
                </a14:m>
                <a:endParaRPr lang="en-US" sz="2400" dirty="0"/>
              </a:p>
              <a:p>
                <a:pPr marL="25400" indent="0">
                  <a:buNone/>
                </a:pPr>
                <a:endParaRPr lang="en-US" sz="2400" dirty="0"/>
              </a:p>
              <a:p>
                <a:pPr marL="254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/>
                          </m:ctrlPr>
                        </m:fPr>
                        <m:num>
                          <m:r>
                            <a:rPr lang="en-US" sz="2400" i="1"/>
                            <m:t>𝑑𝑉</m:t>
                          </m:r>
                        </m:num>
                        <m:den>
                          <m:r>
                            <a:rPr lang="en-US" sz="2400" i="1"/>
                            <m:t>𝑑𝑡</m:t>
                          </m:r>
                        </m:den>
                      </m:f>
                      <m:r>
                        <a:rPr lang="en-US" sz="2400" i="1"/>
                        <m:t>= </m:t>
                      </m:r>
                      <m:f>
                        <m:fPr>
                          <m:ctrlPr>
                            <a:rPr lang="en-US" sz="2400" i="1"/>
                          </m:ctrlPr>
                        </m:fPr>
                        <m:num>
                          <m:r>
                            <a:rPr lang="en-US" sz="2400" i="1"/>
                            <m:t>6.5−12</m:t>
                          </m:r>
                        </m:num>
                        <m:den>
                          <m:r>
                            <a:rPr lang="en-US" sz="2400" i="1"/>
                            <m:t>2</m:t>
                          </m:r>
                        </m:den>
                      </m:f>
                      <m:r>
                        <a:rPr lang="en-US" sz="2400" i="1"/>
                        <m:t>=−2.75=</m:t>
                      </m:r>
                      <m:r>
                        <a:rPr lang="en-US" sz="2400" i="1"/>
                        <m:t>𝑐𝑜𝑛𝑠𝑡𝑎𝑛𝑡</m:t>
                      </m:r>
                    </m:oMath>
                  </m:oMathPara>
                </a14:m>
                <a:endParaRPr lang="en-US" sz="2400" dirty="0"/>
              </a:p>
              <a:p>
                <a:pPr marL="25400" indent="0">
                  <a:buNone/>
                </a:pPr>
                <a:endParaRPr lang="en-US" sz="2400" dirty="0"/>
              </a:p>
              <a:p>
                <a:pPr marL="254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/>
                        <m:t>𝐶</m:t>
                      </m:r>
                      <m:r>
                        <a:rPr lang="en-US" sz="2400" i="1"/>
                        <m:t>=0.18</m:t>
                      </m:r>
                      <m:r>
                        <a:rPr lang="en-US" sz="2400" i="1"/>
                        <m:t>𝐹</m:t>
                      </m:r>
                    </m:oMath>
                  </m:oMathPara>
                </a14:m>
                <a:endParaRPr lang="en-US" sz="2400" dirty="0"/>
              </a:p>
              <a:p>
                <a:pPr marL="25400" indent="0">
                  <a:buNone/>
                </a:pPr>
                <a:endParaRPr lang="en-US" sz="2400" dirty="0"/>
              </a:p>
              <a:p>
                <a:pPr marL="2540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/>
                          </m:ctrlPr>
                        </m:fPr>
                        <m:num>
                          <m:r>
                            <a:rPr lang="en-US" sz="2400" i="1"/>
                            <m:t>4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/>
                              </m:ctrlPr>
                            </m:sSubPr>
                            <m:e>
                              <m:r>
                                <a:rPr lang="en-US" sz="2400" i="1"/>
                                <m:t>𝐶</m:t>
                              </m:r>
                            </m:e>
                            <m:sub>
                              <m:r>
                                <a:rPr lang="en-US" sz="2400" i="1"/>
                                <m:t>𝑖𝑛𝑑𝑖𝑣𝑖𝑑𝑢𝑎𝑙</m:t>
                              </m:r>
                            </m:sub>
                          </m:sSub>
                        </m:den>
                      </m:f>
                      <m:r>
                        <a:rPr lang="en-US" sz="2400" i="1"/>
                        <m:t>=</m:t>
                      </m:r>
                      <m:f>
                        <m:fPr>
                          <m:ctrlPr>
                            <a:rPr lang="en-US" sz="2400" i="1"/>
                          </m:ctrlPr>
                        </m:fPr>
                        <m:num>
                          <m:r>
                            <a:rPr lang="en-US" sz="2400" i="1"/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sz="2400" i="1"/>
                              </m:ctrlPr>
                            </m:sSubPr>
                            <m:e>
                              <m:r>
                                <a:rPr lang="en-US" sz="2400" i="1"/>
                                <m:t>𝐶</m:t>
                              </m:r>
                            </m:e>
                            <m:sub>
                              <m:r>
                                <a:rPr lang="en-US" sz="2400" i="1"/>
                                <m:t>𝑠𝑡𝑎𝑐𝑘</m:t>
                              </m:r>
                            </m:sub>
                          </m:sSub>
                        </m:den>
                      </m:f>
                      <m:r>
                        <a:rPr lang="en-US" sz="2400" i="1"/>
                        <m:t>→</m:t>
                      </m:r>
                      <m:sSub>
                        <m:sSubPr>
                          <m:ctrlPr>
                            <a:rPr lang="en-US" sz="2400" i="1"/>
                          </m:ctrlPr>
                        </m:sSubPr>
                        <m:e>
                          <m:r>
                            <a:rPr lang="en-US" sz="2400" i="1"/>
                            <m:t>𝐶</m:t>
                          </m:r>
                        </m:e>
                        <m:sub>
                          <m:r>
                            <a:rPr lang="en-US" sz="2400" i="1"/>
                            <m:t>𝑖𝑛𝑑𝑖𝑣𝑖𝑑𝑢𝑎𝑙</m:t>
                          </m:r>
                          <m:r>
                            <a:rPr lang="en-US" sz="2400" i="1"/>
                            <m:t> </m:t>
                          </m:r>
                        </m:sub>
                      </m:sSub>
                      <m:r>
                        <a:rPr lang="en-US" sz="2400" i="1"/>
                        <m:t>=0.72</m:t>
                      </m:r>
                      <m:r>
                        <a:rPr lang="en-US" sz="2400" i="1"/>
                        <m:t>𝐹</m:t>
                      </m:r>
                    </m:oMath>
                  </m:oMathPara>
                </a14:m>
                <a:endParaRPr sz="2400" dirty="0"/>
              </a:p>
            </p:txBody>
          </p:sp>
        </mc:Choice>
        <mc:Fallback>
          <p:sp>
            <p:nvSpPr>
              <p:cNvPr id="140" name="Google Shape;140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600201"/>
                <a:ext cx="8229600" cy="41148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8090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Conclusion</a:t>
            </a:r>
            <a:endParaRPr dirty="0"/>
          </a:p>
        </p:txBody>
      </p:sp>
      <p:sp>
        <p:nvSpPr>
          <p:cNvPr id="140" name="Google Shape;140;p14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algn="l" rtl="0">
              <a:spcBef>
                <a:spcPts val="640"/>
              </a:spcBef>
              <a:spcAft>
                <a:spcPts val="0"/>
              </a:spcAft>
              <a:buSzPts val="3200"/>
              <a:buFontTx/>
              <a:buChar char="-"/>
            </a:pPr>
            <a:r>
              <a:rPr lang="en-US" sz="3000" dirty="0"/>
              <a:t>Add Bluetooth headers and integrate Bluetooth</a:t>
            </a:r>
          </a:p>
          <a:p>
            <a:pPr lvl="0" algn="l" rtl="0">
              <a:spcBef>
                <a:spcPts val="640"/>
              </a:spcBef>
              <a:spcAft>
                <a:spcPts val="0"/>
              </a:spcAft>
              <a:buSzPts val="3200"/>
              <a:buFontTx/>
              <a:buChar char="-"/>
            </a:pPr>
            <a:r>
              <a:rPr lang="en-US" sz="3000" dirty="0"/>
              <a:t>Wrap up software integration</a:t>
            </a:r>
          </a:p>
          <a:p>
            <a:pPr lvl="0" algn="l" rtl="0">
              <a:spcBef>
                <a:spcPts val="640"/>
              </a:spcBef>
              <a:spcAft>
                <a:spcPts val="0"/>
              </a:spcAft>
              <a:buSzPts val="3200"/>
              <a:buFontTx/>
              <a:buChar char="-"/>
            </a:pPr>
            <a:r>
              <a:rPr lang="en-US" sz="3000" dirty="0"/>
              <a:t>Develop software on the receiving end of data to parse and display in a readable format</a:t>
            </a:r>
            <a:endParaRPr sz="3000" dirty="0"/>
          </a:p>
        </p:txBody>
      </p:sp>
    </p:spTree>
    <p:extLst>
      <p:ext uri="{BB962C8B-B14F-4D97-AF65-F5344CB8AC3E}">
        <p14:creationId xmlns:p14="http://schemas.microsoft.com/office/powerpoint/2010/main" val="2563086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8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3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r>
              <a:rPr lang="en-US" sz="4000" dirty="0"/>
              <a:t>Questions?</a:t>
            </a:r>
            <a:endParaRPr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llini Motorsports Presentation Theme">
  <a:themeElements>
    <a:clrScheme name="Grayscale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150</Words>
  <Application>Microsoft Office PowerPoint</Application>
  <PresentationFormat>On-screen Show (4:3)</PresentationFormat>
  <Paragraphs>42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Illini Motorsports Presentation Theme</vt:lpstr>
      <vt:lpstr>Data Logger</vt:lpstr>
      <vt:lpstr>Introduction</vt:lpstr>
      <vt:lpstr>Objective</vt:lpstr>
      <vt:lpstr>PowerPoint Presentation</vt:lpstr>
      <vt:lpstr>Data Flow</vt:lpstr>
      <vt:lpstr>Typical CAN Message</vt:lpstr>
      <vt:lpstr>Super Capacitor Calculation</vt:lpstr>
      <vt:lpstr>Conclusion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Logger</dc:title>
  <cp:lastModifiedBy>Michael Jang</cp:lastModifiedBy>
  <cp:revision>1</cp:revision>
  <dcterms:modified xsi:type="dcterms:W3CDTF">2018-12-07T07:01:36Z</dcterms:modified>
</cp:coreProperties>
</file>