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5" r:id="rId2"/>
    <p:sldMasterId id="2147483674" r:id="rId3"/>
  </p:sldMasterIdLst>
  <p:notesMasterIdLst>
    <p:notesMasterId r:id="rId32"/>
  </p:notesMasterIdLst>
  <p:handoutMasterIdLst>
    <p:handoutMasterId r:id="rId33"/>
  </p:handoutMasterIdLst>
  <p:sldIdLst>
    <p:sldId id="328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</p:sldIdLst>
  <p:sldSz cx="138176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322"/>
    <a:srgbClr val="142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/>
    <p:restoredTop sz="94643"/>
  </p:normalViewPr>
  <p:slideViewPr>
    <p:cSldViewPr snapToGrid="0" snapToObjects="1">
      <p:cViewPr>
        <p:scale>
          <a:sx n="70" d="100"/>
          <a:sy n="70" d="100"/>
        </p:scale>
        <p:origin x="-348" y="54"/>
      </p:cViewPr>
      <p:guideLst>
        <p:guide orient="horz" pos="2448"/>
        <p:guide pos="43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251"/>
    </p:cViewPr>
  </p:sorterViewPr>
  <p:notesViewPr>
    <p:cSldViewPr snapToGrid="0" snapToObjects="1">
      <p:cViewPr varScale="1">
        <p:scale>
          <a:sx n="91" d="100"/>
          <a:sy n="91" d="100"/>
        </p:scale>
        <p:origin x="-4280" y="-3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5/2/2017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5/2/2017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2860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8462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168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5507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4332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693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2361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7841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9143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03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997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56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017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6153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1714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1437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1009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2414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87712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51461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507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1004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5510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840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3235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4320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678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93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19125"/>
            <a:ext cx="6420299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5495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ECE 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0626" y="1387191"/>
            <a:ext cx="6420299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335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 smtClean="0"/>
              <a:t>Brad Petersen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620796"/>
            <a:ext cx="6420299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48" b="0" i="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 smtClean="0"/>
              <a:t>Director of Communications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46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6044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2720"/>
            </a:lvl2pPr>
            <a:lvl3pPr lvl="2" indent="0" rtl="0">
              <a:spcBef>
                <a:spcPts val="0"/>
              </a:spcBef>
              <a:buNone/>
              <a:defRPr sz="2720"/>
            </a:lvl3pPr>
            <a:lvl4pPr lvl="3" indent="0" rtl="0">
              <a:spcBef>
                <a:spcPts val="0"/>
              </a:spcBef>
              <a:buNone/>
              <a:defRPr sz="2720"/>
            </a:lvl4pPr>
            <a:lvl5pPr lvl="4" indent="0" rtl="0">
              <a:spcBef>
                <a:spcPts val="0"/>
              </a:spcBef>
              <a:buNone/>
              <a:defRPr sz="2720"/>
            </a:lvl5pPr>
            <a:lvl6pPr lvl="5" indent="0" rtl="0">
              <a:spcBef>
                <a:spcPts val="0"/>
              </a:spcBef>
              <a:buNone/>
              <a:defRPr sz="2720"/>
            </a:lvl6pPr>
            <a:lvl7pPr lvl="6" indent="0" rtl="0">
              <a:spcBef>
                <a:spcPts val="0"/>
              </a:spcBef>
              <a:buNone/>
              <a:defRPr sz="2720"/>
            </a:lvl7pPr>
            <a:lvl8pPr lvl="7" indent="0" rtl="0">
              <a:spcBef>
                <a:spcPts val="0"/>
              </a:spcBef>
              <a:buNone/>
              <a:defRPr sz="2720"/>
            </a:lvl8pPr>
            <a:lvl9pPr lvl="8" indent="0" rtl="0">
              <a:spcBef>
                <a:spcPts val="0"/>
              </a:spcBef>
              <a:buNone/>
              <a:defRPr sz="272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90880" y="1813560"/>
            <a:ext cx="12435840" cy="5527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6350" marR="0" lvl="0" indent="-80601" algn="l" rtl="0">
              <a:spcBef>
                <a:spcPts val="725"/>
              </a:spcBef>
              <a:buClr>
                <a:schemeClr val="accent1"/>
              </a:buClr>
              <a:buSzPct val="85000"/>
              <a:buFont typeface="Arial"/>
              <a:buChar char="•"/>
              <a:defRPr sz="362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-124741" algn="l" rtl="0">
              <a:spcBef>
                <a:spcPts val="604"/>
              </a:spcBef>
              <a:buClr>
                <a:schemeClr val="accent1"/>
              </a:buClr>
              <a:buSzPct val="85000"/>
              <a:buFont typeface="Arial"/>
              <a:buChar char="•"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05400" marR="0" lvl="2" indent="-124741" algn="l" rtl="0">
              <a:spcBef>
                <a:spcPts val="544"/>
              </a:spcBef>
              <a:buClr>
                <a:schemeClr val="accent1"/>
              </a:buClr>
              <a:buSzPct val="9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19923" marR="0" lvl="3" indent="-138173" algn="l" rtl="0">
              <a:spcBef>
                <a:spcPts val="484"/>
              </a:spcBef>
              <a:buClr>
                <a:schemeClr val="accent1"/>
              </a:buClr>
              <a:buSzPct val="100000"/>
              <a:buFont typeface="Arial"/>
              <a:buChar char="•"/>
              <a:defRPr sz="24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96275" marR="0" lvl="4" indent="-88277" algn="l" rtl="0">
              <a:spcBef>
                <a:spcPts val="423"/>
              </a:spcBef>
              <a:buClr>
                <a:schemeClr val="accent1"/>
              </a:buClr>
              <a:buSzPct val="100000"/>
              <a:buFont typeface="Arial"/>
              <a:buChar char="•"/>
              <a:defRPr sz="21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72625" marR="0" lvl="5" indent="-163123" algn="l" rtl="0">
              <a:spcBef>
                <a:spcPts val="393"/>
              </a:spcBef>
              <a:buClr>
                <a:schemeClr val="accent1"/>
              </a:buClr>
              <a:buSzPct val="1000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48975" marR="0" lvl="6" indent="-151609" algn="l" rtl="0">
              <a:spcBef>
                <a:spcPts val="393"/>
              </a:spcBef>
              <a:buClr>
                <a:schemeClr val="accent1"/>
              </a:buClr>
              <a:buSzPct val="1000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25325" marR="0" lvl="7" indent="-159285" algn="l" rtl="0">
              <a:spcBef>
                <a:spcPts val="393"/>
              </a:spcBef>
              <a:buClr>
                <a:schemeClr val="accent1"/>
              </a:buClr>
              <a:buSzPct val="1000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01675" marR="0" lvl="8" indent="-166960" algn="l" rtl="0">
              <a:spcBef>
                <a:spcPts val="393"/>
              </a:spcBef>
              <a:buClr>
                <a:schemeClr val="accent1"/>
              </a:buClr>
              <a:buSzPct val="1000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690880" y="20727"/>
            <a:ext cx="4375573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5181600" y="20727"/>
            <a:ext cx="6217920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11514667" y="20727"/>
            <a:ext cx="1612053" cy="373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b="1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0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6044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2720"/>
            </a:lvl2pPr>
            <a:lvl3pPr lvl="2" indent="0" rtl="0">
              <a:spcBef>
                <a:spcPts val="0"/>
              </a:spcBef>
              <a:buNone/>
              <a:defRPr sz="2720"/>
            </a:lvl3pPr>
            <a:lvl4pPr lvl="3" indent="0" rtl="0">
              <a:spcBef>
                <a:spcPts val="0"/>
              </a:spcBef>
              <a:buNone/>
              <a:defRPr sz="2720"/>
            </a:lvl4pPr>
            <a:lvl5pPr lvl="4" indent="0" rtl="0">
              <a:spcBef>
                <a:spcPts val="0"/>
              </a:spcBef>
              <a:buNone/>
              <a:defRPr sz="2720"/>
            </a:lvl5pPr>
            <a:lvl6pPr lvl="5" indent="0" rtl="0">
              <a:spcBef>
                <a:spcPts val="0"/>
              </a:spcBef>
              <a:buNone/>
              <a:defRPr sz="2720"/>
            </a:lvl6pPr>
            <a:lvl7pPr lvl="6" indent="0" rtl="0">
              <a:spcBef>
                <a:spcPts val="0"/>
              </a:spcBef>
              <a:buNone/>
              <a:defRPr sz="2720"/>
            </a:lvl7pPr>
            <a:lvl8pPr lvl="7" indent="0" rtl="0">
              <a:spcBef>
                <a:spcPts val="0"/>
              </a:spcBef>
              <a:buNone/>
              <a:defRPr sz="2720"/>
            </a:lvl8pPr>
            <a:lvl9pPr lvl="8" indent="0" rtl="0">
              <a:spcBef>
                <a:spcPts val="0"/>
              </a:spcBef>
              <a:buNone/>
              <a:defRPr sz="272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690880" y="20727"/>
            <a:ext cx="4375573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5181600" y="20727"/>
            <a:ext cx="6217920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1514667" y="20727"/>
            <a:ext cx="1612053" cy="373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b="1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54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1091494" y="2677160"/>
            <a:ext cx="11744960" cy="24937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Arial"/>
              <a:buNone/>
              <a:defRPr sz="725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2720"/>
            </a:lvl2pPr>
            <a:lvl3pPr lvl="2" indent="0" rtl="0">
              <a:spcBef>
                <a:spcPts val="0"/>
              </a:spcBef>
              <a:buNone/>
              <a:defRPr sz="2720"/>
            </a:lvl3pPr>
            <a:lvl4pPr lvl="3" indent="0" rtl="0">
              <a:spcBef>
                <a:spcPts val="0"/>
              </a:spcBef>
              <a:buNone/>
              <a:defRPr sz="2720"/>
            </a:lvl4pPr>
            <a:lvl5pPr lvl="4" indent="0" rtl="0">
              <a:spcBef>
                <a:spcPts val="0"/>
              </a:spcBef>
              <a:buNone/>
              <a:defRPr sz="2720"/>
            </a:lvl5pPr>
            <a:lvl6pPr lvl="5" indent="0" rtl="0">
              <a:spcBef>
                <a:spcPts val="0"/>
              </a:spcBef>
              <a:buNone/>
              <a:defRPr sz="2720"/>
            </a:lvl6pPr>
            <a:lvl7pPr lvl="6" indent="0" rtl="0">
              <a:spcBef>
                <a:spcPts val="0"/>
              </a:spcBef>
              <a:buNone/>
              <a:defRPr sz="2720"/>
            </a:lvl7pPr>
            <a:lvl8pPr lvl="7" indent="0" rtl="0">
              <a:spcBef>
                <a:spcPts val="0"/>
              </a:spcBef>
              <a:buNone/>
              <a:defRPr sz="2720"/>
            </a:lvl8pPr>
            <a:lvl9pPr lvl="8" indent="0" rtl="0">
              <a:spcBef>
                <a:spcPts val="0"/>
              </a:spcBef>
              <a:buNone/>
              <a:defRPr sz="272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1091494" y="5243779"/>
            <a:ext cx="11744960" cy="17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725"/>
              </a:spcBef>
              <a:buClr>
                <a:schemeClr val="accent1"/>
              </a:buClr>
              <a:buFont typeface="Arial"/>
              <a:buNone/>
              <a:defRPr sz="362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544"/>
              </a:spcBef>
              <a:buClr>
                <a:schemeClr val="accent1"/>
              </a:buClr>
              <a:buFont typeface="Arial"/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484"/>
              </a:spcBef>
              <a:buClr>
                <a:schemeClr val="accent1"/>
              </a:buClr>
              <a:buFont typeface="Arial"/>
              <a:buNone/>
              <a:defRPr sz="241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423"/>
              </a:spcBef>
              <a:buClr>
                <a:schemeClr val="accent1"/>
              </a:buClr>
              <a:buFont typeface="Arial"/>
              <a:buNone/>
              <a:defRPr sz="211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423"/>
              </a:spcBef>
              <a:buClr>
                <a:schemeClr val="accent1"/>
              </a:buClr>
              <a:buFont typeface="Arial"/>
              <a:buNone/>
              <a:defRPr sz="211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423"/>
              </a:spcBef>
              <a:buClr>
                <a:schemeClr val="accent1"/>
              </a:buClr>
              <a:buFont typeface="Arial"/>
              <a:buNone/>
              <a:defRPr sz="211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423"/>
              </a:spcBef>
              <a:buClr>
                <a:schemeClr val="accent1"/>
              </a:buClr>
              <a:buFont typeface="Arial"/>
              <a:buNone/>
              <a:defRPr sz="211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423"/>
              </a:spcBef>
              <a:buClr>
                <a:schemeClr val="accent1"/>
              </a:buClr>
              <a:buFont typeface="Arial"/>
              <a:buNone/>
              <a:defRPr sz="211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423"/>
              </a:spcBef>
              <a:buClr>
                <a:schemeClr val="accent1"/>
              </a:buClr>
              <a:buFont typeface="Arial"/>
              <a:buNone/>
              <a:defRPr sz="211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690880" y="20727"/>
            <a:ext cx="4375573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5181600" y="20727"/>
            <a:ext cx="6217920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11514667" y="20727"/>
            <a:ext cx="1612053" cy="373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b="1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 b="1">
              <a:solidFill>
                <a:srgbClr val="FFFFFF"/>
              </a:solidFill>
            </a:endParaRPr>
          </a:p>
        </p:txBody>
      </p:sp>
      <p:cxnSp>
        <p:nvCxnSpPr>
          <p:cNvPr id="37" name="Shape 37"/>
          <p:cNvCxnSpPr/>
          <p:nvPr/>
        </p:nvCxnSpPr>
        <p:spPr>
          <a:xfrm>
            <a:off x="1105408" y="5212690"/>
            <a:ext cx="11860107" cy="1813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25665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6044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2720"/>
            </a:lvl2pPr>
            <a:lvl3pPr lvl="2" indent="0" rtl="0">
              <a:spcBef>
                <a:spcPts val="0"/>
              </a:spcBef>
              <a:buNone/>
              <a:defRPr sz="2720"/>
            </a:lvl3pPr>
            <a:lvl4pPr lvl="3" indent="0" rtl="0">
              <a:spcBef>
                <a:spcPts val="0"/>
              </a:spcBef>
              <a:buNone/>
              <a:defRPr sz="2720"/>
            </a:lvl4pPr>
            <a:lvl5pPr lvl="4" indent="0" rtl="0">
              <a:spcBef>
                <a:spcPts val="0"/>
              </a:spcBef>
              <a:buNone/>
              <a:defRPr sz="2720"/>
            </a:lvl5pPr>
            <a:lvl6pPr lvl="5" indent="0" rtl="0">
              <a:spcBef>
                <a:spcPts val="0"/>
              </a:spcBef>
              <a:buNone/>
              <a:defRPr sz="2720"/>
            </a:lvl6pPr>
            <a:lvl7pPr lvl="6" indent="0" rtl="0">
              <a:spcBef>
                <a:spcPts val="0"/>
              </a:spcBef>
              <a:buNone/>
              <a:defRPr sz="2720"/>
            </a:lvl7pPr>
            <a:lvl8pPr lvl="7" indent="0" rtl="0">
              <a:spcBef>
                <a:spcPts val="0"/>
              </a:spcBef>
              <a:buNone/>
              <a:defRPr sz="2720"/>
            </a:lvl8pPr>
            <a:lvl9pPr lvl="8" indent="0" rtl="0">
              <a:spcBef>
                <a:spcPts val="0"/>
              </a:spcBef>
              <a:buNone/>
              <a:defRPr sz="272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90880" y="1896464"/>
            <a:ext cx="6102773" cy="5347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6350" marR="0" lvl="0" indent="-47977" algn="l" rtl="0">
              <a:spcBef>
                <a:spcPts val="846"/>
              </a:spcBef>
              <a:buClr>
                <a:schemeClr val="accent1"/>
              </a:buClr>
              <a:buSzPct val="85000"/>
              <a:buFont typeface="Arial"/>
              <a:buChar char="•"/>
              <a:defRPr sz="42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-92115" algn="l" rtl="0">
              <a:spcBef>
                <a:spcPts val="725"/>
              </a:spcBef>
              <a:buClr>
                <a:schemeClr val="accent1"/>
              </a:buClr>
              <a:buSzPct val="85000"/>
              <a:buFont typeface="Arial"/>
              <a:buChar char="•"/>
              <a:defRPr sz="362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05400" marR="0" lvl="2" indent="-107468" algn="l" rtl="0">
              <a:spcBef>
                <a:spcPts val="604"/>
              </a:spcBef>
              <a:buClr>
                <a:schemeClr val="accent1"/>
              </a:buClr>
              <a:buSzPct val="90000"/>
              <a:buFont typeface="Arial"/>
              <a:buChar char="•"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19923" marR="0" lvl="3" indent="-118983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96275" marR="0" lvl="4" indent="-49895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72625" marR="0" lvl="5" indent="-115146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48975" marR="0" lvl="6" indent="-103631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25325" marR="0" lvl="7" indent="-111308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01675" marR="0" lvl="8" indent="-118983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7023947" y="1896464"/>
            <a:ext cx="6102773" cy="5347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6350" marR="0" lvl="0" indent="-47977" algn="l" rtl="0">
              <a:spcBef>
                <a:spcPts val="846"/>
              </a:spcBef>
              <a:buClr>
                <a:schemeClr val="accent1"/>
              </a:buClr>
              <a:buSzPct val="85000"/>
              <a:buFont typeface="Arial"/>
              <a:buChar char="•"/>
              <a:defRPr sz="42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-92115" algn="l" rtl="0">
              <a:spcBef>
                <a:spcPts val="725"/>
              </a:spcBef>
              <a:buClr>
                <a:schemeClr val="accent1"/>
              </a:buClr>
              <a:buSzPct val="85000"/>
              <a:buFont typeface="Arial"/>
              <a:buChar char="•"/>
              <a:defRPr sz="362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05400" marR="0" lvl="2" indent="-107468" algn="l" rtl="0">
              <a:spcBef>
                <a:spcPts val="604"/>
              </a:spcBef>
              <a:buClr>
                <a:schemeClr val="accent1"/>
              </a:buClr>
              <a:buSzPct val="90000"/>
              <a:buFont typeface="Arial"/>
              <a:buChar char="•"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19923" marR="0" lvl="3" indent="-118983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96275" marR="0" lvl="4" indent="-49895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72625" marR="0" lvl="5" indent="-115146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48975" marR="0" lvl="6" indent="-103631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25325" marR="0" lvl="7" indent="-111308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01675" marR="0" lvl="8" indent="-118983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690880" y="20727"/>
            <a:ext cx="4375573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5181600" y="20727"/>
            <a:ext cx="6217920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1514667" y="20727"/>
            <a:ext cx="1612053" cy="373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b="1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39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6044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2720"/>
            </a:lvl2pPr>
            <a:lvl3pPr lvl="2" indent="0" rtl="0">
              <a:spcBef>
                <a:spcPts val="0"/>
              </a:spcBef>
              <a:buNone/>
              <a:defRPr sz="2720"/>
            </a:lvl3pPr>
            <a:lvl4pPr lvl="3" indent="0" rtl="0">
              <a:spcBef>
                <a:spcPts val="0"/>
              </a:spcBef>
              <a:buNone/>
              <a:defRPr sz="2720"/>
            </a:lvl4pPr>
            <a:lvl5pPr lvl="4" indent="0" rtl="0">
              <a:spcBef>
                <a:spcPts val="0"/>
              </a:spcBef>
              <a:buNone/>
              <a:defRPr sz="2720"/>
            </a:lvl5pPr>
            <a:lvl6pPr lvl="5" indent="0" rtl="0">
              <a:spcBef>
                <a:spcPts val="0"/>
              </a:spcBef>
              <a:buNone/>
              <a:defRPr sz="2720"/>
            </a:lvl6pPr>
            <a:lvl7pPr lvl="6" indent="0" rtl="0">
              <a:spcBef>
                <a:spcPts val="0"/>
              </a:spcBef>
              <a:buNone/>
              <a:defRPr sz="2720"/>
            </a:lvl7pPr>
            <a:lvl8pPr lvl="7" indent="0" rtl="0">
              <a:spcBef>
                <a:spcPts val="0"/>
              </a:spcBef>
              <a:buNone/>
              <a:defRPr sz="2720"/>
            </a:lvl8pPr>
            <a:lvl9pPr lvl="8" indent="0" rtl="0">
              <a:spcBef>
                <a:spcPts val="0"/>
              </a:spcBef>
              <a:buNone/>
              <a:defRPr sz="272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90880" y="1899920"/>
            <a:ext cx="5941387" cy="724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604"/>
              </a:spcBef>
              <a:buClr>
                <a:schemeClr val="accent1"/>
              </a:buClr>
              <a:buFont typeface="Arial"/>
              <a:buNone/>
              <a:defRPr sz="3022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604"/>
              </a:spcBef>
              <a:buClr>
                <a:schemeClr val="accent1"/>
              </a:buClr>
              <a:buFont typeface="Arial"/>
              <a:buNone/>
              <a:defRPr sz="3022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544"/>
              </a:spcBef>
              <a:buClr>
                <a:schemeClr val="accent1"/>
              </a:buClr>
              <a:buFont typeface="Arial"/>
              <a:buNone/>
              <a:defRPr sz="272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484"/>
              </a:spcBef>
              <a:buClr>
                <a:schemeClr val="accent1"/>
              </a:buClr>
              <a:buFont typeface="Arial"/>
              <a:buNone/>
              <a:defRPr sz="2418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484"/>
              </a:spcBef>
              <a:buClr>
                <a:schemeClr val="accent1"/>
              </a:buClr>
              <a:buFont typeface="Arial"/>
              <a:buNone/>
              <a:defRPr sz="2418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484"/>
              </a:spcBef>
              <a:buClr>
                <a:schemeClr val="accent1"/>
              </a:buClr>
              <a:buFont typeface="Arial"/>
              <a:buNone/>
              <a:defRPr sz="2418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484"/>
              </a:spcBef>
              <a:buClr>
                <a:schemeClr val="accent1"/>
              </a:buClr>
              <a:buFont typeface="Arial"/>
              <a:buNone/>
              <a:defRPr sz="2418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484"/>
              </a:spcBef>
              <a:buClr>
                <a:schemeClr val="accent1"/>
              </a:buClr>
              <a:buFont typeface="Arial"/>
              <a:buNone/>
              <a:defRPr sz="2418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484"/>
              </a:spcBef>
              <a:buClr>
                <a:schemeClr val="accent1"/>
              </a:buClr>
              <a:buFont typeface="Arial"/>
              <a:buNone/>
              <a:defRPr sz="2418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690880" y="2763520"/>
            <a:ext cx="5941387" cy="44780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6350" marR="0" lvl="0" indent="-80601" algn="l" rtl="0">
              <a:spcBef>
                <a:spcPts val="725"/>
              </a:spcBef>
              <a:buClr>
                <a:schemeClr val="accent1"/>
              </a:buClr>
              <a:buSzPct val="85000"/>
              <a:buFont typeface="Arial"/>
              <a:buChar char="•"/>
              <a:defRPr sz="362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-124741" algn="l" rtl="0">
              <a:spcBef>
                <a:spcPts val="604"/>
              </a:spcBef>
              <a:buClr>
                <a:schemeClr val="accent1"/>
              </a:buClr>
              <a:buSzPct val="85000"/>
              <a:buFont typeface="Arial"/>
              <a:buChar char="•"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05400" marR="0" lvl="2" indent="-124741" algn="l" rtl="0">
              <a:spcBef>
                <a:spcPts val="544"/>
              </a:spcBef>
              <a:buClr>
                <a:schemeClr val="accent1"/>
              </a:buClr>
              <a:buSzPct val="9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19923" marR="0" lvl="3" indent="-138173" algn="l" rtl="0">
              <a:spcBef>
                <a:spcPts val="484"/>
              </a:spcBef>
              <a:buClr>
                <a:schemeClr val="accent1"/>
              </a:buClr>
              <a:buSzPct val="100000"/>
              <a:buFont typeface="Arial"/>
              <a:buChar char="•"/>
              <a:defRPr sz="24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96275" marR="0" lvl="4" indent="-69086" algn="l" rtl="0">
              <a:spcBef>
                <a:spcPts val="484"/>
              </a:spcBef>
              <a:buClr>
                <a:schemeClr val="accent1"/>
              </a:buClr>
              <a:buSzPct val="100000"/>
              <a:buFont typeface="Arial"/>
              <a:buChar char="•"/>
              <a:defRPr sz="24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72625" marR="0" lvl="5" indent="-134337" algn="l" rtl="0">
              <a:spcBef>
                <a:spcPts val="484"/>
              </a:spcBef>
              <a:buClr>
                <a:schemeClr val="accent1"/>
              </a:buClr>
              <a:buSzPct val="100000"/>
              <a:buFont typeface="Arial"/>
              <a:buChar char="•"/>
              <a:defRPr sz="24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48975" marR="0" lvl="6" indent="-122822" algn="l" rtl="0">
              <a:spcBef>
                <a:spcPts val="484"/>
              </a:spcBef>
              <a:buClr>
                <a:schemeClr val="accent1"/>
              </a:buClr>
              <a:buSzPct val="100000"/>
              <a:buFont typeface="Arial"/>
              <a:buChar char="•"/>
              <a:defRPr sz="24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25325" marR="0" lvl="7" indent="-130499" algn="l" rtl="0">
              <a:spcBef>
                <a:spcPts val="484"/>
              </a:spcBef>
              <a:buClr>
                <a:schemeClr val="accent1"/>
              </a:buClr>
              <a:buSzPct val="100000"/>
              <a:buFont typeface="Arial"/>
              <a:buChar char="•"/>
              <a:defRPr sz="24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01675" marR="0" lvl="8" indent="-138173" algn="l" rtl="0">
              <a:spcBef>
                <a:spcPts val="484"/>
              </a:spcBef>
              <a:buClr>
                <a:schemeClr val="accent1"/>
              </a:buClr>
              <a:buSzPct val="100000"/>
              <a:buFont typeface="Arial"/>
              <a:buChar char="•"/>
              <a:defRPr sz="24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7185152" y="1899920"/>
            <a:ext cx="5941387" cy="724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604"/>
              </a:spcBef>
              <a:buClr>
                <a:schemeClr val="accent1"/>
              </a:buClr>
              <a:buFont typeface="Arial"/>
              <a:buNone/>
              <a:defRPr sz="3022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604"/>
              </a:spcBef>
              <a:buClr>
                <a:schemeClr val="accent1"/>
              </a:buClr>
              <a:buFont typeface="Arial"/>
              <a:buNone/>
              <a:defRPr sz="3022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544"/>
              </a:spcBef>
              <a:buClr>
                <a:schemeClr val="accent1"/>
              </a:buClr>
              <a:buFont typeface="Arial"/>
              <a:buNone/>
              <a:defRPr sz="272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484"/>
              </a:spcBef>
              <a:buClr>
                <a:schemeClr val="accent1"/>
              </a:buClr>
              <a:buFont typeface="Arial"/>
              <a:buNone/>
              <a:defRPr sz="2418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484"/>
              </a:spcBef>
              <a:buClr>
                <a:schemeClr val="accent1"/>
              </a:buClr>
              <a:buFont typeface="Arial"/>
              <a:buNone/>
              <a:defRPr sz="2418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484"/>
              </a:spcBef>
              <a:buClr>
                <a:schemeClr val="accent1"/>
              </a:buClr>
              <a:buFont typeface="Arial"/>
              <a:buNone/>
              <a:defRPr sz="2418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484"/>
              </a:spcBef>
              <a:buClr>
                <a:schemeClr val="accent1"/>
              </a:buClr>
              <a:buFont typeface="Arial"/>
              <a:buNone/>
              <a:defRPr sz="2418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484"/>
              </a:spcBef>
              <a:buClr>
                <a:schemeClr val="accent1"/>
              </a:buClr>
              <a:buFont typeface="Arial"/>
              <a:buNone/>
              <a:defRPr sz="2418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484"/>
              </a:spcBef>
              <a:buClr>
                <a:schemeClr val="accent1"/>
              </a:buClr>
              <a:buFont typeface="Arial"/>
              <a:buNone/>
              <a:defRPr sz="2418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7185152" y="2763520"/>
            <a:ext cx="5941387" cy="44780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6350" marR="0" lvl="0" indent="-80601" algn="l" rtl="0">
              <a:spcBef>
                <a:spcPts val="725"/>
              </a:spcBef>
              <a:buClr>
                <a:schemeClr val="accent1"/>
              </a:buClr>
              <a:buSzPct val="85000"/>
              <a:buFont typeface="Arial"/>
              <a:buChar char="•"/>
              <a:defRPr sz="362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-124741" algn="l" rtl="0">
              <a:spcBef>
                <a:spcPts val="604"/>
              </a:spcBef>
              <a:buClr>
                <a:schemeClr val="accent1"/>
              </a:buClr>
              <a:buSzPct val="85000"/>
              <a:buFont typeface="Arial"/>
              <a:buChar char="•"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05400" marR="0" lvl="2" indent="-124741" algn="l" rtl="0">
              <a:spcBef>
                <a:spcPts val="544"/>
              </a:spcBef>
              <a:buClr>
                <a:schemeClr val="accent1"/>
              </a:buClr>
              <a:buSzPct val="9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19923" marR="0" lvl="3" indent="-138173" algn="l" rtl="0">
              <a:spcBef>
                <a:spcPts val="484"/>
              </a:spcBef>
              <a:buClr>
                <a:schemeClr val="accent1"/>
              </a:buClr>
              <a:buSzPct val="100000"/>
              <a:buFont typeface="Arial"/>
              <a:buChar char="•"/>
              <a:defRPr sz="24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96275" marR="0" lvl="4" indent="-69086" algn="l" rtl="0">
              <a:spcBef>
                <a:spcPts val="484"/>
              </a:spcBef>
              <a:buClr>
                <a:schemeClr val="accent1"/>
              </a:buClr>
              <a:buSzPct val="100000"/>
              <a:buFont typeface="Arial"/>
              <a:buChar char="•"/>
              <a:defRPr sz="24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72625" marR="0" lvl="5" indent="-134337" algn="l" rtl="0">
              <a:spcBef>
                <a:spcPts val="484"/>
              </a:spcBef>
              <a:buClr>
                <a:schemeClr val="accent1"/>
              </a:buClr>
              <a:buSzPct val="100000"/>
              <a:buFont typeface="Arial"/>
              <a:buChar char="•"/>
              <a:defRPr sz="24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48975" marR="0" lvl="6" indent="-122822" algn="l" rtl="0">
              <a:spcBef>
                <a:spcPts val="484"/>
              </a:spcBef>
              <a:buClr>
                <a:schemeClr val="accent1"/>
              </a:buClr>
              <a:buSzPct val="100000"/>
              <a:buFont typeface="Arial"/>
              <a:buChar char="•"/>
              <a:defRPr sz="24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25325" marR="0" lvl="7" indent="-130499" algn="l" rtl="0">
              <a:spcBef>
                <a:spcPts val="484"/>
              </a:spcBef>
              <a:buClr>
                <a:schemeClr val="accent1"/>
              </a:buClr>
              <a:buSzPct val="100000"/>
              <a:buFont typeface="Arial"/>
              <a:buChar char="•"/>
              <a:defRPr sz="24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01675" marR="0" lvl="8" indent="-138173" algn="l" rtl="0">
              <a:spcBef>
                <a:spcPts val="484"/>
              </a:spcBef>
              <a:buClr>
                <a:schemeClr val="accent1"/>
              </a:buClr>
              <a:buSzPct val="100000"/>
              <a:buFont typeface="Arial"/>
              <a:buChar char="•"/>
              <a:defRPr sz="24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90880" y="20727"/>
            <a:ext cx="4375573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5181600" y="20727"/>
            <a:ext cx="6217920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1514667" y="20727"/>
            <a:ext cx="1612053" cy="373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b="1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 b="1">
              <a:solidFill>
                <a:srgbClr val="FFFFFF"/>
              </a:solidFill>
            </a:endParaRPr>
          </a:p>
        </p:txBody>
      </p:sp>
      <p:cxnSp>
        <p:nvCxnSpPr>
          <p:cNvPr id="54" name="Shape 54"/>
          <p:cNvCxnSpPr/>
          <p:nvPr/>
        </p:nvCxnSpPr>
        <p:spPr>
          <a:xfrm rot="5400000">
            <a:off x="4240773" y="4585059"/>
            <a:ext cx="5337093" cy="136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21229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690880" y="20727"/>
            <a:ext cx="4375573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5181600" y="20727"/>
            <a:ext cx="6217920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11514667" y="20727"/>
            <a:ext cx="1612053" cy="373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b="1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23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690880" y="897689"/>
            <a:ext cx="3233173" cy="14302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362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2720"/>
            </a:lvl2pPr>
            <a:lvl3pPr lvl="2" indent="0" rtl="0">
              <a:spcBef>
                <a:spcPts val="0"/>
              </a:spcBef>
              <a:buNone/>
              <a:defRPr sz="2720"/>
            </a:lvl3pPr>
            <a:lvl4pPr lvl="3" indent="0" rtl="0">
              <a:spcBef>
                <a:spcPts val="0"/>
              </a:spcBef>
              <a:buNone/>
              <a:defRPr sz="2720"/>
            </a:lvl4pPr>
            <a:lvl5pPr lvl="4" indent="0" rtl="0">
              <a:spcBef>
                <a:spcPts val="0"/>
              </a:spcBef>
              <a:buNone/>
              <a:defRPr sz="2720"/>
            </a:lvl5pPr>
            <a:lvl6pPr lvl="5" indent="0" rtl="0">
              <a:spcBef>
                <a:spcPts val="0"/>
              </a:spcBef>
              <a:buNone/>
              <a:defRPr sz="2720"/>
            </a:lvl6pPr>
            <a:lvl7pPr lvl="6" indent="0" rtl="0">
              <a:spcBef>
                <a:spcPts val="0"/>
              </a:spcBef>
              <a:buNone/>
              <a:defRPr sz="2720"/>
            </a:lvl7pPr>
            <a:lvl8pPr lvl="7" indent="0" rtl="0">
              <a:spcBef>
                <a:spcPts val="0"/>
              </a:spcBef>
              <a:buNone/>
              <a:defRPr sz="2720"/>
            </a:lvl8pPr>
            <a:lvl9pPr lvl="8" indent="0" rtl="0">
              <a:spcBef>
                <a:spcPts val="0"/>
              </a:spcBef>
              <a:buNone/>
              <a:defRPr sz="272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490720" y="897689"/>
            <a:ext cx="8636000" cy="63217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6350" marR="0" lvl="0" indent="-15351" algn="l" rtl="0">
              <a:spcBef>
                <a:spcPts val="967"/>
              </a:spcBef>
              <a:buClr>
                <a:schemeClr val="accent1"/>
              </a:buClr>
              <a:buSzPct val="85000"/>
              <a:buFont typeface="Arial"/>
              <a:buChar char="•"/>
              <a:defRPr sz="483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-59490" algn="l" rtl="0">
              <a:spcBef>
                <a:spcPts val="846"/>
              </a:spcBef>
              <a:buClr>
                <a:schemeClr val="accent1"/>
              </a:buClr>
              <a:buSzPct val="85000"/>
              <a:buFont typeface="Arial"/>
              <a:buChar char="•"/>
              <a:defRPr sz="42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05400" marR="0" lvl="2" indent="-72924" algn="l" rtl="0">
              <a:spcBef>
                <a:spcPts val="725"/>
              </a:spcBef>
              <a:buClr>
                <a:schemeClr val="accent1"/>
              </a:buClr>
              <a:buSzPct val="90000"/>
              <a:buFont typeface="Arial"/>
              <a:buChar char="•"/>
              <a:defRPr sz="362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19923" marR="0" lvl="3" indent="-99792" algn="l" rtl="0">
              <a:spcBef>
                <a:spcPts val="604"/>
              </a:spcBef>
              <a:buClr>
                <a:schemeClr val="accent1"/>
              </a:buClr>
              <a:buSzPct val="100000"/>
              <a:buFont typeface="Arial"/>
              <a:buChar char="•"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96275" marR="0" lvl="4" indent="-30704" algn="l" rtl="0">
              <a:spcBef>
                <a:spcPts val="604"/>
              </a:spcBef>
              <a:buClr>
                <a:schemeClr val="accent1"/>
              </a:buClr>
              <a:buSzPct val="100000"/>
              <a:buFont typeface="Arial"/>
              <a:buChar char="•"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72625" marR="0" lvl="5" indent="-95955" algn="l" rtl="0">
              <a:spcBef>
                <a:spcPts val="604"/>
              </a:spcBef>
              <a:buClr>
                <a:schemeClr val="accent1"/>
              </a:buClr>
              <a:buSzPct val="100000"/>
              <a:buFont typeface="Arial"/>
              <a:buChar char="•"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48975" marR="0" lvl="6" indent="-84440" algn="l" rtl="0">
              <a:spcBef>
                <a:spcPts val="604"/>
              </a:spcBef>
              <a:buClr>
                <a:schemeClr val="accent1"/>
              </a:buClr>
              <a:buSzPct val="100000"/>
              <a:buFont typeface="Arial"/>
              <a:buChar char="•"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25325" marR="0" lvl="7" indent="-92117" algn="l" rtl="0">
              <a:spcBef>
                <a:spcPts val="604"/>
              </a:spcBef>
              <a:buClr>
                <a:schemeClr val="accent1"/>
              </a:buClr>
              <a:buSzPct val="100000"/>
              <a:buFont typeface="Arial"/>
              <a:buChar char="•"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01675" marR="0" lvl="8" indent="-99792" algn="l" rtl="0">
              <a:spcBef>
                <a:spcPts val="604"/>
              </a:spcBef>
              <a:buClr>
                <a:schemeClr val="accent1"/>
              </a:buClr>
              <a:buSzPct val="100000"/>
              <a:buFont typeface="Arial"/>
              <a:buChar char="•"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690880" y="2414624"/>
            <a:ext cx="3233173" cy="48094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23"/>
              </a:spcBef>
              <a:buClr>
                <a:schemeClr val="accent1"/>
              </a:buClr>
              <a:buFont typeface="Arial"/>
              <a:buNone/>
              <a:defRPr sz="21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363"/>
              </a:spcBef>
              <a:buClr>
                <a:schemeClr val="accent1"/>
              </a:buClr>
              <a:buFont typeface="Arial"/>
              <a:buNone/>
              <a:defRPr sz="18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302"/>
              </a:spcBef>
              <a:buClr>
                <a:schemeClr val="accent1"/>
              </a:buClr>
              <a:buFont typeface="Arial"/>
              <a:buNone/>
              <a:defRPr sz="151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272"/>
              </a:spcBef>
              <a:buClr>
                <a:schemeClr val="accent1"/>
              </a:buClr>
              <a:buFont typeface="Arial"/>
              <a:buNone/>
              <a:defRPr sz="1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272"/>
              </a:spcBef>
              <a:buClr>
                <a:schemeClr val="accent1"/>
              </a:buClr>
              <a:buFont typeface="Arial"/>
              <a:buNone/>
              <a:defRPr sz="1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272"/>
              </a:spcBef>
              <a:buClr>
                <a:schemeClr val="accent1"/>
              </a:buClr>
              <a:buFont typeface="Arial"/>
              <a:buNone/>
              <a:defRPr sz="1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272"/>
              </a:spcBef>
              <a:buClr>
                <a:schemeClr val="accent1"/>
              </a:buClr>
              <a:buFont typeface="Arial"/>
              <a:buNone/>
              <a:defRPr sz="1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272"/>
              </a:spcBef>
              <a:buClr>
                <a:schemeClr val="accent1"/>
              </a:buClr>
              <a:buFont typeface="Arial"/>
              <a:buNone/>
              <a:defRPr sz="1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272"/>
              </a:spcBef>
              <a:buClr>
                <a:schemeClr val="accent1"/>
              </a:buClr>
              <a:buFont typeface="Arial"/>
              <a:buNone/>
              <a:defRPr sz="1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690880" y="20727"/>
            <a:ext cx="4375573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5181600" y="20727"/>
            <a:ext cx="6217920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11514667" y="20727"/>
            <a:ext cx="1612053" cy="373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b="1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 b="1">
              <a:solidFill>
                <a:srgbClr val="FFFFFF"/>
              </a:solidFill>
            </a:endParaRPr>
          </a:p>
        </p:txBody>
      </p:sp>
      <p:cxnSp>
        <p:nvCxnSpPr>
          <p:cNvPr id="66" name="Shape 66"/>
          <p:cNvCxnSpPr/>
          <p:nvPr/>
        </p:nvCxnSpPr>
        <p:spPr>
          <a:xfrm rot="5400000">
            <a:off x="1033748" y="4057422"/>
            <a:ext cx="6321733" cy="226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69530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690880" y="898142"/>
            <a:ext cx="3237707" cy="14334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362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2720"/>
            </a:lvl2pPr>
            <a:lvl3pPr lvl="2" indent="0" rtl="0">
              <a:spcBef>
                <a:spcPts val="0"/>
              </a:spcBef>
              <a:buNone/>
              <a:defRPr sz="2720"/>
            </a:lvl3pPr>
            <a:lvl4pPr lvl="3" indent="0" rtl="0">
              <a:spcBef>
                <a:spcPts val="0"/>
              </a:spcBef>
              <a:buNone/>
              <a:defRPr sz="2720"/>
            </a:lvl4pPr>
            <a:lvl5pPr lvl="4" indent="0" rtl="0">
              <a:spcBef>
                <a:spcPts val="0"/>
              </a:spcBef>
              <a:buNone/>
              <a:defRPr sz="2720"/>
            </a:lvl5pPr>
            <a:lvl6pPr lvl="5" indent="0" rtl="0">
              <a:spcBef>
                <a:spcPts val="0"/>
              </a:spcBef>
              <a:buNone/>
              <a:defRPr sz="2720"/>
            </a:lvl6pPr>
            <a:lvl7pPr lvl="6" indent="0" rtl="0">
              <a:spcBef>
                <a:spcPts val="0"/>
              </a:spcBef>
              <a:buNone/>
              <a:defRPr sz="2720"/>
            </a:lvl7pPr>
            <a:lvl8pPr lvl="7" indent="0" rtl="0">
              <a:spcBef>
                <a:spcPts val="0"/>
              </a:spcBef>
              <a:buNone/>
              <a:defRPr sz="2720"/>
            </a:lvl8pPr>
            <a:lvl9pPr lvl="8" indent="0" rtl="0">
              <a:spcBef>
                <a:spcPts val="0"/>
              </a:spcBef>
              <a:buNone/>
              <a:defRPr sz="2720"/>
            </a:lvl9pPr>
          </a:lstStyle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pic" idx="2"/>
          </p:nvPr>
        </p:nvSpPr>
        <p:spPr>
          <a:xfrm>
            <a:off x="4319676" y="949960"/>
            <a:ext cx="8922053" cy="6233787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12700" dir="5400000" algn="t" rotWithShape="0">
              <a:srgbClr val="000000">
                <a:alpha val="58819"/>
              </a:srgbClr>
            </a:outerShdw>
          </a:effectLst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967"/>
              </a:spcBef>
              <a:buClr>
                <a:schemeClr val="accent1"/>
              </a:buClr>
              <a:buFont typeface="Arial"/>
              <a:buNone/>
              <a:defRPr sz="483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846"/>
              </a:spcBef>
              <a:buClr>
                <a:schemeClr val="accent1"/>
              </a:buClr>
              <a:buFont typeface="Arial"/>
              <a:buNone/>
              <a:defRPr sz="42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725"/>
              </a:spcBef>
              <a:buClr>
                <a:schemeClr val="accent1"/>
              </a:buClr>
              <a:buFont typeface="Arial"/>
              <a:buNone/>
              <a:defRPr sz="362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604"/>
              </a:spcBef>
              <a:buClr>
                <a:schemeClr val="accent1"/>
              </a:buClr>
              <a:buFont typeface="Arial"/>
              <a:buNone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604"/>
              </a:spcBef>
              <a:buClr>
                <a:schemeClr val="accent1"/>
              </a:buClr>
              <a:buFont typeface="Arial"/>
              <a:buNone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604"/>
              </a:spcBef>
              <a:buClr>
                <a:schemeClr val="accent1"/>
              </a:buClr>
              <a:buFont typeface="Arial"/>
              <a:buNone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604"/>
              </a:spcBef>
              <a:buClr>
                <a:schemeClr val="accent1"/>
              </a:buClr>
              <a:buFont typeface="Arial"/>
              <a:buNone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604"/>
              </a:spcBef>
              <a:buClr>
                <a:schemeClr val="accent1"/>
              </a:buClr>
              <a:buFont typeface="Arial"/>
              <a:buNone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604"/>
              </a:spcBef>
              <a:buClr>
                <a:schemeClr val="accent1"/>
              </a:buClr>
              <a:buFont typeface="Arial"/>
              <a:buNone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90880" y="2418080"/>
            <a:ext cx="3233173" cy="48085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23"/>
              </a:spcBef>
              <a:buClr>
                <a:schemeClr val="accent1"/>
              </a:buClr>
              <a:buFont typeface="Arial"/>
              <a:buNone/>
              <a:defRPr sz="21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363"/>
              </a:spcBef>
              <a:buClr>
                <a:schemeClr val="accent1"/>
              </a:buClr>
              <a:buFont typeface="Arial"/>
              <a:buNone/>
              <a:defRPr sz="18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302"/>
              </a:spcBef>
              <a:buClr>
                <a:schemeClr val="accent1"/>
              </a:buClr>
              <a:buFont typeface="Arial"/>
              <a:buNone/>
              <a:defRPr sz="151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272"/>
              </a:spcBef>
              <a:buClr>
                <a:schemeClr val="accent1"/>
              </a:buClr>
              <a:buFont typeface="Arial"/>
              <a:buNone/>
              <a:defRPr sz="1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272"/>
              </a:spcBef>
              <a:buClr>
                <a:schemeClr val="accent1"/>
              </a:buClr>
              <a:buFont typeface="Arial"/>
              <a:buNone/>
              <a:defRPr sz="1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272"/>
              </a:spcBef>
              <a:buClr>
                <a:schemeClr val="accent1"/>
              </a:buClr>
              <a:buFont typeface="Arial"/>
              <a:buNone/>
              <a:defRPr sz="1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272"/>
              </a:spcBef>
              <a:buClr>
                <a:schemeClr val="accent1"/>
              </a:buClr>
              <a:buFont typeface="Arial"/>
              <a:buNone/>
              <a:defRPr sz="1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272"/>
              </a:spcBef>
              <a:buClr>
                <a:schemeClr val="accent1"/>
              </a:buClr>
              <a:buFont typeface="Arial"/>
              <a:buNone/>
              <a:defRPr sz="1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272"/>
              </a:spcBef>
              <a:buClr>
                <a:schemeClr val="accent1"/>
              </a:buClr>
              <a:buFont typeface="Arial"/>
              <a:buNone/>
              <a:defRPr sz="1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690880" y="20727"/>
            <a:ext cx="4375573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5181600" y="20727"/>
            <a:ext cx="6217920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11514667" y="20727"/>
            <a:ext cx="1612053" cy="373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b="1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89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6044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2720"/>
            </a:lvl2pPr>
            <a:lvl3pPr lvl="2" indent="0" rtl="0">
              <a:spcBef>
                <a:spcPts val="0"/>
              </a:spcBef>
              <a:buNone/>
              <a:defRPr sz="2720"/>
            </a:lvl3pPr>
            <a:lvl4pPr lvl="3" indent="0" rtl="0">
              <a:spcBef>
                <a:spcPts val="0"/>
              </a:spcBef>
              <a:buNone/>
              <a:defRPr sz="2720"/>
            </a:lvl4pPr>
            <a:lvl5pPr lvl="4" indent="0" rtl="0">
              <a:spcBef>
                <a:spcPts val="0"/>
              </a:spcBef>
              <a:buNone/>
              <a:defRPr sz="2720"/>
            </a:lvl5pPr>
            <a:lvl6pPr lvl="5" indent="0" rtl="0">
              <a:spcBef>
                <a:spcPts val="0"/>
              </a:spcBef>
              <a:buNone/>
              <a:defRPr sz="2720"/>
            </a:lvl6pPr>
            <a:lvl7pPr lvl="6" indent="0" rtl="0">
              <a:spcBef>
                <a:spcPts val="0"/>
              </a:spcBef>
              <a:buNone/>
              <a:defRPr sz="2720"/>
            </a:lvl7pPr>
            <a:lvl8pPr lvl="7" indent="0" rtl="0">
              <a:spcBef>
                <a:spcPts val="0"/>
              </a:spcBef>
              <a:buNone/>
              <a:defRPr sz="2720"/>
            </a:lvl8pPr>
            <a:lvl9pPr lvl="8" indent="0" rtl="0">
              <a:spcBef>
                <a:spcPts val="0"/>
              </a:spcBef>
              <a:buNone/>
              <a:defRPr sz="272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4145280" y="-1640840"/>
            <a:ext cx="5527040" cy="124358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6350" marR="0" lvl="0" indent="-80601" algn="l" rtl="0">
              <a:spcBef>
                <a:spcPts val="725"/>
              </a:spcBef>
              <a:buClr>
                <a:schemeClr val="accent1"/>
              </a:buClr>
              <a:buSzPct val="85000"/>
              <a:buFont typeface="Arial"/>
              <a:buChar char="•"/>
              <a:defRPr sz="362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-124741" algn="l" rtl="0">
              <a:spcBef>
                <a:spcPts val="604"/>
              </a:spcBef>
              <a:buClr>
                <a:schemeClr val="accent1"/>
              </a:buClr>
              <a:buSzPct val="85000"/>
              <a:buFont typeface="Arial"/>
              <a:buChar char="•"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05400" marR="0" lvl="2" indent="-124741" algn="l" rtl="0">
              <a:spcBef>
                <a:spcPts val="544"/>
              </a:spcBef>
              <a:buClr>
                <a:schemeClr val="accent1"/>
              </a:buClr>
              <a:buSzPct val="9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19923" marR="0" lvl="3" indent="-138173" algn="l" rtl="0">
              <a:spcBef>
                <a:spcPts val="484"/>
              </a:spcBef>
              <a:buClr>
                <a:schemeClr val="accent1"/>
              </a:buClr>
              <a:buSzPct val="100000"/>
              <a:buFont typeface="Arial"/>
              <a:buChar char="•"/>
              <a:defRPr sz="24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96275" marR="0" lvl="4" indent="-88277" algn="l" rtl="0">
              <a:spcBef>
                <a:spcPts val="423"/>
              </a:spcBef>
              <a:buClr>
                <a:schemeClr val="accent1"/>
              </a:buClr>
              <a:buSzPct val="100000"/>
              <a:buFont typeface="Arial"/>
              <a:buChar char="•"/>
              <a:defRPr sz="21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72625" marR="0" lvl="5" indent="-163123" algn="l" rtl="0">
              <a:spcBef>
                <a:spcPts val="393"/>
              </a:spcBef>
              <a:buClr>
                <a:schemeClr val="accent1"/>
              </a:buClr>
              <a:buSzPct val="1000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48975" marR="0" lvl="6" indent="-151609" algn="l" rtl="0">
              <a:spcBef>
                <a:spcPts val="393"/>
              </a:spcBef>
              <a:buClr>
                <a:schemeClr val="accent1"/>
              </a:buClr>
              <a:buSzPct val="1000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25325" marR="0" lvl="7" indent="-159285" algn="l" rtl="0">
              <a:spcBef>
                <a:spcPts val="393"/>
              </a:spcBef>
              <a:buClr>
                <a:schemeClr val="accent1"/>
              </a:buClr>
              <a:buSzPct val="1000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01675" marR="0" lvl="8" indent="-166960" algn="l" rtl="0">
              <a:spcBef>
                <a:spcPts val="393"/>
              </a:spcBef>
              <a:buClr>
                <a:schemeClr val="accent1"/>
              </a:buClr>
              <a:buSzPct val="1000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690880" y="20727"/>
            <a:ext cx="4375573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5181600" y="20727"/>
            <a:ext cx="6217920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11514667" y="20727"/>
            <a:ext cx="1612053" cy="373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b="1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9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 rot="5400000">
            <a:off x="8247267" y="2461373"/>
            <a:ext cx="6649947" cy="31089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6044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2720"/>
            </a:lvl2pPr>
            <a:lvl3pPr lvl="2" indent="0" rtl="0">
              <a:spcBef>
                <a:spcPts val="0"/>
              </a:spcBef>
              <a:buNone/>
              <a:defRPr sz="2720"/>
            </a:lvl3pPr>
            <a:lvl4pPr lvl="3" indent="0" rtl="0">
              <a:spcBef>
                <a:spcPts val="0"/>
              </a:spcBef>
              <a:buNone/>
              <a:defRPr sz="2720"/>
            </a:lvl4pPr>
            <a:lvl5pPr lvl="4" indent="0" rtl="0">
              <a:spcBef>
                <a:spcPts val="0"/>
              </a:spcBef>
              <a:buNone/>
              <a:defRPr sz="2720"/>
            </a:lvl5pPr>
            <a:lvl6pPr lvl="5" indent="0" rtl="0">
              <a:spcBef>
                <a:spcPts val="0"/>
              </a:spcBef>
              <a:buNone/>
              <a:defRPr sz="2720"/>
            </a:lvl6pPr>
            <a:lvl7pPr lvl="6" indent="0" rtl="0">
              <a:spcBef>
                <a:spcPts val="0"/>
              </a:spcBef>
              <a:buNone/>
              <a:defRPr sz="2720"/>
            </a:lvl7pPr>
            <a:lvl8pPr lvl="7" indent="0" rtl="0">
              <a:spcBef>
                <a:spcPts val="0"/>
              </a:spcBef>
              <a:buNone/>
              <a:defRPr sz="2720"/>
            </a:lvl8pPr>
            <a:lvl9pPr lvl="8" indent="0" rtl="0">
              <a:spcBef>
                <a:spcPts val="0"/>
              </a:spcBef>
              <a:buNone/>
              <a:defRPr sz="272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 rot="5400000">
            <a:off x="1914200" y="-532440"/>
            <a:ext cx="6649947" cy="90965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6350" marR="0" lvl="0" indent="-80601" algn="l" rtl="0">
              <a:spcBef>
                <a:spcPts val="725"/>
              </a:spcBef>
              <a:buClr>
                <a:schemeClr val="accent1"/>
              </a:buClr>
              <a:buSzPct val="85000"/>
              <a:buFont typeface="Arial"/>
              <a:buChar char="•"/>
              <a:defRPr sz="362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-124741" algn="l" rtl="0">
              <a:spcBef>
                <a:spcPts val="604"/>
              </a:spcBef>
              <a:buClr>
                <a:schemeClr val="accent1"/>
              </a:buClr>
              <a:buSzPct val="85000"/>
              <a:buFont typeface="Arial"/>
              <a:buChar char="•"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05400" marR="0" lvl="2" indent="-124741" algn="l" rtl="0">
              <a:spcBef>
                <a:spcPts val="544"/>
              </a:spcBef>
              <a:buClr>
                <a:schemeClr val="accent1"/>
              </a:buClr>
              <a:buSzPct val="9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19923" marR="0" lvl="3" indent="-138173" algn="l" rtl="0">
              <a:spcBef>
                <a:spcPts val="484"/>
              </a:spcBef>
              <a:buClr>
                <a:schemeClr val="accent1"/>
              </a:buClr>
              <a:buSzPct val="100000"/>
              <a:buFont typeface="Arial"/>
              <a:buChar char="•"/>
              <a:defRPr sz="24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96275" marR="0" lvl="4" indent="-88277" algn="l" rtl="0">
              <a:spcBef>
                <a:spcPts val="423"/>
              </a:spcBef>
              <a:buClr>
                <a:schemeClr val="accent1"/>
              </a:buClr>
              <a:buSzPct val="100000"/>
              <a:buFont typeface="Arial"/>
              <a:buChar char="•"/>
              <a:defRPr sz="21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72625" marR="0" lvl="5" indent="-163123" algn="l" rtl="0">
              <a:spcBef>
                <a:spcPts val="393"/>
              </a:spcBef>
              <a:buClr>
                <a:schemeClr val="accent1"/>
              </a:buClr>
              <a:buSzPct val="1000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48975" marR="0" lvl="6" indent="-151609" algn="l" rtl="0">
              <a:spcBef>
                <a:spcPts val="393"/>
              </a:spcBef>
              <a:buClr>
                <a:schemeClr val="accent1"/>
              </a:buClr>
              <a:buSzPct val="1000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25325" marR="0" lvl="7" indent="-159285" algn="l" rtl="0">
              <a:spcBef>
                <a:spcPts val="393"/>
              </a:spcBef>
              <a:buClr>
                <a:schemeClr val="accent1"/>
              </a:buClr>
              <a:buSzPct val="1000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01675" marR="0" lvl="8" indent="-166960" algn="l" rtl="0">
              <a:spcBef>
                <a:spcPts val="393"/>
              </a:spcBef>
              <a:buClr>
                <a:schemeClr val="accent1"/>
              </a:buClr>
              <a:buSzPct val="1000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690880" y="20727"/>
            <a:ext cx="4375573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5181600" y="20727"/>
            <a:ext cx="6217920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11514667" y="20727"/>
            <a:ext cx="1612053" cy="373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b="1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66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731524"/>
            <a:ext cx="6420299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396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628416"/>
            <a:ext cx="1263124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97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34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990600"/>
            <a:ext cx="6420299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396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10626" y="1917700"/>
            <a:ext cx="12701026" cy="4826000"/>
          </a:xfrm>
          <a:prstGeom prst="rect">
            <a:avLst/>
          </a:prstGeom>
        </p:spPr>
        <p:txBody>
          <a:bodyPr vert="horz"/>
          <a:lstStyle>
            <a:lvl1pPr marL="524790" indent="-524790">
              <a:buFont typeface="Wingdings" panose="05000000000000000000" pitchFamily="2" charset="2"/>
              <a:buChar char="§"/>
              <a:defRPr sz="3297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>
              <a:defRPr sz="2747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>
              <a:defRPr sz="2473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>
              <a:defRPr sz="2198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3774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19125"/>
            <a:ext cx="6420299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396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608096"/>
            <a:ext cx="8182392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747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9124501" y="1608096"/>
            <a:ext cx="4069626" cy="46022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73" baseline="0"/>
            </a:lvl1pPr>
          </a:lstStyle>
          <a:p>
            <a:pPr lvl="0"/>
            <a:r>
              <a:rPr lang="en-US" dirty="0" smtClean="0"/>
              <a:t>Click proper below image </a:t>
            </a:r>
          </a:p>
          <a:p>
            <a:pPr lvl="0"/>
            <a:r>
              <a:rPr lang="en-US" dirty="0" smtClean="0"/>
              <a:t>to insert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66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2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90880" y="604525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604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2720"/>
            </a:lvl2pPr>
            <a:lvl3pPr lvl="2" indent="0" rtl="0">
              <a:spcBef>
                <a:spcPts val="0"/>
              </a:spcBef>
              <a:buNone/>
              <a:defRPr sz="2720"/>
            </a:lvl3pPr>
            <a:lvl4pPr lvl="3" indent="0" rtl="0">
              <a:spcBef>
                <a:spcPts val="0"/>
              </a:spcBef>
              <a:buNone/>
              <a:defRPr sz="2720"/>
            </a:lvl4pPr>
            <a:lvl5pPr lvl="4" indent="0" rtl="0">
              <a:spcBef>
                <a:spcPts val="0"/>
              </a:spcBef>
              <a:buNone/>
              <a:defRPr sz="2720"/>
            </a:lvl5pPr>
            <a:lvl6pPr lvl="5" indent="0" rtl="0">
              <a:spcBef>
                <a:spcPts val="0"/>
              </a:spcBef>
              <a:buNone/>
              <a:defRPr sz="2720"/>
            </a:lvl6pPr>
            <a:lvl7pPr lvl="6" indent="0" rtl="0">
              <a:spcBef>
                <a:spcPts val="0"/>
              </a:spcBef>
              <a:buNone/>
              <a:defRPr sz="2720"/>
            </a:lvl7pPr>
            <a:lvl8pPr lvl="7" indent="0" rtl="0">
              <a:spcBef>
                <a:spcPts val="0"/>
              </a:spcBef>
              <a:buNone/>
              <a:defRPr sz="2720"/>
            </a:lvl8pPr>
            <a:lvl9pPr lvl="8" indent="0" rtl="0">
              <a:spcBef>
                <a:spcPts val="0"/>
              </a:spcBef>
              <a:buNone/>
              <a:defRPr sz="272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90880" y="1813560"/>
            <a:ext cx="12435840" cy="5527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6321" marR="0" lvl="0" indent="-80592" algn="l" rtl="0">
              <a:spcBef>
                <a:spcPts val="725"/>
              </a:spcBef>
              <a:buClr>
                <a:schemeClr val="accent1"/>
              </a:buClr>
              <a:buSzPct val="85000"/>
              <a:buFont typeface="Arial"/>
              <a:buChar char="•"/>
              <a:defRPr sz="362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04" marR="0" lvl="1" indent="-124729" algn="l" rtl="0">
              <a:spcBef>
                <a:spcPts val="604"/>
              </a:spcBef>
              <a:buClr>
                <a:schemeClr val="accent1"/>
              </a:buClr>
              <a:buSzPct val="85000"/>
              <a:buFont typeface="Arial"/>
              <a:buChar char="•"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05286" marR="0" lvl="2" indent="-124729" algn="l" rtl="0">
              <a:spcBef>
                <a:spcPts val="544"/>
              </a:spcBef>
              <a:buClr>
                <a:schemeClr val="accent1"/>
              </a:buClr>
              <a:buSzPct val="9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19766" marR="0" lvl="3" indent="-138160" algn="l" rtl="0">
              <a:spcBef>
                <a:spcPts val="484"/>
              </a:spcBef>
              <a:buClr>
                <a:schemeClr val="accent1"/>
              </a:buClr>
              <a:buSzPct val="100000"/>
              <a:buFont typeface="Arial"/>
              <a:buChar char="•"/>
              <a:defRPr sz="24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96088" marR="0" lvl="4" indent="-88267" algn="l" rtl="0">
              <a:spcBef>
                <a:spcPts val="423"/>
              </a:spcBef>
              <a:buClr>
                <a:schemeClr val="accent1"/>
              </a:buClr>
              <a:buSzPct val="100000"/>
              <a:buFont typeface="Arial"/>
              <a:buChar char="•"/>
              <a:defRPr sz="211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72411" marR="0" lvl="5" indent="-163106" algn="l" rtl="0">
              <a:spcBef>
                <a:spcPts val="393"/>
              </a:spcBef>
              <a:buClr>
                <a:schemeClr val="accent1"/>
              </a:buClr>
              <a:buSzPct val="1000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48732" marR="0" lvl="6" indent="-151593" algn="l" rtl="0">
              <a:spcBef>
                <a:spcPts val="393"/>
              </a:spcBef>
              <a:buClr>
                <a:schemeClr val="accent1"/>
              </a:buClr>
              <a:buSzPct val="1000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25053" marR="0" lvl="7" indent="-159268" algn="l" rtl="0">
              <a:spcBef>
                <a:spcPts val="393"/>
              </a:spcBef>
              <a:buClr>
                <a:schemeClr val="accent1"/>
              </a:buClr>
              <a:buSzPct val="1000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01374" marR="0" lvl="8" indent="-166943" algn="l" rtl="0">
              <a:spcBef>
                <a:spcPts val="393"/>
              </a:spcBef>
              <a:buClr>
                <a:schemeClr val="accent1"/>
              </a:buClr>
              <a:buSzPct val="100000"/>
              <a:buFont typeface="Arial"/>
              <a:buChar char="•"/>
              <a:defRPr sz="19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690880" y="20732"/>
            <a:ext cx="4375573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04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606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411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214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016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482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5623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427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5181600" y="20732"/>
            <a:ext cx="6217920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04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606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411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214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016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482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5623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427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11514667" y="20732"/>
            <a:ext cx="1612053" cy="373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2115" b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-US" sz="2115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8309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90880" y="604525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604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2720"/>
            </a:lvl2pPr>
            <a:lvl3pPr lvl="2" indent="0" rtl="0">
              <a:spcBef>
                <a:spcPts val="0"/>
              </a:spcBef>
              <a:buNone/>
              <a:defRPr sz="2720"/>
            </a:lvl3pPr>
            <a:lvl4pPr lvl="3" indent="0" rtl="0">
              <a:spcBef>
                <a:spcPts val="0"/>
              </a:spcBef>
              <a:buNone/>
              <a:defRPr sz="2720"/>
            </a:lvl4pPr>
            <a:lvl5pPr lvl="4" indent="0" rtl="0">
              <a:spcBef>
                <a:spcPts val="0"/>
              </a:spcBef>
              <a:buNone/>
              <a:defRPr sz="2720"/>
            </a:lvl5pPr>
            <a:lvl6pPr lvl="5" indent="0" rtl="0">
              <a:spcBef>
                <a:spcPts val="0"/>
              </a:spcBef>
              <a:buNone/>
              <a:defRPr sz="2720"/>
            </a:lvl6pPr>
            <a:lvl7pPr lvl="6" indent="0" rtl="0">
              <a:spcBef>
                <a:spcPts val="0"/>
              </a:spcBef>
              <a:buNone/>
              <a:defRPr sz="2720"/>
            </a:lvl7pPr>
            <a:lvl8pPr lvl="7" indent="0" rtl="0">
              <a:spcBef>
                <a:spcPts val="0"/>
              </a:spcBef>
              <a:buNone/>
              <a:defRPr sz="2720"/>
            </a:lvl8pPr>
            <a:lvl9pPr lvl="8" indent="0" rtl="0">
              <a:spcBef>
                <a:spcPts val="0"/>
              </a:spcBef>
              <a:buNone/>
              <a:defRPr sz="272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90880" y="1896464"/>
            <a:ext cx="6102773" cy="5347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6321" marR="0" lvl="0" indent="-47972" algn="l" rtl="0">
              <a:spcBef>
                <a:spcPts val="846"/>
              </a:spcBef>
              <a:buClr>
                <a:schemeClr val="accent1"/>
              </a:buClr>
              <a:buSzPct val="85000"/>
              <a:buFont typeface="Arial"/>
              <a:buChar char="•"/>
              <a:defRPr sz="42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04" marR="0" lvl="1" indent="-92105" algn="l" rtl="0">
              <a:spcBef>
                <a:spcPts val="725"/>
              </a:spcBef>
              <a:buClr>
                <a:schemeClr val="accent1"/>
              </a:buClr>
              <a:buSzPct val="85000"/>
              <a:buFont typeface="Arial"/>
              <a:buChar char="•"/>
              <a:defRPr sz="362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05286" marR="0" lvl="2" indent="-107458" algn="l" rtl="0">
              <a:spcBef>
                <a:spcPts val="604"/>
              </a:spcBef>
              <a:buClr>
                <a:schemeClr val="accent1"/>
              </a:buClr>
              <a:buSzPct val="90000"/>
              <a:buFont typeface="Arial"/>
              <a:buChar char="•"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19766" marR="0" lvl="3" indent="-118971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96088" marR="0" lvl="4" indent="-49890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72411" marR="0" lvl="5" indent="-115134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48732" marR="0" lvl="6" indent="-103621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25053" marR="0" lvl="7" indent="-111296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01374" marR="0" lvl="8" indent="-118971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7023947" y="1896464"/>
            <a:ext cx="6102773" cy="5347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6321" marR="0" lvl="0" indent="-47972" algn="l" rtl="0">
              <a:spcBef>
                <a:spcPts val="846"/>
              </a:spcBef>
              <a:buClr>
                <a:schemeClr val="accent1"/>
              </a:buClr>
              <a:buSzPct val="85000"/>
              <a:buFont typeface="Arial"/>
              <a:buChar char="•"/>
              <a:defRPr sz="42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04" marR="0" lvl="1" indent="-92105" algn="l" rtl="0">
              <a:spcBef>
                <a:spcPts val="725"/>
              </a:spcBef>
              <a:buClr>
                <a:schemeClr val="accent1"/>
              </a:buClr>
              <a:buSzPct val="85000"/>
              <a:buFont typeface="Arial"/>
              <a:buChar char="•"/>
              <a:defRPr sz="362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05286" marR="0" lvl="2" indent="-107458" algn="l" rtl="0">
              <a:spcBef>
                <a:spcPts val="604"/>
              </a:spcBef>
              <a:buClr>
                <a:schemeClr val="accent1"/>
              </a:buClr>
              <a:buSzPct val="90000"/>
              <a:buFont typeface="Arial"/>
              <a:buChar char="•"/>
              <a:defRPr sz="3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19766" marR="0" lvl="3" indent="-118971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96088" marR="0" lvl="4" indent="-49890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72411" marR="0" lvl="5" indent="-115134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48732" marR="0" lvl="6" indent="-103621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25053" marR="0" lvl="7" indent="-111296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01374" marR="0" lvl="8" indent="-118971" algn="l" rtl="0">
              <a:spcBef>
                <a:spcPts val="544"/>
              </a:spcBef>
              <a:buClr>
                <a:schemeClr val="accent1"/>
              </a:buClr>
              <a:buSzPct val="10000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690880" y="20732"/>
            <a:ext cx="4375573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04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606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411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214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016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482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5623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427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5181600" y="20732"/>
            <a:ext cx="6217920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04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606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411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214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016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482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5623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427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1514667" y="20732"/>
            <a:ext cx="1612053" cy="373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2115" b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-US" sz="2115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105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690880" y="604525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604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2720"/>
            </a:lvl2pPr>
            <a:lvl3pPr lvl="2" indent="0" rtl="0">
              <a:spcBef>
                <a:spcPts val="0"/>
              </a:spcBef>
              <a:buNone/>
              <a:defRPr sz="2720"/>
            </a:lvl3pPr>
            <a:lvl4pPr lvl="3" indent="0" rtl="0">
              <a:spcBef>
                <a:spcPts val="0"/>
              </a:spcBef>
              <a:buNone/>
              <a:defRPr sz="2720"/>
            </a:lvl4pPr>
            <a:lvl5pPr lvl="4" indent="0" rtl="0">
              <a:spcBef>
                <a:spcPts val="0"/>
              </a:spcBef>
              <a:buNone/>
              <a:defRPr sz="2720"/>
            </a:lvl5pPr>
            <a:lvl6pPr lvl="5" indent="0" rtl="0">
              <a:spcBef>
                <a:spcPts val="0"/>
              </a:spcBef>
              <a:buNone/>
              <a:defRPr sz="2720"/>
            </a:lvl6pPr>
            <a:lvl7pPr lvl="6" indent="0" rtl="0">
              <a:spcBef>
                <a:spcPts val="0"/>
              </a:spcBef>
              <a:buNone/>
              <a:defRPr sz="2720"/>
            </a:lvl7pPr>
            <a:lvl8pPr lvl="7" indent="0" rtl="0">
              <a:spcBef>
                <a:spcPts val="0"/>
              </a:spcBef>
              <a:buNone/>
              <a:defRPr sz="2720"/>
            </a:lvl8pPr>
            <a:lvl9pPr lvl="8" indent="0" rtl="0">
              <a:spcBef>
                <a:spcPts val="0"/>
              </a:spcBef>
              <a:buNone/>
              <a:defRPr sz="272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690880" y="20732"/>
            <a:ext cx="4375573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04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606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411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214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016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482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5623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427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5181600" y="20732"/>
            <a:ext cx="6217920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04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606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411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214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016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482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5623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427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1514667" y="20732"/>
            <a:ext cx="1612053" cy="373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2115" b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-US" sz="2115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87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036320" y="1554480"/>
            <a:ext cx="11860107" cy="2184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816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2720"/>
            </a:lvl2pPr>
            <a:lvl3pPr lvl="2" indent="0" rtl="0">
              <a:spcBef>
                <a:spcPts val="0"/>
              </a:spcBef>
              <a:buNone/>
              <a:defRPr sz="2720"/>
            </a:lvl3pPr>
            <a:lvl4pPr lvl="3" indent="0" rtl="0">
              <a:spcBef>
                <a:spcPts val="0"/>
              </a:spcBef>
              <a:buNone/>
              <a:defRPr sz="2720"/>
            </a:lvl4pPr>
            <a:lvl5pPr lvl="4" indent="0" rtl="0">
              <a:spcBef>
                <a:spcPts val="0"/>
              </a:spcBef>
              <a:buNone/>
              <a:defRPr sz="2720"/>
            </a:lvl5pPr>
            <a:lvl6pPr lvl="5" indent="0" rtl="0">
              <a:spcBef>
                <a:spcPts val="0"/>
              </a:spcBef>
              <a:buNone/>
              <a:defRPr sz="2720"/>
            </a:lvl6pPr>
            <a:lvl7pPr lvl="6" indent="0" rtl="0">
              <a:spcBef>
                <a:spcPts val="0"/>
              </a:spcBef>
              <a:buNone/>
              <a:defRPr sz="2720"/>
            </a:lvl7pPr>
            <a:lvl8pPr lvl="7" indent="0" rtl="0">
              <a:spcBef>
                <a:spcPts val="0"/>
              </a:spcBef>
              <a:buNone/>
              <a:defRPr sz="2720"/>
            </a:lvl8pPr>
            <a:lvl9pPr lvl="8" indent="0" rtl="0">
              <a:spcBef>
                <a:spcPts val="0"/>
              </a:spcBef>
              <a:buNone/>
              <a:defRPr sz="272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1036320" y="3972560"/>
            <a:ext cx="9672320" cy="19865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725"/>
              </a:spcBef>
              <a:buClr>
                <a:schemeClr val="accent1"/>
              </a:buClr>
              <a:buFont typeface="Arial"/>
              <a:buNone/>
              <a:defRPr sz="3627" b="0" i="0" u="none" strike="noStrike" cap="none">
                <a:solidFill>
                  <a:srgbClr val="5555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ctr" rtl="0">
              <a:spcBef>
                <a:spcPts val="604"/>
              </a:spcBef>
              <a:buClr>
                <a:schemeClr val="accent1"/>
              </a:buClr>
              <a:buFont typeface="Arial"/>
              <a:buNone/>
              <a:defRPr sz="3022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ctr" rtl="0">
              <a:spcBef>
                <a:spcPts val="544"/>
              </a:spcBef>
              <a:buClr>
                <a:schemeClr val="accent1"/>
              </a:buClr>
              <a:buFont typeface="Arial"/>
              <a:buNone/>
              <a:defRPr sz="272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ctr" rtl="0">
              <a:spcBef>
                <a:spcPts val="484"/>
              </a:spcBef>
              <a:buClr>
                <a:schemeClr val="accent1"/>
              </a:buClr>
              <a:buFont typeface="Arial"/>
              <a:buNone/>
              <a:defRPr sz="2418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ctr" rtl="0">
              <a:spcBef>
                <a:spcPts val="423"/>
              </a:spcBef>
              <a:buClr>
                <a:schemeClr val="accent1"/>
              </a:buClr>
              <a:buFont typeface="Arial"/>
              <a:buNone/>
              <a:defRPr sz="2116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ctr" rtl="0">
              <a:spcBef>
                <a:spcPts val="393"/>
              </a:spcBef>
              <a:buClr>
                <a:schemeClr val="accent1"/>
              </a:buClr>
              <a:buFont typeface="Arial"/>
              <a:buNone/>
              <a:defRPr sz="1964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ctr" rtl="0">
              <a:spcBef>
                <a:spcPts val="393"/>
              </a:spcBef>
              <a:buClr>
                <a:schemeClr val="accent1"/>
              </a:buClr>
              <a:buFont typeface="Arial"/>
              <a:buNone/>
              <a:defRPr sz="1964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ctr" rtl="0">
              <a:spcBef>
                <a:spcPts val="393"/>
              </a:spcBef>
              <a:buClr>
                <a:schemeClr val="accent1"/>
              </a:buClr>
              <a:buFont typeface="Arial"/>
              <a:buNone/>
              <a:defRPr sz="1964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ctr" rtl="0">
              <a:spcBef>
                <a:spcPts val="393"/>
              </a:spcBef>
              <a:buClr>
                <a:schemeClr val="accent1"/>
              </a:buClr>
              <a:buFont typeface="Arial"/>
              <a:buNone/>
              <a:defRPr sz="1964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690880" y="20727"/>
            <a:ext cx="4375573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5181600" y="20727"/>
            <a:ext cx="6217920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11514667" y="20727"/>
            <a:ext cx="1612053" cy="373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b="1">
                <a:solidFill>
                  <a:srgbClr val="FFFFFF"/>
                </a:solidFill>
              </a:rPr>
              <a:pPr>
                <a:buSzPct val="25000"/>
              </a:pPr>
              <a:t>‹#›</a:t>
            </a:fld>
            <a:endParaRPr lang="en-US" b="1">
              <a:solidFill>
                <a:srgbClr val="FFFFFF"/>
              </a:solidFill>
            </a:endParaRPr>
          </a:p>
        </p:txBody>
      </p:sp>
      <p:cxnSp>
        <p:nvCxnSpPr>
          <p:cNvPr id="19" name="Shape 19"/>
          <p:cNvCxnSpPr/>
          <p:nvPr/>
        </p:nvCxnSpPr>
        <p:spPr>
          <a:xfrm>
            <a:off x="1036320" y="3851655"/>
            <a:ext cx="11860107" cy="181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57420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ster_bluesideba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139572" cy="1041400"/>
          </a:xfrm>
          <a:prstGeom prst="rect">
            <a:avLst/>
          </a:prstGeom>
        </p:spPr>
      </p:pic>
      <p:pic>
        <p:nvPicPr>
          <p:cNvPr id="6" name="Picture 5" descr="master_bottom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13817600" cy="3352800"/>
          </a:xfrm>
          <a:prstGeom prst="rect">
            <a:avLst/>
          </a:prstGeom>
        </p:spPr>
      </p:pic>
      <p:pic>
        <p:nvPicPr>
          <p:cNvPr id="7" name="Picture 6" descr="Cover_BuildingCrop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1" y="2880073"/>
            <a:ext cx="13875844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699720" rtl="0" eaLnBrk="1" latinLnBrk="0" hangingPunct="1">
        <a:spcBef>
          <a:spcPct val="0"/>
        </a:spcBef>
        <a:buNone/>
        <a:defRPr sz="6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4790" indent="-524790" algn="l" defTabSz="699720" rtl="0" eaLnBrk="1" latinLnBrk="0" hangingPunct="1">
        <a:spcBef>
          <a:spcPct val="20000"/>
        </a:spcBef>
        <a:buFont typeface="Arial"/>
        <a:buChar char="•"/>
        <a:defRPr sz="4944" kern="1200">
          <a:solidFill>
            <a:schemeClr val="tx1"/>
          </a:solidFill>
          <a:latin typeface="+mn-lt"/>
          <a:ea typeface="+mn-ea"/>
          <a:cs typeface="+mn-cs"/>
        </a:defRPr>
      </a:lvl1pPr>
      <a:lvl2pPr marL="1137047" indent="-437327" algn="l" defTabSz="699720" rtl="0" eaLnBrk="1" latinLnBrk="0" hangingPunct="1">
        <a:spcBef>
          <a:spcPct val="20000"/>
        </a:spcBef>
        <a:buFont typeface="Arial"/>
        <a:buChar char="–"/>
        <a:defRPr sz="4257" kern="1200">
          <a:solidFill>
            <a:schemeClr val="tx1"/>
          </a:solidFill>
          <a:latin typeface="+mn-lt"/>
          <a:ea typeface="+mn-ea"/>
          <a:cs typeface="+mn-cs"/>
        </a:defRPr>
      </a:lvl2pPr>
      <a:lvl3pPr marL="1749304" indent="-349861" algn="l" defTabSz="699720" rtl="0" eaLnBrk="1" latinLnBrk="0" hangingPunct="1">
        <a:spcBef>
          <a:spcPct val="20000"/>
        </a:spcBef>
        <a:buFont typeface="Arial"/>
        <a:buChar char="•"/>
        <a:defRPr sz="3709" kern="1200">
          <a:solidFill>
            <a:schemeClr val="tx1"/>
          </a:solidFill>
          <a:latin typeface="+mn-lt"/>
          <a:ea typeface="+mn-ea"/>
          <a:cs typeface="+mn-cs"/>
        </a:defRPr>
      </a:lvl3pPr>
      <a:lvl4pPr marL="2449024" indent="-349861" algn="l" defTabSz="699720" rtl="0" eaLnBrk="1" latinLnBrk="0" hangingPunct="1">
        <a:spcBef>
          <a:spcPct val="20000"/>
        </a:spcBef>
        <a:buFont typeface="Arial"/>
        <a:buChar char="–"/>
        <a:defRPr sz="3022" kern="1200">
          <a:solidFill>
            <a:schemeClr val="tx1"/>
          </a:solidFill>
          <a:latin typeface="+mn-lt"/>
          <a:ea typeface="+mn-ea"/>
          <a:cs typeface="+mn-cs"/>
        </a:defRPr>
      </a:lvl4pPr>
      <a:lvl5pPr marL="3148744" indent="-349861" algn="l" defTabSz="699720" rtl="0" eaLnBrk="1" latinLnBrk="0" hangingPunct="1">
        <a:spcBef>
          <a:spcPct val="20000"/>
        </a:spcBef>
        <a:buFont typeface="Arial"/>
        <a:buChar char="»"/>
        <a:defRPr sz="3022" kern="1200">
          <a:solidFill>
            <a:schemeClr val="tx1"/>
          </a:solidFill>
          <a:latin typeface="+mn-lt"/>
          <a:ea typeface="+mn-ea"/>
          <a:cs typeface="+mn-cs"/>
        </a:defRPr>
      </a:lvl5pPr>
      <a:lvl6pPr marL="3848465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8187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90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762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72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442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9163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884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60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832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804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776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nd_bottom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0"/>
            <a:ext cx="138176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68" r:id="rId4"/>
    <p:sldLayoutId id="2147483671" r:id="rId5"/>
    <p:sldLayoutId id="2147483672" r:id="rId6"/>
    <p:sldLayoutId id="2147483673" r:id="rId7"/>
  </p:sldLayoutIdLst>
  <p:txStyles>
    <p:titleStyle>
      <a:lvl1pPr algn="ctr" defTabSz="699720" rtl="0" eaLnBrk="1" latinLnBrk="0" hangingPunct="1">
        <a:spcBef>
          <a:spcPct val="0"/>
        </a:spcBef>
        <a:buNone/>
        <a:defRPr sz="6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4790" indent="-524790" algn="l" defTabSz="699720" rtl="0" eaLnBrk="1" latinLnBrk="0" hangingPunct="1">
        <a:spcBef>
          <a:spcPct val="20000"/>
        </a:spcBef>
        <a:buFont typeface="Arial"/>
        <a:buChar char="•"/>
        <a:defRPr sz="4944" kern="1200">
          <a:solidFill>
            <a:schemeClr val="tx1"/>
          </a:solidFill>
          <a:latin typeface="+mn-lt"/>
          <a:ea typeface="+mn-ea"/>
          <a:cs typeface="+mn-cs"/>
        </a:defRPr>
      </a:lvl1pPr>
      <a:lvl2pPr marL="1137047" indent="-437327" algn="l" defTabSz="699720" rtl="0" eaLnBrk="1" latinLnBrk="0" hangingPunct="1">
        <a:spcBef>
          <a:spcPct val="20000"/>
        </a:spcBef>
        <a:buFont typeface="Arial"/>
        <a:buChar char="–"/>
        <a:defRPr sz="4257" kern="1200">
          <a:solidFill>
            <a:schemeClr val="tx1"/>
          </a:solidFill>
          <a:latin typeface="+mn-lt"/>
          <a:ea typeface="+mn-ea"/>
          <a:cs typeface="+mn-cs"/>
        </a:defRPr>
      </a:lvl2pPr>
      <a:lvl3pPr marL="1749304" indent="-349861" algn="l" defTabSz="699720" rtl="0" eaLnBrk="1" latinLnBrk="0" hangingPunct="1">
        <a:spcBef>
          <a:spcPct val="20000"/>
        </a:spcBef>
        <a:buFont typeface="Arial"/>
        <a:buChar char="•"/>
        <a:defRPr sz="3709" kern="1200">
          <a:solidFill>
            <a:schemeClr val="tx1"/>
          </a:solidFill>
          <a:latin typeface="+mn-lt"/>
          <a:ea typeface="+mn-ea"/>
          <a:cs typeface="+mn-cs"/>
        </a:defRPr>
      </a:lvl3pPr>
      <a:lvl4pPr marL="2449024" indent="-349861" algn="l" defTabSz="699720" rtl="0" eaLnBrk="1" latinLnBrk="0" hangingPunct="1">
        <a:spcBef>
          <a:spcPct val="20000"/>
        </a:spcBef>
        <a:buFont typeface="Arial"/>
        <a:buChar char="–"/>
        <a:defRPr sz="3022" kern="1200">
          <a:solidFill>
            <a:schemeClr val="tx1"/>
          </a:solidFill>
          <a:latin typeface="+mn-lt"/>
          <a:ea typeface="+mn-ea"/>
          <a:cs typeface="+mn-cs"/>
        </a:defRPr>
      </a:lvl4pPr>
      <a:lvl5pPr marL="3148744" indent="-349861" algn="l" defTabSz="699720" rtl="0" eaLnBrk="1" latinLnBrk="0" hangingPunct="1">
        <a:spcBef>
          <a:spcPct val="20000"/>
        </a:spcBef>
        <a:buFont typeface="Arial"/>
        <a:buChar char="»"/>
        <a:defRPr sz="3022" kern="1200">
          <a:solidFill>
            <a:schemeClr val="tx1"/>
          </a:solidFill>
          <a:latin typeface="+mn-lt"/>
          <a:ea typeface="+mn-ea"/>
          <a:cs typeface="+mn-cs"/>
        </a:defRPr>
      </a:lvl5pPr>
      <a:lvl6pPr marL="3848465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8187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90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762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72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442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9163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884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60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832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804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776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0" y="250223"/>
            <a:ext cx="13817600" cy="259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38153" tIns="69058" rIns="138153" bIns="69058" anchor="ctr" anchorCtr="0">
            <a:noAutofit/>
          </a:bodyPr>
          <a:lstStyle/>
          <a:p>
            <a:pPr algn="ctr" defTabSz="1381750"/>
            <a:endParaRPr sz="272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690880" y="1813560"/>
            <a:ext cx="12435840" cy="5527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3339" algn="l" rtl="0">
              <a:spcBef>
                <a:spcPts val="480"/>
              </a:spcBef>
              <a:buClr>
                <a:schemeClr val="accent1"/>
              </a:buClr>
              <a:buSzPct val="85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82550" algn="l" rtl="0">
              <a:spcBef>
                <a:spcPts val="400"/>
              </a:spcBef>
              <a:buClr>
                <a:schemeClr val="accent1"/>
              </a:buClr>
              <a:buSzPct val="85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31520" marR="0" lvl="2" indent="-82550" algn="l" rtl="0">
              <a:spcBef>
                <a:spcPts val="360"/>
              </a:spcBef>
              <a:buClr>
                <a:schemeClr val="accent1"/>
              </a:buClr>
              <a:buSzPct val="9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05839" marR="0" lvl="3" indent="-9143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88720" marR="0" lvl="4" indent="-58419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371600" marR="0" lvl="5" indent="-107950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554480" marR="0" lvl="6" indent="-100330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737360" marR="0" lvl="7" indent="-105410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920240" marR="0" lvl="8" indent="-110489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/>
          <p:nvPr/>
        </p:nvSpPr>
        <p:spPr>
          <a:xfrm>
            <a:off x="0" y="0"/>
            <a:ext cx="13817600" cy="414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38153" tIns="69058" rIns="138153" bIns="69058" anchor="ctr" anchorCtr="0">
            <a:noAutofit/>
          </a:bodyPr>
          <a:lstStyle/>
          <a:p>
            <a:pPr algn="ctr" defTabSz="1381750"/>
            <a:endParaRPr sz="272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Shape 10"/>
          <p:cNvSpPr txBox="1">
            <a:spLocks noGrp="1"/>
          </p:cNvSpPr>
          <p:nvPr>
            <p:ph type="dt" idx="10"/>
          </p:nvPr>
        </p:nvSpPr>
        <p:spPr>
          <a:xfrm>
            <a:off x="690880" y="20727"/>
            <a:ext cx="4375573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81750"/>
            <a:endParaRPr lang="en-US" kern="0"/>
          </a:p>
        </p:txBody>
      </p:sp>
      <p:sp>
        <p:nvSpPr>
          <p:cNvPr id="11" name="Shape 11"/>
          <p:cNvSpPr txBox="1">
            <a:spLocks noGrp="1"/>
          </p:cNvSpPr>
          <p:nvPr>
            <p:ph type="ftr" idx="11"/>
          </p:nvPr>
        </p:nvSpPr>
        <p:spPr>
          <a:xfrm>
            <a:off x="5181600" y="20727"/>
            <a:ext cx="6217920" cy="373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81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875" marR="0" lvl="1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81750" marR="0" lvl="2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2625" marR="0" lvl="3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63500" marR="0" lvl="4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54375" marR="0" lvl="5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45250" marR="0" lvl="6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36124" marR="0" lvl="7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526999" marR="0" lvl="8" indent="0" algn="l" rtl="0">
              <a:spcBef>
                <a:spcPts val="0"/>
              </a:spcBef>
              <a:buNone/>
              <a:defRPr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381750"/>
            <a:endParaRPr lang="en-US" kern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514667" y="20727"/>
            <a:ext cx="1612053" cy="373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defTabSz="1381750">
              <a:buSzPct val="25000"/>
            </a:pPr>
            <a:fld id="{00000000-1234-1234-1234-123412341234}" type="slidenum">
              <a:rPr lang="en-US" sz="2116" b="1" kern="0" smtClean="0">
                <a:solidFill>
                  <a:srgbClr val="FFFFFF"/>
                </a:solidFill>
                <a:ea typeface="Arial"/>
                <a:cs typeface="Arial"/>
                <a:sym typeface="Arial"/>
              </a:rPr>
              <a:pPr defTabSz="1381750">
                <a:buSzPct val="25000"/>
              </a:pPr>
              <a:t>‹#›</a:t>
            </a:fld>
            <a:endParaRPr lang="en-US" sz="2116" b="1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7683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1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1026195" y="1109080"/>
            <a:ext cx="11860107" cy="2184160"/>
          </a:xfrm>
          <a:prstGeom prst="rect">
            <a:avLst/>
          </a:prstGeom>
          <a:noFill/>
          <a:ln>
            <a:noFill/>
          </a:ln>
        </p:spPr>
        <p:txBody>
          <a:bodyPr lIns="138153" tIns="69058" rIns="138153" bIns="69058" anchor="b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4533" dirty="0">
                <a:solidFill>
                  <a:schemeClr val="dk1"/>
                </a:solidFill>
              </a:rPr>
              <a:t>ADAPTIVE FAST CHARGER </a:t>
            </a:r>
            <a:br>
              <a:rPr lang="en-US" sz="4533" dirty="0">
                <a:solidFill>
                  <a:schemeClr val="dk1"/>
                </a:solidFill>
              </a:rPr>
            </a:br>
            <a:r>
              <a:rPr lang="en-US" sz="4533" dirty="0">
                <a:solidFill>
                  <a:schemeClr val="dk1"/>
                </a:solidFill>
              </a:rPr>
              <a:t>AND POWER PACK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2302934" y="4203874"/>
            <a:ext cx="9211733" cy="1360453"/>
          </a:xfrm>
          <a:prstGeom prst="rect">
            <a:avLst/>
          </a:prstGeom>
          <a:noFill/>
          <a:ln>
            <a:noFill/>
          </a:ln>
        </p:spPr>
        <p:txBody>
          <a:bodyPr lIns="138153" tIns="69058" rIns="138153" bIns="69058" anchor="t" anchorCtr="0">
            <a:noAutofit/>
          </a:bodyPr>
          <a:lstStyle/>
          <a:p>
            <a:pPr algn="ctr" defTabSz="1381750">
              <a:buSzPct val="25000"/>
            </a:pPr>
            <a:r>
              <a:rPr lang="en-US" sz="2720" kern="0">
                <a:solidFill>
                  <a:srgbClr val="292934"/>
                </a:solidFill>
                <a:ea typeface="Arial"/>
                <a:cs typeface="Arial"/>
                <a:sym typeface="Arial"/>
              </a:rPr>
              <a:t>Group #25:</a:t>
            </a:r>
          </a:p>
          <a:p>
            <a:pPr algn="ctr" defTabSz="1381750">
              <a:buSzPct val="25000"/>
            </a:pPr>
            <a:r>
              <a:rPr lang="en-US" sz="2720" kern="0">
                <a:solidFill>
                  <a:srgbClr val="292934"/>
                </a:solidFill>
                <a:ea typeface="Arial"/>
                <a:cs typeface="Arial"/>
                <a:sym typeface="Arial"/>
              </a:rPr>
              <a:t>Brian Uznanski, Dalton Hite, Nikhil Kamath</a:t>
            </a:r>
          </a:p>
          <a:p>
            <a:pPr algn="ctr" defTabSz="1381750">
              <a:buSzPct val="25000"/>
            </a:pPr>
            <a:r>
              <a:rPr lang="en-US" sz="2720" kern="0">
                <a:solidFill>
                  <a:srgbClr val="292934"/>
                </a:solidFill>
                <a:ea typeface="Arial"/>
                <a:cs typeface="Arial"/>
                <a:sym typeface="Arial"/>
              </a:rPr>
              <a:t>ECE 445 Spring 2017</a:t>
            </a:r>
          </a:p>
        </p:txBody>
      </p:sp>
      <p:pic>
        <p:nvPicPr>
          <p:cNvPr id="92" name="Shape 92" descr="Pwr Logo al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96" y="6166279"/>
            <a:ext cx="2387438" cy="1232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58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 descr="Full Schemati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667" y="1562417"/>
            <a:ext cx="13398264" cy="601875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/>
              <a:t>Schematic - Control Unit </a:t>
            </a:r>
          </a:p>
        </p:txBody>
      </p:sp>
    </p:spTree>
    <p:extLst>
      <p:ext uri="{BB962C8B-B14F-4D97-AF65-F5344CB8AC3E}">
        <p14:creationId xmlns:p14="http://schemas.microsoft.com/office/powerpoint/2010/main" val="353485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 descr="Full Schemati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667" y="1562417"/>
            <a:ext cx="13398264" cy="601875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/>
              <a:t>Schematic - Control Unit </a:t>
            </a:r>
          </a:p>
        </p:txBody>
      </p:sp>
      <p:sp>
        <p:nvSpPr>
          <p:cNvPr id="162" name="Shape 162"/>
          <p:cNvSpPr/>
          <p:nvPr/>
        </p:nvSpPr>
        <p:spPr>
          <a:xfrm>
            <a:off x="6321659" y="1865122"/>
            <a:ext cx="5272267" cy="3157013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8154" tIns="138154" rIns="138154" bIns="138154" anchor="ctr" anchorCtr="0">
            <a:noAutofit/>
          </a:bodyPr>
          <a:lstStyle/>
          <a:p>
            <a:endParaRPr sz="3022"/>
          </a:p>
        </p:txBody>
      </p:sp>
    </p:spTree>
    <p:extLst>
      <p:ext uri="{BB962C8B-B14F-4D97-AF65-F5344CB8AC3E}">
        <p14:creationId xmlns:p14="http://schemas.microsoft.com/office/powerpoint/2010/main" val="384389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/>
              <a:t>Schematic - Control Unit </a:t>
            </a:r>
          </a:p>
        </p:txBody>
      </p:sp>
      <p:pic>
        <p:nvPicPr>
          <p:cNvPr id="168" name="Shape 168" descr="Control Schematic 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2121" y="1641914"/>
            <a:ext cx="8384599" cy="525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079" y="3117923"/>
            <a:ext cx="2323213" cy="230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3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</p:spPr>
        <p:txBody>
          <a:bodyPr lIns="138154" tIns="138154" rIns="138154" bIns="138154" anchor="ctr" anchorCtr="0">
            <a:noAutofit/>
          </a:bodyPr>
          <a:lstStyle/>
          <a:p>
            <a:r>
              <a:rPr lang="en-US"/>
              <a:t>Control Unit - Requirements 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90880" y="1813560"/>
            <a:ext cx="6300880" cy="5527040"/>
          </a:xfrm>
          <a:prstGeom prst="rect">
            <a:avLst/>
          </a:prstGeom>
        </p:spPr>
        <p:txBody>
          <a:bodyPr lIns="138154" tIns="138154" rIns="138154" bIns="138154" anchor="t" anchorCtr="0">
            <a:noAutofit/>
          </a:bodyPr>
          <a:lstStyle/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/>
              <a:t>Toggles current limiting in the USB port</a:t>
            </a:r>
          </a:p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/>
              <a:t>Converts 12V to 5.1V at up to 2.1A</a:t>
            </a:r>
          </a:p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/>
              <a:t>Displays information to the user via LEDs</a:t>
            </a:r>
          </a:p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/>
              <a:t>Receives button input from user</a:t>
            </a:r>
          </a:p>
        </p:txBody>
      </p:sp>
      <p:pic>
        <p:nvPicPr>
          <p:cNvPr id="175" name="Shape 175" descr="PCB Full 2D Unpoured.PNG"/>
          <p:cNvPicPr preferRelativeResize="0"/>
          <p:nvPr/>
        </p:nvPicPr>
        <p:blipFill rotWithShape="1">
          <a:blip r:embed="rId3">
            <a:alphaModFix/>
          </a:blip>
          <a:srcRect l="537" t="35647" r="57834" b="23630"/>
          <a:stretch/>
        </p:blipFill>
        <p:spPr>
          <a:xfrm>
            <a:off x="7483324" y="2392052"/>
            <a:ext cx="5490397" cy="3695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69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</p:spPr>
        <p:txBody>
          <a:bodyPr lIns="138154" tIns="138154" rIns="138154" bIns="138154" anchor="ctr" anchorCtr="0">
            <a:noAutofit/>
          </a:bodyPr>
          <a:lstStyle/>
          <a:p>
            <a:r>
              <a:rPr lang="en-US"/>
              <a:t>Control Unit - Results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90880" y="1813560"/>
            <a:ext cx="6300880" cy="5527040"/>
          </a:xfrm>
          <a:prstGeom prst="rect">
            <a:avLst/>
          </a:prstGeom>
        </p:spPr>
        <p:txBody>
          <a:bodyPr lIns="138154" tIns="138154" rIns="138154" bIns="138154" anchor="t" anchorCtr="0">
            <a:noAutofit/>
          </a:bodyPr>
          <a:lstStyle/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 dirty="0"/>
              <a:t>All logic level requirements met </a:t>
            </a:r>
          </a:p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 dirty="0"/>
              <a:t>Buck converter tested to requirements</a:t>
            </a:r>
          </a:p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 dirty="0"/>
              <a:t>User interface is fully functional - button input and LED output</a:t>
            </a:r>
          </a:p>
        </p:txBody>
      </p:sp>
      <p:pic>
        <p:nvPicPr>
          <p:cNvPr id="182" name="Shape 182" descr="Control Photo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2055" y="1957268"/>
            <a:ext cx="6365253" cy="4773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98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/>
              <a:t>Control Unit - Results</a:t>
            </a:r>
          </a:p>
        </p:txBody>
      </p:sp>
      <p:pic>
        <p:nvPicPr>
          <p:cNvPr id="188" name="Shape 188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5465" y="2030600"/>
            <a:ext cx="8014684" cy="489119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90880" y="1690292"/>
            <a:ext cx="12435840" cy="99053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720"/>
              <a:t>Requirement: 12V Input, 5.25V to 4.55V DC up to 2.1A Output</a:t>
            </a:r>
          </a:p>
        </p:txBody>
      </p:sp>
    </p:spTree>
    <p:extLst>
      <p:ext uri="{BB962C8B-B14F-4D97-AF65-F5344CB8AC3E}">
        <p14:creationId xmlns:p14="http://schemas.microsoft.com/office/powerpoint/2010/main" val="93138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 descr="Full Schemati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667" y="1562417"/>
            <a:ext cx="13398264" cy="601875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/>
              <a:t>Schematic - Battery Unit </a:t>
            </a:r>
          </a:p>
        </p:txBody>
      </p:sp>
    </p:spTree>
    <p:extLst>
      <p:ext uri="{BB962C8B-B14F-4D97-AF65-F5344CB8AC3E}">
        <p14:creationId xmlns:p14="http://schemas.microsoft.com/office/powerpoint/2010/main" val="255842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hape 200" descr="Full Schemati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667" y="1562417"/>
            <a:ext cx="13398264" cy="601875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/>
          <p:nvPr/>
        </p:nvSpPr>
        <p:spPr>
          <a:xfrm>
            <a:off x="5923556" y="4904125"/>
            <a:ext cx="7552080" cy="2634319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8154" tIns="138154" rIns="138154" bIns="138154" anchor="ctr" anchorCtr="0">
            <a:noAutofit/>
          </a:bodyPr>
          <a:lstStyle/>
          <a:p>
            <a:endParaRPr sz="3022"/>
          </a:p>
        </p:txBody>
      </p:sp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/>
              <a:t>Schematic - Battery Unit </a:t>
            </a:r>
          </a:p>
        </p:txBody>
      </p:sp>
    </p:spTree>
    <p:extLst>
      <p:ext uri="{BB962C8B-B14F-4D97-AF65-F5344CB8AC3E}">
        <p14:creationId xmlns:p14="http://schemas.microsoft.com/office/powerpoint/2010/main" val="38971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/>
              <a:t>Schematic - Battery Unit </a:t>
            </a:r>
          </a:p>
        </p:txBody>
      </p:sp>
      <p:pic>
        <p:nvPicPr>
          <p:cNvPr id="208" name="Shape 208" descr="Battery Schemati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5567" y="2164823"/>
            <a:ext cx="9726086" cy="4299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28" y="3056302"/>
            <a:ext cx="2536025" cy="251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4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</p:spPr>
        <p:txBody>
          <a:bodyPr lIns="138154" tIns="138154" rIns="138154" bIns="138154" anchor="ctr" anchorCtr="0">
            <a:noAutofit/>
          </a:bodyPr>
          <a:lstStyle/>
          <a:p>
            <a:r>
              <a:rPr lang="en-US"/>
              <a:t>Battery Unit - Requirements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802522" y="1813560"/>
            <a:ext cx="5747134" cy="5527040"/>
          </a:xfrm>
          <a:prstGeom prst="rect">
            <a:avLst/>
          </a:prstGeom>
        </p:spPr>
        <p:txBody>
          <a:bodyPr lIns="138154" tIns="138154" rIns="138154" bIns="138154" anchor="t" anchorCtr="0">
            <a:noAutofit/>
          </a:bodyPr>
          <a:lstStyle/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 dirty="0"/>
              <a:t>Charges a Li-ion battery from the 12V rail at </a:t>
            </a:r>
            <a:r>
              <a:rPr lang="en-US" dirty="0" smtClean="0"/>
              <a:t>1A</a:t>
            </a:r>
            <a:endParaRPr lang="en-US" dirty="0"/>
          </a:p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 dirty="0"/>
              <a:t>Outputs 5.1V @ </a:t>
            </a:r>
            <a:r>
              <a:rPr lang="en-US" dirty="0" smtClean="0"/>
              <a:t>2.1A to USB Unit </a:t>
            </a:r>
            <a:r>
              <a:rPr lang="en-US" dirty="0"/>
              <a:t>from the battery </a:t>
            </a:r>
          </a:p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 dirty="0"/>
              <a:t>Powers the MCU during standby </a:t>
            </a:r>
          </a:p>
        </p:txBody>
      </p:sp>
      <p:pic>
        <p:nvPicPr>
          <p:cNvPr id="215" name="Shape 215" descr="PCB Full 2D Unpoured.PNG"/>
          <p:cNvPicPr preferRelativeResize="0"/>
          <p:nvPr/>
        </p:nvPicPr>
        <p:blipFill rotWithShape="1">
          <a:blip r:embed="rId3">
            <a:alphaModFix/>
          </a:blip>
          <a:srcRect t="72640" r="70615"/>
          <a:stretch/>
        </p:blipFill>
        <p:spPr>
          <a:xfrm>
            <a:off x="8075191" y="3140267"/>
            <a:ext cx="4170213" cy="2671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16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 dirty="0"/>
              <a:t>Introduction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90880" y="1813560"/>
            <a:ext cx="12435840" cy="5527040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t" anchorCtr="0">
            <a:noAutofit/>
          </a:bodyPr>
          <a:lstStyle/>
          <a:p>
            <a:pPr indent="-276321">
              <a:spcBef>
                <a:spcPts val="0"/>
              </a:spcBef>
              <a:buSzPct val="113333"/>
              <a:buNone/>
            </a:pPr>
            <a:endParaRPr sz="2720" dirty="0"/>
          </a:p>
          <a:p>
            <a:pPr indent="-253295">
              <a:buSzPct val="100000"/>
            </a:pPr>
            <a:r>
              <a:rPr lang="en-US" sz="2720" dirty="0"/>
              <a:t>A variable current rate phone charger </a:t>
            </a:r>
          </a:p>
          <a:p>
            <a:pPr indent="-276321">
              <a:buSzPct val="113333"/>
              <a:buNone/>
            </a:pPr>
            <a:endParaRPr sz="2720" dirty="0"/>
          </a:p>
          <a:p>
            <a:pPr indent="-253295">
              <a:buSzPct val="100000"/>
            </a:pPr>
            <a:r>
              <a:rPr lang="en-US" sz="2720" dirty="0"/>
              <a:t>Switches between fast and slow charging</a:t>
            </a:r>
          </a:p>
          <a:p>
            <a:pPr indent="-276321">
              <a:buSzPct val="113333"/>
              <a:buNone/>
            </a:pPr>
            <a:endParaRPr sz="2720" dirty="0"/>
          </a:p>
          <a:p>
            <a:pPr indent="-253295">
              <a:buSzPct val="100000"/>
            </a:pPr>
            <a:r>
              <a:rPr lang="en-US" sz="2720" dirty="0"/>
              <a:t>A power pack that allows for </a:t>
            </a:r>
          </a:p>
          <a:p>
            <a:pPr marL="0" indent="690804">
              <a:buNone/>
            </a:pPr>
            <a:r>
              <a:rPr lang="en-US" sz="2720" dirty="0"/>
              <a:t>on the go charging </a:t>
            </a:r>
          </a:p>
        </p:txBody>
      </p:sp>
      <p:pic>
        <p:nvPicPr>
          <p:cNvPr id="100" name="Shape 100" descr="Enclosur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7105" y="2340164"/>
            <a:ext cx="3708268" cy="3176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1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</p:spPr>
        <p:txBody>
          <a:bodyPr lIns="138154" tIns="138154" rIns="138154" bIns="138154" anchor="ctr" anchorCtr="0">
            <a:noAutofit/>
          </a:bodyPr>
          <a:lstStyle/>
          <a:p>
            <a:r>
              <a:rPr lang="en-US"/>
              <a:t>Battery Unit - Results</a:t>
            </a:r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90880" y="1813560"/>
            <a:ext cx="6733360" cy="5527040"/>
          </a:xfrm>
          <a:prstGeom prst="rect">
            <a:avLst/>
          </a:prstGeom>
        </p:spPr>
        <p:txBody>
          <a:bodyPr lIns="138154" tIns="138154" rIns="138154" bIns="138154" anchor="t" anchorCtr="0">
            <a:noAutofit/>
          </a:bodyPr>
          <a:lstStyle/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/>
              <a:t>Tested charging from 12V at above 1A output</a:t>
            </a:r>
          </a:p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/>
              <a:t>Boost converter startup was unsuccessful, cause unknown</a:t>
            </a:r>
          </a:p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/>
              <a:t>Low voltage operation requirements met </a:t>
            </a:r>
          </a:p>
        </p:txBody>
      </p:sp>
      <p:pic>
        <p:nvPicPr>
          <p:cNvPr id="222" name="Shape 222" descr="Battery Photo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4538" y="1957268"/>
            <a:ext cx="5932769" cy="4449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76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/>
              <a:t>Schematic - USB Unit </a:t>
            </a:r>
          </a:p>
        </p:txBody>
      </p:sp>
      <p:pic>
        <p:nvPicPr>
          <p:cNvPr id="228" name="Shape 228" descr="Full Schemati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667" y="1562417"/>
            <a:ext cx="13398264" cy="6018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86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/>
              <a:t>Schematic - USB Unit  </a:t>
            </a:r>
          </a:p>
        </p:txBody>
      </p:sp>
      <p:pic>
        <p:nvPicPr>
          <p:cNvPr id="234" name="Shape 234" descr="Full Schemati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667" y="1562417"/>
            <a:ext cx="13398264" cy="601875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/>
          <p:nvPr/>
        </p:nvSpPr>
        <p:spPr>
          <a:xfrm>
            <a:off x="10158105" y="1611222"/>
            <a:ext cx="3500187" cy="2236293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8154" tIns="138154" rIns="138154" bIns="138154" anchor="ctr" anchorCtr="0">
            <a:noAutofit/>
          </a:bodyPr>
          <a:lstStyle/>
          <a:p>
            <a:endParaRPr sz="3022"/>
          </a:p>
        </p:txBody>
      </p:sp>
    </p:spTree>
    <p:extLst>
      <p:ext uri="{BB962C8B-B14F-4D97-AF65-F5344CB8AC3E}">
        <p14:creationId xmlns:p14="http://schemas.microsoft.com/office/powerpoint/2010/main" val="425552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/>
              <a:t>Schematic - USB Unit  </a:t>
            </a:r>
          </a:p>
        </p:txBody>
      </p:sp>
      <p:pic>
        <p:nvPicPr>
          <p:cNvPr id="241" name="Shape 241" descr="USB Schemati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3814" y="1620648"/>
            <a:ext cx="8125795" cy="5120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698" y="3056065"/>
            <a:ext cx="2298995" cy="22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2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</p:spPr>
        <p:txBody>
          <a:bodyPr lIns="138154" tIns="138154" rIns="138154" bIns="138154" anchor="ctr" anchorCtr="0">
            <a:noAutofit/>
          </a:bodyPr>
          <a:lstStyle/>
          <a:p>
            <a:r>
              <a:rPr lang="en-US"/>
              <a:t>USB Unit - Requirements 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90880" y="1813560"/>
            <a:ext cx="6339413" cy="5527040"/>
          </a:xfrm>
          <a:prstGeom prst="rect">
            <a:avLst/>
          </a:prstGeom>
        </p:spPr>
        <p:txBody>
          <a:bodyPr lIns="138154" tIns="138154" rIns="138154" bIns="138154" anchor="t" anchorCtr="0">
            <a:noAutofit/>
          </a:bodyPr>
          <a:lstStyle/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/>
              <a:t>Recognized by a USB connected device as a 12W or 5W charger depending on mode</a:t>
            </a:r>
          </a:p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/>
              <a:t>Limits output current to 1A in 5W mode</a:t>
            </a:r>
          </a:p>
        </p:txBody>
      </p:sp>
      <p:pic>
        <p:nvPicPr>
          <p:cNvPr id="248" name="Shape 248" descr="PCB Full 2D Unpoured.PNG"/>
          <p:cNvPicPr preferRelativeResize="0"/>
          <p:nvPr/>
        </p:nvPicPr>
        <p:blipFill rotWithShape="1">
          <a:blip r:embed="rId3">
            <a:alphaModFix/>
          </a:blip>
          <a:srcRect l="28074" t="73040" r="42540" b="-399"/>
          <a:stretch/>
        </p:blipFill>
        <p:spPr>
          <a:xfrm>
            <a:off x="8190071" y="2367630"/>
            <a:ext cx="4411233" cy="2825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97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</p:spPr>
        <p:txBody>
          <a:bodyPr lIns="138154" tIns="138154" rIns="138154" bIns="138154" anchor="ctr" anchorCtr="0">
            <a:noAutofit/>
          </a:bodyPr>
          <a:lstStyle/>
          <a:p>
            <a:r>
              <a:rPr lang="en-US"/>
              <a:t>USB Unit - Results</a:t>
            </a:r>
          </a:p>
        </p:txBody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90880" y="1813560"/>
            <a:ext cx="6339413" cy="5527040"/>
          </a:xfrm>
          <a:prstGeom prst="rect">
            <a:avLst/>
          </a:prstGeom>
        </p:spPr>
        <p:txBody>
          <a:bodyPr lIns="138154" tIns="138154" rIns="138154" bIns="138154" anchor="t" anchorCtr="0">
            <a:noAutofit/>
          </a:bodyPr>
          <a:lstStyle/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/>
              <a:t>Successfully recognized by an Apple iPhone 7+</a:t>
            </a:r>
          </a:p>
          <a:p>
            <a:pPr marL="690804" indent="-345402">
              <a:spcBef>
                <a:spcPts val="0"/>
              </a:spcBef>
              <a:spcAft>
                <a:spcPts val="1511"/>
              </a:spcAft>
            </a:pPr>
            <a:r>
              <a:rPr lang="en-US"/>
              <a:t>Current limited to 1A in “slow mode”</a:t>
            </a:r>
          </a:p>
        </p:txBody>
      </p:sp>
      <p:pic>
        <p:nvPicPr>
          <p:cNvPr id="255" name="Shape 255" descr="USB Photo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0588" y="1957268"/>
            <a:ext cx="6326717" cy="4745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39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/>
              <a:t>Conclusions 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90880" y="1813560"/>
            <a:ext cx="8595653" cy="5527040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t" anchorCtr="0">
            <a:noAutofit/>
          </a:bodyPr>
          <a:lstStyle/>
          <a:p>
            <a:pPr indent="-276321">
              <a:spcBef>
                <a:spcPts val="0"/>
              </a:spcBef>
              <a:spcAft>
                <a:spcPts val="1511"/>
              </a:spcAft>
            </a:pPr>
            <a:r>
              <a:rPr lang="en-US"/>
              <a:t>Buck converter tested and verified </a:t>
            </a:r>
          </a:p>
          <a:p>
            <a:pPr indent="-276321">
              <a:spcAft>
                <a:spcPts val="1511"/>
              </a:spcAft>
            </a:pPr>
            <a:r>
              <a:rPr lang="en-US"/>
              <a:t>USB interface fully functional</a:t>
            </a:r>
          </a:p>
          <a:p>
            <a:pPr indent="-276321">
              <a:spcAft>
                <a:spcPts val="1511"/>
              </a:spcAft>
            </a:pPr>
            <a:r>
              <a:rPr lang="en-US"/>
              <a:t>Battery charger functional, boost converter needs continued debugging</a:t>
            </a:r>
          </a:p>
          <a:p>
            <a:pPr indent="-276321">
              <a:spcAft>
                <a:spcPts val="1511"/>
              </a:spcAft>
            </a:pPr>
            <a:r>
              <a:rPr lang="en-US"/>
              <a:t>AC/DC issues still unresolved</a:t>
            </a:r>
          </a:p>
          <a:p>
            <a:pPr indent="-276321">
              <a:spcAft>
                <a:spcPts val="1511"/>
              </a:spcAft>
            </a:pPr>
            <a:r>
              <a:rPr lang="en-US"/>
              <a:t>80% of overall requirements met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497" y="1294638"/>
            <a:ext cx="2805367" cy="499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6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/>
              <a:t>Further Work</a:t>
            </a:r>
          </a:p>
        </p:txBody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90880" y="1813560"/>
            <a:ext cx="12435840" cy="5527040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t" anchorCtr="0">
            <a:noAutofit/>
          </a:bodyPr>
          <a:lstStyle/>
          <a:p>
            <a:pPr>
              <a:spcAft>
                <a:spcPts val="1511"/>
              </a:spcAft>
              <a:buSzPct val="100000"/>
            </a:pPr>
            <a:r>
              <a:rPr lang="en-US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Finish </a:t>
            </a:r>
            <a:r>
              <a:rPr lang="en-US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integration with the AC/DC unit</a:t>
            </a:r>
          </a:p>
          <a:p>
            <a:pPr>
              <a:spcAft>
                <a:spcPts val="1511"/>
              </a:spcAft>
              <a:buSzPct val="100000"/>
            </a:pPr>
            <a:r>
              <a:rPr lang="en-US" dirty="0"/>
              <a:t>Implement a predictive algorithm </a:t>
            </a:r>
          </a:p>
          <a:p>
            <a:pPr>
              <a:spcAft>
                <a:spcPts val="1511"/>
              </a:spcAft>
              <a:buSzPct val="100000"/>
            </a:pPr>
            <a:r>
              <a:rPr lang="en-US" dirty="0"/>
              <a:t>Refine design for manufacturability</a:t>
            </a:r>
          </a:p>
          <a:p>
            <a:pPr>
              <a:spcAft>
                <a:spcPts val="1511"/>
              </a:spcAft>
            </a:pPr>
            <a:r>
              <a:rPr lang="en-US" dirty="0"/>
              <a:t>Create a Kickstarter campaign </a:t>
            </a:r>
          </a:p>
          <a:p>
            <a:pPr indent="-276321">
              <a:buNone/>
            </a:pPr>
            <a:endParaRPr dirty="0"/>
          </a:p>
          <a:p>
            <a:pPr indent="-276321">
              <a:buNone/>
            </a:pPr>
            <a:endParaRPr dirty="0"/>
          </a:p>
        </p:txBody>
      </p:sp>
      <p:pic>
        <p:nvPicPr>
          <p:cNvPr id="269" name="Shape 269" descr="Cozad 201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689" y="4304215"/>
            <a:ext cx="3684693" cy="1977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689" y="1093705"/>
            <a:ext cx="3684693" cy="2763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36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 descr="fullsizeoutput_3195.jpeg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0" y="5"/>
            <a:ext cx="13817603" cy="777241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2776892" y="3324861"/>
            <a:ext cx="8263813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 algn="ctr">
              <a:buSzPct val="25000"/>
            </a:pPr>
            <a:r>
              <a:rPr lang="en-US" sz="10576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1144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/>
              <a:t>Objectives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90880" y="1612392"/>
            <a:ext cx="7109173" cy="5527040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sz="2720" dirty="0"/>
          </a:p>
          <a:p>
            <a:pPr indent="-253295">
              <a:spcBef>
                <a:spcPts val="0"/>
              </a:spcBef>
              <a:buSzPct val="100000"/>
            </a:pPr>
            <a:r>
              <a:rPr lang="en-US" sz="2720" dirty="0"/>
              <a:t>Decrease battery degradation due to increased heat during rapid charging</a:t>
            </a:r>
          </a:p>
          <a:p>
            <a:pPr indent="-276321">
              <a:buSzPct val="113333"/>
              <a:buNone/>
            </a:pPr>
            <a:endParaRPr sz="2720" dirty="0"/>
          </a:p>
          <a:p>
            <a:pPr indent="-253295">
              <a:buSzPct val="100000"/>
            </a:pPr>
            <a:r>
              <a:rPr lang="en-US" sz="2720" dirty="0"/>
              <a:t>Reduce time spent at 100% SOC (State of Charge)</a:t>
            </a:r>
          </a:p>
          <a:p>
            <a:pPr indent="-276321">
              <a:buSzPct val="113333"/>
              <a:buNone/>
            </a:pPr>
            <a:endParaRPr sz="2720" dirty="0"/>
          </a:p>
          <a:p>
            <a:pPr indent="-253295">
              <a:buSzPct val="100000"/>
            </a:pPr>
            <a:r>
              <a:rPr lang="en-US" sz="2720" dirty="0"/>
              <a:t>Allow the user to select the desired charge rate</a:t>
            </a:r>
          </a:p>
          <a:p>
            <a:pPr indent="-276321">
              <a:buSzPct val="113333"/>
              <a:buNone/>
            </a:pPr>
            <a:endParaRPr sz="2720" dirty="0"/>
          </a:p>
          <a:p>
            <a:pPr indent="-253295">
              <a:buSzPct val="100000"/>
            </a:pPr>
            <a:r>
              <a:rPr lang="en-US" sz="2720" dirty="0"/>
              <a:t>Adaptively charge the internal battery </a:t>
            </a:r>
          </a:p>
          <a:p>
            <a:pPr indent="-276321">
              <a:buSzPct val="113333"/>
              <a:buNone/>
            </a:pPr>
            <a:endParaRPr sz="2720" dirty="0"/>
          </a:p>
          <a:p>
            <a:pPr indent="-276321">
              <a:buSzPct val="113333"/>
              <a:buNone/>
            </a:pPr>
            <a:endParaRPr sz="2720" dirty="0"/>
          </a:p>
        </p:txBody>
      </p:sp>
      <p:pic>
        <p:nvPicPr>
          <p:cNvPr id="108" name="Shape 108" descr="PCB Full 3D Angl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0987" y="2700866"/>
            <a:ext cx="4711602" cy="3464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21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90880" y="1813560"/>
            <a:ext cx="12435840" cy="5527040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t" anchorCtr="0">
            <a:noAutofit/>
          </a:bodyPr>
          <a:lstStyle/>
          <a:p>
            <a:pPr indent="-276321">
              <a:spcBef>
                <a:spcPts val="0"/>
              </a:spcBef>
              <a:buNone/>
            </a:pPr>
            <a:endParaRPr/>
          </a:p>
          <a:p>
            <a:pPr indent="-276321">
              <a:buNone/>
            </a:pPr>
            <a:endParaRPr/>
          </a:p>
        </p:txBody>
      </p:sp>
      <p:sp>
        <p:nvSpPr>
          <p:cNvPr id="2" name="AutoShape 2" descr="Displaying block diagra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872" y="160338"/>
            <a:ext cx="5863856" cy="673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2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/>
              <a:t>Schematic - AC/DC Unit</a:t>
            </a:r>
          </a:p>
        </p:txBody>
      </p:sp>
      <p:pic>
        <p:nvPicPr>
          <p:cNvPr id="121" name="Shape 121" descr="Full Schemati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667" y="1562417"/>
            <a:ext cx="13398264" cy="6018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03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 dirty="0"/>
              <a:t>Schematic - AC/DC Unit</a:t>
            </a:r>
          </a:p>
        </p:txBody>
      </p:sp>
      <p:pic>
        <p:nvPicPr>
          <p:cNvPr id="127" name="Shape 127" descr="Full Schemati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667" y="1562417"/>
            <a:ext cx="13398264" cy="601875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/>
          <p:nvPr/>
        </p:nvSpPr>
        <p:spPr>
          <a:xfrm>
            <a:off x="205096" y="1660065"/>
            <a:ext cx="5911467" cy="33796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8154" tIns="138154" rIns="138154" bIns="138154" anchor="ctr" anchorCtr="0">
            <a:noAutofit/>
          </a:bodyPr>
          <a:lstStyle/>
          <a:p>
            <a:endParaRPr sz="3022" dirty="0"/>
          </a:p>
        </p:txBody>
      </p:sp>
    </p:spTree>
    <p:extLst>
      <p:ext uri="{BB962C8B-B14F-4D97-AF65-F5344CB8AC3E}">
        <p14:creationId xmlns:p14="http://schemas.microsoft.com/office/powerpoint/2010/main" val="367216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  <a:noFill/>
          <a:ln>
            <a:noFill/>
          </a:ln>
        </p:spPr>
        <p:txBody>
          <a:bodyPr lIns="138154" tIns="69058" rIns="138154" bIns="69058" anchor="ctr" anchorCtr="0">
            <a:noAutofit/>
          </a:bodyPr>
          <a:lstStyle/>
          <a:p>
            <a:pPr>
              <a:buSzPct val="25000"/>
            </a:pPr>
            <a:r>
              <a:rPr lang="en-US" dirty="0"/>
              <a:t>Schematic - AC/DC Unit </a:t>
            </a:r>
          </a:p>
        </p:txBody>
      </p:sp>
      <p:pic>
        <p:nvPicPr>
          <p:cNvPr id="134" name="Shape 134" descr="AC:DC Schemati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549" y="1764187"/>
            <a:ext cx="9211098" cy="500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550" y="3108064"/>
            <a:ext cx="2274111" cy="231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8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</p:spPr>
        <p:txBody>
          <a:bodyPr lIns="138154" tIns="138154" rIns="138154" bIns="138154" anchor="ctr" anchorCtr="0">
            <a:noAutofit/>
          </a:bodyPr>
          <a:lstStyle/>
          <a:p>
            <a:r>
              <a:rPr lang="en-US" dirty="0"/>
              <a:t>AC/DC Unit - Requirements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0" name="Shape 140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90880" y="1896464"/>
                <a:ext cx="6102773" cy="5347520"/>
              </a:xfrm>
              <a:prstGeom prst="rect">
                <a:avLst/>
              </a:prstGeom>
            </p:spPr>
            <p:txBody>
              <a:bodyPr lIns="138154" tIns="138154" rIns="138154" bIns="138154" anchor="t" anchorCtr="0">
                <a:noAutofit/>
              </a:bodyPr>
              <a:lstStyle/>
              <a:p>
                <a:pPr marL="690804" indent="-518102">
                  <a:spcBef>
                    <a:spcPts val="0"/>
                  </a:spcBef>
                  <a:buSzPct val="100000"/>
                </a:pPr>
                <a:r>
                  <a:rPr lang="en-US" sz="2720" dirty="0" smtClean="0"/>
                  <a:t>Convert 100-240 VAC to 12 VDC to power Control and Battery Unit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2720" dirty="0"/>
              </a:p>
              <a:p>
                <a:pPr marL="690804" indent="-518102">
                  <a:spcBef>
                    <a:spcPts val="0"/>
                  </a:spcBef>
                  <a:buSzPct val="100000"/>
                </a:pPr>
                <a:r>
                  <a:rPr lang="en-US" sz="2720" dirty="0"/>
                  <a:t> Provide up to 45W rated </a:t>
                </a:r>
                <a:r>
                  <a:rPr lang="en-US" sz="2720" dirty="0" smtClean="0"/>
                  <a:t>power</a:t>
                </a:r>
              </a:p>
              <a:p>
                <a:pPr marL="172702" indent="0">
                  <a:spcBef>
                    <a:spcPts val="0"/>
                  </a:spcBef>
                  <a:buSzPct val="10000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500" b="0" i="1" smtClean="0">
                            <a:latin typeface="Cambria Math"/>
                          </a:rPr>
                          <m:t>𝑟𝑎𝑡𝑒𝑑</m:t>
                        </m:r>
                      </m:sub>
                    </m:sSub>
                    <m:r>
                      <a:rPr lang="ar-AE" sz="1500" i="1" smtClean="0">
                        <a:latin typeface="Cambria Math"/>
                        <a:ea typeface="Cambria Math"/>
                      </a:rPr>
                      <m:t>&gt;</m:t>
                    </m:r>
                    <m:f>
                      <m:fPr>
                        <m:ctrlPr>
                          <a:rPr lang="ar-AE" sz="15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r-AE" sz="15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𝑢𝑠𝑏</m:t>
                            </m:r>
                          </m:sub>
                        </m:sSub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ar-AE" sz="15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𝑢𝑠𝑏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ar-AE" sz="15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/>
                                <a:ea typeface="Cambria Math"/>
                              </a:rPr>
                              <m:t>ɳ</m:t>
                            </m:r>
                          </m:e>
                          <m:sub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𝑡𝑟𝑎𝑛𝑠</m:t>
                            </m:r>
                          </m:sub>
                        </m:sSub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ar-AE" sz="15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500" i="1" smtClean="0">
                                <a:latin typeface="Cambria Math"/>
                                <a:ea typeface="Cambria Math"/>
                              </a:rPr>
                              <m:t>ɳ</m:t>
                            </m:r>
                          </m:e>
                          <m:sub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𝑏𝑢𝑐𝑘</m:t>
                            </m:r>
                          </m:sub>
                        </m:sSub>
                      </m:den>
                    </m:f>
                    <m:r>
                      <a:rPr lang="en-US" sz="1500" b="0" i="1" smtClean="0">
                        <a:latin typeface="Cambria Math"/>
                        <a:ea typeface="Cambria Math"/>
                      </a:rPr>
                      <m:t>+</m:t>
                    </m:r>
                    <m:f>
                      <m:fPr>
                        <m:ctrlPr>
                          <a:rPr lang="ar-AE" sz="15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r-AE" sz="15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𝑏𝑎𝑡</m:t>
                            </m:r>
                          </m:sub>
                        </m:sSub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ar-AE" sz="15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𝑏𝑎𝑡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ar-AE" sz="15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500" i="1" smtClean="0">
                                <a:latin typeface="Cambria Math"/>
                                <a:ea typeface="Cambria Math"/>
                              </a:rPr>
                              <m:t>ɳ</m:t>
                            </m:r>
                          </m:e>
                          <m:sub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𝑡𝑟𝑎𝑛𝑠</m:t>
                            </m:r>
                          </m:sub>
                        </m:sSub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ar-AE" sz="15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500" i="1" smtClean="0">
                                <a:latin typeface="Cambria Math"/>
                                <a:ea typeface="Cambria Math"/>
                              </a:rPr>
                              <m:t>ɳ</m:t>
                            </m:r>
                          </m:e>
                          <m:sub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𝑏𝑎𝑡</m:t>
                            </m:r>
                          </m:sub>
                        </m:sSub>
                      </m:den>
                    </m:f>
                    <m:r>
                      <a:rPr lang="en-US" sz="15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15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5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∗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𝐴</m:t>
                        </m:r>
                      </m:num>
                      <m:den>
                        <m:d>
                          <m:dPr>
                            <m:ctrlP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.</m:t>
                            </m:r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88</m:t>
                            </m:r>
                          </m:e>
                        </m:d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∗(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0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86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den>
                    </m:f>
                    <m:r>
                      <a:rPr lang="en-US" sz="1500" b="0" i="1" smtClean="0">
                        <a:latin typeface="Cambria Math"/>
                        <a:ea typeface="Cambria Math"/>
                      </a:rPr>
                      <m:t>+</m:t>
                    </m:r>
                    <m:f>
                      <m:fPr>
                        <m:ctrlPr>
                          <a:rPr lang="en-US" sz="15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4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352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∗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5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𝐴</m:t>
                        </m:r>
                      </m:num>
                      <m:den>
                        <m:d>
                          <m:dPr>
                            <m:ctrlP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.</m:t>
                            </m:r>
                            <m:r>
                              <a:rPr lang="en-US" sz="1500" b="0" i="1" smtClean="0">
                                <a:latin typeface="Cambria Math"/>
                                <a:ea typeface="Cambria Math"/>
                              </a:rPr>
                              <m:t>88</m:t>
                            </m:r>
                          </m:e>
                        </m:d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∗(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0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90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den>
                    </m:f>
                    <m:r>
                      <a:rPr lang="en-US" sz="15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1500" b="0" i="1" smtClean="0">
                        <a:latin typeface="Cambria Math"/>
                        <a:ea typeface="Cambria Math"/>
                      </a:rPr>
                      <m:t>41</m:t>
                    </m:r>
                    <m:r>
                      <a:rPr lang="en-US" sz="1500" b="0" i="1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1500" b="0" i="1" smtClean="0">
                        <a:latin typeface="Cambria Math"/>
                        <a:ea typeface="Cambria Math"/>
                      </a:rPr>
                      <m:t>35</m:t>
                    </m:r>
                    <m:r>
                      <a:rPr lang="en-US" sz="1500" b="0" i="1" smtClean="0">
                        <a:latin typeface="Cambria Math"/>
                        <a:ea typeface="Cambria Math"/>
                      </a:rPr>
                      <m:t>𝑊</m:t>
                    </m:r>
                  </m:oMath>
                </a14:m>
                <a:r>
                  <a:rPr lang="en-US" sz="2720" dirty="0" smtClean="0"/>
                  <a:t>	</a:t>
                </a:r>
                <a:endParaRPr lang="ar-AE" sz="2720" dirty="0"/>
              </a:p>
              <a:p>
                <a:pPr marL="690804" indent="-518102">
                  <a:spcBef>
                    <a:spcPts val="0"/>
                  </a:spcBef>
                  <a:buSzPct val="100000"/>
                </a:pPr>
                <a:r>
                  <a:rPr lang="en-US" sz="2720" dirty="0"/>
                  <a:t>Consume less than 100mW, during no load operation</a:t>
                </a:r>
              </a:p>
            </p:txBody>
          </p:sp>
        </mc:Choice>
        <mc:Fallback>
          <p:sp>
            <p:nvSpPr>
              <p:cNvPr id="140" name="Shape 14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0880" y="1896464"/>
                <a:ext cx="6102773" cy="5347520"/>
              </a:xfrm>
              <a:prstGeom prst="rect">
                <a:avLst/>
              </a:prstGeom>
              <a:blipFill rotWithShape="1">
                <a:blip r:embed="rId3"/>
                <a:stretch>
                  <a:fillRect r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1" name="Shape 141" descr="PCB Full 2D.PNG"/>
          <p:cNvPicPr preferRelativeResize="0"/>
          <p:nvPr/>
        </p:nvPicPr>
        <p:blipFill rotWithShape="1">
          <a:blip r:embed="rId4">
            <a:alphaModFix/>
          </a:blip>
          <a:srcRect l="1447" r="1437" b="20439"/>
          <a:stretch/>
        </p:blipFill>
        <p:spPr>
          <a:xfrm>
            <a:off x="7018505" y="2034335"/>
            <a:ext cx="6552439" cy="36961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93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690880" y="604520"/>
            <a:ext cx="12435840" cy="1122453"/>
          </a:xfrm>
          <a:prstGeom prst="rect">
            <a:avLst/>
          </a:prstGeom>
        </p:spPr>
        <p:txBody>
          <a:bodyPr lIns="138154" tIns="138154" rIns="138154" bIns="138154" anchor="ctr" anchorCtr="0">
            <a:noAutofit/>
          </a:bodyPr>
          <a:lstStyle/>
          <a:p>
            <a:r>
              <a:rPr lang="en-US" dirty="0"/>
              <a:t>AC/DC Unit - Results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90880" y="1896464"/>
            <a:ext cx="6102773" cy="5347520"/>
          </a:xfrm>
          <a:prstGeom prst="rect">
            <a:avLst/>
          </a:prstGeom>
        </p:spPr>
        <p:txBody>
          <a:bodyPr lIns="138154" tIns="138154" rIns="138154" bIns="138154" anchor="t" anchorCtr="0">
            <a:noAutofit/>
          </a:bodyPr>
          <a:lstStyle/>
          <a:p>
            <a:pPr marL="690804" indent="-518102">
              <a:spcBef>
                <a:spcPts val="0"/>
              </a:spcBef>
              <a:buSzPct val="100000"/>
            </a:pPr>
            <a:r>
              <a:rPr lang="en-US" sz="2720" dirty="0" err="1"/>
              <a:t>Flyback</a:t>
            </a:r>
            <a:r>
              <a:rPr lang="en-US" sz="2720" dirty="0"/>
              <a:t> Controller wouldn’t leave start up mode</a:t>
            </a:r>
          </a:p>
          <a:p>
            <a:pPr marL="0" indent="0">
              <a:spcBef>
                <a:spcPts val="0"/>
              </a:spcBef>
              <a:buNone/>
            </a:pPr>
            <a:endParaRPr sz="2720" dirty="0"/>
          </a:p>
          <a:p>
            <a:pPr marL="690804" indent="-518102">
              <a:spcBef>
                <a:spcPts val="0"/>
              </a:spcBef>
              <a:buSzPct val="100000"/>
            </a:pPr>
            <a:r>
              <a:rPr lang="en-US" sz="2720" dirty="0" err="1"/>
              <a:t>Flyback</a:t>
            </a:r>
            <a:r>
              <a:rPr lang="en-US" sz="2720" dirty="0"/>
              <a:t> transformer contained </a:t>
            </a:r>
            <a:r>
              <a:rPr lang="en-US" sz="2720" dirty="0" smtClean="0"/>
              <a:t>parameters different </a:t>
            </a:r>
            <a:r>
              <a:rPr lang="en-US" sz="2720" dirty="0"/>
              <a:t>than listed on datasheet</a:t>
            </a:r>
          </a:p>
          <a:p>
            <a:pPr marL="0" indent="0">
              <a:spcBef>
                <a:spcPts val="0"/>
              </a:spcBef>
              <a:buNone/>
            </a:pPr>
            <a:endParaRPr sz="2720" dirty="0"/>
          </a:p>
          <a:p>
            <a:pPr marL="690804" indent="-518102">
              <a:spcBef>
                <a:spcPts val="0"/>
              </a:spcBef>
              <a:buSzPct val="100000"/>
            </a:pPr>
            <a:r>
              <a:rPr lang="en-US" sz="2720" dirty="0" smtClean="0"/>
              <a:t>Rewired </a:t>
            </a:r>
            <a:r>
              <a:rPr lang="en-US" sz="2720" dirty="0"/>
              <a:t>the </a:t>
            </a:r>
            <a:r>
              <a:rPr lang="en-US" sz="2720" dirty="0" err="1"/>
              <a:t>flyback</a:t>
            </a:r>
            <a:r>
              <a:rPr lang="en-US" sz="2720" dirty="0"/>
              <a:t> transformer</a:t>
            </a:r>
          </a:p>
        </p:txBody>
      </p:sp>
      <p:pic>
        <p:nvPicPr>
          <p:cNvPr id="149" name="Shape 149" descr="AC/DC Photo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9285" y="2054700"/>
            <a:ext cx="6192606" cy="4644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27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E template 3-2014 RE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ondary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ECE template 3-2014 REV2.potx</Template>
  <TotalTime>1325</TotalTime>
  <Words>474</Words>
  <Application>Microsoft Office PowerPoint</Application>
  <PresentationFormat>Custom</PresentationFormat>
  <Paragraphs>82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ECE template 3-2014 REV2</vt:lpstr>
      <vt:lpstr>Secondary Slide</vt:lpstr>
      <vt:lpstr>Clarity</vt:lpstr>
      <vt:lpstr>ADAPTIVE FAST CHARGER  AND POWER PACK</vt:lpstr>
      <vt:lpstr>Introduction</vt:lpstr>
      <vt:lpstr>Objectives</vt:lpstr>
      <vt:lpstr>PowerPoint Presentation</vt:lpstr>
      <vt:lpstr>Schematic - AC/DC Unit</vt:lpstr>
      <vt:lpstr>Schematic - AC/DC Unit</vt:lpstr>
      <vt:lpstr>Schematic - AC/DC Unit </vt:lpstr>
      <vt:lpstr>AC/DC Unit - Requirements </vt:lpstr>
      <vt:lpstr>AC/DC Unit - Results</vt:lpstr>
      <vt:lpstr>Schematic - Control Unit </vt:lpstr>
      <vt:lpstr>Schematic - Control Unit </vt:lpstr>
      <vt:lpstr>Schematic - Control Unit </vt:lpstr>
      <vt:lpstr>Control Unit - Requirements </vt:lpstr>
      <vt:lpstr>Control Unit - Results</vt:lpstr>
      <vt:lpstr>Control Unit - Results</vt:lpstr>
      <vt:lpstr>Schematic - Battery Unit </vt:lpstr>
      <vt:lpstr>Schematic - Battery Unit </vt:lpstr>
      <vt:lpstr>Schematic - Battery Unit </vt:lpstr>
      <vt:lpstr>Battery Unit - Requirements</vt:lpstr>
      <vt:lpstr>Battery Unit - Results</vt:lpstr>
      <vt:lpstr>Schematic - USB Unit </vt:lpstr>
      <vt:lpstr>Schematic - USB Unit  </vt:lpstr>
      <vt:lpstr>Schematic - USB Unit  </vt:lpstr>
      <vt:lpstr>USB Unit - Requirements </vt:lpstr>
      <vt:lpstr>USB Unit - Results</vt:lpstr>
      <vt:lpstr>Conclusions </vt:lpstr>
      <vt:lpstr>Further Work</vt:lpstr>
      <vt:lpstr>Questions?</vt:lpstr>
    </vt:vector>
  </TitlesOfParts>
  <Company>WINTERAVEN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Debby Winter</dc:creator>
  <cp:lastModifiedBy>Dalton</cp:lastModifiedBy>
  <cp:revision>129</cp:revision>
  <dcterms:created xsi:type="dcterms:W3CDTF">2013-03-29T19:51:49Z</dcterms:created>
  <dcterms:modified xsi:type="dcterms:W3CDTF">2017-05-02T18:15:24Z</dcterms:modified>
</cp:coreProperties>
</file>