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87" r:id="rId3"/>
    <p:sldMasterId id="214748368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g4a3e47560a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4a3e47560a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communication will be 115,200 baud, the highest standard UART speed, to reduce communication time and allow for smaller isolation caps. Since each module can go to 8.4V, we need the caps to work to slightly above this, allowing headroom for faulted communication lines. In most designs these are used to filter high frequency from power lines. We will use this to our advantage to ‘filter’ the communications to the next board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4a44ffbe71_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4a44ffbe71_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g4a44ffbe71_2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4a44ffbe71_2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3" name="Shape 453"/>
        <p:cNvGrpSpPr/>
        <p:nvPr/>
      </p:nvGrpSpPr>
      <p:grpSpPr>
        <a:xfrm>
          <a:off x="0" y="0"/>
          <a:ext cx="0" cy="0"/>
          <a:chOff x="0" y="0"/>
          <a:chExt cx="0" cy="0"/>
        </a:xfrm>
      </p:grpSpPr>
      <p:sp>
        <p:nvSpPr>
          <p:cNvPr id="454" name="Google Shape;454;g4a41fd7fc0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4a41fd7fc0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Google Shape;461;g4a3e47560a_0_1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4a3e47560a_0_1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7" name="Shape 467"/>
        <p:cNvGrpSpPr/>
        <p:nvPr/>
      </p:nvGrpSpPr>
      <p:grpSpPr>
        <a:xfrm>
          <a:off x="0" y="0"/>
          <a:ext cx="0" cy="0"/>
          <a:chOff x="0" y="0"/>
          <a:chExt cx="0" cy="0"/>
        </a:xfrm>
      </p:grpSpPr>
      <p:sp>
        <p:nvSpPr>
          <p:cNvPr id="468" name="Google Shape;468;g4a44ffbe71_2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4a44ffbe71_2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3" name="Shape 473"/>
        <p:cNvGrpSpPr/>
        <p:nvPr/>
      </p:nvGrpSpPr>
      <p:grpSpPr>
        <a:xfrm>
          <a:off x="0" y="0"/>
          <a:ext cx="0" cy="0"/>
          <a:chOff x="0" y="0"/>
          <a:chExt cx="0" cy="0"/>
        </a:xfrm>
      </p:grpSpPr>
      <p:sp>
        <p:nvSpPr>
          <p:cNvPr id="474" name="Google Shape;474;g4a3e47560a_0_1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4a3e47560a_0_1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0" name="Shape 480"/>
        <p:cNvGrpSpPr/>
        <p:nvPr/>
      </p:nvGrpSpPr>
      <p:grpSpPr>
        <a:xfrm>
          <a:off x="0" y="0"/>
          <a:ext cx="0" cy="0"/>
          <a:chOff x="0" y="0"/>
          <a:chExt cx="0" cy="0"/>
        </a:xfrm>
      </p:grpSpPr>
      <p:sp>
        <p:nvSpPr>
          <p:cNvPr id="481" name="Google Shape;481;g4a47c6f99c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4a47c6f99c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g4a44ffbe71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4a44ffbe71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g4a3e47560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4a3e47560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4a3e47560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4a3e47560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a3e47560a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a3e47560a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g4a3e47560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4a3e47560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The battery voltage will need to be stepped down for sensing by the microcontrollers ADC.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
              <a:t>Using the highest possible value of Vbat and highest possible values of R1 and R2 to minimize current. However, the variation in restor value from the labeled value must be taken into account. This must be done to maintain a voltage accuracy within 10mV. There for R1 and R2 will be replaced with values that represent the worst case scenario of their tolerance levels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2" name="Shape 402"/>
        <p:cNvGrpSpPr/>
        <p:nvPr/>
      </p:nvGrpSpPr>
      <p:grpSpPr>
        <a:xfrm>
          <a:off x="0" y="0"/>
          <a:ext cx="0" cy="0"/>
          <a:chOff x="0" y="0"/>
          <a:chExt cx="0" cy="0"/>
        </a:xfrm>
      </p:grpSpPr>
      <p:sp>
        <p:nvSpPr>
          <p:cNvPr id="403" name="Google Shape;403;g4a433090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4a433090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8" name="Shape 408"/>
        <p:cNvGrpSpPr/>
        <p:nvPr/>
      </p:nvGrpSpPr>
      <p:grpSpPr>
        <a:xfrm>
          <a:off x="0" y="0"/>
          <a:ext cx="0" cy="0"/>
          <a:chOff x="0" y="0"/>
          <a:chExt cx="0" cy="0"/>
        </a:xfrm>
      </p:grpSpPr>
      <p:sp>
        <p:nvSpPr>
          <p:cNvPr id="409" name="Google Shape;409;g4a3e47560a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4a3e47560a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Steinhart-Hart eqn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4a44ffbe71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4a44ffbe71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g4a3e47560a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4a3e47560a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4.png"/><Relationship Id="rId13" Type="http://schemas.openxmlformats.org/officeDocument/2006/relationships/image" Target="../media/image7.png"/><Relationship Id="rId12"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image" Target="../media/image13.png"/><Relationship Id="rId9" Type="http://schemas.openxmlformats.org/officeDocument/2006/relationships/image" Target="../media/image12.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2.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3.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4.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5.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0.png"/><Relationship Id="rId13" Type="http://schemas.openxmlformats.org/officeDocument/2006/relationships/image" Target="../media/image21.png"/><Relationship Id="rId12" Type="http://schemas.openxmlformats.org/officeDocument/2006/relationships/image" Target="../media/image16.png"/><Relationship Id="rId1" Type="http://schemas.openxmlformats.org/officeDocument/2006/relationships/slideMaster" Target="../slideMasters/slideMaster2.xml"/><Relationship Id="rId2" Type="http://schemas.openxmlformats.org/officeDocument/2006/relationships/image" Target="../media/image23.png"/><Relationship Id="rId3"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25.png"/><Relationship Id="rId7" Type="http://schemas.openxmlformats.org/officeDocument/2006/relationships/image" Target="../media/image14.png"/><Relationship Id="rId8" Type="http://schemas.openxmlformats.org/officeDocument/2006/relationships/image" Target="../media/image2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 name="Shape 12"/>
        <p:cNvGrpSpPr/>
        <p:nvPr/>
      </p:nvGrpSpPr>
      <p:grpSpPr>
        <a:xfrm>
          <a:off x="0" y="0"/>
          <a:ext cx="0" cy="0"/>
          <a:chOff x="0" y="0"/>
          <a:chExt cx="0" cy="0"/>
        </a:xfrm>
      </p:grpSpPr>
      <p:sp>
        <p:nvSpPr>
          <p:cNvPr id="13" name="Google Shape;13;p2"/>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14" name="Google Shape;14;p2"/>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42" name="Shape 42"/>
        <p:cNvGrpSpPr/>
        <p:nvPr/>
      </p:nvGrpSpPr>
      <p:grpSpPr>
        <a:xfrm>
          <a:off x="0" y="0"/>
          <a:ext cx="0" cy="0"/>
          <a:chOff x="0" y="0"/>
          <a:chExt cx="0" cy="0"/>
        </a:xfrm>
      </p:grpSpPr>
      <p:sp>
        <p:nvSpPr>
          <p:cNvPr id="43" name="Google Shape;43;p11"/>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44" name="Google Shape;44;p11"/>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pic>
        <p:nvPicPr>
          <p:cNvPr id="45" name="Google Shape;45;p11"/>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46" name="Google Shape;46;p11"/>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47" name="Google Shape;47;p11"/>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48" name="Google Shape;48;p11"/>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49" name="Google Shape;49;p11"/>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50" name="Google Shape;50;p11"/>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51" name="Google Shape;51;p11"/>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52" name="Google Shape;52;p11"/>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53" name="Google Shape;53;p11"/>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54" name="Google Shape;54;p11"/>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55" name="Google Shape;55;p11"/>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56" name="Google Shape;56;p11"/>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57" name="Shape 57"/>
        <p:cNvGrpSpPr/>
        <p:nvPr/>
      </p:nvGrpSpPr>
      <p:grpSpPr>
        <a:xfrm>
          <a:off x="0" y="0"/>
          <a:ext cx="0" cy="0"/>
          <a:chOff x="0" y="0"/>
          <a:chExt cx="0" cy="0"/>
        </a:xfrm>
      </p:grpSpPr>
      <p:sp>
        <p:nvSpPr>
          <p:cNvPr id="58" name="Google Shape;58;p12"/>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59" name="Google Shape;59;p12"/>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60" name="Google Shape;60;p12"/>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61" name="Google Shape;61;p12"/>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62" name="Google Shape;62;p12"/>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63" name="Google Shape;63;p12"/>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64" name="Google Shape;64;p12"/>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65" name="Google Shape;65;p12"/>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66" name="Google Shape;66;p12"/>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67" name="Google Shape;67;p12"/>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68" name="Google Shape;68;p12"/>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69" name="Google Shape;69;p12"/>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70" name="Google Shape;70;p12"/>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71" name="Google Shape;71;p12"/>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72" name="Shape 72"/>
        <p:cNvGrpSpPr/>
        <p:nvPr/>
      </p:nvGrpSpPr>
      <p:grpSpPr>
        <a:xfrm>
          <a:off x="0" y="0"/>
          <a:ext cx="0" cy="0"/>
          <a:chOff x="0" y="0"/>
          <a:chExt cx="0" cy="0"/>
        </a:xfrm>
      </p:grpSpPr>
      <p:sp>
        <p:nvSpPr>
          <p:cNvPr id="73" name="Google Shape;73;p13"/>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74" name="Google Shape;74;p13"/>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pic>
        <p:nvPicPr>
          <p:cNvPr id="75" name="Google Shape;75;p13"/>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76" name="Google Shape;76;p13"/>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77" name="Google Shape;77;p13"/>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78" name="Google Shape;78;p13"/>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79" name="Google Shape;79;p13"/>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80" name="Google Shape;80;p13"/>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81" name="Google Shape;81;p13"/>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82" name="Google Shape;82;p13"/>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83" name="Google Shape;83;p13"/>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84" name="Google Shape;84;p13"/>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85" name="Google Shape;85;p13"/>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86" name="Google Shape;86;p13"/>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87" name="Shape 87"/>
        <p:cNvGrpSpPr/>
        <p:nvPr/>
      </p:nvGrpSpPr>
      <p:grpSpPr>
        <a:xfrm>
          <a:off x="0" y="0"/>
          <a:ext cx="0" cy="0"/>
          <a:chOff x="0" y="0"/>
          <a:chExt cx="0" cy="0"/>
        </a:xfrm>
      </p:grpSpPr>
      <p:sp>
        <p:nvSpPr>
          <p:cNvPr id="88" name="Google Shape;88;p14"/>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89" name="Google Shape;89;p14"/>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90" name="Google Shape;90;p14"/>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91" name="Google Shape;91;p14"/>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92" name="Google Shape;92;p14"/>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93" name="Google Shape;93;p14"/>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94" name="Google Shape;94;p14"/>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95" name="Google Shape;95;p14"/>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96" name="Google Shape;96;p14"/>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97" name="Google Shape;97;p14"/>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98" name="Google Shape;98;p14"/>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99" name="Google Shape;99;p14"/>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100" name="Google Shape;100;p14"/>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101" name="Google Shape;101;p14"/>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102" name="Google Shape;102;p14"/>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mparison">
  <p:cSld name="1_Comparison">
    <p:spTree>
      <p:nvGrpSpPr>
        <p:cNvPr id="103" name="Shape 103"/>
        <p:cNvGrpSpPr/>
        <p:nvPr/>
      </p:nvGrpSpPr>
      <p:grpSpPr>
        <a:xfrm>
          <a:off x="0" y="0"/>
          <a:ext cx="0" cy="0"/>
          <a:chOff x="0" y="0"/>
          <a:chExt cx="0" cy="0"/>
        </a:xfrm>
      </p:grpSpPr>
      <p:sp>
        <p:nvSpPr>
          <p:cNvPr id="104" name="Google Shape;104;p15"/>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105" name="Google Shape;105;p15"/>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06" name="Google Shape;106;p15"/>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07" name="Google Shape;107;p15"/>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108" name="Google Shape;108;p15"/>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09" name="Google Shape;109;p15"/>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110" name="Google Shape;110;p15"/>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111" name="Google Shape;111;p15"/>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112" name="Google Shape;112;p15"/>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113" name="Google Shape;113;p15"/>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114" name="Google Shape;114;p15"/>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115" name="Google Shape;115;p15"/>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116" name="Google Shape;116;p15"/>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117" name="Google Shape;117;p15"/>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118" name="Google Shape;118;p15"/>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119" name="Google Shape;119;p15"/>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120" name="Google Shape;120;p15"/>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p:cSld name="1_Title Only">
    <p:spTree>
      <p:nvGrpSpPr>
        <p:cNvPr id="121" name="Shape 121"/>
        <p:cNvGrpSpPr/>
        <p:nvPr/>
      </p:nvGrpSpPr>
      <p:grpSpPr>
        <a:xfrm>
          <a:off x="0" y="0"/>
          <a:ext cx="0" cy="0"/>
          <a:chOff x="0" y="0"/>
          <a:chExt cx="0" cy="0"/>
        </a:xfrm>
      </p:grpSpPr>
      <p:sp>
        <p:nvSpPr>
          <p:cNvPr id="122" name="Google Shape;122;p16"/>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pic>
        <p:nvPicPr>
          <p:cNvPr id="123" name="Google Shape;123;p16"/>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124" name="Google Shape;124;p16"/>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125" name="Google Shape;125;p16"/>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126" name="Google Shape;126;p16"/>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127" name="Google Shape;127;p16"/>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128" name="Google Shape;128;p16"/>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129" name="Google Shape;129;p16"/>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130" name="Google Shape;130;p16"/>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131" name="Google Shape;131;p16"/>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132" name="Google Shape;132;p16"/>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133" name="Google Shape;133;p16"/>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134" name="Google Shape;134;p16"/>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spTree>
      <p:nvGrpSpPr>
        <p:cNvPr id="135" name="Shape 135"/>
        <p:cNvGrpSpPr/>
        <p:nvPr/>
      </p:nvGrpSpPr>
      <p:grpSpPr>
        <a:xfrm>
          <a:off x="0" y="0"/>
          <a:ext cx="0" cy="0"/>
          <a:chOff x="0" y="0"/>
          <a:chExt cx="0" cy="0"/>
        </a:xfrm>
      </p:grpSpPr>
      <p:pic>
        <p:nvPicPr>
          <p:cNvPr id="136" name="Google Shape;136;p17"/>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137" name="Google Shape;137;p17"/>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138" name="Google Shape;138;p17"/>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139" name="Google Shape;139;p17"/>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140" name="Google Shape;140;p17"/>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141" name="Google Shape;141;p17"/>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142" name="Google Shape;142;p17"/>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143" name="Google Shape;143;p17"/>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144" name="Google Shape;144;p17"/>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145" name="Google Shape;145;p17"/>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146" name="Google Shape;146;p17"/>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147" name="Google Shape;147;p17"/>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p:cSld name="1_Content with Caption">
    <p:spTree>
      <p:nvGrpSpPr>
        <p:cNvPr id="148" name="Shape 148"/>
        <p:cNvGrpSpPr/>
        <p:nvPr/>
      </p:nvGrpSpPr>
      <p:grpSpPr>
        <a:xfrm>
          <a:off x="0" y="0"/>
          <a:ext cx="0" cy="0"/>
          <a:chOff x="0" y="0"/>
          <a:chExt cx="0" cy="0"/>
        </a:xfrm>
      </p:grpSpPr>
      <p:sp>
        <p:nvSpPr>
          <p:cNvPr id="149" name="Google Shape;149;p18"/>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150" name="Google Shape;150;p18"/>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51" name="Google Shape;151;p18"/>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pic>
        <p:nvPicPr>
          <p:cNvPr id="152" name="Google Shape;152;p18"/>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153" name="Google Shape;153;p18"/>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154" name="Google Shape;154;p18"/>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155" name="Google Shape;155;p18"/>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156" name="Google Shape;156;p18"/>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157" name="Google Shape;157;p18"/>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158" name="Google Shape;158;p18"/>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159" name="Google Shape;159;p18"/>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160" name="Google Shape;160;p18"/>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161" name="Google Shape;161;p18"/>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162" name="Google Shape;162;p18"/>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163" name="Google Shape;163;p18"/>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p:cSld name="1_Picture with Caption">
    <p:spTree>
      <p:nvGrpSpPr>
        <p:cNvPr id="164" name="Shape 164"/>
        <p:cNvGrpSpPr/>
        <p:nvPr/>
      </p:nvGrpSpPr>
      <p:grpSpPr>
        <a:xfrm>
          <a:off x="0" y="0"/>
          <a:ext cx="0" cy="0"/>
          <a:chOff x="0" y="0"/>
          <a:chExt cx="0" cy="0"/>
        </a:xfrm>
      </p:grpSpPr>
      <p:sp>
        <p:nvSpPr>
          <p:cNvPr id="165" name="Google Shape;165;p1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166" name="Google Shape;166;p19"/>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167" name="Google Shape;167;p19"/>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pic>
        <p:nvPicPr>
          <p:cNvPr id="168" name="Google Shape;168;p19"/>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169" name="Google Shape;169;p19"/>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170" name="Google Shape;170;p19"/>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171" name="Google Shape;171;p19"/>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172" name="Google Shape;172;p19"/>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173" name="Google Shape;173;p19"/>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174" name="Google Shape;174;p19"/>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175" name="Google Shape;175;p19"/>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176" name="Google Shape;176;p19"/>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177" name="Google Shape;177;p19"/>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178" name="Google Shape;178;p19"/>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179" name="Google Shape;179;p19"/>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0" name="Shape 180"/>
        <p:cNvGrpSpPr/>
        <p:nvPr/>
      </p:nvGrpSpPr>
      <p:grpSpPr>
        <a:xfrm>
          <a:off x="0" y="0"/>
          <a:ext cx="0" cy="0"/>
          <a:chOff x="0" y="0"/>
          <a:chExt cx="0" cy="0"/>
        </a:xfrm>
      </p:grpSpPr>
      <p:sp>
        <p:nvSpPr>
          <p:cNvPr id="181" name="Google Shape;181;p20"/>
          <p:cNvSpPr txBox="1"/>
          <p:nvPr>
            <p:ph type="title"/>
          </p:nvPr>
        </p:nvSpPr>
        <p:spPr>
          <a:xfrm>
            <a:off x="311700" y="445025"/>
            <a:ext cx="8520600" cy="572700"/>
          </a:xfrm>
          <a:prstGeom prst="rect">
            <a:avLst/>
          </a:prstGeom>
        </p:spPr>
        <p:txBody>
          <a:bodyPr anchorCtr="0" anchor="ctr" bIns="68575" lIns="68575" spcFirstLastPara="1" rIns="68575" wrap="square" tIns="68575"/>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82" name="Google Shape;182;p20"/>
          <p:cNvSpPr txBox="1"/>
          <p:nvPr>
            <p:ph idx="1" type="body"/>
          </p:nvPr>
        </p:nvSpPr>
        <p:spPr>
          <a:xfrm>
            <a:off x="311700" y="1152475"/>
            <a:ext cx="8520600" cy="3416400"/>
          </a:xfrm>
          <a:prstGeom prst="rect">
            <a:avLst/>
          </a:prstGeom>
        </p:spPr>
        <p:txBody>
          <a:bodyPr anchorCtr="0" anchor="t" bIns="68575" lIns="68575" spcFirstLastPara="1" rIns="68575" wrap="square" tIns="68575"/>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183" name="Google Shape;183;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17" name="Google Shape;17;p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1" name="Shape 191"/>
        <p:cNvGrpSpPr/>
        <p:nvPr/>
      </p:nvGrpSpPr>
      <p:grpSpPr>
        <a:xfrm>
          <a:off x="0" y="0"/>
          <a:ext cx="0" cy="0"/>
          <a:chOff x="0" y="0"/>
          <a:chExt cx="0" cy="0"/>
        </a:xfrm>
      </p:grpSpPr>
      <p:sp>
        <p:nvSpPr>
          <p:cNvPr id="192" name="Google Shape;192;p22"/>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93" name="Google Shape;193;p22"/>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4" name="Shape 194"/>
        <p:cNvGrpSpPr/>
        <p:nvPr/>
      </p:nvGrpSpPr>
      <p:grpSpPr>
        <a:xfrm>
          <a:off x="0" y="0"/>
          <a:ext cx="0" cy="0"/>
          <a:chOff x="0" y="0"/>
          <a:chExt cx="0" cy="0"/>
        </a:xfrm>
      </p:grpSpPr>
      <p:sp>
        <p:nvSpPr>
          <p:cNvPr id="195" name="Google Shape;195;p23"/>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96" name="Google Shape;196;p23"/>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7" name="Shape 197"/>
        <p:cNvGrpSpPr/>
        <p:nvPr/>
      </p:nvGrpSpPr>
      <p:grpSpPr>
        <a:xfrm>
          <a:off x="0" y="0"/>
          <a:ext cx="0" cy="0"/>
          <a:chOff x="0" y="0"/>
          <a:chExt cx="0" cy="0"/>
        </a:xfrm>
      </p:grpSpPr>
      <p:sp>
        <p:nvSpPr>
          <p:cNvPr id="198" name="Google Shape;198;p24"/>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99" name="Google Shape;199;p24"/>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0" name="Shape 200"/>
        <p:cNvGrpSpPr/>
        <p:nvPr/>
      </p:nvGrpSpPr>
      <p:grpSpPr>
        <a:xfrm>
          <a:off x="0" y="0"/>
          <a:ext cx="0" cy="0"/>
          <a:chOff x="0" y="0"/>
          <a:chExt cx="0" cy="0"/>
        </a:xfrm>
      </p:grpSpPr>
      <p:sp>
        <p:nvSpPr>
          <p:cNvPr id="201" name="Google Shape;201;p2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02" name="Google Shape;202;p25"/>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3" name="Google Shape;203;p25"/>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04" name="Shape 204"/>
        <p:cNvGrpSpPr/>
        <p:nvPr/>
      </p:nvGrpSpPr>
      <p:grpSpPr>
        <a:xfrm>
          <a:off x="0" y="0"/>
          <a:ext cx="0" cy="0"/>
          <a:chOff x="0" y="0"/>
          <a:chExt cx="0" cy="0"/>
        </a:xfrm>
      </p:grpSpPr>
      <p:sp>
        <p:nvSpPr>
          <p:cNvPr id="205" name="Google Shape;205;p26"/>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06" name="Google Shape;206;p26"/>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07" name="Google Shape;207;p26"/>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08" name="Google Shape;208;p26"/>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09" name="Google Shape;209;p26"/>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10" name="Shape 210"/>
        <p:cNvGrpSpPr/>
        <p:nvPr/>
      </p:nvGrpSpPr>
      <p:grpSpPr>
        <a:xfrm>
          <a:off x="0" y="0"/>
          <a:ext cx="0" cy="0"/>
          <a:chOff x="0" y="0"/>
          <a:chExt cx="0" cy="0"/>
        </a:xfrm>
      </p:grpSpPr>
      <p:sp>
        <p:nvSpPr>
          <p:cNvPr id="211" name="Google Shape;211;p2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12" name="Shape 212"/>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3" name="Shape 213"/>
        <p:cNvGrpSpPr/>
        <p:nvPr/>
      </p:nvGrpSpPr>
      <p:grpSpPr>
        <a:xfrm>
          <a:off x="0" y="0"/>
          <a:ext cx="0" cy="0"/>
          <a:chOff x="0" y="0"/>
          <a:chExt cx="0" cy="0"/>
        </a:xfrm>
      </p:grpSpPr>
      <p:sp>
        <p:nvSpPr>
          <p:cNvPr id="214" name="Google Shape;214;p2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15" name="Google Shape;215;p29"/>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16" name="Google Shape;216;p29"/>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17" name="Shape 217"/>
        <p:cNvGrpSpPr/>
        <p:nvPr/>
      </p:nvGrpSpPr>
      <p:grpSpPr>
        <a:xfrm>
          <a:off x="0" y="0"/>
          <a:ext cx="0" cy="0"/>
          <a:chOff x="0" y="0"/>
          <a:chExt cx="0" cy="0"/>
        </a:xfrm>
      </p:grpSpPr>
      <p:sp>
        <p:nvSpPr>
          <p:cNvPr id="218" name="Google Shape;218;p30"/>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19" name="Google Shape;219;p30"/>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220" name="Google Shape;220;p30"/>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p:cSld name="1_Title Slide">
    <p:spTree>
      <p:nvGrpSpPr>
        <p:cNvPr id="221" name="Shape 221"/>
        <p:cNvGrpSpPr/>
        <p:nvPr/>
      </p:nvGrpSpPr>
      <p:grpSpPr>
        <a:xfrm>
          <a:off x="0" y="0"/>
          <a:ext cx="0" cy="0"/>
          <a:chOff x="0" y="0"/>
          <a:chExt cx="0" cy="0"/>
        </a:xfrm>
      </p:grpSpPr>
      <p:sp>
        <p:nvSpPr>
          <p:cNvPr id="222" name="Google Shape;222;p31"/>
          <p:cNvSpPr txBox="1"/>
          <p:nvPr>
            <p:ph type="ctrTitle"/>
          </p:nvPr>
        </p:nvSpPr>
        <p:spPr>
          <a:xfrm>
            <a:off x="1143000" y="841772"/>
            <a:ext cx="6858000" cy="1790700"/>
          </a:xfrm>
          <a:prstGeom prst="rect">
            <a:avLst/>
          </a:prstGeom>
          <a:noFill/>
          <a:ln>
            <a:noFill/>
          </a:ln>
        </p:spPr>
        <p:txBody>
          <a:bodyPr anchorCtr="0" anchor="b" bIns="68575" lIns="68575" spcFirstLastPara="1" rIns="68575" wrap="square" tIns="68575"/>
          <a:lstStyle>
            <a:lvl1pPr indent="0" lvl="0" marL="0" marR="0" rtl="0" algn="ctr">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23" name="Google Shape;223;p31"/>
          <p:cNvSpPr txBox="1"/>
          <p:nvPr>
            <p:ph idx="1" type="subTitle"/>
          </p:nvPr>
        </p:nvSpPr>
        <p:spPr>
          <a:xfrm>
            <a:off x="1143000" y="2701528"/>
            <a:ext cx="6858000" cy="1241700"/>
          </a:xfrm>
          <a:prstGeom prst="rect">
            <a:avLst/>
          </a:prstGeom>
          <a:noFill/>
          <a:ln>
            <a:noFill/>
          </a:ln>
        </p:spPr>
        <p:txBody>
          <a:bodyPr anchorCtr="0" anchor="t" bIns="68575" lIns="68575" spcFirstLastPara="1" rIns="68575" wrap="square" tIns="68575"/>
          <a:lstStyle>
            <a:lvl1pPr indent="0" lvl="0" marL="0" marR="0" rtl="0" algn="ctr">
              <a:lnSpc>
                <a:spcPct val="90000"/>
              </a:lnSpc>
              <a:spcBef>
                <a:spcPts val="800"/>
              </a:spcBef>
              <a:spcAft>
                <a:spcPts val="0"/>
              </a:spcAft>
              <a:buClr>
                <a:schemeClr val="dk1"/>
              </a:buClr>
              <a:buSzPts val="2100"/>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spcAft>
                <a:spcPts val="0"/>
              </a:spcAft>
              <a:buClr>
                <a:schemeClr val="dk1"/>
              </a:buClr>
              <a:buSzPts val="1800"/>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spcAft>
                <a:spcPts val="0"/>
              </a:spcAft>
              <a:buClr>
                <a:schemeClr val="dk1"/>
              </a:buClr>
              <a:buSzPts val="1500"/>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spcAft>
                <a:spcPts val="0"/>
              </a:spcAft>
              <a:buClr>
                <a:schemeClr val="dk1"/>
              </a:buClr>
              <a:buSzPts val="1400"/>
              <a:buFont typeface="Arial"/>
              <a:buNone/>
              <a:defRPr b="0" i="0" sz="1200" u="none" cap="none" strike="noStrike">
                <a:solidFill>
                  <a:schemeClr val="dk1"/>
                </a:solidFill>
                <a:latin typeface="Calibri"/>
                <a:ea typeface="Calibri"/>
                <a:cs typeface="Calibri"/>
                <a:sym typeface="Calibri"/>
              </a:defRPr>
            </a:lvl9pPr>
          </a:lstStyle>
          <a:p/>
        </p:txBody>
      </p:sp>
      <p:pic>
        <p:nvPicPr>
          <p:cNvPr id="224" name="Google Shape;224;p31"/>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225" name="Google Shape;225;p31"/>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226" name="Google Shape;226;p31"/>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227" name="Google Shape;227;p31"/>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228" name="Google Shape;228;p31"/>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229" name="Google Shape;229;p31"/>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230" name="Google Shape;230;p31"/>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231" name="Google Shape;231;p31"/>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232" name="Google Shape;232;p31"/>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233" name="Google Shape;233;p31"/>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234" name="Google Shape;234;p31"/>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235" name="Google Shape;235;p31"/>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8" name="Shape 18"/>
        <p:cNvGrpSpPr/>
        <p:nvPr/>
      </p:nvGrpSpPr>
      <p:grpSpPr>
        <a:xfrm>
          <a:off x="0" y="0"/>
          <a:ext cx="0" cy="0"/>
          <a:chOff x="0" y="0"/>
          <a:chExt cx="0" cy="0"/>
        </a:xfrm>
      </p:grpSpPr>
      <p:sp>
        <p:nvSpPr>
          <p:cNvPr id="19" name="Google Shape;19;p4"/>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20" name="Google Shape;20;p4"/>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236" name="Shape 236"/>
        <p:cNvGrpSpPr/>
        <p:nvPr/>
      </p:nvGrpSpPr>
      <p:grpSpPr>
        <a:xfrm>
          <a:off x="0" y="0"/>
          <a:ext cx="0" cy="0"/>
          <a:chOff x="0" y="0"/>
          <a:chExt cx="0" cy="0"/>
        </a:xfrm>
      </p:grpSpPr>
      <p:sp>
        <p:nvSpPr>
          <p:cNvPr id="237" name="Google Shape;237;p32"/>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38" name="Google Shape;238;p32"/>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39" name="Google Shape;239;p32"/>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240" name="Google Shape;240;p32"/>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241" name="Google Shape;241;p32"/>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242" name="Google Shape;242;p32"/>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243" name="Google Shape;243;p32"/>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244" name="Google Shape;244;p32"/>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245" name="Google Shape;245;p32"/>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246" name="Google Shape;246;p32"/>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247" name="Google Shape;247;p32"/>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248" name="Google Shape;248;p32"/>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249" name="Google Shape;249;p32"/>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250" name="Google Shape;250;p32"/>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Section Header">
  <p:cSld name="1_Section Header">
    <p:spTree>
      <p:nvGrpSpPr>
        <p:cNvPr id="251" name="Shape 251"/>
        <p:cNvGrpSpPr/>
        <p:nvPr/>
      </p:nvGrpSpPr>
      <p:grpSpPr>
        <a:xfrm>
          <a:off x="0" y="0"/>
          <a:ext cx="0" cy="0"/>
          <a:chOff x="0" y="0"/>
          <a:chExt cx="0" cy="0"/>
        </a:xfrm>
      </p:grpSpPr>
      <p:sp>
        <p:nvSpPr>
          <p:cNvPr id="252" name="Google Shape;252;p33"/>
          <p:cNvSpPr txBox="1"/>
          <p:nvPr>
            <p:ph type="title"/>
          </p:nvPr>
        </p:nvSpPr>
        <p:spPr>
          <a:xfrm>
            <a:off x="623888" y="1282304"/>
            <a:ext cx="7886700" cy="21396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53" name="Google Shape;253;p33"/>
          <p:cNvSpPr txBox="1"/>
          <p:nvPr>
            <p:ph idx="1" type="body"/>
          </p:nvPr>
        </p:nvSpPr>
        <p:spPr>
          <a:xfrm>
            <a:off x="623888" y="3442097"/>
            <a:ext cx="7886700" cy="11250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rgbClr val="888888"/>
              </a:buClr>
              <a:buSzPts val="2100"/>
              <a:buFont typeface="Arial"/>
              <a:buNone/>
              <a:defRPr b="0" i="0" sz="1800" u="none" cap="none" strike="noStrike">
                <a:solidFill>
                  <a:srgbClr val="888888"/>
                </a:solidFill>
                <a:latin typeface="Calibri"/>
                <a:ea typeface="Calibri"/>
                <a:cs typeface="Calibri"/>
                <a:sym typeface="Calibri"/>
              </a:defRPr>
            </a:lvl1pPr>
            <a:lvl2pPr indent="-228600" lvl="1" marL="914400" marR="0" rtl="0" algn="l">
              <a:lnSpc>
                <a:spcPct val="90000"/>
              </a:lnSpc>
              <a:spcBef>
                <a:spcPts val="400"/>
              </a:spcBef>
              <a:spcAft>
                <a:spcPts val="0"/>
              </a:spcAft>
              <a:buClr>
                <a:srgbClr val="888888"/>
              </a:buClr>
              <a:buSzPts val="18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400"/>
              </a:spcBef>
              <a:spcAft>
                <a:spcPts val="0"/>
              </a:spcAft>
              <a:buClr>
                <a:srgbClr val="888888"/>
              </a:buClr>
              <a:buSzPts val="1500"/>
              <a:buFont typeface="Arial"/>
              <a:buNone/>
              <a:defRPr b="0" i="0" sz="14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400"/>
              </a:spcBef>
              <a:spcAft>
                <a:spcPts val="0"/>
              </a:spcAft>
              <a:buClr>
                <a:srgbClr val="888888"/>
              </a:buClr>
              <a:buSzPts val="1400"/>
              <a:buFont typeface="Arial"/>
              <a:buNone/>
              <a:defRPr b="0" i="0" sz="1200" u="none" cap="none" strike="noStrike">
                <a:solidFill>
                  <a:srgbClr val="888888"/>
                </a:solidFill>
                <a:latin typeface="Calibri"/>
                <a:ea typeface="Calibri"/>
                <a:cs typeface="Calibri"/>
                <a:sym typeface="Calibri"/>
              </a:defRPr>
            </a:lvl9pPr>
          </a:lstStyle>
          <a:p/>
        </p:txBody>
      </p:sp>
      <p:pic>
        <p:nvPicPr>
          <p:cNvPr id="254" name="Google Shape;254;p33"/>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255" name="Google Shape;255;p33"/>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256" name="Google Shape;256;p33"/>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257" name="Google Shape;257;p33"/>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258" name="Google Shape;258;p33"/>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259" name="Google Shape;259;p33"/>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260" name="Google Shape;260;p33"/>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261" name="Google Shape;261;p33"/>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262" name="Google Shape;262;p33"/>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263" name="Google Shape;263;p33"/>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264" name="Google Shape;264;p33"/>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265" name="Google Shape;265;p33"/>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wo Content">
  <p:cSld name="1_Two Content">
    <p:spTree>
      <p:nvGrpSpPr>
        <p:cNvPr id="266" name="Shape 266"/>
        <p:cNvGrpSpPr/>
        <p:nvPr/>
      </p:nvGrpSpPr>
      <p:grpSpPr>
        <a:xfrm>
          <a:off x="0" y="0"/>
          <a:ext cx="0" cy="0"/>
          <a:chOff x="0" y="0"/>
          <a:chExt cx="0" cy="0"/>
        </a:xfrm>
      </p:grpSpPr>
      <p:sp>
        <p:nvSpPr>
          <p:cNvPr id="267" name="Google Shape;267;p34"/>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68" name="Google Shape;268;p34"/>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69" name="Google Shape;269;p34"/>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70" name="Google Shape;270;p34"/>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271" name="Google Shape;271;p34"/>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272" name="Google Shape;272;p34"/>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273" name="Google Shape;273;p34"/>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274" name="Google Shape;274;p34"/>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275" name="Google Shape;275;p34"/>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276" name="Google Shape;276;p34"/>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277" name="Google Shape;277;p34"/>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278" name="Google Shape;278;p34"/>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279" name="Google Shape;279;p34"/>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280" name="Google Shape;280;p34"/>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281" name="Google Shape;281;p34"/>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mparison">
  <p:cSld name="1_Comparison">
    <p:spTree>
      <p:nvGrpSpPr>
        <p:cNvPr id="282" name="Shape 282"/>
        <p:cNvGrpSpPr/>
        <p:nvPr/>
      </p:nvGrpSpPr>
      <p:grpSpPr>
        <a:xfrm>
          <a:off x="0" y="0"/>
          <a:ext cx="0" cy="0"/>
          <a:chOff x="0" y="0"/>
          <a:chExt cx="0" cy="0"/>
        </a:xfrm>
      </p:grpSpPr>
      <p:sp>
        <p:nvSpPr>
          <p:cNvPr id="283" name="Google Shape;283;p35"/>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284" name="Google Shape;284;p35"/>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85" name="Google Shape;285;p35"/>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86" name="Google Shape;286;p35"/>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87" name="Google Shape;287;p35"/>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288" name="Google Shape;288;p35"/>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289" name="Google Shape;289;p35"/>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290" name="Google Shape;290;p35"/>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291" name="Google Shape;291;p35"/>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292" name="Google Shape;292;p35"/>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293" name="Google Shape;293;p35"/>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294" name="Google Shape;294;p35"/>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295" name="Google Shape;295;p35"/>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296" name="Google Shape;296;p35"/>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297" name="Google Shape;297;p35"/>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298" name="Google Shape;298;p35"/>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299" name="Google Shape;299;p35"/>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Only">
  <p:cSld name="1_Title Only">
    <p:spTree>
      <p:nvGrpSpPr>
        <p:cNvPr id="300" name="Shape 300"/>
        <p:cNvGrpSpPr/>
        <p:nvPr/>
      </p:nvGrpSpPr>
      <p:grpSpPr>
        <a:xfrm>
          <a:off x="0" y="0"/>
          <a:ext cx="0" cy="0"/>
          <a:chOff x="0" y="0"/>
          <a:chExt cx="0" cy="0"/>
        </a:xfrm>
      </p:grpSpPr>
      <p:sp>
        <p:nvSpPr>
          <p:cNvPr id="301" name="Google Shape;301;p36"/>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pic>
        <p:nvPicPr>
          <p:cNvPr id="302" name="Google Shape;302;p36"/>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303" name="Google Shape;303;p36"/>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304" name="Google Shape;304;p36"/>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305" name="Google Shape;305;p36"/>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306" name="Google Shape;306;p36"/>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307" name="Google Shape;307;p36"/>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308" name="Google Shape;308;p36"/>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309" name="Google Shape;309;p36"/>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310" name="Google Shape;310;p36"/>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311" name="Google Shape;311;p36"/>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312" name="Google Shape;312;p36"/>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313" name="Google Shape;313;p36"/>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Blank">
  <p:cSld name="1_Blank">
    <p:spTree>
      <p:nvGrpSpPr>
        <p:cNvPr id="314" name="Shape 314"/>
        <p:cNvGrpSpPr/>
        <p:nvPr/>
      </p:nvGrpSpPr>
      <p:grpSpPr>
        <a:xfrm>
          <a:off x="0" y="0"/>
          <a:ext cx="0" cy="0"/>
          <a:chOff x="0" y="0"/>
          <a:chExt cx="0" cy="0"/>
        </a:xfrm>
      </p:grpSpPr>
      <p:pic>
        <p:nvPicPr>
          <p:cNvPr id="315" name="Google Shape;315;p37"/>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316" name="Google Shape;316;p37"/>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317" name="Google Shape;317;p37"/>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318" name="Google Shape;318;p37"/>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319" name="Google Shape;319;p37"/>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320" name="Google Shape;320;p37"/>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321" name="Google Shape;321;p37"/>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322" name="Google Shape;322;p37"/>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323" name="Google Shape;323;p37"/>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324" name="Google Shape;324;p37"/>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325" name="Google Shape;325;p37"/>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326" name="Google Shape;326;p37"/>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ntent with Caption">
  <p:cSld name="1_Content with Caption">
    <p:spTree>
      <p:nvGrpSpPr>
        <p:cNvPr id="327" name="Shape 327"/>
        <p:cNvGrpSpPr/>
        <p:nvPr/>
      </p:nvGrpSpPr>
      <p:grpSpPr>
        <a:xfrm>
          <a:off x="0" y="0"/>
          <a:ext cx="0" cy="0"/>
          <a:chOff x="0" y="0"/>
          <a:chExt cx="0" cy="0"/>
        </a:xfrm>
      </p:grpSpPr>
      <p:sp>
        <p:nvSpPr>
          <p:cNvPr id="328" name="Google Shape;328;p38"/>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329" name="Google Shape;329;p38"/>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30" name="Google Shape;330;p38"/>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pic>
        <p:nvPicPr>
          <p:cNvPr id="331" name="Google Shape;331;p38"/>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332" name="Google Shape;332;p38"/>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333" name="Google Shape;333;p38"/>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334" name="Google Shape;334;p38"/>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335" name="Google Shape;335;p38"/>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336" name="Google Shape;336;p38"/>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337" name="Google Shape;337;p38"/>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338" name="Google Shape;338;p38"/>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339" name="Google Shape;339;p38"/>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340" name="Google Shape;340;p38"/>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341" name="Google Shape;341;p38"/>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342" name="Google Shape;342;p38"/>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icture with Caption">
  <p:cSld name="1_Picture with Caption">
    <p:spTree>
      <p:nvGrpSpPr>
        <p:cNvPr id="343" name="Shape 343"/>
        <p:cNvGrpSpPr/>
        <p:nvPr/>
      </p:nvGrpSpPr>
      <p:grpSpPr>
        <a:xfrm>
          <a:off x="0" y="0"/>
          <a:ext cx="0" cy="0"/>
          <a:chOff x="0" y="0"/>
          <a:chExt cx="0" cy="0"/>
        </a:xfrm>
      </p:grpSpPr>
      <p:sp>
        <p:nvSpPr>
          <p:cNvPr id="344" name="Google Shape;344;p3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345" name="Google Shape;345;p39"/>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346" name="Google Shape;346;p39"/>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pic>
        <p:nvPicPr>
          <p:cNvPr id="347" name="Google Shape;347;p39"/>
          <p:cNvPicPr preferRelativeResize="0"/>
          <p:nvPr/>
        </p:nvPicPr>
        <p:blipFill rotWithShape="1">
          <a:blip r:embed="rId2">
            <a:alphaModFix/>
          </a:blip>
          <a:srcRect b="0" l="0" r="0" t="0"/>
          <a:stretch/>
        </p:blipFill>
        <p:spPr>
          <a:xfrm>
            <a:off x="60309" y="4768096"/>
            <a:ext cx="674007" cy="239918"/>
          </a:xfrm>
          <a:prstGeom prst="rect">
            <a:avLst/>
          </a:prstGeom>
          <a:noFill/>
          <a:ln>
            <a:noFill/>
          </a:ln>
        </p:spPr>
      </p:pic>
      <p:pic>
        <p:nvPicPr>
          <p:cNvPr id="348" name="Google Shape;348;p39"/>
          <p:cNvPicPr preferRelativeResize="0"/>
          <p:nvPr/>
        </p:nvPicPr>
        <p:blipFill rotWithShape="1">
          <a:blip r:embed="rId3">
            <a:alphaModFix/>
          </a:blip>
          <a:srcRect b="0" l="0" r="0" t="0"/>
          <a:stretch/>
        </p:blipFill>
        <p:spPr>
          <a:xfrm>
            <a:off x="8564110" y="4715395"/>
            <a:ext cx="501499" cy="342043"/>
          </a:xfrm>
          <a:prstGeom prst="rect">
            <a:avLst/>
          </a:prstGeom>
          <a:noFill/>
          <a:ln>
            <a:noFill/>
          </a:ln>
        </p:spPr>
      </p:pic>
      <p:pic>
        <p:nvPicPr>
          <p:cNvPr id="349" name="Google Shape;349;p39"/>
          <p:cNvPicPr preferRelativeResize="0"/>
          <p:nvPr/>
        </p:nvPicPr>
        <p:blipFill rotWithShape="1">
          <a:blip r:embed="rId4">
            <a:alphaModFix/>
          </a:blip>
          <a:srcRect b="0" l="0" r="0" t="0"/>
          <a:stretch/>
        </p:blipFill>
        <p:spPr>
          <a:xfrm>
            <a:off x="6713516" y="4741683"/>
            <a:ext cx="455380" cy="171059"/>
          </a:xfrm>
          <a:prstGeom prst="rect">
            <a:avLst/>
          </a:prstGeom>
          <a:noFill/>
          <a:ln>
            <a:noFill/>
          </a:ln>
        </p:spPr>
      </p:pic>
      <p:pic>
        <p:nvPicPr>
          <p:cNvPr id="350" name="Google Shape;350;p39"/>
          <p:cNvPicPr preferRelativeResize="0"/>
          <p:nvPr/>
        </p:nvPicPr>
        <p:blipFill rotWithShape="1">
          <a:blip r:embed="rId5">
            <a:alphaModFix/>
          </a:blip>
          <a:srcRect b="0" l="0" r="0" t="0"/>
          <a:stretch/>
        </p:blipFill>
        <p:spPr>
          <a:xfrm>
            <a:off x="2073469" y="4746086"/>
            <a:ext cx="450056" cy="240030"/>
          </a:xfrm>
          <a:prstGeom prst="rect">
            <a:avLst/>
          </a:prstGeom>
          <a:noFill/>
          <a:ln>
            <a:noFill/>
          </a:ln>
        </p:spPr>
      </p:pic>
      <p:pic>
        <p:nvPicPr>
          <p:cNvPr id="351" name="Google Shape;351;p39"/>
          <p:cNvPicPr preferRelativeResize="0"/>
          <p:nvPr/>
        </p:nvPicPr>
        <p:blipFill rotWithShape="1">
          <a:blip r:embed="rId6">
            <a:alphaModFix/>
          </a:blip>
          <a:srcRect b="0" l="0" r="0" t="0"/>
          <a:stretch/>
        </p:blipFill>
        <p:spPr>
          <a:xfrm>
            <a:off x="1513973" y="4741683"/>
            <a:ext cx="424499" cy="102498"/>
          </a:xfrm>
          <a:prstGeom prst="rect">
            <a:avLst/>
          </a:prstGeom>
          <a:noFill/>
          <a:ln>
            <a:noFill/>
          </a:ln>
        </p:spPr>
      </p:pic>
      <p:pic>
        <p:nvPicPr>
          <p:cNvPr id="352" name="Google Shape;352;p39"/>
          <p:cNvPicPr preferRelativeResize="0"/>
          <p:nvPr/>
        </p:nvPicPr>
        <p:blipFill rotWithShape="1">
          <a:blip r:embed="rId7">
            <a:alphaModFix/>
          </a:blip>
          <a:srcRect b="0" l="0" r="0" t="0"/>
          <a:stretch/>
        </p:blipFill>
        <p:spPr>
          <a:xfrm>
            <a:off x="8090289" y="4724713"/>
            <a:ext cx="398777" cy="205740"/>
          </a:xfrm>
          <a:prstGeom prst="rect">
            <a:avLst/>
          </a:prstGeom>
          <a:noFill/>
          <a:ln>
            <a:noFill/>
          </a:ln>
        </p:spPr>
      </p:pic>
      <p:pic>
        <p:nvPicPr>
          <p:cNvPr id="353" name="Google Shape;353;p39"/>
          <p:cNvPicPr preferRelativeResize="0"/>
          <p:nvPr/>
        </p:nvPicPr>
        <p:blipFill rotWithShape="1">
          <a:blip r:embed="rId8">
            <a:alphaModFix/>
          </a:blip>
          <a:srcRect b="0" l="0" r="0" t="0"/>
          <a:stretch/>
        </p:blipFill>
        <p:spPr>
          <a:xfrm>
            <a:off x="1164876" y="4750923"/>
            <a:ext cx="253746" cy="253746"/>
          </a:xfrm>
          <a:prstGeom prst="rect">
            <a:avLst/>
          </a:prstGeom>
          <a:noFill/>
          <a:ln>
            <a:noFill/>
          </a:ln>
        </p:spPr>
      </p:pic>
      <p:pic>
        <p:nvPicPr>
          <p:cNvPr id="354" name="Google Shape;354;p39"/>
          <p:cNvPicPr preferRelativeResize="0"/>
          <p:nvPr/>
        </p:nvPicPr>
        <p:blipFill rotWithShape="1">
          <a:blip r:embed="rId9">
            <a:alphaModFix/>
          </a:blip>
          <a:srcRect b="0" l="0" r="0" t="0"/>
          <a:stretch/>
        </p:blipFill>
        <p:spPr>
          <a:xfrm>
            <a:off x="6661451" y="4977926"/>
            <a:ext cx="457136" cy="75408"/>
          </a:xfrm>
          <a:prstGeom prst="rect">
            <a:avLst/>
          </a:prstGeom>
          <a:noFill/>
          <a:ln>
            <a:noFill/>
          </a:ln>
        </p:spPr>
      </p:pic>
      <p:pic>
        <p:nvPicPr>
          <p:cNvPr id="355" name="Google Shape;355;p39"/>
          <p:cNvPicPr preferRelativeResize="0"/>
          <p:nvPr/>
        </p:nvPicPr>
        <p:blipFill rotWithShape="1">
          <a:blip r:embed="rId10">
            <a:alphaModFix/>
          </a:blip>
          <a:srcRect b="0" l="0" r="0" t="0"/>
          <a:stretch/>
        </p:blipFill>
        <p:spPr>
          <a:xfrm>
            <a:off x="1493423" y="4899059"/>
            <a:ext cx="503357" cy="116574"/>
          </a:xfrm>
          <a:prstGeom prst="rect">
            <a:avLst/>
          </a:prstGeom>
          <a:noFill/>
          <a:ln>
            <a:noFill/>
          </a:ln>
        </p:spPr>
      </p:pic>
      <p:pic>
        <p:nvPicPr>
          <p:cNvPr id="356" name="Google Shape;356;p39"/>
          <p:cNvPicPr preferRelativeResize="0"/>
          <p:nvPr/>
        </p:nvPicPr>
        <p:blipFill rotWithShape="1">
          <a:blip r:embed="rId11">
            <a:alphaModFix/>
          </a:blip>
          <a:srcRect b="0" l="0" r="0" t="0"/>
          <a:stretch/>
        </p:blipFill>
        <p:spPr>
          <a:xfrm>
            <a:off x="7294934" y="4748061"/>
            <a:ext cx="719374" cy="171205"/>
          </a:xfrm>
          <a:prstGeom prst="rect">
            <a:avLst/>
          </a:prstGeom>
          <a:noFill/>
          <a:ln>
            <a:noFill/>
          </a:ln>
        </p:spPr>
      </p:pic>
      <p:pic>
        <p:nvPicPr>
          <p:cNvPr id="357" name="Google Shape;357;p39"/>
          <p:cNvPicPr preferRelativeResize="0"/>
          <p:nvPr/>
        </p:nvPicPr>
        <p:blipFill rotWithShape="1">
          <a:blip r:embed="rId12">
            <a:alphaModFix/>
          </a:blip>
          <a:srcRect b="0" l="0" r="0" t="0"/>
          <a:stretch/>
        </p:blipFill>
        <p:spPr>
          <a:xfrm>
            <a:off x="7234900" y="4948604"/>
            <a:ext cx="1184942" cy="123434"/>
          </a:xfrm>
          <a:prstGeom prst="rect">
            <a:avLst/>
          </a:prstGeom>
          <a:noFill/>
          <a:ln>
            <a:noFill/>
          </a:ln>
        </p:spPr>
      </p:pic>
      <p:pic>
        <p:nvPicPr>
          <p:cNvPr id="358" name="Google Shape;358;p39"/>
          <p:cNvPicPr preferRelativeResize="0"/>
          <p:nvPr/>
        </p:nvPicPr>
        <p:blipFill rotWithShape="1">
          <a:blip r:embed="rId13">
            <a:alphaModFix/>
          </a:blip>
          <a:srcRect b="0" l="0" r="0" t="0"/>
          <a:stretch/>
        </p:blipFill>
        <p:spPr>
          <a:xfrm>
            <a:off x="794632" y="4703455"/>
            <a:ext cx="342351" cy="342351"/>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359" name="Shape 359"/>
        <p:cNvGrpSpPr/>
        <p:nvPr/>
      </p:nvGrpSpPr>
      <p:grpSpPr>
        <a:xfrm>
          <a:off x="0" y="0"/>
          <a:ext cx="0" cy="0"/>
          <a:chOff x="0" y="0"/>
          <a:chExt cx="0" cy="0"/>
        </a:xfrm>
      </p:grpSpPr>
      <p:sp>
        <p:nvSpPr>
          <p:cNvPr id="360" name="Google Shape;360;p40"/>
          <p:cNvSpPr txBox="1"/>
          <p:nvPr>
            <p:ph type="title"/>
          </p:nvPr>
        </p:nvSpPr>
        <p:spPr>
          <a:xfrm>
            <a:off x="311700" y="391350"/>
            <a:ext cx="8520600" cy="626100"/>
          </a:xfrm>
          <a:prstGeom prst="rect">
            <a:avLst/>
          </a:prstGeom>
        </p:spPr>
        <p:txBody>
          <a:bodyPr anchorCtr="0" anchor="ctr" bIns="68575" lIns="68575" spcFirstLastPara="1" rIns="68575" wrap="square" tIns="68575"/>
          <a:lstStyle>
            <a:lvl1pPr lvl="0" rtl="0">
              <a:spcBef>
                <a:spcPts val="0"/>
              </a:spcBef>
              <a:spcAft>
                <a:spcPts val="0"/>
              </a:spcAft>
              <a:buSzPts val="11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361" name="Google Shape;361;p40"/>
          <p:cNvSpPr txBox="1"/>
          <p:nvPr>
            <p:ph idx="1" type="body"/>
          </p:nvPr>
        </p:nvSpPr>
        <p:spPr>
          <a:xfrm>
            <a:off x="311700" y="1152475"/>
            <a:ext cx="8520600" cy="3416400"/>
          </a:xfrm>
          <a:prstGeom prst="rect">
            <a:avLst/>
          </a:prstGeom>
        </p:spPr>
        <p:txBody>
          <a:bodyPr anchorCtr="0" anchor="t" bIns="68575" lIns="68575" spcFirstLastPara="1" rIns="68575" wrap="square" tIns="68575"/>
          <a:lstStyle>
            <a:lvl1pPr indent="-361950" lvl="0" marL="457200" rtl="0">
              <a:spcBef>
                <a:spcPts val="800"/>
              </a:spcBef>
              <a:spcAft>
                <a:spcPts val="0"/>
              </a:spcAft>
              <a:buSzPts val="2100"/>
              <a:buChar char="•"/>
              <a:defRPr/>
            </a:lvl1pPr>
            <a:lvl2pPr indent="-342900" lvl="1" marL="914400" rtl="0">
              <a:spcBef>
                <a:spcPts val="400"/>
              </a:spcBef>
              <a:spcAft>
                <a:spcPts val="0"/>
              </a:spcAft>
              <a:buSzPts val="1800"/>
              <a:buChar char="•"/>
              <a:defRPr/>
            </a:lvl2pPr>
            <a:lvl3pPr indent="-323850" lvl="2" marL="1371600" rtl="0">
              <a:spcBef>
                <a:spcPts val="400"/>
              </a:spcBef>
              <a:spcAft>
                <a:spcPts val="0"/>
              </a:spcAft>
              <a:buSzPts val="15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362" name="Google Shape;362;p40"/>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3" name="Shape 363"/>
        <p:cNvGrpSpPr/>
        <p:nvPr/>
      </p:nvGrpSpPr>
      <p:grpSpPr>
        <a:xfrm>
          <a:off x="0" y="0"/>
          <a:ext cx="0" cy="0"/>
          <a:chOff x="0" y="0"/>
          <a:chExt cx="0" cy="0"/>
        </a:xfrm>
      </p:grpSpPr>
      <p:sp>
        <p:nvSpPr>
          <p:cNvPr id="364" name="Google Shape;364;p41"/>
          <p:cNvSpPr txBox="1"/>
          <p:nvPr>
            <p:ph type="title"/>
          </p:nvPr>
        </p:nvSpPr>
        <p:spPr>
          <a:xfrm>
            <a:off x="311700" y="555600"/>
            <a:ext cx="2808000" cy="755700"/>
          </a:xfrm>
          <a:prstGeom prst="rect">
            <a:avLst/>
          </a:prstGeom>
        </p:spPr>
        <p:txBody>
          <a:bodyPr anchorCtr="0" anchor="b" bIns="68575" lIns="68575" spcFirstLastPara="1" rIns="68575" wrap="square" tIns="68575"/>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65" name="Google Shape;365;p41"/>
          <p:cNvSpPr txBox="1"/>
          <p:nvPr>
            <p:ph idx="1" type="body"/>
          </p:nvPr>
        </p:nvSpPr>
        <p:spPr>
          <a:xfrm>
            <a:off x="311700" y="1391378"/>
            <a:ext cx="2808000" cy="3179400"/>
          </a:xfrm>
          <a:prstGeom prst="rect">
            <a:avLst/>
          </a:prstGeom>
        </p:spPr>
        <p:txBody>
          <a:bodyPr anchorCtr="0" anchor="t" bIns="68575" lIns="68575" spcFirstLastPara="1" rIns="68575" wrap="square" tIns="68575"/>
          <a:lstStyle>
            <a:lvl1pPr indent="-304800" lvl="0" marL="457200" rtl="0">
              <a:spcBef>
                <a:spcPts val="800"/>
              </a:spcBef>
              <a:spcAft>
                <a:spcPts val="0"/>
              </a:spcAft>
              <a:buSzPts val="1200"/>
              <a:buChar char="•"/>
              <a:defRPr sz="1200"/>
            </a:lvl1pPr>
            <a:lvl2pPr indent="-304800" lvl="1" marL="914400" rtl="0">
              <a:spcBef>
                <a:spcPts val="400"/>
              </a:spcBef>
              <a:spcAft>
                <a:spcPts val="0"/>
              </a:spcAft>
              <a:buSzPts val="1200"/>
              <a:buChar char="•"/>
              <a:defRPr sz="1200"/>
            </a:lvl2pPr>
            <a:lvl3pPr indent="-304800" lvl="2" marL="1371600" rtl="0">
              <a:spcBef>
                <a:spcPts val="400"/>
              </a:spcBef>
              <a:spcAft>
                <a:spcPts val="0"/>
              </a:spcAft>
              <a:buSzPts val="1200"/>
              <a:buChar char="•"/>
              <a:defRPr sz="1200"/>
            </a:lvl3pPr>
            <a:lvl4pPr indent="-304800" lvl="3" marL="1828800" rtl="0">
              <a:spcBef>
                <a:spcPts val="400"/>
              </a:spcBef>
              <a:spcAft>
                <a:spcPts val="0"/>
              </a:spcAft>
              <a:buSzPts val="1200"/>
              <a:buChar char="•"/>
              <a:defRPr sz="1200"/>
            </a:lvl4pPr>
            <a:lvl5pPr indent="-304800" lvl="4" marL="2286000" rtl="0">
              <a:spcBef>
                <a:spcPts val="400"/>
              </a:spcBef>
              <a:spcAft>
                <a:spcPts val="0"/>
              </a:spcAft>
              <a:buSzPts val="1200"/>
              <a:buChar char="•"/>
              <a:defRPr sz="1200"/>
            </a:lvl5pPr>
            <a:lvl6pPr indent="-304800" lvl="5" marL="2743200" rtl="0">
              <a:spcBef>
                <a:spcPts val="400"/>
              </a:spcBef>
              <a:spcAft>
                <a:spcPts val="0"/>
              </a:spcAft>
              <a:buSzPts val="1200"/>
              <a:buChar char="•"/>
              <a:defRPr sz="1200"/>
            </a:lvl6pPr>
            <a:lvl7pPr indent="-304800" lvl="6" marL="3200400" rtl="0">
              <a:spcBef>
                <a:spcPts val="400"/>
              </a:spcBef>
              <a:spcAft>
                <a:spcPts val="0"/>
              </a:spcAft>
              <a:buSzPts val="1200"/>
              <a:buChar char="•"/>
              <a:defRPr sz="1200"/>
            </a:lvl7pPr>
            <a:lvl8pPr indent="-304800" lvl="7" marL="3657600" rtl="0">
              <a:spcBef>
                <a:spcPts val="400"/>
              </a:spcBef>
              <a:spcAft>
                <a:spcPts val="0"/>
              </a:spcAft>
              <a:buSzPts val="1200"/>
              <a:buChar char="•"/>
              <a:defRPr sz="1200"/>
            </a:lvl8pPr>
            <a:lvl9pPr indent="-304800" lvl="8" marL="4114800" rtl="0">
              <a:spcBef>
                <a:spcPts val="400"/>
              </a:spcBef>
              <a:spcAft>
                <a:spcPts val="0"/>
              </a:spcAft>
              <a:buSzPts val="1200"/>
              <a:buChar char="•"/>
              <a:defRPr sz="1200"/>
            </a:lvl9pPr>
          </a:lstStyle>
          <a:p/>
        </p:txBody>
      </p:sp>
      <p:sp>
        <p:nvSpPr>
          <p:cNvPr id="366" name="Google Shape;366;p41"/>
          <p:cNvSpPr txBox="1"/>
          <p:nvPr>
            <p:ph idx="12" type="sldNum"/>
          </p:nvPr>
        </p:nvSpPr>
        <p:spPr>
          <a:xfrm>
            <a:off x="8490250" y="4681009"/>
            <a:ext cx="5487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1" name="Shape 21"/>
        <p:cNvGrpSpPr/>
        <p:nvPr/>
      </p:nvGrpSpPr>
      <p:grpSpPr>
        <a:xfrm>
          <a:off x="0" y="0"/>
          <a:ext cx="0" cy="0"/>
          <a:chOff x="0" y="0"/>
          <a:chExt cx="0" cy="0"/>
        </a:xfrm>
      </p:grpSpPr>
      <p:sp>
        <p:nvSpPr>
          <p:cNvPr id="22" name="Google Shape;22;p5"/>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23" name="Google Shape;23;p5"/>
          <p:cNvSpPr txBox="1"/>
          <p:nvPr>
            <p:ph idx="1" type="body"/>
          </p:nvPr>
        </p:nvSpPr>
        <p:spPr>
          <a:xfrm>
            <a:off x="6286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4" name="Google Shape;24;p5"/>
          <p:cNvSpPr txBox="1"/>
          <p:nvPr>
            <p:ph idx="2" type="body"/>
          </p:nvPr>
        </p:nvSpPr>
        <p:spPr>
          <a:xfrm>
            <a:off x="4629150" y="1369219"/>
            <a:ext cx="38862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5" name="Shape 25"/>
        <p:cNvGrpSpPr/>
        <p:nvPr/>
      </p:nvGrpSpPr>
      <p:grpSpPr>
        <a:xfrm>
          <a:off x="0" y="0"/>
          <a:ext cx="0" cy="0"/>
          <a:chOff x="0" y="0"/>
          <a:chExt cx="0" cy="0"/>
        </a:xfrm>
      </p:grpSpPr>
      <p:sp>
        <p:nvSpPr>
          <p:cNvPr id="26" name="Google Shape;26;p6"/>
          <p:cNvSpPr txBox="1"/>
          <p:nvPr>
            <p:ph type="title"/>
          </p:nvPr>
        </p:nvSpPr>
        <p:spPr>
          <a:xfrm>
            <a:off x="629841"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27" name="Google Shape;27;p6"/>
          <p:cNvSpPr txBox="1"/>
          <p:nvPr>
            <p:ph idx="1" type="body"/>
          </p:nvPr>
        </p:nvSpPr>
        <p:spPr>
          <a:xfrm>
            <a:off x="629841" y="1260872"/>
            <a:ext cx="38682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28" name="Google Shape;28;p6"/>
          <p:cNvSpPr txBox="1"/>
          <p:nvPr>
            <p:ph idx="2" type="body"/>
          </p:nvPr>
        </p:nvSpPr>
        <p:spPr>
          <a:xfrm>
            <a:off x="629841" y="1878806"/>
            <a:ext cx="38682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29" name="Google Shape;29;p6"/>
          <p:cNvSpPr txBox="1"/>
          <p:nvPr>
            <p:ph idx="3" type="body"/>
          </p:nvPr>
        </p:nvSpPr>
        <p:spPr>
          <a:xfrm>
            <a:off x="4629150" y="1260872"/>
            <a:ext cx="3887400" cy="618000"/>
          </a:xfrm>
          <a:prstGeom prst="rect">
            <a:avLst/>
          </a:prstGeom>
          <a:noFill/>
          <a:ln>
            <a:noFill/>
          </a:ln>
        </p:spPr>
        <p:txBody>
          <a:bodyPr anchorCtr="0" anchor="b"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1" i="0" sz="14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1" i="0" sz="1200" u="none" cap="none" strike="noStrike">
                <a:solidFill>
                  <a:schemeClr val="dk1"/>
                </a:solidFill>
                <a:latin typeface="Calibri"/>
                <a:ea typeface="Calibri"/>
                <a:cs typeface="Calibri"/>
                <a:sym typeface="Calibri"/>
              </a:defRPr>
            </a:lvl9pPr>
          </a:lstStyle>
          <a:p/>
        </p:txBody>
      </p:sp>
      <p:sp>
        <p:nvSpPr>
          <p:cNvPr id="30" name="Google Shape;30;p6"/>
          <p:cNvSpPr txBox="1"/>
          <p:nvPr>
            <p:ph idx="4" type="body"/>
          </p:nvPr>
        </p:nvSpPr>
        <p:spPr>
          <a:xfrm>
            <a:off x="4629150" y="1878806"/>
            <a:ext cx="3887400" cy="27633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3" name="Shape 33"/>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4" name="Shape 34"/>
        <p:cNvGrpSpPr/>
        <p:nvPr/>
      </p:nvGrpSpPr>
      <p:grpSpPr>
        <a:xfrm>
          <a:off x="0" y="0"/>
          <a:ext cx="0" cy="0"/>
          <a:chOff x="0" y="0"/>
          <a:chExt cx="0" cy="0"/>
        </a:xfrm>
      </p:grpSpPr>
      <p:sp>
        <p:nvSpPr>
          <p:cNvPr id="35" name="Google Shape;35;p9"/>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36" name="Google Shape;36;p9"/>
          <p:cNvSpPr txBox="1"/>
          <p:nvPr>
            <p:ph idx="1" type="body"/>
          </p:nvPr>
        </p:nvSpPr>
        <p:spPr>
          <a:xfrm>
            <a:off x="3887391" y="740569"/>
            <a:ext cx="4629000" cy="3655200"/>
          </a:xfrm>
          <a:prstGeom prst="rect">
            <a:avLst/>
          </a:prstGeom>
          <a:noFill/>
          <a:ln>
            <a:noFill/>
          </a:ln>
        </p:spPr>
        <p:txBody>
          <a:bodyPr anchorCtr="0" anchor="t" bIns="68575" lIns="68575" spcFirstLastPara="1" rIns="68575" wrap="square" tIns="68575"/>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37" name="Google Shape;37;p9"/>
          <p:cNvSpPr txBox="1"/>
          <p:nvPr>
            <p:ph idx="2"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8" name="Shape 38"/>
        <p:cNvGrpSpPr/>
        <p:nvPr/>
      </p:nvGrpSpPr>
      <p:grpSpPr>
        <a:xfrm>
          <a:off x="0" y="0"/>
          <a:ext cx="0" cy="0"/>
          <a:chOff x="0" y="0"/>
          <a:chExt cx="0" cy="0"/>
        </a:xfrm>
      </p:grpSpPr>
      <p:sp>
        <p:nvSpPr>
          <p:cNvPr id="39" name="Google Shape;39;p10"/>
          <p:cNvSpPr txBox="1"/>
          <p:nvPr>
            <p:ph type="title"/>
          </p:nvPr>
        </p:nvSpPr>
        <p:spPr>
          <a:xfrm>
            <a:off x="629841" y="342900"/>
            <a:ext cx="2949300" cy="1200000"/>
          </a:xfrm>
          <a:prstGeom prst="rect">
            <a:avLst/>
          </a:prstGeom>
          <a:noFill/>
          <a:ln>
            <a:noFill/>
          </a:ln>
        </p:spPr>
        <p:txBody>
          <a:bodyPr anchorCtr="0" anchor="b"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24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40" name="Google Shape;40;p10"/>
          <p:cNvSpPr/>
          <p:nvPr>
            <p:ph idx="2" type="pic"/>
          </p:nvPr>
        </p:nvSpPr>
        <p:spPr>
          <a:xfrm>
            <a:off x="3887391" y="740569"/>
            <a:ext cx="4629000" cy="3655200"/>
          </a:xfrm>
          <a:prstGeom prst="rect">
            <a:avLst/>
          </a:prstGeom>
          <a:noFill/>
          <a:ln>
            <a:noFill/>
          </a:ln>
        </p:spPr>
        <p:txBody>
          <a:bodyPr anchorCtr="0" anchor="t" bIns="68575" lIns="68575" spcFirstLastPara="1" rIns="68575" wrap="square" tIns="68575"/>
          <a:lstStyle>
            <a:lvl1pPr indent="0" lvl="0" marL="0" marR="0" rtl="0" algn="l">
              <a:lnSpc>
                <a:spcPct val="90000"/>
              </a:lnSpc>
              <a:spcBef>
                <a:spcPts val="800"/>
              </a:spcBef>
              <a:spcAft>
                <a:spcPts val="0"/>
              </a:spcAft>
              <a:buClr>
                <a:schemeClr val="dk1"/>
              </a:buClr>
              <a:buSzPts val="1100"/>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spcAft>
                <a:spcPts val="0"/>
              </a:spcAft>
              <a:buClr>
                <a:schemeClr val="dk1"/>
              </a:buClr>
              <a:buSzPts val="110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spcAft>
                <a:spcPts val="0"/>
              </a:spcAft>
              <a:buClr>
                <a:schemeClr val="dk1"/>
              </a:buClr>
              <a:buSzPts val="1100"/>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spcAft>
                <a:spcPts val="0"/>
              </a:spcAft>
              <a:buClr>
                <a:schemeClr val="dk1"/>
              </a:buClr>
              <a:buSzPts val="1100"/>
              <a:buFont typeface="Arial"/>
              <a:buNone/>
              <a:defRPr b="0" i="0" sz="1500" u="none" cap="none" strike="noStrike">
                <a:solidFill>
                  <a:schemeClr val="dk1"/>
                </a:solidFill>
                <a:latin typeface="Calibri"/>
                <a:ea typeface="Calibri"/>
                <a:cs typeface="Calibri"/>
                <a:sym typeface="Calibri"/>
              </a:defRPr>
            </a:lvl9pPr>
          </a:lstStyle>
          <a:p/>
        </p:txBody>
      </p:sp>
      <p:sp>
        <p:nvSpPr>
          <p:cNvPr id="41" name="Google Shape;41;p10"/>
          <p:cNvSpPr txBox="1"/>
          <p:nvPr>
            <p:ph idx="1" type="body"/>
          </p:nvPr>
        </p:nvSpPr>
        <p:spPr>
          <a:xfrm>
            <a:off x="629841" y="1543050"/>
            <a:ext cx="2949300" cy="2858700"/>
          </a:xfrm>
          <a:prstGeom prst="rect">
            <a:avLst/>
          </a:prstGeom>
          <a:noFill/>
          <a:ln>
            <a:noFill/>
          </a:ln>
        </p:spPr>
        <p:txBody>
          <a:bodyPr anchorCtr="0" anchor="t" bIns="68575" lIns="68575" spcFirstLastPara="1" rIns="68575" wrap="square" tIns="68575"/>
          <a:lstStyle>
            <a:lvl1pPr indent="-228600" lvl="0" marL="457200" marR="0" rtl="0" algn="l">
              <a:lnSpc>
                <a:spcPct val="90000"/>
              </a:lnSpc>
              <a:spcBef>
                <a:spcPts val="800"/>
              </a:spcBef>
              <a:spcAft>
                <a:spcPts val="0"/>
              </a:spcAft>
              <a:buClr>
                <a:schemeClr val="dk1"/>
              </a:buClr>
              <a:buSzPts val="21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400"/>
              </a:spcBef>
              <a:spcAft>
                <a:spcPts val="0"/>
              </a:spcAft>
              <a:buClr>
                <a:schemeClr val="dk1"/>
              </a:buClr>
              <a:buSzPts val="1800"/>
              <a:buFont typeface="Arial"/>
              <a:buNone/>
              <a:defRPr b="0" i="0" sz="1100" u="none" cap="none" strike="noStrike">
                <a:solidFill>
                  <a:schemeClr val="dk1"/>
                </a:solidFill>
                <a:latin typeface="Calibri"/>
                <a:ea typeface="Calibri"/>
                <a:cs typeface="Calibri"/>
                <a:sym typeface="Calibri"/>
              </a:defRPr>
            </a:lvl2pPr>
            <a:lvl3pPr indent="-228600" lvl="2" marL="1371600" marR="0" rtl="0" algn="l">
              <a:lnSpc>
                <a:spcPct val="90000"/>
              </a:lnSpc>
              <a:spcBef>
                <a:spcPts val="400"/>
              </a:spcBef>
              <a:spcAft>
                <a:spcPts val="0"/>
              </a:spcAft>
              <a:buClr>
                <a:schemeClr val="dk1"/>
              </a:buClr>
              <a:buSzPts val="15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4pPr>
            <a:lvl5pPr indent="-228600" lvl="4" marL="22860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5pPr>
            <a:lvl6pPr indent="-228600" lvl="5" marL="27432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6pPr>
            <a:lvl7pPr indent="-228600" lvl="6" marL="32004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7pPr>
            <a:lvl8pPr indent="-228600" lvl="7" marL="36576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8pPr>
            <a:lvl9pPr indent="-228600" lvl="8" marL="4114800" marR="0" rtl="0" algn="l">
              <a:lnSpc>
                <a:spcPct val="90000"/>
              </a:lnSpc>
              <a:spcBef>
                <a:spcPts val="400"/>
              </a:spcBef>
              <a:spcAft>
                <a:spcPts val="0"/>
              </a:spcAft>
              <a:buClr>
                <a:schemeClr val="dk1"/>
              </a:buClr>
              <a:buSzPts val="1400"/>
              <a:buFont typeface="Arial"/>
              <a:buNone/>
              <a:defRPr b="0" i="0" sz="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21" Type="http://schemas.openxmlformats.org/officeDocument/2006/relationships/theme" Target="../theme/theme2.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8.xml"/><Relationship Id="rId11" Type="http://schemas.openxmlformats.org/officeDocument/2006/relationships/slideLayout" Target="../slideLayouts/slideLayout29.xml"/><Relationship Id="rId22" Type="http://schemas.openxmlformats.org/officeDocument/2006/relationships/theme" Target="../theme/theme1.xml"/><Relationship Id="rId10" Type="http://schemas.openxmlformats.org/officeDocument/2006/relationships/slideLayout" Target="../slideLayouts/slideLayout28.xml"/><Relationship Id="rId21" Type="http://schemas.openxmlformats.org/officeDocument/2006/relationships/slideLayout" Target="../slideLayouts/slideLayout39.xml"/><Relationship Id="rId13" Type="http://schemas.openxmlformats.org/officeDocument/2006/relationships/slideLayout" Target="../slideLayouts/slideLayout31.xml"/><Relationship Id="rId12" Type="http://schemas.openxmlformats.org/officeDocument/2006/relationships/slideLayout" Target="../slideLayouts/slideLayout30.xml"/><Relationship Id="rId1" Type="http://schemas.openxmlformats.org/officeDocument/2006/relationships/image" Target="../media/image17.png"/><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5" Type="http://schemas.openxmlformats.org/officeDocument/2006/relationships/slideLayout" Target="../slideLayouts/slideLayout33.xml"/><Relationship Id="rId14" Type="http://schemas.openxmlformats.org/officeDocument/2006/relationships/slideLayout" Target="../slideLayouts/slideLayout32.xml"/><Relationship Id="rId17" Type="http://schemas.openxmlformats.org/officeDocument/2006/relationships/slideLayout" Target="../slideLayouts/slideLayout35.xml"/><Relationship Id="rId16" Type="http://schemas.openxmlformats.org/officeDocument/2006/relationships/slideLayout" Target="../slideLayouts/slideLayout34.xml"/><Relationship Id="rId5" Type="http://schemas.openxmlformats.org/officeDocument/2006/relationships/slideLayout" Target="../slideLayouts/slideLayout23.xml"/><Relationship Id="rId19" Type="http://schemas.openxmlformats.org/officeDocument/2006/relationships/slideLayout" Target="../slideLayouts/slideLayout37.xml"/><Relationship Id="rId6" Type="http://schemas.openxmlformats.org/officeDocument/2006/relationships/slideLayout" Target="../slideLayouts/slideLayout24.xml"/><Relationship Id="rId18" Type="http://schemas.openxmlformats.org/officeDocument/2006/relationships/slideLayout" Target="../slideLayouts/slideLayout36.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a:spcBef>
                <a:spcPts val="0"/>
              </a:spcBef>
              <a:spcAft>
                <a:spcPts val="0"/>
              </a:spcAft>
              <a:buSzPts val="1100"/>
              <a:buNone/>
              <a:defRPr sz="1400"/>
            </a:lvl2pPr>
            <a:lvl3pPr indent="0" lvl="2">
              <a:spcBef>
                <a:spcPts val="0"/>
              </a:spcBef>
              <a:spcAft>
                <a:spcPts val="0"/>
              </a:spcAft>
              <a:buSzPts val="1100"/>
              <a:buNone/>
              <a:defRPr sz="1400"/>
            </a:lvl3pPr>
            <a:lvl4pPr indent="0" lvl="3">
              <a:spcBef>
                <a:spcPts val="0"/>
              </a:spcBef>
              <a:spcAft>
                <a:spcPts val="0"/>
              </a:spcAft>
              <a:buSzPts val="1100"/>
              <a:buNone/>
              <a:defRPr sz="1400"/>
            </a:lvl4pPr>
            <a:lvl5pPr indent="0" lvl="4">
              <a:spcBef>
                <a:spcPts val="0"/>
              </a:spcBef>
              <a:spcAft>
                <a:spcPts val="0"/>
              </a:spcAft>
              <a:buSzPts val="1100"/>
              <a:buNone/>
              <a:defRPr sz="1400"/>
            </a:lvl5pPr>
            <a:lvl6pPr indent="0" lvl="5">
              <a:spcBef>
                <a:spcPts val="0"/>
              </a:spcBef>
              <a:spcAft>
                <a:spcPts val="0"/>
              </a:spcAft>
              <a:buSzPts val="1100"/>
              <a:buNone/>
              <a:defRPr sz="1400"/>
            </a:lvl6pPr>
            <a:lvl7pPr indent="0" lvl="6">
              <a:spcBef>
                <a:spcPts val="0"/>
              </a:spcBef>
              <a:spcAft>
                <a:spcPts val="0"/>
              </a:spcAft>
              <a:buSzPts val="1100"/>
              <a:buNone/>
              <a:defRPr sz="1400"/>
            </a:lvl7pPr>
            <a:lvl8pPr indent="0" lvl="7">
              <a:spcBef>
                <a:spcPts val="0"/>
              </a:spcBef>
              <a:spcAft>
                <a:spcPts val="0"/>
              </a:spcAft>
              <a:buSzPts val="1100"/>
              <a:buNone/>
              <a:defRPr sz="1400"/>
            </a:lvl8pPr>
            <a:lvl9pPr indent="0"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8" name="Google Shape;8;p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a:off x="0" y="4632722"/>
            <a:ext cx="9144000" cy="510900"/>
          </a:xfrm>
          <a:prstGeom prst="rect">
            <a:avLst/>
          </a:prstGeom>
          <a:gradFill>
            <a:gsLst>
              <a:gs pos="0">
                <a:srgbClr val="13294B"/>
              </a:gs>
              <a:gs pos="50000">
                <a:srgbClr val="BDCAF0"/>
              </a:gs>
              <a:gs pos="100000">
                <a:srgbClr val="E84A27"/>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0" name="Google Shape;10;p1"/>
          <p:cNvSpPr txBox="1"/>
          <p:nvPr/>
        </p:nvSpPr>
        <p:spPr>
          <a:xfrm>
            <a:off x="8670472" y="134614"/>
            <a:ext cx="342900" cy="273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en" sz="1400" u="none" cap="none" strike="noStrike">
                <a:solidFill>
                  <a:srgbClr val="13294B"/>
                </a:solidFill>
                <a:latin typeface="Calibri"/>
                <a:ea typeface="Calibri"/>
                <a:cs typeface="Calibri"/>
                <a:sym typeface="Calibri"/>
              </a:rPr>
              <a:t>‹#›</a:t>
            </a:fld>
            <a:endParaRPr b="0" i="0" sz="1400" u="none" cap="none" strike="noStrike">
              <a:solidFill>
                <a:srgbClr val="13294B"/>
              </a:solidFill>
              <a:latin typeface="Calibri"/>
              <a:ea typeface="Calibri"/>
              <a:cs typeface="Calibri"/>
              <a:sym typeface="Calibri"/>
            </a:endParaRPr>
          </a:p>
        </p:txBody>
      </p:sp>
      <p:pic>
        <p:nvPicPr>
          <p:cNvPr id="11" name="Google Shape;11;p1"/>
          <p:cNvPicPr preferRelativeResize="0"/>
          <p:nvPr/>
        </p:nvPicPr>
        <p:blipFill>
          <a:blip r:embed="rId1">
            <a:alphaModFix/>
          </a:blip>
          <a:stretch>
            <a:fillRect/>
          </a:stretch>
        </p:blipFill>
        <p:spPr>
          <a:xfrm>
            <a:off x="3805671" y="4632725"/>
            <a:ext cx="1532654" cy="510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84" name="Shape 184"/>
        <p:cNvGrpSpPr/>
        <p:nvPr/>
      </p:nvGrpSpPr>
      <p:grpSpPr>
        <a:xfrm>
          <a:off x="0" y="0"/>
          <a:ext cx="0" cy="0"/>
          <a:chOff x="0" y="0"/>
          <a:chExt cx="0" cy="0"/>
        </a:xfrm>
      </p:grpSpPr>
      <p:sp>
        <p:nvSpPr>
          <p:cNvPr id="185" name="Google Shape;185;p21"/>
          <p:cNvSpPr txBox="1"/>
          <p:nvPr>
            <p:ph type="title"/>
          </p:nvPr>
        </p:nvSpPr>
        <p:spPr>
          <a:xfrm>
            <a:off x="628650" y="273844"/>
            <a:ext cx="7886700" cy="994200"/>
          </a:xfrm>
          <a:prstGeom prst="rect">
            <a:avLst/>
          </a:prstGeom>
          <a:noFill/>
          <a:ln>
            <a:noFill/>
          </a:ln>
        </p:spPr>
        <p:txBody>
          <a:bodyPr anchorCtr="0" anchor="ctr" bIns="68575" lIns="68575" spcFirstLastPara="1" rIns="68575" wrap="square" tIns="68575"/>
          <a:lstStyle>
            <a:lvl1pPr indent="0" lvl="0" marL="0" marR="0" rtl="0" algn="l">
              <a:lnSpc>
                <a:spcPct val="90000"/>
              </a:lnSpc>
              <a:spcBef>
                <a:spcPts val="0"/>
              </a:spcBef>
              <a:spcAft>
                <a:spcPts val="0"/>
              </a:spcAft>
              <a:buClr>
                <a:schemeClr val="dk1"/>
              </a:buClr>
              <a:buSzPts val="1100"/>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spcAft>
                <a:spcPts val="0"/>
              </a:spcAft>
              <a:buSzPts val="1100"/>
              <a:buNone/>
              <a:defRPr sz="1400"/>
            </a:lvl2pPr>
            <a:lvl3pPr indent="0" lvl="2" rtl="0">
              <a:spcBef>
                <a:spcPts val="0"/>
              </a:spcBef>
              <a:spcAft>
                <a:spcPts val="0"/>
              </a:spcAft>
              <a:buSzPts val="1100"/>
              <a:buNone/>
              <a:defRPr sz="1400"/>
            </a:lvl3pPr>
            <a:lvl4pPr indent="0" lvl="3" rtl="0">
              <a:spcBef>
                <a:spcPts val="0"/>
              </a:spcBef>
              <a:spcAft>
                <a:spcPts val="0"/>
              </a:spcAft>
              <a:buSzPts val="1100"/>
              <a:buNone/>
              <a:defRPr sz="1400"/>
            </a:lvl4pPr>
            <a:lvl5pPr indent="0" lvl="4" rtl="0">
              <a:spcBef>
                <a:spcPts val="0"/>
              </a:spcBef>
              <a:spcAft>
                <a:spcPts val="0"/>
              </a:spcAft>
              <a:buSzPts val="1100"/>
              <a:buNone/>
              <a:defRPr sz="1400"/>
            </a:lvl5pPr>
            <a:lvl6pPr indent="0" lvl="5" rtl="0">
              <a:spcBef>
                <a:spcPts val="0"/>
              </a:spcBef>
              <a:spcAft>
                <a:spcPts val="0"/>
              </a:spcAft>
              <a:buSzPts val="1100"/>
              <a:buNone/>
              <a:defRPr sz="1400"/>
            </a:lvl6pPr>
            <a:lvl7pPr indent="0" lvl="6" rtl="0">
              <a:spcBef>
                <a:spcPts val="0"/>
              </a:spcBef>
              <a:spcAft>
                <a:spcPts val="0"/>
              </a:spcAft>
              <a:buSzPts val="1100"/>
              <a:buNone/>
              <a:defRPr sz="1400"/>
            </a:lvl7pPr>
            <a:lvl8pPr indent="0" lvl="7" rtl="0">
              <a:spcBef>
                <a:spcPts val="0"/>
              </a:spcBef>
              <a:spcAft>
                <a:spcPts val="0"/>
              </a:spcAft>
              <a:buSzPts val="1100"/>
              <a:buNone/>
              <a:defRPr sz="1400"/>
            </a:lvl8pPr>
            <a:lvl9pPr indent="0" lvl="8" rtl="0">
              <a:spcBef>
                <a:spcPts val="0"/>
              </a:spcBef>
              <a:spcAft>
                <a:spcPts val="0"/>
              </a:spcAft>
              <a:buSzPts val="1100"/>
              <a:buNone/>
              <a:defRPr sz="1400"/>
            </a:lvl9pPr>
          </a:lstStyle>
          <a:p/>
        </p:txBody>
      </p:sp>
      <p:sp>
        <p:nvSpPr>
          <p:cNvPr id="186" name="Google Shape;186;p21"/>
          <p:cNvSpPr txBox="1"/>
          <p:nvPr>
            <p:ph idx="1" type="body"/>
          </p:nvPr>
        </p:nvSpPr>
        <p:spPr>
          <a:xfrm>
            <a:off x="628650" y="1369219"/>
            <a:ext cx="7886700" cy="3263400"/>
          </a:xfrm>
          <a:prstGeom prst="rect">
            <a:avLst/>
          </a:prstGeom>
          <a:noFill/>
          <a:ln>
            <a:noFill/>
          </a:ln>
        </p:spPr>
        <p:txBody>
          <a:bodyPr anchorCtr="0" anchor="t" bIns="68575" lIns="68575" spcFirstLastPara="1" rIns="68575" wrap="square" tIns="68575"/>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187" name="Google Shape;187;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1"/>
          <p:cNvSpPr/>
          <p:nvPr/>
        </p:nvSpPr>
        <p:spPr>
          <a:xfrm>
            <a:off x="0" y="4632722"/>
            <a:ext cx="9144000" cy="510900"/>
          </a:xfrm>
          <a:prstGeom prst="rect">
            <a:avLst/>
          </a:prstGeom>
          <a:gradFill>
            <a:gsLst>
              <a:gs pos="0">
                <a:srgbClr val="13294B"/>
              </a:gs>
              <a:gs pos="50000">
                <a:srgbClr val="BDCAF0"/>
              </a:gs>
              <a:gs pos="100000">
                <a:srgbClr val="E84A27"/>
              </a:gs>
            </a:gsLst>
            <a:lin ang="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89" name="Google Shape;189;p21"/>
          <p:cNvSpPr txBox="1"/>
          <p:nvPr/>
        </p:nvSpPr>
        <p:spPr>
          <a:xfrm>
            <a:off x="8670472" y="134614"/>
            <a:ext cx="342900" cy="273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fld id="{00000000-1234-1234-1234-123412341234}" type="slidenum">
              <a:rPr b="0" i="0" lang="en" sz="1400" u="none" cap="none" strike="noStrike">
                <a:solidFill>
                  <a:srgbClr val="13294B"/>
                </a:solidFill>
                <a:latin typeface="Calibri"/>
                <a:ea typeface="Calibri"/>
                <a:cs typeface="Calibri"/>
                <a:sym typeface="Calibri"/>
              </a:rPr>
              <a:t>‹#›</a:t>
            </a:fld>
            <a:endParaRPr b="0" i="0" sz="1400" u="none" cap="none" strike="noStrike">
              <a:solidFill>
                <a:srgbClr val="13294B"/>
              </a:solidFill>
              <a:latin typeface="Calibri"/>
              <a:ea typeface="Calibri"/>
              <a:cs typeface="Calibri"/>
              <a:sym typeface="Calibri"/>
            </a:endParaRPr>
          </a:p>
        </p:txBody>
      </p:sp>
      <p:pic>
        <p:nvPicPr>
          <p:cNvPr id="190" name="Google Shape;190;p21"/>
          <p:cNvPicPr preferRelativeResize="0"/>
          <p:nvPr/>
        </p:nvPicPr>
        <p:blipFill>
          <a:blip r:embed="rId1">
            <a:alphaModFix/>
          </a:blip>
          <a:stretch>
            <a:fillRect/>
          </a:stretch>
        </p:blipFill>
        <p:spPr>
          <a:xfrm>
            <a:off x="3805671" y="4632725"/>
            <a:ext cx="1532654" cy="5109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0.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2.xml"/><Relationship Id="rId3"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 Id="rId3"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 Id="rId3"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3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 Id="rId3" Type="http://schemas.openxmlformats.org/officeDocument/2006/relationships/image" Target="../media/image4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 Id="rId3"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image" Target="../media/image38.jpg"/><Relationship Id="rId4" Type="http://schemas.openxmlformats.org/officeDocument/2006/relationships/image" Target="../media/image28.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38.jpg"/><Relationship Id="rId4" Type="http://schemas.openxmlformats.org/officeDocument/2006/relationships/image" Target="../media/image31.gif"/><Relationship Id="rId5" Type="http://schemas.openxmlformats.org/officeDocument/2006/relationships/image" Target="../media/image3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2"/>
          <p:cNvSpPr txBox="1"/>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p>
            <a:pPr indent="0" lvl="0" marL="0" rtl="0" algn="ctr">
              <a:lnSpc>
                <a:spcPct val="90000"/>
              </a:lnSpc>
              <a:spcBef>
                <a:spcPts val="0"/>
              </a:spcBef>
              <a:spcAft>
                <a:spcPts val="0"/>
              </a:spcAft>
              <a:buNone/>
            </a:pPr>
            <a:r>
              <a:rPr lang="en" sz="4500">
                <a:solidFill>
                  <a:srgbClr val="000000"/>
                </a:solidFill>
                <a:latin typeface="Calibri"/>
                <a:ea typeface="Calibri"/>
                <a:cs typeface="Calibri"/>
                <a:sym typeface="Calibri"/>
              </a:rPr>
              <a:t>Integrated Lithium-ion Battery Sensors</a:t>
            </a:r>
            <a:endParaRPr sz="4500">
              <a:solidFill>
                <a:srgbClr val="000000"/>
              </a:solidFill>
              <a:latin typeface="Calibri"/>
              <a:ea typeface="Calibri"/>
              <a:cs typeface="Calibri"/>
              <a:sym typeface="Calibri"/>
            </a:endParaRPr>
          </a:p>
        </p:txBody>
      </p:sp>
      <p:sp>
        <p:nvSpPr>
          <p:cNvPr id="372" name="Google Shape;372;p42"/>
          <p:cNvSpPr txBox="1"/>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p>
            <a:pPr indent="0" lvl="0" marL="0" rtl="0" algn="ctr">
              <a:lnSpc>
                <a:spcPct val="90000"/>
              </a:lnSpc>
              <a:spcBef>
                <a:spcPts val="800"/>
              </a:spcBef>
              <a:spcAft>
                <a:spcPts val="0"/>
              </a:spcAft>
              <a:buNone/>
            </a:pPr>
            <a:r>
              <a:rPr lang="en" sz="1800">
                <a:solidFill>
                  <a:srgbClr val="000000"/>
                </a:solidFill>
                <a:latin typeface="Calibri"/>
                <a:ea typeface="Calibri"/>
                <a:cs typeface="Calibri"/>
                <a:sym typeface="Calibri"/>
              </a:rPr>
              <a:t>James Wyeth Karl Mulnik</a:t>
            </a:r>
            <a:endParaRPr sz="1800">
              <a:solidFill>
                <a:srgbClr val="000000"/>
              </a:solidFill>
              <a:latin typeface="Calibri"/>
              <a:ea typeface="Calibri"/>
              <a:cs typeface="Calibri"/>
              <a:sym typeface="Calibri"/>
            </a:endParaRPr>
          </a:p>
          <a:p>
            <a:pPr indent="0" lvl="0" marL="0" rtl="0" algn="ctr">
              <a:lnSpc>
                <a:spcPct val="90000"/>
              </a:lnSpc>
              <a:spcBef>
                <a:spcPts val="800"/>
              </a:spcBef>
              <a:spcAft>
                <a:spcPts val="0"/>
              </a:spcAft>
              <a:buNone/>
            </a:pPr>
            <a:r>
              <a:rPr lang="en" sz="1800">
                <a:solidFill>
                  <a:srgbClr val="000000"/>
                </a:solidFill>
                <a:latin typeface="Calibri"/>
                <a:ea typeface="Calibri"/>
                <a:cs typeface="Calibri"/>
                <a:sym typeface="Calibri"/>
              </a:rPr>
              <a:t>Group 4</a:t>
            </a:r>
            <a:endParaRPr sz="1800">
              <a:solidFill>
                <a:srgbClr val="000000"/>
              </a:solidFill>
              <a:latin typeface="Calibri"/>
              <a:ea typeface="Calibri"/>
              <a:cs typeface="Calibri"/>
              <a:sym typeface="Calibri"/>
            </a:endParaRPr>
          </a:p>
          <a:p>
            <a:pPr indent="0" lvl="0" marL="0" rtl="0" algn="ctr">
              <a:lnSpc>
                <a:spcPct val="90000"/>
              </a:lnSpc>
              <a:spcBef>
                <a:spcPts val="800"/>
              </a:spcBef>
              <a:spcAft>
                <a:spcPts val="0"/>
              </a:spcAft>
              <a:buNone/>
            </a:pPr>
            <a:r>
              <a:rPr lang="en" sz="1800">
                <a:solidFill>
                  <a:srgbClr val="000000"/>
                </a:solidFill>
                <a:latin typeface="Calibri"/>
                <a:ea typeface="Calibri"/>
                <a:cs typeface="Calibri"/>
                <a:sym typeface="Calibri"/>
              </a:rPr>
              <a:t>TA : Evan Widloski</a:t>
            </a:r>
            <a:endParaRPr sz="1800">
              <a:solidFill>
                <a:srgbClr val="000000"/>
              </a:solidFill>
              <a:latin typeface="Calibri"/>
              <a:ea typeface="Calibri"/>
              <a:cs typeface="Calibri"/>
              <a:sym typeface="Calibri"/>
            </a:endParaRPr>
          </a:p>
          <a:p>
            <a:pPr indent="0" lvl="0" marL="0" rtl="0" algn="ctr">
              <a:lnSpc>
                <a:spcPct val="90000"/>
              </a:lnSpc>
              <a:spcBef>
                <a:spcPts val="800"/>
              </a:spcBef>
              <a:spcAft>
                <a:spcPts val="0"/>
              </a:spcAft>
              <a:buNone/>
            </a:pPr>
            <a:r>
              <a:rPr lang="en" sz="1800">
                <a:latin typeface="Calibri"/>
                <a:ea typeface="Calibri"/>
                <a:cs typeface="Calibri"/>
                <a:sym typeface="Calibri"/>
              </a:rPr>
              <a:t>12</a:t>
            </a:r>
            <a:r>
              <a:rPr lang="en" sz="1800">
                <a:solidFill>
                  <a:srgbClr val="000000"/>
                </a:solidFill>
                <a:latin typeface="Calibri"/>
                <a:ea typeface="Calibri"/>
                <a:cs typeface="Calibri"/>
                <a:sym typeface="Calibri"/>
              </a:rPr>
              <a:t>/</a:t>
            </a:r>
            <a:r>
              <a:rPr lang="en" sz="1800">
                <a:latin typeface="Calibri"/>
                <a:ea typeface="Calibri"/>
                <a:cs typeface="Calibri"/>
                <a:sym typeface="Calibri"/>
              </a:rPr>
              <a:t>8</a:t>
            </a:r>
            <a:r>
              <a:rPr lang="en" sz="1800">
                <a:solidFill>
                  <a:srgbClr val="000000"/>
                </a:solidFill>
                <a:latin typeface="Calibri"/>
                <a:ea typeface="Calibri"/>
                <a:cs typeface="Calibri"/>
                <a:sym typeface="Calibri"/>
              </a:rPr>
              <a:t>/2018</a:t>
            </a:r>
            <a:endParaRPr sz="1800">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51"/>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Communication and Isolation</a:t>
            </a:r>
            <a:endParaRPr/>
          </a:p>
        </p:txBody>
      </p:sp>
      <p:sp>
        <p:nvSpPr>
          <p:cNvPr id="437" name="Google Shape;437;p51"/>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115 kbaud UART</a:t>
            </a:r>
            <a:endParaRPr/>
          </a:p>
          <a:p>
            <a:pPr indent="-361950" lvl="0" marL="457200" rtl="0" algn="l">
              <a:spcBef>
                <a:spcPts val="0"/>
              </a:spcBef>
              <a:spcAft>
                <a:spcPts val="0"/>
              </a:spcAft>
              <a:buSzPts val="2100"/>
              <a:buChar char="•"/>
            </a:pPr>
            <a:r>
              <a:rPr lang="en"/>
              <a:t>Daisy chain</a:t>
            </a:r>
            <a:endParaRPr/>
          </a:p>
          <a:p>
            <a:pPr indent="-342900" lvl="1" marL="914400" rtl="0" algn="l">
              <a:spcBef>
                <a:spcPts val="0"/>
              </a:spcBef>
              <a:spcAft>
                <a:spcPts val="0"/>
              </a:spcAft>
              <a:buSzPts val="1800"/>
              <a:buChar char="•"/>
            </a:pPr>
            <a:r>
              <a:rPr lang="en"/>
              <a:t>Self-Addressing</a:t>
            </a:r>
            <a:endParaRPr/>
          </a:p>
          <a:p>
            <a:pPr indent="-361950" lvl="0" marL="457200" rtl="0" algn="l">
              <a:spcBef>
                <a:spcPts val="0"/>
              </a:spcBef>
              <a:spcAft>
                <a:spcPts val="0"/>
              </a:spcAft>
              <a:buSzPts val="2100"/>
              <a:buChar char="•"/>
            </a:pPr>
            <a:r>
              <a:rPr lang="en"/>
              <a:t>Fixed Packets</a:t>
            </a:r>
            <a:endParaRPr/>
          </a:p>
        </p:txBody>
      </p:sp>
      <p:pic>
        <p:nvPicPr>
          <p:cNvPr id="438" name="Google Shape;438;p51"/>
          <p:cNvPicPr preferRelativeResize="0"/>
          <p:nvPr/>
        </p:nvPicPr>
        <p:blipFill>
          <a:blip r:embed="rId3">
            <a:alphaModFix/>
          </a:blip>
          <a:stretch>
            <a:fillRect/>
          </a:stretch>
        </p:blipFill>
        <p:spPr>
          <a:xfrm>
            <a:off x="5696275" y="520800"/>
            <a:ext cx="2479225" cy="39089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52"/>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Isolation</a:t>
            </a:r>
            <a:endParaRPr/>
          </a:p>
        </p:txBody>
      </p:sp>
      <p:sp>
        <p:nvSpPr>
          <p:cNvPr id="444" name="Google Shape;444;p52"/>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Capacitor coupling</a:t>
            </a:r>
            <a:endParaRPr/>
          </a:p>
          <a:p>
            <a:pPr indent="-342900" lvl="1" marL="914400" rtl="0" algn="l">
              <a:spcBef>
                <a:spcPts val="0"/>
              </a:spcBef>
              <a:spcAft>
                <a:spcPts val="0"/>
              </a:spcAft>
              <a:buSzPts val="1800"/>
              <a:buChar char="•"/>
            </a:pPr>
            <a:r>
              <a:rPr lang="en"/>
              <a:t>Pullup on RX</a:t>
            </a:r>
            <a:endParaRPr/>
          </a:p>
          <a:p>
            <a:pPr indent="-361950" lvl="0" marL="457200" rtl="0" algn="l">
              <a:spcBef>
                <a:spcPts val="0"/>
              </a:spcBef>
              <a:spcAft>
                <a:spcPts val="0"/>
              </a:spcAft>
              <a:buSzPts val="2100"/>
              <a:buChar char="•"/>
            </a:pPr>
            <a:r>
              <a:rPr lang="en"/>
              <a:t>3kV Isolator for HV</a:t>
            </a:r>
            <a:endParaRPr/>
          </a:p>
        </p:txBody>
      </p:sp>
      <p:pic>
        <p:nvPicPr>
          <p:cNvPr id="445" name="Google Shape;445;p52"/>
          <p:cNvPicPr preferRelativeResize="0"/>
          <p:nvPr/>
        </p:nvPicPr>
        <p:blipFill>
          <a:blip r:embed="rId3">
            <a:alphaModFix/>
          </a:blip>
          <a:stretch>
            <a:fillRect/>
          </a:stretch>
        </p:blipFill>
        <p:spPr>
          <a:xfrm>
            <a:off x="3581075" y="1269200"/>
            <a:ext cx="5287000" cy="281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53"/>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Isolation tests</a:t>
            </a:r>
            <a:endParaRPr/>
          </a:p>
        </p:txBody>
      </p:sp>
      <p:sp>
        <p:nvSpPr>
          <p:cNvPr id="451" name="Google Shape;451;p53"/>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Data transferred</a:t>
            </a:r>
            <a:endParaRPr/>
          </a:p>
          <a:p>
            <a:pPr indent="-361950" lvl="0" marL="457200" rtl="0" algn="l">
              <a:spcBef>
                <a:spcPts val="0"/>
              </a:spcBef>
              <a:spcAft>
                <a:spcPts val="0"/>
              </a:spcAft>
              <a:buSzPts val="2100"/>
              <a:buChar char="•"/>
            </a:pPr>
            <a:r>
              <a:rPr lang="en"/>
              <a:t>Minimal DC drift</a:t>
            </a:r>
            <a:endParaRPr/>
          </a:p>
        </p:txBody>
      </p:sp>
      <p:pic>
        <p:nvPicPr>
          <p:cNvPr id="452" name="Google Shape;452;p53"/>
          <p:cNvPicPr preferRelativeResize="0"/>
          <p:nvPr/>
        </p:nvPicPr>
        <p:blipFill>
          <a:blip r:embed="rId3">
            <a:alphaModFix/>
          </a:blip>
          <a:stretch>
            <a:fillRect/>
          </a:stretch>
        </p:blipFill>
        <p:spPr>
          <a:xfrm>
            <a:off x="3770175" y="1152475"/>
            <a:ext cx="5373824" cy="33787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6" name="Shape 456"/>
        <p:cNvGrpSpPr/>
        <p:nvPr/>
      </p:nvGrpSpPr>
      <p:grpSpPr>
        <a:xfrm>
          <a:off x="0" y="0"/>
          <a:ext cx="0" cy="0"/>
          <a:chOff x="0" y="0"/>
          <a:chExt cx="0" cy="0"/>
        </a:xfrm>
      </p:grpSpPr>
      <p:sp>
        <p:nvSpPr>
          <p:cNvPr id="457" name="Google Shape;457;p54"/>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Communication Testing</a:t>
            </a:r>
            <a:endParaRPr/>
          </a:p>
        </p:txBody>
      </p:sp>
      <p:sp>
        <p:nvSpPr>
          <p:cNvPr id="458" name="Google Shape;458;p54"/>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Send request</a:t>
            </a:r>
            <a:endParaRPr/>
          </a:p>
          <a:p>
            <a:pPr indent="-361950" lvl="0" marL="457200" rtl="0" algn="l">
              <a:spcBef>
                <a:spcPts val="0"/>
              </a:spcBef>
              <a:spcAft>
                <a:spcPts val="0"/>
              </a:spcAft>
              <a:buSzPts val="2100"/>
              <a:buChar char="•"/>
            </a:pPr>
            <a:r>
              <a:rPr lang="en"/>
              <a:t>Receive data</a:t>
            </a:r>
            <a:endParaRPr/>
          </a:p>
          <a:p>
            <a:pPr indent="-361950" lvl="0" marL="457200" rtl="0" algn="l">
              <a:spcBef>
                <a:spcPts val="0"/>
              </a:spcBef>
              <a:spcAft>
                <a:spcPts val="0"/>
              </a:spcAft>
              <a:buSzPts val="2100"/>
              <a:buChar char="•"/>
            </a:pPr>
            <a:r>
              <a:rPr lang="en"/>
              <a:t>Correct data and address</a:t>
            </a:r>
            <a:endParaRPr/>
          </a:p>
        </p:txBody>
      </p:sp>
      <p:pic>
        <p:nvPicPr>
          <p:cNvPr id="459" name="Google Shape;459;p54"/>
          <p:cNvPicPr preferRelativeResize="0"/>
          <p:nvPr/>
        </p:nvPicPr>
        <p:blipFill>
          <a:blip r:embed="rId3">
            <a:alphaModFix/>
          </a:blip>
          <a:stretch>
            <a:fillRect/>
          </a:stretch>
        </p:blipFill>
        <p:spPr>
          <a:xfrm>
            <a:off x="5079602" y="394200"/>
            <a:ext cx="4022850" cy="4355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Google Shape;464;p55"/>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Power</a:t>
            </a:r>
            <a:endParaRPr/>
          </a:p>
        </p:txBody>
      </p:sp>
      <p:sp>
        <p:nvSpPr>
          <p:cNvPr id="465" name="Google Shape;465;p55"/>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Provide Power from the battery module</a:t>
            </a:r>
            <a:endParaRPr/>
          </a:p>
          <a:p>
            <a:pPr indent="-361950" lvl="0" marL="457200" rtl="0" algn="l">
              <a:spcBef>
                <a:spcPts val="0"/>
              </a:spcBef>
              <a:spcAft>
                <a:spcPts val="0"/>
              </a:spcAft>
              <a:buSzPts val="2100"/>
              <a:buChar char="•"/>
            </a:pPr>
            <a:r>
              <a:rPr lang="en"/>
              <a:t>Supply 1.024 V reference </a:t>
            </a:r>
            <a:endParaRPr/>
          </a:p>
        </p:txBody>
      </p:sp>
      <p:pic>
        <p:nvPicPr>
          <p:cNvPr id="466" name="Google Shape;466;p55"/>
          <p:cNvPicPr preferRelativeResize="0"/>
          <p:nvPr/>
        </p:nvPicPr>
        <p:blipFill>
          <a:blip r:embed="rId3">
            <a:alphaModFix/>
          </a:blip>
          <a:stretch>
            <a:fillRect/>
          </a:stretch>
        </p:blipFill>
        <p:spPr>
          <a:xfrm>
            <a:off x="5843024" y="227175"/>
            <a:ext cx="2720025" cy="4341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0" name="Shape 470"/>
        <p:cNvGrpSpPr/>
        <p:nvPr/>
      </p:nvGrpSpPr>
      <p:grpSpPr>
        <a:xfrm>
          <a:off x="0" y="0"/>
          <a:ext cx="0" cy="0"/>
          <a:chOff x="0" y="0"/>
          <a:chExt cx="0" cy="0"/>
        </a:xfrm>
      </p:grpSpPr>
      <p:sp>
        <p:nvSpPr>
          <p:cNvPr id="471" name="Google Shape;471;p56"/>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Conclusion</a:t>
            </a:r>
            <a:endParaRPr/>
          </a:p>
        </p:txBody>
      </p:sp>
      <p:sp>
        <p:nvSpPr>
          <p:cNvPr id="472" name="Google Shape;472;p56"/>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Currently does not work</a:t>
            </a:r>
            <a:endParaRPr/>
          </a:p>
          <a:p>
            <a:pPr indent="-361950" lvl="0" marL="457200" rtl="0" algn="l">
              <a:spcBef>
                <a:spcPts val="0"/>
              </a:spcBef>
              <a:spcAft>
                <a:spcPts val="0"/>
              </a:spcAft>
              <a:buSzPts val="2100"/>
              <a:buChar char="•"/>
            </a:pPr>
            <a:r>
              <a:rPr lang="en"/>
              <a:t>Easy to break</a:t>
            </a:r>
            <a:endParaRPr/>
          </a:p>
          <a:p>
            <a:pPr indent="-361950" lvl="0" marL="457200" rtl="0" algn="l">
              <a:spcBef>
                <a:spcPts val="0"/>
              </a:spcBef>
              <a:spcAft>
                <a:spcPts val="0"/>
              </a:spcAft>
              <a:buSzPts val="2100"/>
              <a:buChar char="•"/>
            </a:pPr>
            <a:r>
              <a:rPr lang="en"/>
              <a:t>Drained batteries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6" name="Shape 476"/>
        <p:cNvGrpSpPr/>
        <p:nvPr/>
      </p:nvGrpSpPr>
      <p:grpSpPr>
        <a:xfrm>
          <a:off x="0" y="0"/>
          <a:ext cx="0" cy="0"/>
          <a:chOff x="0" y="0"/>
          <a:chExt cx="0" cy="0"/>
        </a:xfrm>
      </p:grpSpPr>
      <p:sp>
        <p:nvSpPr>
          <p:cNvPr id="477" name="Google Shape;477;p57"/>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Future work</a:t>
            </a:r>
            <a:endParaRPr/>
          </a:p>
        </p:txBody>
      </p:sp>
      <p:sp>
        <p:nvSpPr>
          <p:cNvPr id="478" name="Google Shape;478;p57"/>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Use seperate ADC’s</a:t>
            </a:r>
            <a:endParaRPr/>
          </a:p>
          <a:p>
            <a:pPr indent="-361950" lvl="0" marL="457200" rtl="0" algn="l">
              <a:spcBef>
                <a:spcPts val="0"/>
              </a:spcBef>
              <a:spcAft>
                <a:spcPts val="0"/>
              </a:spcAft>
              <a:buSzPts val="2100"/>
              <a:buChar char="•"/>
            </a:pPr>
            <a:r>
              <a:rPr lang="en"/>
              <a:t>Input protection</a:t>
            </a:r>
            <a:endParaRPr/>
          </a:p>
          <a:p>
            <a:pPr indent="-361950" lvl="0" marL="457200" rtl="0" algn="l">
              <a:spcBef>
                <a:spcPts val="0"/>
              </a:spcBef>
              <a:spcAft>
                <a:spcPts val="0"/>
              </a:spcAft>
              <a:buSzPts val="2100"/>
              <a:buChar char="•"/>
            </a:pPr>
            <a:r>
              <a:rPr lang="en"/>
              <a:t>Reduce Power consumption</a:t>
            </a:r>
            <a:endParaRPr/>
          </a:p>
          <a:p>
            <a:pPr indent="-361950" lvl="0" marL="457200" rtl="0" algn="l">
              <a:spcBef>
                <a:spcPts val="0"/>
              </a:spcBef>
              <a:spcAft>
                <a:spcPts val="0"/>
              </a:spcAft>
              <a:buSzPts val="2100"/>
              <a:buChar char="•"/>
            </a:pPr>
            <a:r>
              <a:rPr lang="en"/>
              <a:t>Integrate into final modules</a:t>
            </a:r>
            <a:endParaRPr/>
          </a:p>
        </p:txBody>
      </p:sp>
      <p:pic>
        <p:nvPicPr>
          <p:cNvPr id="479" name="Google Shape;479;p57"/>
          <p:cNvPicPr preferRelativeResize="0"/>
          <p:nvPr/>
        </p:nvPicPr>
        <p:blipFill>
          <a:blip r:embed="rId3">
            <a:alphaModFix/>
          </a:blip>
          <a:stretch>
            <a:fillRect/>
          </a:stretch>
        </p:blipFill>
        <p:spPr>
          <a:xfrm>
            <a:off x="4170075" y="1011200"/>
            <a:ext cx="4506174" cy="3121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3" name="Shape 483"/>
        <p:cNvGrpSpPr/>
        <p:nvPr/>
      </p:nvGrpSpPr>
      <p:grpSpPr>
        <a:xfrm>
          <a:off x="0" y="0"/>
          <a:ext cx="0" cy="0"/>
          <a:chOff x="0" y="0"/>
          <a:chExt cx="0" cy="0"/>
        </a:xfrm>
      </p:grpSpPr>
      <p:sp>
        <p:nvSpPr>
          <p:cNvPr id="484" name="Google Shape;484;p58"/>
          <p:cNvSpPr txBox="1"/>
          <p:nvPr>
            <p:ph type="ctrTitle"/>
          </p:nvPr>
        </p:nvSpPr>
        <p:spPr>
          <a:xfrm>
            <a:off x="1143000" y="841772"/>
            <a:ext cx="6858000" cy="1790700"/>
          </a:xfrm>
          <a:prstGeom prst="rect">
            <a:avLst/>
          </a:prstGeom>
        </p:spPr>
        <p:txBody>
          <a:bodyPr anchorCtr="0" anchor="b" bIns="68575" lIns="68575" spcFirstLastPara="1" rIns="68575" wrap="square" tIns="68575">
            <a:noAutofit/>
          </a:bodyPr>
          <a:lstStyle/>
          <a:p>
            <a:pPr indent="0" lvl="0" marL="0" rtl="0" algn="ctr">
              <a:spcBef>
                <a:spcPts val="0"/>
              </a:spcBef>
              <a:spcAft>
                <a:spcPts val="0"/>
              </a:spcAft>
              <a:buNone/>
            </a:pPr>
            <a:r>
              <a:rPr lang="en"/>
              <a:t>Questions?</a:t>
            </a:r>
            <a:endParaRPr/>
          </a:p>
        </p:txBody>
      </p:sp>
      <p:sp>
        <p:nvSpPr>
          <p:cNvPr id="485" name="Google Shape;485;p58"/>
          <p:cNvSpPr txBox="1"/>
          <p:nvPr>
            <p:ph idx="1" type="subTitle"/>
          </p:nvPr>
        </p:nvSpPr>
        <p:spPr>
          <a:xfrm>
            <a:off x="1143000" y="2701528"/>
            <a:ext cx="6858000" cy="1241700"/>
          </a:xfrm>
          <a:prstGeom prst="rect">
            <a:avLst/>
          </a:prstGeom>
        </p:spPr>
        <p:txBody>
          <a:bodyPr anchorCtr="0" anchor="t" bIns="68575" lIns="68575" spcFirstLastPara="1" rIns="68575" wrap="square" tIns="68575">
            <a:noAutofit/>
          </a:bodyPr>
          <a:lstStyle/>
          <a:p>
            <a:pPr indent="0" lvl="0" marL="0" rtl="0" algn="ctr">
              <a:spcBef>
                <a:spcPts val="8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59"/>
          <p:cNvSpPr txBox="1"/>
          <p:nvPr>
            <p:ph type="title"/>
          </p:nvPr>
        </p:nvSpPr>
        <p:spPr>
          <a:xfrm>
            <a:off x="311700" y="391350"/>
            <a:ext cx="8520600" cy="6261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References:</a:t>
            </a:r>
            <a:endParaRPr/>
          </a:p>
        </p:txBody>
      </p:sp>
      <p:sp>
        <p:nvSpPr>
          <p:cNvPr id="491" name="Google Shape;491;p59"/>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0" lvl="0" marL="0" rtl="0" algn="l">
              <a:spcBef>
                <a:spcPts val="800"/>
              </a:spcBef>
              <a:spcAft>
                <a:spcPts val="0"/>
              </a:spcAft>
              <a:buNone/>
            </a:pPr>
            <a:r>
              <a:rPr lang="en" sz="1200">
                <a:solidFill>
                  <a:srgbClr val="323232"/>
                </a:solidFill>
                <a:latin typeface="Times New Roman"/>
                <a:ea typeface="Times New Roman"/>
                <a:cs typeface="Times New Roman"/>
                <a:sym typeface="Times New Roman"/>
              </a:rPr>
              <a:t>[1] </a:t>
            </a:r>
            <a:r>
              <a:rPr i="1" lang="en" sz="1200">
                <a:solidFill>
                  <a:srgbClr val="323232"/>
                </a:solidFill>
                <a:latin typeface="Times New Roman"/>
                <a:ea typeface="Times New Roman"/>
                <a:cs typeface="Times New Roman"/>
                <a:sym typeface="Times New Roman"/>
              </a:rPr>
              <a:t>KEMET K-SIM: Capacitor Model Simulation Tool</a:t>
            </a:r>
            <a:r>
              <a:rPr lang="en" sz="1200">
                <a:solidFill>
                  <a:srgbClr val="323232"/>
                </a:solidFill>
                <a:latin typeface="Times New Roman"/>
                <a:ea typeface="Times New Roman"/>
                <a:cs typeface="Times New Roman"/>
                <a:sym typeface="Times New Roman"/>
              </a:rPr>
              <a:t>. [Online]. Available: http://ksim.kemet.com/Ceramic/CeramicCapSelection.aspx. [Accessed: 01-Oct-2018].</a:t>
            </a:r>
            <a:endParaRPr sz="1200">
              <a:solidFill>
                <a:srgbClr val="323232"/>
              </a:solidFill>
              <a:latin typeface="Times New Roman"/>
              <a:ea typeface="Times New Roman"/>
              <a:cs typeface="Times New Roman"/>
              <a:sym typeface="Times New Roman"/>
            </a:endParaRPr>
          </a:p>
          <a:p>
            <a:pPr indent="0" lvl="0" marL="0" rtl="0" algn="l">
              <a:spcBef>
                <a:spcPts val="800"/>
              </a:spcBef>
              <a:spcAft>
                <a:spcPts val="0"/>
              </a:spcAft>
              <a:buNone/>
            </a:pPr>
            <a:r>
              <a:t/>
            </a:r>
            <a:endParaRPr sz="1200">
              <a:solidFill>
                <a:srgbClr val="323232"/>
              </a:solidFill>
              <a:latin typeface="Times New Roman"/>
              <a:ea typeface="Times New Roman"/>
              <a:cs typeface="Times New Roman"/>
              <a:sym typeface="Times New Roman"/>
            </a:endParaRPr>
          </a:p>
          <a:p>
            <a:pPr indent="0" lvl="0" marL="0" rtl="0" algn="l">
              <a:spcBef>
                <a:spcPts val="800"/>
              </a:spcBef>
              <a:spcAft>
                <a:spcPts val="0"/>
              </a:spcAft>
              <a:buNone/>
            </a:pPr>
            <a:r>
              <a:rPr lang="en" sz="1200">
                <a:solidFill>
                  <a:srgbClr val="323232"/>
                </a:solidFill>
                <a:latin typeface="Times New Roman"/>
                <a:ea typeface="Times New Roman"/>
                <a:cs typeface="Times New Roman"/>
                <a:sym typeface="Times New Roman"/>
              </a:rPr>
              <a:t>[2] L. Fried, “Using a Thermistor,” 01-Jan-2018. [Online]. Available: https://learn.adafruit.com/thermistor/using-a-thermistor. [Accessed: 05-Dec-2018].</a:t>
            </a:r>
            <a:endParaRPr sz="1200">
              <a:solidFill>
                <a:srgbClr val="323232"/>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43"/>
          <p:cNvSpPr txBox="1"/>
          <p:nvPr/>
        </p:nvSpPr>
        <p:spPr>
          <a:xfrm>
            <a:off x="311700" y="391350"/>
            <a:ext cx="8520600" cy="626100"/>
          </a:xfrm>
          <a:prstGeom prst="rect">
            <a:avLst/>
          </a:prstGeom>
          <a:noFill/>
          <a:ln>
            <a:noFill/>
          </a:ln>
        </p:spPr>
        <p:txBody>
          <a:bodyPr anchorCtr="0" anchor="ctr" bIns="68575" lIns="68575" spcFirstLastPara="1" rIns="68575" wrap="square" tIns="68575">
            <a:no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Overview</a:t>
            </a:r>
            <a:endParaRPr sz="3300">
              <a:solidFill>
                <a:srgbClr val="000000"/>
              </a:solidFill>
              <a:latin typeface="Calibri"/>
              <a:ea typeface="Calibri"/>
              <a:cs typeface="Calibri"/>
              <a:sym typeface="Calibri"/>
            </a:endParaRPr>
          </a:p>
        </p:txBody>
      </p:sp>
      <p:sp>
        <p:nvSpPr>
          <p:cNvPr id="378" name="Google Shape;378;p43"/>
          <p:cNvSpPr txBox="1"/>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p>
            <a:pPr indent="-361950" lvl="0" marL="457200" marR="0" rtl="0" algn="l">
              <a:lnSpc>
                <a:spcPct val="90000"/>
              </a:lnSpc>
              <a:spcBef>
                <a:spcPts val="800"/>
              </a:spcBef>
              <a:spcAft>
                <a:spcPts val="0"/>
              </a:spcAft>
              <a:buClr>
                <a:srgbClr val="000000"/>
              </a:buClr>
              <a:buSzPts val="2100"/>
              <a:buFont typeface="Arial"/>
              <a:buChar char="•"/>
            </a:pPr>
            <a:r>
              <a:rPr lang="en" sz="2100">
                <a:latin typeface="Calibri"/>
                <a:ea typeface="Calibri"/>
                <a:cs typeface="Calibri"/>
                <a:sym typeface="Calibri"/>
              </a:rPr>
              <a:t>This system monitors the voltage and temperature of the Illini Solar Car battery modules</a:t>
            </a:r>
            <a:endParaRPr sz="1800">
              <a:solidFill>
                <a:srgbClr val="000000"/>
              </a:solidFill>
              <a:latin typeface="Calibri"/>
              <a:ea typeface="Calibri"/>
              <a:cs typeface="Calibri"/>
              <a:sym typeface="Calibri"/>
            </a:endParaRPr>
          </a:p>
        </p:txBody>
      </p:sp>
      <p:pic>
        <p:nvPicPr>
          <p:cNvPr id="379" name="Google Shape;379;p43"/>
          <p:cNvPicPr preferRelativeResize="0"/>
          <p:nvPr/>
        </p:nvPicPr>
        <p:blipFill rotWithShape="1">
          <a:blip r:embed="rId3">
            <a:alphaModFix/>
          </a:blip>
          <a:srcRect b="4466" l="0" r="0" t="75131"/>
          <a:stretch/>
        </p:blipFill>
        <p:spPr>
          <a:xfrm>
            <a:off x="1143000" y="3346401"/>
            <a:ext cx="6858006" cy="10494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4"/>
          <p:cNvSpPr txBox="1"/>
          <p:nvPr/>
        </p:nvSpPr>
        <p:spPr>
          <a:xfrm>
            <a:off x="311700" y="391350"/>
            <a:ext cx="8520600" cy="626100"/>
          </a:xfrm>
          <a:prstGeom prst="rect">
            <a:avLst/>
          </a:prstGeom>
          <a:noFill/>
          <a:ln>
            <a:noFill/>
          </a:ln>
        </p:spPr>
        <p:txBody>
          <a:bodyPr anchorCtr="0" anchor="ctr" bIns="68575" lIns="68575" spcFirstLastPara="1" rIns="68575" wrap="square" tIns="68575">
            <a:noAutofit/>
          </a:bodyPr>
          <a:lstStyle/>
          <a:p>
            <a:pPr indent="0" lvl="0" marL="0" rtl="0" algn="l">
              <a:lnSpc>
                <a:spcPct val="90000"/>
              </a:lnSpc>
              <a:spcBef>
                <a:spcPts val="0"/>
              </a:spcBef>
              <a:spcAft>
                <a:spcPts val="0"/>
              </a:spcAft>
              <a:buNone/>
            </a:pPr>
            <a:r>
              <a:rPr lang="en" sz="3300">
                <a:solidFill>
                  <a:srgbClr val="000000"/>
                </a:solidFill>
                <a:latin typeface="Calibri"/>
                <a:ea typeface="Calibri"/>
                <a:cs typeface="Calibri"/>
                <a:sym typeface="Calibri"/>
              </a:rPr>
              <a:t>Objective</a:t>
            </a:r>
            <a:endParaRPr sz="3300">
              <a:solidFill>
                <a:srgbClr val="000000"/>
              </a:solidFill>
              <a:latin typeface="Calibri"/>
              <a:ea typeface="Calibri"/>
              <a:cs typeface="Calibri"/>
              <a:sym typeface="Calibri"/>
            </a:endParaRPr>
          </a:p>
        </p:txBody>
      </p:sp>
      <p:sp>
        <p:nvSpPr>
          <p:cNvPr id="385" name="Google Shape;385;p44"/>
          <p:cNvSpPr txBox="1"/>
          <p:nvPr/>
        </p:nvSpPr>
        <p:spPr>
          <a:xfrm>
            <a:off x="311700" y="1152475"/>
            <a:ext cx="8520600" cy="3416400"/>
          </a:xfrm>
          <a:prstGeom prst="rect">
            <a:avLst/>
          </a:prstGeom>
          <a:noFill/>
          <a:ln>
            <a:noFill/>
          </a:ln>
        </p:spPr>
        <p:txBody>
          <a:bodyPr anchorCtr="0" anchor="t" bIns="68575" lIns="68575" spcFirstLastPara="1" rIns="68575" wrap="square" tIns="68575">
            <a:noAutofit/>
          </a:bodyPr>
          <a:lstStyle/>
          <a:p>
            <a:pPr indent="-361950" lvl="0" marL="457200" rtl="0" algn="l">
              <a:lnSpc>
                <a:spcPct val="90000"/>
              </a:lnSpc>
              <a:spcBef>
                <a:spcPts val="800"/>
              </a:spcBef>
              <a:spcAft>
                <a:spcPts val="0"/>
              </a:spcAft>
              <a:buClr>
                <a:srgbClr val="000000"/>
              </a:buClr>
              <a:buSzPts val="2100"/>
              <a:buChar char="•"/>
            </a:pPr>
            <a:r>
              <a:rPr lang="en" sz="2100">
                <a:solidFill>
                  <a:srgbClr val="000000"/>
                </a:solidFill>
                <a:latin typeface="Calibri"/>
                <a:ea typeface="Calibri"/>
                <a:cs typeface="Calibri"/>
                <a:sym typeface="Calibri"/>
              </a:rPr>
              <a:t>Sense battery temperature and voltage</a:t>
            </a:r>
            <a:endParaRPr sz="2100">
              <a:solidFill>
                <a:srgbClr val="000000"/>
              </a:solidFill>
              <a:latin typeface="Calibri"/>
              <a:ea typeface="Calibri"/>
              <a:cs typeface="Calibri"/>
              <a:sym typeface="Calibri"/>
            </a:endParaRPr>
          </a:p>
          <a:p>
            <a:pPr indent="-361950" lvl="0" marL="457200" rtl="0" algn="l">
              <a:lnSpc>
                <a:spcPct val="90000"/>
              </a:lnSpc>
              <a:spcBef>
                <a:spcPts val="0"/>
              </a:spcBef>
              <a:spcAft>
                <a:spcPts val="0"/>
              </a:spcAft>
              <a:buClr>
                <a:srgbClr val="000000"/>
              </a:buClr>
              <a:buSzPts val="2100"/>
              <a:buChar char="•"/>
            </a:pPr>
            <a:r>
              <a:rPr lang="en" sz="2100">
                <a:solidFill>
                  <a:srgbClr val="000000"/>
                </a:solidFill>
                <a:latin typeface="Calibri"/>
                <a:ea typeface="Calibri"/>
                <a:cs typeface="Calibri"/>
                <a:sym typeface="Calibri"/>
              </a:rPr>
              <a:t>Fit on battery module</a:t>
            </a:r>
            <a:endParaRPr sz="2100">
              <a:solidFill>
                <a:srgbClr val="000000"/>
              </a:solidFill>
              <a:latin typeface="Calibri"/>
              <a:ea typeface="Calibri"/>
              <a:cs typeface="Calibri"/>
              <a:sym typeface="Calibri"/>
            </a:endParaRPr>
          </a:p>
          <a:p>
            <a:pPr indent="-361950" lvl="0" marL="457200" rtl="0" algn="l">
              <a:lnSpc>
                <a:spcPct val="90000"/>
              </a:lnSpc>
              <a:spcBef>
                <a:spcPts val="0"/>
              </a:spcBef>
              <a:spcAft>
                <a:spcPts val="0"/>
              </a:spcAft>
              <a:buClr>
                <a:srgbClr val="000000"/>
              </a:buClr>
              <a:buSzPts val="2100"/>
              <a:buChar char="•"/>
            </a:pPr>
            <a:r>
              <a:rPr lang="en" sz="2100">
                <a:solidFill>
                  <a:srgbClr val="000000"/>
                </a:solidFill>
                <a:latin typeface="Calibri"/>
                <a:ea typeface="Calibri"/>
                <a:cs typeface="Calibri"/>
                <a:sym typeface="Calibri"/>
              </a:rPr>
              <a:t>Powered from module</a:t>
            </a:r>
            <a:endParaRPr sz="2100">
              <a:solidFill>
                <a:srgbClr val="000000"/>
              </a:solidFill>
              <a:latin typeface="Calibri"/>
              <a:ea typeface="Calibri"/>
              <a:cs typeface="Calibri"/>
              <a:sym typeface="Calibri"/>
            </a:endParaRPr>
          </a:p>
          <a:p>
            <a:pPr indent="-361950" lvl="0" marL="457200" rtl="0" algn="l">
              <a:lnSpc>
                <a:spcPct val="90000"/>
              </a:lnSpc>
              <a:spcBef>
                <a:spcPts val="0"/>
              </a:spcBef>
              <a:spcAft>
                <a:spcPts val="0"/>
              </a:spcAft>
              <a:buClr>
                <a:srgbClr val="000000"/>
              </a:buClr>
              <a:buSzPts val="2100"/>
              <a:buChar char="•"/>
            </a:pPr>
            <a:r>
              <a:rPr lang="en" sz="2100">
                <a:solidFill>
                  <a:srgbClr val="000000"/>
                </a:solidFill>
                <a:latin typeface="Calibri"/>
                <a:ea typeface="Calibri"/>
                <a:cs typeface="Calibri"/>
                <a:sym typeface="Calibri"/>
              </a:rPr>
              <a:t>Minimal isolation voltages</a:t>
            </a:r>
            <a:endParaRPr sz="2100">
              <a:solidFill>
                <a:srgbClr val="000000"/>
              </a:solidFill>
              <a:latin typeface="Calibri"/>
              <a:ea typeface="Calibri"/>
              <a:cs typeface="Calibri"/>
              <a:sym typeface="Calibri"/>
            </a:endParaRPr>
          </a:p>
        </p:txBody>
      </p:sp>
      <p:pic>
        <p:nvPicPr>
          <p:cNvPr id="386" name="Google Shape;386;p44"/>
          <p:cNvPicPr preferRelativeResize="0"/>
          <p:nvPr/>
        </p:nvPicPr>
        <p:blipFill rotWithShape="1">
          <a:blip r:embed="rId3">
            <a:alphaModFix/>
          </a:blip>
          <a:srcRect b="31417" l="0" r="0" t="0"/>
          <a:stretch/>
        </p:blipFill>
        <p:spPr>
          <a:xfrm>
            <a:off x="5550450" y="554050"/>
            <a:ext cx="2893198" cy="352755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pic>
        <p:nvPicPr>
          <p:cNvPr id="391" name="Google Shape;391;p45"/>
          <p:cNvPicPr preferRelativeResize="0"/>
          <p:nvPr/>
        </p:nvPicPr>
        <p:blipFill>
          <a:blip r:embed="rId3">
            <a:alphaModFix/>
          </a:blip>
          <a:stretch>
            <a:fillRect/>
          </a:stretch>
        </p:blipFill>
        <p:spPr>
          <a:xfrm>
            <a:off x="1194375" y="0"/>
            <a:ext cx="6632100" cy="4594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Google Shape;396;p46"/>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Voltage sensing</a:t>
            </a:r>
            <a:endParaRPr/>
          </a:p>
        </p:txBody>
      </p:sp>
      <p:sp>
        <p:nvSpPr>
          <p:cNvPr id="397" name="Google Shape;397;p46"/>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Step down voltage for measuring</a:t>
            </a:r>
            <a:endParaRPr/>
          </a:p>
          <a:p>
            <a:pPr indent="-342900" lvl="1" marL="914400" rtl="0" algn="l">
              <a:spcBef>
                <a:spcPts val="0"/>
              </a:spcBef>
              <a:spcAft>
                <a:spcPts val="0"/>
              </a:spcAft>
              <a:buSzPts val="1800"/>
              <a:buChar char="•"/>
            </a:pPr>
            <a:r>
              <a:rPr lang="en"/>
              <a:t>Meet ADC limits</a:t>
            </a:r>
            <a:endParaRPr/>
          </a:p>
        </p:txBody>
      </p:sp>
      <p:pic>
        <p:nvPicPr>
          <p:cNvPr id="398" name="Google Shape;398;p46"/>
          <p:cNvPicPr preferRelativeResize="0"/>
          <p:nvPr/>
        </p:nvPicPr>
        <p:blipFill>
          <a:blip r:embed="rId3">
            <a:alphaModFix/>
          </a:blip>
          <a:stretch>
            <a:fillRect/>
          </a:stretch>
        </p:blipFill>
        <p:spPr>
          <a:xfrm>
            <a:off x="3622299" y="1945975"/>
            <a:ext cx="4655370" cy="2618653"/>
          </a:xfrm>
          <a:prstGeom prst="rect">
            <a:avLst/>
          </a:prstGeom>
          <a:noFill/>
          <a:ln>
            <a:noFill/>
          </a:ln>
        </p:spPr>
      </p:pic>
      <p:sp>
        <p:nvSpPr>
          <p:cNvPr id="399" name="Google Shape;399;p46"/>
          <p:cNvSpPr/>
          <p:nvPr/>
        </p:nvSpPr>
        <p:spPr>
          <a:xfrm>
            <a:off x="5461500" y="3383150"/>
            <a:ext cx="170400" cy="2439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6"/>
          <p:cNvSpPr/>
          <p:nvPr/>
        </p:nvSpPr>
        <p:spPr>
          <a:xfrm>
            <a:off x="5696875" y="3991575"/>
            <a:ext cx="170400" cy="243900"/>
          </a:xfrm>
          <a:prstGeom prst="rect">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01" name="Google Shape;401;p46"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4">
            <a:alphaModFix/>
          </a:blip>
          <a:stretch>
            <a:fillRect/>
          </a:stretch>
        </p:blipFill>
        <p:spPr>
          <a:xfrm>
            <a:off x="760475" y="3189138"/>
            <a:ext cx="2488800" cy="631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Google Shape;406;p47"/>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Voltage sense testing</a:t>
            </a:r>
            <a:endParaRPr/>
          </a:p>
        </p:txBody>
      </p:sp>
      <p:sp>
        <p:nvSpPr>
          <p:cNvPr id="407" name="Google Shape;407;p47"/>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ADCs inaccurate at low voltages</a:t>
            </a:r>
            <a:endParaRPr/>
          </a:p>
          <a:p>
            <a:pPr indent="-342900" lvl="1" marL="914400" rtl="0" algn="l">
              <a:spcBef>
                <a:spcPts val="0"/>
              </a:spcBef>
              <a:spcAft>
                <a:spcPts val="0"/>
              </a:spcAft>
              <a:buSzPts val="1800"/>
              <a:buChar char="•"/>
            </a:pPr>
            <a:r>
              <a:rPr lang="en"/>
              <a:t>Fails verification</a:t>
            </a:r>
            <a:endParaRPr/>
          </a:p>
          <a:p>
            <a:pPr indent="-361950" lvl="0" marL="457200" rtl="0" algn="l">
              <a:spcBef>
                <a:spcPts val="0"/>
              </a:spcBef>
              <a:spcAft>
                <a:spcPts val="0"/>
              </a:spcAft>
              <a:buSzPts val="2100"/>
              <a:buChar char="•"/>
            </a:pPr>
            <a:r>
              <a:rPr lang="en"/>
              <a:t>ADCs should be </a:t>
            </a:r>
            <a:r>
              <a:rPr lang="en"/>
              <a:t>separate</a:t>
            </a:r>
            <a:r>
              <a:rPr lang="en"/>
              <a:t> from micro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p48"/>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Temperature Sensing</a:t>
            </a:r>
            <a:endParaRPr/>
          </a:p>
        </p:txBody>
      </p:sp>
      <p:sp>
        <p:nvSpPr>
          <p:cNvPr id="413" name="Google Shape;413;p48"/>
          <p:cNvSpPr txBox="1"/>
          <p:nvPr>
            <p:ph idx="1" type="body"/>
          </p:nvPr>
        </p:nvSpPr>
        <p:spPr>
          <a:xfrm>
            <a:off x="311700" y="115982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NTC Thermistors</a:t>
            </a:r>
            <a:endParaRPr/>
          </a:p>
          <a:p>
            <a:pPr indent="-342900" lvl="1" marL="914400" rtl="0" algn="l">
              <a:spcBef>
                <a:spcPts val="0"/>
              </a:spcBef>
              <a:spcAft>
                <a:spcPts val="0"/>
              </a:spcAft>
              <a:buSzPts val="1800"/>
              <a:buChar char="•"/>
            </a:pPr>
            <a:r>
              <a:rPr lang="en"/>
              <a:t>Exponential</a:t>
            </a:r>
            <a:endParaRPr/>
          </a:p>
          <a:p>
            <a:pPr indent="-342900" lvl="1" marL="914400" rtl="0" algn="l">
              <a:spcBef>
                <a:spcPts val="0"/>
              </a:spcBef>
              <a:spcAft>
                <a:spcPts val="0"/>
              </a:spcAft>
              <a:buSzPts val="1800"/>
              <a:buChar char="•"/>
            </a:pPr>
            <a:r>
              <a:rPr lang="en"/>
              <a:t>Steinhart-Hart Equation</a:t>
            </a:r>
            <a:endParaRPr/>
          </a:p>
          <a:p>
            <a:pPr indent="0" lvl="0" marL="457200" rtl="0" algn="l">
              <a:spcBef>
                <a:spcPts val="800"/>
              </a:spcBef>
              <a:spcAft>
                <a:spcPts val="0"/>
              </a:spcAft>
              <a:buNone/>
            </a:pPr>
            <a:r>
              <a:t/>
            </a:r>
            <a:endParaRPr/>
          </a:p>
        </p:txBody>
      </p:sp>
      <p:pic>
        <p:nvPicPr>
          <p:cNvPr id="414" name="Google Shape;414;p48"/>
          <p:cNvPicPr preferRelativeResize="0"/>
          <p:nvPr/>
        </p:nvPicPr>
        <p:blipFill>
          <a:blip r:embed="rId3">
            <a:alphaModFix/>
          </a:blip>
          <a:stretch>
            <a:fillRect/>
          </a:stretch>
        </p:blipFill>
        <p:spPr>
          <a:xfrm>
            <a:off x="3622299" y="1945975"/>
            <a:ext cx="4655370" cy="2618653"/>
          </a:xfrm>
          <a:prstGeom prst="rect">
            <a:avLst/>
          </a:prstGeom>
          <a:noFill/>
          <a:ln>
            <a:noFill/>
          </a:ln>
        </p:spPr>
      </p:pic>
      <p:sp>
        <p:nvSpPr>
          <p:cNvPr id="415" name="Google Shape;415;p48"/>
          <p:cNvSpPr/>
          <p:nvPr/>
        </p:nvSpPr>
        <p:spPr>
          <a:xfrm>
            <a:off x="5493775" y="4060425"/>
            <a:ext cx="239700" cy="202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8"/>
          <p:cNvSpPr/>
          <p:nvPr/>
        </p:nvSpPr>
        <p:spPr>
          <a:xfrm>
            <a:off x="5627750" y="3415500"/>
            <a:ext cx="239700" cy="2028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7" name="Google Shape;417;p48"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4">
            <a:alphaModFix/>
          </a:blip>
          <a:stretch>
            <a:fillRect/>
          </a:stretch>
        </p:blipFill>
        <p:spPr>
          <a:xfrm>
            <a:off x="1397600" y="2250250"/>
            <a:ext cx="1983475" cy="521975"/>
          </a:xfrm>
          <a:prstGeom prst="rect">
            <a:avLst/>
          </a:prstGeom>
          <a:noFill/>
          <a:ln>
            <a:noFill/>
          </a:ln>
        </p:spPr>
      </p:pic>
      <p:pic>
        <p:nvPicPr>
          <p:cNvPr id="418" name="Google Shape;418;p48" title="This is the rendered form of the equation. You can not edit this directly. Right click will give you the option to save the image, and in most browsers you can drag the image onto your desktop or another program."/>
          <p:cNvPicPr preferRelativeResize="0"/>
          <p:nvPr/>
        </p:nvPicPr>
        <p:blipFill>
          <a:blip r:embed="rId5">
            <a:alphaModFix/>
          </a:blip>
          <a:stretch>
            <a:fillRect/>
          </a:stretch>
        </p:blipFill>
        <p:spPr>
          <a:xfrm>
            <a:off x="1111875" y="3314700"/>
            <a:ext cx="1724075" cy="794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49"/>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Temperature sense testing</a:t>
            </a:r>
            <a:endParaRPr/>
          </a:p>
        </p:txBody>
      </p:sp>
      <p:sp>
        <p:nvSpPr>
          <p:cNvPr id="424" name="Google Shape;424;p49"/>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Measured different values</a:t>
            </a:r>
            <a:endParaRPr/>
          </a:p>
          <a:p>
            <a:pPr indent="-361950" lvl="0" marL="457200" rtl="0" algn="l">
              <a:spcBef>
                <a:spcPts val="0"/>
              </a:spcBef>
              <a:spcAft>
                <a:spcPts val="0"/>
              </a:spcAft>
              <a:buSzPts val="2100"/>
              <a:buChar char="•"/>
            </a:pPr>
            <a:r>
              <a:rPr lang="en"/>
              <a:t>Math too complicated</a:t>
            </a:r>
            <a:endParaRPr/>
          </a:p>
          <a:p>
            <a:pPr indent="-361950" lvl="0" marL="457200" rtl="0" algn="l">
              <a:spcBef>
                <a:spcPts val="0"/>
              </a:spcBef>
              <a:spcAft>
                <a:spcPts val="0"/>
              </a:spcAft>
              <a:buSzPts val="2100"/>
              <a:buChar char="•"/>
            </a:pPr>
            <a:r>
              <a:rPr lang="en"/>
              <a:t>ADCs </a:t>
            </a:r>
            <a:r>
              <a:rPr lang="en"/>
              <a:t>inaccurate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50"/>
          <p:cNvSpPr txBox="1"/>
          <p:nvPr>
            <p:ph type="title"/>
          </p:nvPr>
        </p:nvSpPr>
        <p:spPr>
          <a:xfrm>
            <a:off x="311700" y="445025"/>
            <a:ext cx="8520600" cy="572700"/>
          </a:xfrm>
          <a:prstGeom prst="rect">
            <a:avLst/>
          </a:prstGeom>
        </p:spPr>
        <p:txBody>
          <a:bodyPr anchorCtr="0" anchor="ctr" bIns="68575" lIns="68575" spcFirstLastPara="1" rIns="68575" wrap="square" tIns="68575">
            <a:noAutofit/>
          </a:bodyPr>
          <a:lstStyle/>
          <a:p>
            <a:pPr indent="0" lvl="0" marL="0" rtl="0" algn="l">
              <a:spcBef>
                <a:spcPts val="0"/>
              </a:spcBef>
              <a:spcAft>
                <a:spcPts val="0"/>
              </a:spcAft>
              <a:buNone/>
            </a:pPr>
            <a:r>
              <a:rPr lang="en"/>
              <a:t>Microcontroller</a:t>
            </a:r>
            <a:endParaRPr/>
          </a:p>
        </p:txBody>
      </p:sp>
      <p:sp>
        <p:nvSpPr>
          <p:cNvPr id="430" name="Google Shape;430;p50"/>
          <p:cNvSpPr txBox="1"/>
          <p:nvPr>
            <p:ph idx="1" type="body"/>
          </p:nvPr>
        </p:nvSpPr>
        <p:spPr>
          <a:xfrm>
            <a:off x="311700" y="1152475"/>
            <a:ext cx="8520600" cy="3416400"/>
          </a:xfrm>
          <a:prstGeom prst="rect">
            <a:avLst/>
          </a:prstGeom>
        </p:spPr>
        <p:txBody>
          <a:bodyPr anchorCtr="0" anchor="t" bIns="68575" lIns="68575" spcFirstLastPara="1" rIns="68575" wrap="square" tIns="68575">
            <a:noAutofit/>
          </a:bodyPr>
          <a:lstStyle/>
          <a:p>
            <a:pPr indent="-361950" lvl="0" marL="457200" rtl="0" algn="l">
              <a:spcBef>
                <a:spcPts val="800"/>
              </a:spcBef>
              <a:spcAft>
                <a:spcPts val="0"/>
              </a:spcAft>
              <a:buSzPts val="2100"/>
              <a:buChar char="•"/>
            </a:pPr>
            <a:r>
              <a:rPr lang="en"/>
              <a:t>ADC</a:t>
            </a:r>
            <a:endParaRPr/>
          </a:p>
          <a:p>
            <a:pPr indent="-342900" lvl="1" marL="914400" rtl="0" algn="l">
              <a:spcBef>
                <a:spcPts val="0"/>
              </a:spcBef>
              <a:spcAft>
                <a:spcPts val="0"/>
              </a:spcAft>
              <a:buSzPts val="1800"/>
              <a:buChar char="•"/>
            </a:pPr>
            <a:r>
              <a:rPr lang="en"/>
              <a:t>6 Temp</a:t>
            </a:r>
            <a:endParaRPr/>
          </a:p>
          <a:p>
            <a:pPr indent="-342900" lvl="1" marL="914400" rtl="0" algn="l">
              <a:spcBef>
                <a:spcPts val="0"/>
              </a:spcBef>
              <a:spcAft>
                <a:spcPts val="0"/>
              </a:spcAft>
              <a:buSzPts val="1800"/>
              <a:buChar char="•"/>
            </a:pPr>
            <a:r>
              <a:rPr lang="en"/>
              <a:t>2 Volt(minimum of 10 bits for 10 mV accuracy)</a:t>
            </a:r>
            <a:endParaRPr/>
          </a:p>
          <a:p>
            <a:pPr indent="-361950" lvl="0" marL="457200" rtl="0" algn="l">
              <a:spcBef>
                <a:spcPts val="0"/>
              </a:spcBef>
              <a:spcAft>
                <a:spcPts val="0"/>
              </a:spcAft>
              <a:buSzPts val="2100"/>
              <a:buChar char="•"/>
            </a:pPr>
            <a:r>
              <a:rPr lang="en"/>
              <a:t>UART</a:t>
            </a:r>
            <a:endParaRPr/>
          </a:p>
          <a:p>
            <a:pPr indent="-361950" lvl="0" marL="457200" rtl="0" algn="l">
              <a:spcBef>
                <a:spcPts val="0"/>
              </a:spcBef>
              <a:spcAft>
                <a:spcPts val="0"/>
              </a:spcAft>
              <a:buSzPts val="2100"/>
              <a:buChar char="•"/>
            </a:pPr>
            <a:r>
              <a:rPr lang="en"/>
              <a:t>Low power</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431" name="Google Shape;431;p50"/>
          <p:cNvPicPr preferRelativeResize="0"/>
          <p:nvPr/>
        </p:nvPicPr>
        <p:blipFill>
          <a:blip r:embed="rId3">
            <a:alphaModFix/>
          </a:blip>
          <a:stretch>
            <a:fillRect/>
          </a:stretch>
        </p:blipFill>
        <p:spPr>
          <a:xfrm>
            <a:off x="6192750" y="275050"/>
            <a:ext cx="2371725" cy="4210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