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871950" y="137900"/>
            <a:ext cx="7400100" cy="860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457200" lvl="0" algn="ctr">
              <a:spcBef>
                <a:spcPts val="0"/>
              </a:spcBef>
              <a:buNone/>
            </a:pPr>
            <a:r>
              <a:rPr lang="en" sz="3600"/>
              <a:t>ECE 445: </a:t>
            </a:r>
            <a:r>
              <a:rPr lang="en" sz="3600"/>
              <a:t>PoV Music Display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058500" y="3132150"/>
            <a:ext cx="3027000" cy="125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Group #8: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algn="ctr">
              <a:spcBef>
                <a:spcPts val="0"/>
              </a:spcBef>
              <a:buNone/>
            </a:pPr>
            <a:r>
              <a:rPr lang="en" sz="1800"/>
              <a:t>Adam Belkhadir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/>
              <a:t>Alex Dutrow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/>
              <a:t>John Tran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3524" y="1143387"/>
            <a:ext cx="3156950" cy="175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x="311700" y="248225"/>
            <a:ext cx="8520600" cy="641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3600"/>
              <a:t>Introduction</a:t>
            </a:r>
          </a:p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311700" y="1437575"/>
            <a:ext cx="8520600" cy="273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buSzPct val="100000"/>
              <a:buChar char="-"/>
            </a:pPr>
            <a:r>
              <a:rPr lang="en" sz="2400"/>
              <a:t>Rotating LED display</a:t>
            </a:r>
          </a:p>
          <a:p>
            <a:pPr indent="-381000" lvl="0" marL="457200" rtl="0" algn="l">
              <a:spcBef>
                <a:spcPts val="0"/>
              </a:spcBef>
              <a:buSzPct val="100000"/>
              <a:buChar char="-"/>
            </a:pPr>
            <a:r>
              <a:rPr lang="en" sz="2400"/>
              <a:t>Audio taken in from 3.5mm aux cable</a:t>
            </a:r>
          </a:p>
          <a:p>
            <a:pPr indent="-381000" lvl="0" marL="457200" rtl="0" algn="l">
              <a:spcBef>
                <a:spcPts val="0"/>
              </a:spcBef>
              <a:buSzPct val="100000"/>
              <a:buChar char="-"/>
            </a:pPr>
            <a:r>
              <a:rPr lang="en" sz="2400"/>
              <a:t>Audio channels combined in audio mixer</a:t>
            </a:r>
          </a:p>
          <a:p>
            <a:pPr indent="-381000" lvl="0" marL="457200" rtl="0" algn="l">
              <a:spcBef>
                <a:spcPts val="0"/>
              </a:spcBef>
              <a:buSzPct val="100000"/>
              <a:buChar char="-"/>
            </a:pPr>
            <a:r>
              <a:rPr lang="en" sz="2400"/>
              <a:t>Microcontroller used to process combined audio signal</a:t>
            </a:r>
          </a:p>
          <a:p>
            <a:pPr indent="-381000" lvl="0" marL="457200" rtl="0" algn="l">
              <a:spcBef>
                <a:spcPts val="0"/>
              </a:spcBef>
              <a:buSzPct val="100000"/>
              <a:buChar char="-"/>
            </a:pPr>
            <a:r>
              <a:rPr lang="en" sz="2400"/>
              <a:t>Hall sensor used as control point</a:t>
            </a:r>
          </a:p>
          <a:p>
            <a:pPr indent="-381000" lvl="0" marL="457200" rtl="0" algn="l">
              <a:spcBef>
                <a:spcPts val="0"/>
              </a:spcBef>
              <a:buSzPct val="100000"/>
              <a:buChar char="-"/>
            </a:pPr>
            <a:r>
              <a:rPr lang="en" sz="2400"/>
              <a:t>Display resulting frequency spectrum on LED display</a:t>
            </a:r>
          </a:p>
          <a:p>
            <a:pPr indent="-381000" lvl="0" marL="457200" algn="l">
              <a:spcBef>
                <a:spcPts val="0"/>
              </a:spcBef>
              <a:buSzPct val="100000"/>
              <a:buChar char="-"/>
            </a:pPr>
            <a:r>
              <a:rPr lang="en" sz="2400"/>
              <a:t>DC/DC converter used to power other portions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169250"/>
            <a:ext cx="8520600" cy="95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Objective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340775"/>
            <a:ext cx="8520600" cy="148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en" sz="2400"/>
              <a:t>To take in audio from any source via 3.5mm aux cable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en" sz="2400"/>
              <a:t>To have plug and play accessibility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en" sz="2400"/>
              <a:t>To create a fun and interesting way to display audio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1623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Design - Physical layout</a:t>
            </a:r>
          </a:p>
        </p:txBody>
      </p:sp>
      <p:pic>
        <p:nvPicPr>
          <p:cNvPr descr="Rough Draft New.png" id="74" name="Shape 74"/>
          <p:cNvPicPr preferRelativeResize="0"/>
          <p:nvPr/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1495425" y="1300162"/>
            <a:ext cx="6153150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155450"/>
            <a:ext cx="8520600" cy="65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Design - Block Diagram</a:t>
            </a:r>
          </a:p>
        </p:txBody>
      </p:sp>
      <p:pic>
        <p:nvPicPr>
          <p:cNvPr descr="block diagram3.png"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312" y="1174497"/>
            <a:ext cx="4951374" cy="337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1554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Design - DC/DC Converter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925" y="1212487"/>
            <a:ext cx="4398100" cy="271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9000" y="1197537"/>
            <a:ext cx="3655050" cy="274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141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Design - DC/DC Converter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94999"/>
            <a:ext cx="4121150" cy="263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1137" y="1494999"/>
            <a:ext cx="4121162" cy="263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plan to make many more improvements and modifications to the project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Dampen the sound pollution coming from the motor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Reduce the </a:t>
            </a:r>
            <a:r>
              <a:rPr lang="en"/>
              <a:t>amount</a:t>
            </a:r>
            <a:r>
              <a:rPr lang="en"/>
              <a:t> of flashing and </a:t>
            </a:r>
            <a:r>
              <a:rPr lang="en"/>
              <a:t>increase</a:t>
            </a:r>
            <a:r>
              <a:rPr lang="en"/>
              <a:t> frame stability by adding another magnet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Increase</a:t>
            </a:r>
            <a:r>
              <a:rPr lang="en"/>
              <a:t> our design to a 1024 point FFT to implement MAL frequency scalings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In the end we learned quite </a:t>
            </a:r>
            <a:r>
              <a:rPr lang="en"/>
              <a:t>a lot</a:t>
            </a:r>
            <a:r>
              <a:rPr lang="en"/>
              <a:t> working on this </a:t>
            </a:r>
            <a:r>
              <a:rPr lang="en"/>
              <a:t>project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