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file/d/1ybuK1AAcYv1AgnxN_iYEpdF8dXwlKj1q/view" TargetMode="External"/><Relationship Id="rId4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rive.google.com/file/d/1oOHW-InmL-3WjnQYZfIJMkinVu8z5aRD/view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Automated Ticket to Ride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Group #43: Matt McCracken &amp; Drew Douglas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TA: Kexin Hui</a:t>
            </a:r>
          </a:p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User Input Design Challenges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Button values were floating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Buttons weren’t grounded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Added pull-down resistors to ensure non-floating values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Buttons were bouncing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Added delays in software whenever applicable</a:t>
            </a:r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Final Design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Moved error checking to software as well as enable signal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Cut cost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Cut soldering time</a:t>
            </a:r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1750" y="1520950"/>
            <a:ext cx="4491773" cy="33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Control Module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Purpose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Reduce number of pins used in MCU by compressing button data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Requirements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Output correct 12-bit compression given two button inputs</a:t>
            </a: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Design</a:t>
            </a: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625" y="813175"/>
            <a:ext cx="5325349" cy="40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Control Module Challenges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Problems with IC selection: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Outputs (around 2.2V) weren’t high enough to be recognized as logical high (required 3V)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Had to analog read pins and manually set a threshold instead of simpler digital read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Change (digitalRead(PIN) == HIGH) to (analogRead(PIN) &gt; 400)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400 corresponds to a threshold of approximately 2V</a:t>
            </a:r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Final Design</a:t>
            </a: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075" y="941525"/>
            <a:ext cx="7041851" cy="407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Final Design</a:t>
            </a:r>
          </a:p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050" y="1017725"/>
            <a:ext cx="5267876" cy="39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Control Verification Video</a:t>
            </a:r>
          </a:p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2" name="Shape 172" title="Compression Verification.mp4">
            <a:hlinkClick r:id="rId3"/>
          </p:cNvPr>
          <p:cNvSpPr/>
          <p:nvPr/>
        </p:nvSpPr>
        <p:spPr>
          <a:xfrm>
            <a:off x="2091938" y="1000625"/>
            <a:ext cx="4960124" cy="37201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MCU Module design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Requirements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a running total of scores and cars left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Control LED colors and state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Control LCD output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Software Design</a:t>
            </a:r>
          </a:p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775" y="1017725"/>
            <a:ext cx="3724449" cy="39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Ticket to Ride is a fun game, but the scoring is a tedious process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800" y="1404125"/>
            <a:ext cx="5476401" cy="36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Final Design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Ended up using Arduino Mega 2560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memory (256kB)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Increased RAM (8kB)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Data Structures and Algorithms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graph structure to represent board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Dijkstra’s algorithm for longest path bonus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Breadth first search to check destination cards</a:t>
            </a:r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LED Module Design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Requirements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 correct player color when path is taken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Provide visual aid when selecting double paths</a:t>
            </a:r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Initial Design</a:t>
            </a: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50" y="1390650"/>
            <a:ext cx="59436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0050" y="700088"/>
            <a:ext cx="276225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Final LED Design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Using LED Strips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135 total LED strips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Maximum recommended is 500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Much easier to control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Using the FastLED library for Arduino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Cheaper</a:t>
            </a:r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Video Example</a:t>
            </a:r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2" name="Shape 222" title="LED Video.mp4">
            <a:hlinkClick r:id="rId3"/>
          </p:cNvPr>
          <p:cNvSpPr/>
          <p:nvPr/>
        </p:nvSpPr>
        <p:spPr>
          <a:xfrm>
            <a:off x="2141663" y="1017725"/>
            <a:ext cx="4860667" cy="3645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LCD Module Design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Requirements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 current game state information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Score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Players</a:t>
            </a:r>
          </a:p>
          <a:p>
            <a:pPr indent="-317500" lvl="1" marL="914400">
              <a:spcBef>
                <a:spcPts val="0"/>
              </a:spcBef>
              <a:buSzPts val="1400"/>
              <a:buChar char="○"/>
            </a:pPr>
            <a:r>
              <a:rPr lang="en"/>
              <a:t>Cars left</a:t>
            </a:r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300" y="2029175"/>
            <a:ext cx="3884525" cy="291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Scoring Example</a:t>
            </a:r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24" y="1469000"/>
            <a:ext cx="3965577" cy="297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800" y="1468997"/>
            <a:ext cx="3965577" cy="2973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General Design Challenges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physical design introduced unexpected problems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Difficult to solder/mount LEDs on back of cardboard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Game board did not provide enough resistance to push buttons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Assembling the LED and User Input modules took significant time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Previous Soldering</a:t>
            </a:r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643188" y="374787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Final Soldering</a:t>
            </a:r>
          </a:p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250" y="1017725"/>
            <a:ext cx="5103500" cy="38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Goals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Significantly reduce playtime by: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Automating the scoring process for Ticket to Ride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Eliminating the need for physical game pieces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High Level Requirements: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Light up train spaces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Calculate score every round and at end of game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Automatically end game</a:t>
            </a:r>
          </a:p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Final Proof of Concept</a:t>
            </a:r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388" y="1017725"/>
            <a:ext cx="5061226" cy="379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Lessons learned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Wire neatly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a sturdy board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Leave a lot of time for soldering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Scale back if needed</a:t>
            </a:r>
          </a:p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Future work: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Scale up to full game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Do more in software to scale back costs</a:t>
            </a:r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Overall Block Diagram</a:t>
            </a:r>
          </a:p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763" y="1017725"/>
            <a:ext cx="6642476" cy="39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Power Module Design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Requirements: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Output 12V to LEDs and Arduino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Output at least 6A to drive LEDs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 RGB LEDs (one addressable strip) draw a max of 60mA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135 3-LED srips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60 mA * 135 = 8.1 A maximum current draw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Given 225 total pieces, only ~ 73% of LEDs can be activated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0.73 * 8.1 A = 5.9 A</a:t>
            </a:r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Power Design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Originally thought we would use batteries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Not feasible with the amount of LEDs and power requirement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Decided on a 12V 8A wall power supply</a:t>
            </a:r>
          </a:p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1050" y="2054350"/>
            <a:ext cx="3715487" cy="30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User Interface Module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Requirements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Output 5V when a button is pressed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Grounded when button is not pressed</a:t>
            </a:r>
          </a:p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575" y="1978250"/>
            <a:ext cx="2831749" cy="283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Initial Design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Designed a PCB to check for valid moves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combination of AND and XOR gates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Output a signal for one clock cycle if valid move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Enable = (C</a:t>
            </a:r>
            <a:r>
              <a:rPr baseline="-25000" lang="en"/>
              <a:t>j</a:t>
            </a:r>
            <a:r>
              <a:rPr lang="en"/>
              <a:t> &amp; C</a:t>
            </a:r>
            <a:r>
              <a:rPr baseline="-25000" lang="en"/>
              <a:t>k</a:t>
            </a:r>
            <a:r>
              <a:rPr lang="en"/>
              <a:t>) ⊕</a:t>
            </a:r>
            <a:r>
              <a:rPr lang="en" sz="2100">
                <a:solidFill>
                  <a:srgbClr val="000000"/>
                </a:solidFill>
              </a:rPr>
              <a:t> </a:t>
            </a:r>
            <a:r>
              <a:rPr lang="en"/>
              <a:t>(C</a:t>
            </a:r>
            <a:r>
              <a:rPr baseline="-25000" lang="en"/>
              <a:t>p</a:t>
            </a:r>
            <a:r>
              <a:rPr lang="en"/>
              <a:t> &amp; C</a:t>
            </a:r>
            <a:r>
              <a:rPr baseline="-25000" lang="en"/>
              <a:t>q</a:t>
            </a:r>
            <a:r>
              <a:rPr lang="en"/>
              <a:t>) … ⊕ (C</a:t>
            </a:r>
            <a:r>
              <a:rPr baseline="-25000" lang="en"/>
              <a:t>x</a:t>
            </a:r>
            <a:r>
              <a:rPr lang="en"/>
              <a:t> &amp; C</a:t>
            </a:r>
            <a:r>
              <a:rPr baseline="-25000" lang="en"/>
              <a:t>y</a:t>
            </a:r>
            <a:r>
              <a:rPr lang="en"/>
              <a:t>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Initial Design</a:t>
            </a:r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25" y="1017717"/>
            <a:ext cx="8868749" cy="3846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