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2" r:id="rId1"/>
    <p:sldMasterId id="2147483665" r:id="rId2"/>
    <p:sldMasterId id="2147483685" r:id="rId3"/>
  </p:sldMasterIdLst>
  <p:notesMasterIdLst>
    <p:notesMasterId r:id="rId45"/>
  </p:notesMasterIdLst>
  <p:handoutMasterIdLst>
    <p:handoutMasterId r:id="rId46"/>
  </p:handoutMasterIdLst>
  <p:sldIdLst>
    <p:sldId id="261" r:id="rId4"/>
    <p:sldId id="262" r:id="rId5"/>
    <p:sldId id="312" r:id="rId6"/>
    <p:sldId id="275" r:id="rId7"/>
    <p:sldId id="265" r:id="rId8"/>
    <p:sldId id="282" r:id="rId9"/>
    <p:sldId id="281" r:id="rId10"/>
    <p:sldId id="302" r:id="rId11"/>
    <p:sldId id="290" r:id="rId12"/>
    <p:sldId id="291" r:id="rId13"/>
    <p:sldId id="279" r:id="rId14"/>
    <p:sldId id="287" r:id="rId15"/>
    <p:sldId id="284" r:id="rId16"/>
    <p:sldId id="285" r:id="rId17"/>
    <p:sldId id="286" r:id="rId18"/>
    <p:sldId id="292" r:id="rId19"/>
    <p:sldId id="270" r:id="rId20"/>
    <p:sldId id="271" r:id="rId21"/>
    <p:sldId id="272" r:id="rId22"/>
    <p:sldId id="273" r:id="rId23"/>
    <p:sldId id="300" r:id="rId24"/>
    <p:sldId id="299" r:id="rId25"/>
    <p:sldId id="301" r:id="rId26"/>
    <p:sldId id="293" r:id="rId27"/>
    <p:sldId id="294" r:id="rId28"/>
    <p:sldId id="295" r:id="rId29"/>
    <p:sldId id="313" r:id="rId30"/>
    <p:sldId id="303" r:id="rId31"/>
    <p:sldId id="298" r:id="rId32"/>
    <p:sldId id="278" r:id="rId33"/>
    <p:sldId id="297" r:id="rId34"/>
    <p:sldId id="311" r:id="rId35"/>
    <p:sldId id="314" r:id="rId36"/>
    <p:sldId id="296" r:id="rId37"/>
    <p:sldId id="264" r:id="rId38"/>
    <p:sldId id="304" r:id="rId39"/>
    <p:sldId id="305" r:id="rId40"/>
    <p:sldId id="306" r:id="rId41"/>
    <p:sldId id="307" r:id="rId42"/>
    <p:sldId id="308" r:id="rId43"/>
    <p:sldId id="309" r:id="rId44"/>
  </p:sldIdLst>
  <p:sldSz cx="13817600" cy="7772400"/>
  <p:notesSz cx="6858000" cy="9144000"/>
  <p:defaultTextStyle>
    <a:defPPr>
      <a:defRPr lang="en-US"/>
    </a:defPPr>
    <a:lvl1pPr marL="0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43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01D"/>
    <a:srgbClr val="F16322"/>
    <a:srgbClr val="4F81BD"/>
    <a:srgbClr val="F8F8F8"/>
    <a:srgbClr val="000099"/>
    <a:srgbClr val="000066"/>
    <a:srgbClr val="336699"/>
    <a:srgbClr val="003300"/>
    <a:srgbClr val="66003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54" autoAdjust="0"/>
    <p:restoredTop sz="94660"/>
  </p:normalViewPr>
  <p:slideViewPr>
    <p:cSldViewPr snapToGrid="0" snapToObjects="1">
      <p:cViewPr>
        <p:scale>
          <a:sx n="72" d="100"/>
          <a:sy n="72" d="100"/>
        </p:scale>
        <p:origin x="72" y="144"/>
      </p:cViewPr>
      <p:guideLst>
        <p:guide orient="horz" pos="2448"/>
        <p:guide pos="435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1" d="100"/>
          <a:sy n="91" d="100"/>
        </p:scale>
        <p:origin x="-4280" y="-33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A4D79B-ED5D-47DC-BC05-C1477325E00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7D70D44-2ECD-418C-9391-BCC60C85C3D4}">
      <dgm:prSet phldrT="[Text]"/>
      <dgm:spPr/>
      <dgm:t>
        <a:bodyPr/>
        <a:lstStyle/>
        <a:p>
          <a:r>
            <a:rPr lang="en-US" dirty="0"/>
            <a:t>Redesign of pinouts for simultaneous hardware and software SPI</a:t>
          </a:r>
        </a:p>
      </dgm:t>
    </dgm:pt>
    <dgm:pt modelId="{9D10667B-F283-4026-B921-5136D22885E6}" type="parTrans" cxnId="{CE88D3BE-309C-45FB-98F7-E093F1369F5B}">
      <dgm:prSet/>
      <dgm:spPr/>
      <dgm:t>
        <a:bodyPr/>
        <a:lstStyle/>
        <a:p>
          <a:endParaRPr lang="en-US"/>
        </a:p>
      </dgm:t>
    </dgm:pt>
    <dgm:pt modelId="{8B740550-DC04-4C73-9873-6557A72243E5}" type="sibTrans" cxnId="{CE88D3BE-309C-45FB-98F7-E093F1369F5B}">
      <dgm:prSet/>
      <dgm:spPr/>
      <dgm:t>
        <a:bodyPr/>
        <a:lstStyle/>
        <a:p>
          <a:endParaRPr lang="en-US"/>
        </a:p>
      </dgm:t>
    </dgm:pt>
    <dgm:pt modelId="{A0F499F2-AF41-4F25-B3A2-8DA22599D5F2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Disposal of faulty </a:t>
          </a:r>
          <a:r>
            <a:rPr lang="en-US" dirty="0" err="1"/>
            <a:t>LiPo</a:t>
          </a:r>
          <a:r>
            <a:rPr lang="en-US" dirty="0"/>
            <a:t> battery</a:t>
          </a:r>
        </a:p>
      </dgm:t>
    </dgm:pt>
    <dgm:pt modelId="{F19C393D-F552-4F68-89A2-FA7BECD3C1DE}" type="parTrans" cxnId="{E99B5293-54DB-4D3D-B55B-D271AF0A84D3}">
      <dgm:prSet/>
      <dgm:spPr/>
      <dgm:t>
        <a:bodyPr/>
        <a:lstStyle/>
        <a:p>
          <a:endParaRPr lang="en-US"/>
        </a:p>
      </dgm:t>
    </dgm:pt>
    <dgm:pt modelId="{6F663151-956F-41DC-8F19-2615E47E2168}" type="sibTrans" cxnId="{E99B5293-54DB-4D3D-B55B-D271AF0A84D3}">
      <dgm:prSet/>
      <dgm:spPr/>
      <dgm:t>
        <a:bodyPr/>
        <a:lstStyle/>
        <a:p>
          <a:endParaRPr lang="en-US"/>
        </a:p>
      </dgm:t>
    </dgm:pt>
    <dgm:pt modelId="{A9C60AD7-58B8-4C6E-AE75-AF0715DEF336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Hours of circuit-debugging for trivial reasons</a:t>
          </a:r>
        </a:p>
      </dgm:t>
    </dgm:pt>
    <dgm:pt modelId="{C1D4FB08-9FC4-47DD-8C7E-CB877A62A5D0}" type="parTrans" cxnId="{D454CD50-1AE5-4E1F-B627-CC843C47667F}">
      <dgm:prSet/>
      <dgm:spPr/>
      <dgm:t>
        <a:bodyPr/>
        <a:lstStyle/>
        <a:p>
          <a:endParaRPr lang="en-US"/>
        </a:p>
      </dgm:t>
    </dgm:pt>
    <dgm:pt modelId="{CA91B7F1-4A00-4454-A257-C2B6C60A7DEC}" type="sibTrans" cxnId="{D454CD50-1AE5-4E1F-B627-CC843C47667F}">
      <dgm:prSet/>
      <dgm:spPr/>
      <dgm:t>
        <a:bodyPr/>
        <a:lstStyle/>
        <a:p>
          <a:endParaRPr lang="en-US"/>
        </a:p>
      </dgm:t>
    </dgm:pt>
    <dgm:pt modelId="{5C52FDC8-B6E7-468A-97E3-21B9A16999B6}">
      <dgm:prSet phldrT="[Text]"/>
      <dgm:spPr/>
      <dgm:t>
        <a:bodyPr/>
        <a:lstStyle/>
        <a:p>
          <a:r>
            <a:rPr lang="en-US" dirty="0"/>
            <a:t>Loss of child device from short-circuiting</a:t>
          </a:r>
        </a:p>
      </dgm:t>
    </dgm:pt>
    <dgm:pt modelId="{79C610AA-C865-480E-BCEC-C657998D6D3F}" type="parTrans" cxnId="{A9643E2A-C190-423B-B698-528CC0961541}">
      <dgm:prSet/>
      <dgm:spPr/>
      <dgm:t>
        <a:bodyPr/>
        <a:lstStyle/>
        <a:p>
          <a:endParaRPr lang="en-US"/>
        </a:p>
      </dgm:t>
    </dgm:pt>
    <dgm:pt modelId="{5523F395-A1D6-4344-BECA-C5A9321D4A13}" type="sibTrans" cxnId="{A9643E2A-C190-423B-B698-528CC0961541}">
      <dgm:prSet/>
      <dgm:spPr/>
      <dgm:t>
        <a:bodyPr/>
        <a:lstStyle/>
        <a:p>
          <a:endParaRPr lang="en-US"/>
        </a:p>
      </dgm:t>
    </dgm:pt>
    <dgm:pt modelId="{670BCD55-9FE5-4EE0-A301-F1EA1ADD5465}" type="pres">
      <dgm:prSet presAssocID="{3FA4D79B-ED5D-47DC-BC05-C1477325E002}" presName="diagram" presStyleCnt="0">
        <dgm:presLayoutVars>
          <dgm:dir/>
          <dgm:resizeHandles val="exact"/>
        </dgm:presLayoutVars>
      </dgm:prSet>
      <dgm:spPr/>
    </dgm:pt>
    <dgm:pt modelId="{64094E46-FD70-4703-9AF4-7A7862F7F071}" type="pres">
      <dgm:prSet presAssocID="{57D70D44-2ECD-418C-9391-BCC60C85C3D4}" presName="node" presStyleLbl="node1" presStyleIdx="0" presStyleCnt="4">
        <dgm:presLayoutVars>
          <dgm:bulletEnabled val="1"/>
        </dgm:presLayoutVars>
      </dgm:prSet>
      <dgm:spPr/>
    </dgm:pt>
    <dgm:pt modelId="{5116CAD2-4DF2-4C4C-A852-FF6330BD112A}" type="pres">
      <dgm:prSet presAssocID="{8B740550-DC04-4C73-9873-6557A72243E5}" presName="sibTrans" presStyleCnt="0"/>
      <dgm:spPr/>
    </dgm:pt>
    <dgm:pt modelId="{4C6C8C0E-9E23-4A99-B4CC-0F3F00322728}" type="pres">
      <dgm:prSet presAssocID="{A0F499F2-AF41-4F25-B3A2-8DA22599D5F2}" presName="node" presStyleLbl="node1" presStyleIdx="1" presStyleCnt="4">
        <dgm:presLayoutVars>
          <dgm:bulletEnabled val="1"/>
        </dgm:presLayoutVars>
      </dgm:prSet>
      <dgm:spPr/>
    </dgm:pt>
    <dgm:pt modelId="{40307AC1-D0A0-4BFA-81B5-D5435EE4FB5B}" type="pres">
      <dgm:prSet presAssocID="{6F663151-956F-41DC-8F19-2615E47E2168}" presName="sibTrans" presStyleCnt="0"/>
      <dgm:spPr/>
    </dgm:pt>
    <dgm:pt modelId="{3C121414-D7B6-41C7-B9F0-48C378A7EB6D}" type="pres">
      <dgm:prSet presAssocID="{A9C60AD7-58B8-4C6E-AE75-AF0715DEF336}" presName="node" presStyleLbl="node1" presStyleIdx="2" presStyleCnt="4">
        <dgm:presLayoutVars>
          <dgm:bulletEnabled val="1"/>
        </dgm:presLayoutVars>
      </dgm:prSet>
      <dgm:spPr/>
    </dgm:pt>
    <dgm:pt modelId="{15419316-6C99-4501-A593-DCE4AB2E5D54}" type="pres">
      <dgm:prSet presAssocID="{CA91B7F1-4A00-4454-A257-C2B6C60A7DEC}" presName="sibTrans" presStyleCnt="0"/>
      <dgm:spPr/>
    </dgm:pt>
    <dgm:pt modelId="{5DD87F6A-A6E1-4F69-9254-68D0FEFD5125}" type="pres">
      <dgm:prSet presAssocID="{5C52FDC8-B6E7-468A-97E3-21B9A16999B6}" presName="node" presStyleLbl="node1" presStyleIdx="3" presStyleCnt="4">
        <dgm:presLayoutVars>
          <dgm:bulletEnabled val="1"/>
        </dgm:presLayoutVars>
      </dgm:prSet>
      <dgm:spPr/>
    </dgm:pt>
  </dgm:ptLst>
  <dgm:cxnLst>
    <dgm:cxn modelId="{A9643E2A-C190-423B-B698-528CC0961541}" srcId="{3FA4D79B-ED5D-47DC-BC05-C1477325E002}" destId="{5C52FDC8-B6E7-468A-97E3-21B9A16999B6}" srcOrd="3" destOrd="0" parTransId="{79C610AA-C865-480E-BCEC-C657998D6D3F}" sibTransId="{5523F395-A1D6-4344-BECA-C5A9321D4A13}"/>
    <dgm:cxn modelId="{C4F58B5D-AB27-422A-B3FC-12B57627CA57}" type="presOf" srcId="{57D70D44-2ECD-418C-9391-BCC60C85C3D4}" destId="{64094E46-FD70-4703-9AF4-7A7862F7F071}" srcOrd="0" destOrd="0" presId="urn:microsoft.com/office/officeart/2005/8/layout/default"/>
    <dgm:cxn modelId="{D454CD50-1AE5-4E1F-B627-CC843C47667F}" srcId="{3FA4D79B-ED5D-47DC-BC05-C1477325E002}" destId="{A9C60AD7-58B8-4C6E-AE75-AF0715DEF336}" srcOrd="2" destOrd="0" parTransId="{C1D4FB08-9FC4-47DD-8C7E-CB877A62A5D0}" sibTransId="{CA91B7F1-4A00-4454-A257-C2B6C60A7DEC}"/>
    <dgm:cxn modelId="{E99B5293-54DB-4D3D-B55B-D271AF0A84D3}" srcId="{3FA4D79B-ED5D-47DC-BC05-C1477325E002}" destId="{A0F499F2-AF41-4F25-B3A2-8DA22599D5F2}" srcOrd="1" destOrd="0" parTransId="{F19C393D-F552-4F68-89A2-FA7BECD3C1DE}" sibTransId="{6F663151-956F-41DC-8F19-2615E47E2168}"/>
    <dgm:cxn modelId="{CE88D3BE-309C-45FB-98F7-E093F1369F5B}" srcId="{3FA4D79B-ED5D-47DC-BC05-C1477325E002}" destId="{57D70D44-2ECD-418C-9391-BCC60C85C3D4}" srcOrd="0" destOrd="0" parTransId="{9D10667B-F283-4026-B921-5136D22885E6}" sibTransId="{8B740550-DC04-4C73-9873-6557A72243E5}"/>
    <dgm:cxn modelId="{267FF1C7-0E62-433B-A500-1DB331B25230}" type="presOf" srcId="{3FA4D79B-ED5D-47DC-BC05-C1477325E002}" destId="{670BCD55-9FE5-4EE0-A301-F1EA1ADD5465}" srcOrd="0" destOrd="0" presId="urn:microsoft.com/office/officeart/2005/8/layout/default"/>
    <dgm:cxn modelId="{3EC1A7E1-EFDA-4066-99C5-DDCCCBF0E5A7}" type="presOf" srcId="{5C52FDC8-B6E7-468A-97E3-21B9A16999B6}" destId="{5DD87F6A-A6E1-4F69-9254-68D0FEFD5125}" srcOrd="0" destOrd="0" presId="urn:microsoft.com/office/officeart/2005/8/layout/default"/>
    <dgm:cxn modelId="{EF86ECF2-021E-48CC-986E-49DFE5D629BE}" type="presOf" srcId="{A0F499F2-AF41-4F25-B3A2-8DA22599D5F2}" destId="{4C6C8C0E-9E23-4A99-B4CC-0F3F00322728}" srcOrd="0" destOrd="0" presId="urn:microsoft.com/office/officeart/2005/8/layout/default"/>
    <dgm:cxn modelId="{5656B5F4-79C8-4566-BAE4-1D15943217EB}" type="presOf" srcId="{A9C60AD7-58B8-4C6E-AE75-AF0715DEF336}" destId="{3C121414-D7B6-41C7-B9F0-48C378A7EB6D}" srcOrd="0" destOrd="0" presId="urn:microsoft.com/office/officeart/2005/8/layout/default"/>
    <dgm:cxn modelId="{64A4EA31-3E84-4984-AA48-FAD5F1D92CE1}" type="presParOf" srcId="{670BCD55-9FE5-4EE0-A301-F1EA1ADD5465}" destId="{64094E46-FD70-4703-9AF4-7A7862F7F071}" srcOrd="0" destOrd="0" presId="urn:microsoft.com/office/officeart/2005/8/layout/default"/>
    <dgm:cxn modelId="{C9E10A68-D170-4014-8160-975382FF8809}" type="presParOf" srcId="{670BCD55-9FE5-4EE0-A301-F1EA1ADD5465}" destId="{5116CAD2-4DF2-4C4C-A852-FF6330BD112A}" srcOrd="1" destOrd="0" presId="urn:microsoft.com/office/officeart/2005/8/layout/default"/>
    <dgm:cxn modelId="{40C36E20-2783-4F26-93A0-2F1227F8CD62}" type="presParOf" srcId="{670BCD55-9FE5-4EE0-A301-F1EA1ADD5465}" destId="{4C6C8C0E-9E23-4A99-B4CC-0F3F00322728}" srcOrd="2" destOrd="0" presId="urn:microsoft.com/office/officeart/2005/8/layout/default"/>
    <dgm:cxn modelId="{3B7183BA-7B0C-408A-A1C4-04E306C47103}" type="presParOf" srcId="{670BCD55-9FE5-4EE0-A301-F1EA1ADD5465}" destId="{40307AC1-D0A0-4BFA-81B5-D5435EE4FB5B}" srcOrd="3" destOrd="0" presId="urn:microsoft.com/office/officeart/2005/8/layout/default"/>
    <dgm:cxn modelId="{E3513BE8-F36D-472B-BB7F-955AAAE48F69}" type="presParOf" srcId="{670BCD55-9FE5-4EE0-A301-F1EA1ADD5465}" destId="{3C121414-D7B6-41C7-B9F0-48C378A7EB6D}" srcOrd="4" destOrd="0" presId="urn:microsoft.com/office/officeart/2005/8/layout/default"/>
    <dgm:cxn modelId="{A3376A51-E6FC-4571-A6CE-6031056584D4}" type="presParOf" srcId="{670BCD55-9FE5-4EE0-A301-F1EA1ADD5465}" destId="{15419316-6C99-4501-A593-DCE4AB2E5D54}" srcOrd="5" destOrd="0" presId="urn:microsoft.com/office/officeart/2005/8/layout/default"/>
    <dgm:cxn modelId="{A2E5A020-31F2-4DD3-AC95-793AF3E64ABB}" type="presParOf" srcId="{670BCD55-9FE5-4EE0-A301-F1EA1ADD5465}" destId="{5DD87F6A-A6E1-4F69-9254-68D0FEFD5125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F80987-C994-43BD-887E-3F64ABBDCE6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6DBB8BF-EF2F-4D9A-89EE-F50765D0CCF5}">
      <dgm:prSet phldrT="[Text]"/>
      <dgm:spPr/>
      <dgm:t>
        <a:bodyPr/>
        <a:lstStyle/>
        <a:p>
          <a:r>
            <a:rPr lang="en-US" dirty="0"/>
            <a:t>System must determine if a specific child device is within 50 meters range of adult device at intervals of ten seconds or less</a:t>
          </a:r>
        </a:p>
      </dgm:t>
    </dgm:pt>
    <dgm:pt modelId="{60165499-D225-471A-82A2-1A641492341E}" type="parTrans" cxnId="{37D197FB-8051-4B16-8C30-4D7C84051FD3}">
      <dgm:prSet/>
      <dgm:spPr/>
      <dgm:t>
        <a:bodyPr/>
        <a:lstStyle/>
        <a:p>
          <a:endParaRPr lang="en-US"/>
        </a:p>
      </dgm:t>
    </dgm:pt>
    <dgm:pt modelId="{CE0EA89F-8B06-445B-8B0E-10F07EEE7937}" type="sibTrans" cxnId="{37D197FB-8051-4B16-8C30-4D7C84051FD3}">
      <dgm:prSet/>
      <dgm:spPr/>
      <dgm:t>
        <a:bodyPr/>
        <a:lstStyle/>
        <a:p>
          <a:endParaRPr lang="en-US"/>
        </a:p>
      </dgm:t>
    </dgm:pt>
    <dgm:pt modelId="{66229FC3-37D4-489F-93A8-904A497715EC}">
      <dgm:prSet phldrT="[Text]"/>
      <dgm:spPr/>
      <dgm:t>
        <a:bodyPr/>
        <a:lstStyle/>
        <a:p>
          <a:r>
            <a:rPr lang="en-US" dirty="0"/>
            <a:t>Child devices must transmit via SMS the current cellular telemetry data from the GSM modem</a:t>
          </a:r>
        </a:p>
      </dgm:t>
    </dgm:pt>
    <dgm:pt modelId="{376B16D2-372E-47CA-8CCF-3C13A9AA248A}" type="parTrans" cxnId="{DFDEDDB6-AD59-4EA5-B6B3-DC6ED683FD35}">
      <dgm:prSet/>
      <dgm:spPr/>
      <dgm:t>
        <a:bodyPr/>
        <a:lstStyle/>
        <a:p>
          <a:endParaRPr lang="en-US"/>
        </a:p>
      </dgm:t>
    </dgm:pt>
    <dgm:pt modelId="{7A4D2568-286F-4BE2-A85A-4F6BF92D196E}" type="sibTrans" cxnId="{DFDEDDB6-AD59-4EA5-B6B3-DC6ED683FD35}">
      <dgm:prSet/>
      <dgm:spPr/>
      <dgm:t>
        <a:bodyPr/>
        <a:lstStyle/>
        <a:p>
          <a:endParaRPr lang="en-US"/>
        </a:p>
      </dgm:t>
    </dgm:pt>
    <dgm:pt modelId="{2813618D-623D-4568-9584-18971D4F5142}">
      <dgm:prSet phldrT="[Text]"/>
      <dgm:spPr/>
      <dgm:t>
        <a:bodyPr/>
        <a:lstStyle/>
        <a:p>
          <a:r>
            <a:rPr lang="en-US" dirty="0"/>
            <a:t>Child devices must function for at least five hours</a:t>
          </a:r>
        </a:p>
      </dgm:t>
    </dgm:pt>
    <dgm:pt modelId="{122B0CD8-52D5-4452-BE44-B51A30517AA1}" type="parTrans" cxnId="{8CF91974-9A46-4B94-94C7-2970C8A52116}">
      <dgm:prSet/>
      <dgm:spPr/>
      <dgm:t>
        <a:bodyPr/>
        <a:lstStyle/>
        <a:p>
          <a:endParaRPr lang="en-US"/>
        </a:p>
      </dgm:t>
    </dgm:pt>
    <dgm:pt modelId="{618443B8-E90B-4052-A7ED-233152A154AA}" type="sibTrans" cxnId="{8CF91974-9A46-4B94-94C7-2970C8A52116}">
      <dgm:prSet/>
      <dgm:spPr/>
      <dgm:t>
        <a:bodyPr/>
        <a:lstStyle/>
        <a:p>
          <a:endParaRPr lang="en-US"/>
        </a:p>
      </dgm:t>
    </dgm:pt>
    <dgm:pt modelId="{ECEE2423-A725-4A36-918A-29F0250F2B18}">
      <dgm:prSet phldrT="[Text]"/>
      <dgm:spPr/>
      <dgm:t>
        <a:bodyPr/>
        <a:lstStyle/>
        <a:p>
          <a:endParaRPr lang="en-US" dirty="0"/>
        </a:p>
      </dgm:t>
    </dgm:pt>
    <dgm:pt modelId="{4A278D61-1515-4DE3-B0A3-D052BF94558A}" type="parTrans" cxnId="{F56375EB-A0CF-4D62-B5EC-100FF7CCFECE}">
      <dgm:prSet/>
      <dgm:spPr/>
      <dgm:t>
        <a:bodyPr/>
        <a:lstStyle/>
        <a:p>
          <a:endParaRPr lang="en-US"/>
        </a:p>
      </dgm:t>
    </dgm:pt>
    <dgm:pt modelId="{74AB05E3-243D-4DC6-98FC-631EEDDDEDF6}" type="sibTrans" cxnId="{F56375EB-A0CF-4D62-B5EC-100FF7CCFECE}">
      <dgm:prSet/>
      <dgm:spPr/>
      <dgm:t>
        <a:bodyPr/>
        <a:lstStyle/>
        <a:p>
          <a:endParaRPr lang="en-US"/>
        </a:p>
      </dgm:t>
    </dgm:pt>
    <dgm:pt modelId="{559C4A85-A37B-42C8-927E-5312AD6C1B03}">
      <dgm:prSet phldrT="[Text]"/>
      <dgm:spPr/>
      <dgm:t>
        <a:bodyPr/>
        <a:lstStyle/>
        <a:p>
          <a:endParaRPr lang="en-US" dirty="0"/>
        </a:p>
      </dgm:t>
    </dgm:pt>
    <dgm:pt modelId="{AFC20838-F0C0-4BCB-BFED-ADD36E96C9EC}" type="parTrans" cxnId="{FFB405DA-46A3-4610-A730-E56CA6E5510F}">
      <dgm:prSet/>
      <dgm:spPr/>
      <dgm:t>
        <a:bodyPr/>
        <a:lstStyle/>
        <a:p>
          <a:endParaRPr lang="en-US"/>
        </a:p>
      </dgm:t>
    </dgm:pt>
    <dgm:pt modelId="{77F064E5-CE48-4B61-8EB7-66CEB021DB4C}" type="sibTrans" cxnId="{FFB405DA-46A3-4610-A730-E56CA6E5510F}">
      <dgm:prSet/>
      <dgm:spPr/>
      <dgm:t>
        <a:bodyPr/>
        <a:lstStyle/>
        <a:p>
          <a:endParaRPr lang="en-US"/>
        </a:p>
      </dgm:t>
    </dgm:pt>
    <dgm:pt modelId="{49C9E464-8E27-466F-A9A6-47C3E950D073}">
      <dgm:prSet phldrT="[Text]"/>
      <dgm:spPr/>
      <dgm:t>
        <a:bodyPr/>
        <a:lstStyle/>
        <a:p>
          <a:endParaRPr lang="en-US" dirty="0"/>
        </a:p>
      </dgm:t>
    </dgm:pt>
    <dgm:pt modelId="{E5773A12-0852-4BD4-9744-35659098F931}" type="parTrans" cxnId="{2D9C0944-9A8A-4D41-AA60-F612672F210C}">
      <dgm:prSet/>
      <dgm:spPr/>
      <dgm:t>
        <a:bodyPr/>
        <a:lstStyle/>
        <a:p>
          <a:endParaRPr lang="en-US"/>
        </a:p>
      </dgm:t>
    </dgm:pt>
    <dgm:pt modelId="{779D308F-0C6D-443F-938A-5820FD3D4DCA}" type="sibTrans" cxnId="{2D9C0944-9A8A-4D41-AA60-F612672F210C}">
      <dgm:prSet/>
      <dgm:spPr/>
      <dgm:t>
        <a:bodyPr/>
        <a:lstStyle/>
        <a:p>
          <a:endParaRPr lang="en-US"/>
        </a:p>
      </dgm:t>
    </dgm:pt>
    <dgm:pt modelId="{F19BED12-2693-48E7-9116-A7AF8CF9825F}">
      <dgm:prSet phldrT="[Text]"/>
      <dgm:spPr/>
      <dgm:t>
        <a:bodyPr/>
        <a:lstStyle/>
        <a:p>
          <a:endParaRPr lang="en-US" dirty="0"/>
        </a:p>
      </dgm:t>
    </dgm:pt>
    <dgm:pt modelId="{3427AB35-6F3E-431D-9BD1-4DCAF11493D3}" type="sibTrans" cxnId="{716A9029-B6DA-4452-BA3D-4A215B6584AA}">
      <dgm:prSet/>
      <dgm:spPr/>
      <dgm:t>
        <a:bodyPr/>
        <a:lstStyle/>
        <a:p>
          <a:endParaRPr lang="en-US"/>
        </a:p>
      </dgm:t>
    </dgm:pt>
    <dgm:pt modelId="{0C89B58C-6A94-4F7F-903E-142CDFD64E6A}" type="parTrans" cxnId="{716A9029-B6DA-4452-BA3D-4A215B6584AA}">
      <dgm:prSet/>
      <dgm:spPr/>
      <dgm:t>
        <a:bodyPr/>
        <a:lstStyle/>
        <a:p>
          <a:endParaRPr lang="en-US"/>
        </a:p>
      </dgm:t>
    </dgm:pt>
    <dgm:pt modelId="{7141C4D2-5476-4A01-A519-B6A7CB11276C}">
      <dgm:prSet phldrT="[Text]"/>
      <dgm:spPr/>
      <dgm:t>
        <a:bodyPr/>
        <a:lstStyle/>
        <a:p>
          <a:r>
            <a:rPr lang="en-US" dirty="0"/>
            <a:t>The child devices must be wearable</a:t>
          </a:r>
        </a:p>
      </dgm:t>
    </dgm:pt>
    <dgm:pt modelId="{6B0CBA76-E20E-48F9-96B4-BC580977160A}" type="sibTrans" cxnId="{143C7241-93FB-49F1-91D3-47BA8087A4FA}">
      <dgm:prSet/>
      <dgm:spPr/>
      <dgm:t>
        <a:bodyPr/>
        <a:lstStyle/>
        <a:p>
          <a:endParaRPr lang="en-US"/>
        </a:p>
      </dgm:t>
    </dgm:pt>
    <dgm:pt modelId="{93BC7267-168A-4168-BDE4-C41EC05F049C}" type="parTrans" cxnId="{143C7241-93FB-49F1-91D3-47BA8087A4FA}">
      <dgm:prSet/>
      <dgm:spPr/>
      <dgm:t>
        <a:bodyPr/>
        <a:lstStyle/>
        <a:p>
          <a:endParaRPr lang="en-US"/>
        </a:p>
      </dgm:t>
    </dgm:pt>
    <dgm:pt modelId="{F305EE18-B1B6-4DEF-B27D-72D4F649403E}" type="pres">
      <dgm:prSet presAssocID="{E3F80987-C994-43BD-887E-3F64ABBDCE62}" presName="Name0" presStyleCnt="0">
        <dgm:presLayoutVars>
          <dgm:dir/>
          <dgm:animLvl val="lvl"/>
          <dgm:resizeHandles val="exact"/>
        </dgm:presLayoutVars>
      </dgm:prSet>
      <dgm:spPr/>
    </dgm:pt>
    <dgm:pt modelId="{5663A614-AC73-4FF7-A2B3-443E8A08164A}" type="pres">
      <dgm:prSet presAssocID="{559C4A85-A37B-42C8-927E-5312AD6C1B03}" presName="linNode" presStyleCnt="0"/>
      <dgm:spPr/>
    </dgm:pt>
    <dgm:pt modelId="{57168F28-6000-4B9F-B284-3F9573DA3B8C}" type="pres">
      <dgm:prSet presAssocID="{559C4A85-A37B-42C8-927E-5312AD6C1B03}" presName="parentText" presStyleLbl="node1" presStyleIdx="0" presStyleCnt="4" custScaleX="44043">
        <dgm:presLayoutVars>
          <dgm:chMax val="1"/>
          <dgm:bulletEnabled val="1"/>
        </dgm:presLayoutVars>
      </dgm:prSet>
      <dgm:spPr/>
    </dgm:pt>
    <dgm:pt modelId="{0B02C77C-D00C-4228-86D0-1216A22D6D8A}" type="pres">
      <dgm:prSet presAssocID="{559C4A85-A37B-42C8-927E-5312AD6C1B03}" presName="descendantText" presStyleLbl="alignAccFollowNode1" presStyleIdx="0" presStyleCnt="4">
        <dgm:presLayoutVars>
          <dgm:bulletEnabled val="1"/>
        </dgm:presLayoutVars>
      </dgm:prSet>
      <dgm:spPr/>
    </dgm:pt>
    <dgm:pt modelId="{7C4C29AC-6B16-47FC-8B42-A73E7E324D06}" type="pres">
      <dgm:prSet presAssocID="{77F064E5-CE48-4B61-8EB7-66CEB021DB4C}" presName="sp" presStyleCnt="0"/>
      <dgm:spPr/>
    </dgm:pt>
    <dgm:pt modelId="{93B985D3-CCF2-44E5-86E5-6C4B303C3CF7}" type="pres">
      <dgm:prSet presAssocID="{F19BED12-2693-48E7-9116-A7AF8CF9825F}" presName="linNode" presStyleCnt="0"/>
      <dgm:spPr/>
    </dgm:pt>
    <dgm:pt modelId="{2232F7CE-7613-4F31-8C92-10215C112AA7}" type="pres">
      <dgm:prSet presAssocID="{F19BED12-2693-48E7-9116-A7AF8CF9825F}" presName="parentText" presStyleLbl="node1" presStyleIdx="1" presStyleCnt="4" custScaleX="44079">
        <dgm:presLayoutVars>
          <dgm:chMax val="1"/>
          <dgm:bulletEnabled val="1"/>
        </dgm:presLayoutVars>
      </dgm:prSet>
      <dgm:spPr/>
    </dgm:pt>
    <dgm:pt modelId="{182C3094-23C7-4EBC-8604-1ECA50BC96CC}" type="pres">
      <dgm:prSet presAssocID="{F19BED12-2693-48E7-9116-A7AF8CF9825F}" presName="descendantText" presStyleLbl="alignAccFollowNode1" presStyleIdx="1" presStyleCnt="4">
        <dgm:presLayoutVars>
          <dgm:bulletEnabled val="1"/>
        </dgm:presLayoutVars>
      </dgm:prSet>
      <dgm:spPr/>
    </dgm:pt>
    <dgm:pt modelId="{0C71C718-290D-41EF-B64D-E9DE69EEFF75}" type="pres">
      <dgm:prSet presAssocID="{3427AB35-6F3E-431D-9BD1-4DCAF11493D3}" presName="sp" presStyleCnt="0"/>
      <dgm:spPr/>
    </dgm:pt>
    <dgm:pt modelId="{B52594D6-7922-41A2-81D9-4536C047DA31}" type="pres">
      <dgm:prSet presAssocID="{49C9E464-8E27-466F-A9A6-47C3E950D073}" presName="linNode" presStyleCnt="0"/>
      <dgm:spPr/>
    </dgm:pt>
    <dgm:pt modelId="{03508A01-B96B-4576-A7C3-935CE60663B8}" type="pres">
      <dgm:prSet presAssocID="{49C9E464-8E27-466F-A9A6-47C3E950D073}" presName="parentText" presStyleLbl="node1" presStyleIdx="2" presStyleCnt="4" custScaleX="43411">
        <dgm:presLayoutVars>
          <dgm:chMax val="1"/>
          <dgm:bulletEnabled val="1"/>
        </dgm:presLayoutVars>
      </dgm:prSet>
      <dgm:spPr/>
    </dgm:pt>
    <dgm:pt modelId="{F6453DF0-4BBF-4DD9-8766-6EC3DDCA8233}" type="pres">
      <dgm:prSet presAssocID="{49C9E464-8E27-466F-A9A6-47C3E950D073}" presName="descendantText" presStyleLbl="alignAccFollowNode1" presStyleIdx="2" presStyleCnt="4">
        <dgm:presLayoutVars>
          <dgm:bulletEnabled val="1"/>
        </dgm:presLayoutVars>
      </dgm:prSet>
      <dgm:spPr/>
    </dgm:pt>
    <dgm:pt modelId="{F14F0592-C033-4C87-A9B8-DBB0ABB21C25}" type="pres">
      <dgm:prSet presAssocID="{779D308F-0C6D-443F-938A-5820FD3D4DCA}" presName="sp" presStyleCnt="0"/>
      <dgm:spPr/>
    </dgm:pt>
    <dgm:pt modelId="{E59E3291-61FB-4E01-A371-70FAB24C590D}" type="pres">
      <dgm:prSet presAssocID="{ECEE2423-A725-4A36-918A-29F0250F2B18}" presName="linNode" presStyleCnt="0"/>
      <dgm:spPr/>
    </dgm:pt>
    <dgm:pt modelId="{6F126776-D008-4E91-AAC1-B203375CE295}" type="pres">
      <dgm:prSet presAssocID="{ECEE2423-A725-4A36-918A-29F0250F2B18}" presName="parentText" presStyleLbl="node1" presStyleIdx="3" presStyleCnt="4" custScaleX="44395">
        <dgm:presLayoutVars>
          <dgm:chMax val="1"/>
          <dgm:bulletEnabled val="1"/>
        </dgm:presLayoutVars>
      </dgm:prSet>
      <dgm:spPr/>
    </dgm:pt>
    <dgm:pt modelId="{9F2909EC-5745-423D-A500-D538E2AF11A5}" type="pres">
      <dgm:prSet presAssocID="{ECEE2423-A725-4A36-918A-29F0250F2B18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716A9029-B6DA-4452-BA3D-4A215B6584AA}" srcId="{E3F80987-C994-43BD-887E-3F64ABBDCE62}" destId="{F19BED12-2693-48E7-9116-A7AF8CF9825F}" srcOrd="1" destOrd="0" parTransId="{0C89B58C-6A94-4F7F-903E-142CDFD64E6A}" sibTransId="{3427AB35-6F3E-431D-9BD1-4DCAF11493D3}"/>
    <dgm:cxn modelId="{143C7241-93FB-49F1-91D3-47BA8087A4FA}" srcId="{ECEE2423-A725-4A36-918A-29F0250F2B18}" destId="{7141C4D2-5476-4A01-A519-B6A7CB11276C}" srcOrd="0" destOrd="0" parTransId="{93BC7267-168A-4168-BDE4-C41EC05F049C}" sibTransId="{6B0CBA76-E20E-48F9-96B4-BC580977160A}"/>
    <dgm:cxn modelId="{2D9C0944-9A8A-4D41-AA60-F612672F210C}" srcId="{E3F80987-C994-43BD-887E-3F64ABBDCE62}" destId="{49C9E464-8E27-466F-A9A6-47C3E950D073}" srcOrd="2" destOrd="0" parTransId="{E5773A12-0852-4BD4-9744-35659098F931}" sibTransId="{779D308F-0C6D-443F-938A-5820FD3D4DCA}"/>
    <dgm:cxn modelId="{7E816945-A921-4F03-A198-7EAECCAF1942}" type="presOf" srcId="{49C9E464-8E27-466F-A9A6-47C3E950D073}" destId="{03508A01-B96B-4576-A7C3-935CE60663B8}" srcOrd="0" destOrd="0" presId="urn:microsoft.com/office/officeart/2005/8/layout/vList5"/>
    <dgm:cxn modelId="{24E0C64A-F98F-4A44-BF88-A9C62EB7E795}" type="presOf" srcId="{7141C4D2-5476-4A01-A519-B6A7CB11276C}" destId="{9F2909EC-5745-423D-A500-D538E2AF11A5}" srcOrd="0" destOrd="0" presId="urn:microsoft.com/office/officeart/2005/8/layout/vList5"/>
    <dgm:cxn modelId="{8CF91974-9A46-4B94-94C7-2970C8A52116}" srcId="{49C9E464-8E27-466F-A9A6-47C3E950D073}" destId="{2813618D-623D-4568-9584-18971D4F5142}" srcOrd="0" destOrd="0" parTransId="{122B0CD8-52D5-4452-BE44-B51A30517AA1}" sibTransId="{618443B8-E90B-4052-A7ED-233152A154AA}"/>
    <dgm:cxn modelId="{2C175395-3735-498F-8E24-FB962F61FBFE}" type="presOf" srcId="{66DBB8BF-EF2F-4D9A-89EE-F50765D0CCF5}" destId="{0B02C77C-D00C-4228-86D0-1216A22D6D8A}" srcOrd="0" destOrd="0" presId="urn:microsoft.com/office/officeart/2005/8/layout/vList5"/>
    <dgm:cxn modelId="{A2A62F9C-0A09-47B9-9759-AB6AD74E930E}" type="presOf" srcId="{559C4A85-A37B-42C8-927E-5312AD6C1B03}" destId="{57168F28-6000-4B9F-B284-3F9573DA3B8C}" srcOrd="0" destOrd="0" presId="urn:microsoft.com/office/officeart/2005/8/layout/vList5"/>
    <dgm:cxn modelId="{DFDEDDB6-AD59-4EA5-B6B3-DC6ED683FD35}" srcId="{F19BED12-2693-48E7-9116-A7AF8CF9825F}" destId="{66229FC3-37D4-489F-93A8-904A497715EC}" srcOrd="0" destOrd="0" parTransId="{376B16D2-372E-47CA-8CCF-3C13A9AA248A}" sibTransId="{7A4D2568-286F-4BE2-A85A-4F6BF92D196E}"/>
    <dgm:cxn modelId="{C71393CF-1DD9-484C-8579-0F41AF9D4428}" type="presOf" srcId="{F19BED12-2693-48E7-9116-A7AF8CF9825F}" destId="{2232F7CE-7613-4F31-8C92-10215C112AA7}" srcOrd="0" destOrd="0" presId="urn:microsoft.com/office/officeart/2005/8/layout/vList5"/>
    <dgm:cxn modelId="{FDC3D4D3-8B1B-47DD-B436-FD7439ACF617}" type="presOf" srcId="{ECEE2423-A725-4A36-918A-29F0250F2B18}" destId="{6F126776-D008-4E91-AAC1-B203375CE295}" srcOrd="0" destOrd="0" presId="urn:microsoft.com/office/officeart/2005/8/layout/vList5"/>
    <dgm:cxn modelId="{FFB405DA-46A3-4610-A730-E56CA6E5510F}" srcId="{E3F80987-C994-43BD-887E-3F64ABBDCE62}" destId="{559C4A85-A37B-42C8-927E-5312AD6C1B03}" srcOrd="0" destOrd="0" parTransId="{AFC20838-F0C0-4BCB-BFED-ADD36E96C9EC}" sibTransId="{77F064E5-CE48-4B61-8EB7-66CEB021DB4C}"/>
    <dgm:cxn modelId="{F56375EB-A0CF-4D62-B5EC-100FF7CCFECE}" srcId="{E3F80987-C994-43BD-887E-3F64ABBDCE62}" destId="{ECEE2423-A725-4A36-918A-29F0250F2B18}" srcOrd="3" destOrd="0" parTransId="{4A278D61-1515-4DE3-B0A3-D052BF94558A}" sibTransId="{74AB05E3-243D-4DC6-98FC-631EEDDDEDF6}"/>
    <dgm:cxn modelId="{802B57F0-0253-41DF-AA8B-D33822A8E406}" type="presOf" srcId="{66229FC3-37D4-489F-93A8-904A497715EC}" destId="{182C3094-23C7-4EBC-8604-1ECA50BC96CC}" srcOrd="0" destOrd="0" presId="urn:microsoft.com/office/officeart/2005/8/layout/vList5"/>
    <dgm:cxn modelId="{E2B8F3F1-E849-4E67-8EA9-92B01EA8AA4E}" type="presOf" srcId="{2813618D-623D-4568-9584-18971D4F5142}" destId="{F6453DF0-4BBF-4DD9-8766-6EC3DDCA8233}" srcOrd="0" destOrd="0" presId="urn:microsoft.com/office/officeart/2005/8/layout/vList5"/>
    <dgm:cxn modelId="{BD1279F8-60E7-4A6A-9EF8-8433BA7D16D9}" type="presOf" srcId="{E3F80987-C994-43BD-887E-3F64ABBDCE62}" destId="{F305EE18-B1B6-4DEF-B27D-72D4F649403E}" srcOrd="0" destOrd="0" presId="urn:microsoft.com/office/officeart/2005/8/layout/vList5"/>
    <dgm:cxn modelId="{37D197FB-8051-4B16-8C30-4D7C84051FD3}" srcId="{559C4A85-A37B-42C8-927E-5312AD6C1B03}" destId="{66DBB8BF-EF2F-4D9A-89EE-F50765D0CCF5}" srcOrd="0" destOrd="0" parTransId="{60165499-D225-471A-82A2-1A641492341E}" sibTransId="{CE0EA89F-8B06-445B-8B0E-10F07EEE7937}"/>
    <dgm:cxn modelId="{B30770D7-4A7E-447D-8872-70E3E4C54433}" type="presParOf" srcId="{F305EE18-B1B6-4DEF-B27D-72D4F649403E}" destId="{5663A614-AC73-4FF7-A2B3-443E8A08164A}" srcOrd="0" destOrd="0" presId="urn:microsoft.com/office/officeart/2005/8/layout/vList5"/>
    <dgm:cxn modelId="{EE406C20-974D-4B50-97F6-743D363C15A7}" type="presParOf" srcId="{5663A614-AC73-4FF7-A2B3-443E8A08164A}" destId="{57168F28-6000-4B9F-B284-3F9573DA3B8C}" srcOrd="0" destOrd="0" presId="urn:microsoft.com/office/officeart/2005/8/layout/vList5"/>
    <dgm:cxn modelId="{8F28B93C-A509-47B3-BD16-E5CA60D7F213}" type="presParOf" srcId="{5663A614-AC73-4FF7-A2B3-443E8A08164A}" destId="{0B02C77C-D00C-4228-86D0-1216A22D6D8A}" srcOrd="1" destOrd="0" presId="urn:microsoft.com/office/officeart/2005/8/layout/vList5"/>
    <dgm:cxn modelId="{6A0D168D-F1D0-431D-83E3-5B962EAE7C29}" type="presParOf" srcId="{F305EE18-B1B6-4DEF-B27D-72D4F649403E}" destId="{7C4C29AC-6B16-47FC-8B42-A73E7E324D06}" srcOrd="1" destOrd="0" presId="urn:microsoft.com/office/officeart/2005/8/layout/vList5"/>
    <dgm:cxn modelId="{4B688A46-2673-441A-BFE8-D7A9E9766C7A}" type="presParOf" srcId="{F305EE18-B1B6-4DEF-B27D-72D4F649403E}" destId="{93B985D3-CCF2-44E5-86E5-6C4B303C3CF7}" srcOrd="2" destOrd="0" presId="urn:microsoft.com/office/officeart/2005/8/layout/vList5"/>
    <dgm:cxn modelId="{C836DA8F-55C5-48EA-8282-C70E1931A719}" type="presParOf" srcId="{93B985D3-CCF2-44E5-86E5-6C4B303C3CF7}" destId="{2232F7CE-7613-4F31-8C92-10215C112AA7}" srcOrd="0" destOrd="0" presId="urn:microsoft.com/office/officeart/2005/8/layout/vList5"/>
    <dgm:cxn modelId="{5CB6300E-C6F3-4CC0-8993-7D66C9F06F6B}" type="presParOf" srcId="{93B985D3-CCF2-44E5-86E5-6C4B303C3CF7}" destId="{182C3094-23C7-4EBC-8604-1ECA50BC96CC}" srcOrd="1" destOrd="0" presId="urn:microsoft.com/office/officeart/2005/8/layout/vList5"/>
    <dgm:cxn modelId="{B577A0E5-1824-493E-A58E-86513AF7C6F6}" type="presParOf" srcId="{F305EE18-B1B6-4DEF-B27D-72D4F649403E}" destId="{0C71C718-290D-41EF-B64D-E9DE69EEFF75}" srcOrd="3" destOrd="0" presId="urn:microsoft.com/office/officeart/2005/8/layout/vList5"/>
    <dgm:cxn modelId="{0D5C4E0D-95FF-40F2-AAA5-8CC1770CEB72}" type="presParOf" srcId="{F305EE18-B1B6-4DEF-B27D-72D4F649403E}" destId="{B52594D6-7922-41A2-81D9-4536C047DA31}" srcOrd="4" destOrd="0" presId="urn:microsoft.com/office/officeart/2005/8/layout/vList5"/>
    <dgm:cxn modelId="{EF366AD6-1ACB-4192-8C2E-44D4ADE1B8BD}" type="presParOf" srcId="{B52594D6-7922-41A2-81D9-4536C047DA31}" destId="{03508A01-B96B-4576-A7C3-935CE60663B8}" srcOrd="0" destOrd="0" presId="urn:microsoft.com/office/officeart/2005/8/layout/vList5"/>
    <dgm:cxn modelId="{8359CDCA-F69E-4637-989A-F05FDEACF644}" type="presParOf" srcId="{B52594D6-7922-41A2-81D9-4536C047DA31}" destId="{F6453DF0-4BBF-4DD9-8766-6EC3DDCA8233}" srcOrd="1" destOrd="0" presId="urn:microsoft.com/office/officeart/2005/8/layout/vList5"/>
    <dgm:cxn modelId="{87BBE656-2B60-4C86-8AD6-92DB6A276AE8}" type="presParOf" srcId="{F305EE18-B1B6-4DEF-B27D-72D4F649403E}" destId="{F14F0592-C033-4C87-A9B8-DBB0ABB21C25}" srcOrd="5" destOrd="0" presId="urn:microsoft.com/office/officeart/2005/8/layout/vList5"/>
    <dgm:cxn modelId="{CF585179-05C2-4CDF-8A21-E0C71BD8A1DD}" type="presParOf" srcId="{F305EE18-B1B6-4DEF-B27D-72D4F649403E}" destId="{E59E3291-61FB-4E01-A371-70FAB24C590D}" srcOrd="6" destOrd="0" presId="urn:microsoft.com/office/officeart/2005/8/layout/vList5"/>
    <dgm:cxn modelId="{ADAC06CC-43A0-4CCE-8A08-EC3FF887C9C8}" type="presParOf" srcId="{E59E3291-61FB-4E01-A371-70FAB24C590D}" destId="{6F126776-D008-4E91-AAC1-B203375CE295}" srcOrd="0" destOrd="0" presId="urn:microsoft.com/office/officeart/2005/8/layout/vList5"/>
    <dgm:cxn modelId="{F2A0F3A0-8F00-423A-A921-63841683B76A}" type="presParOf" srcId="{E59E3291-61FB-4E01-A371-70FAB24C590D}" destId="{9F2909EC-5745-423D-A500-D538E2AF11A5}" srcOrd="1" destOrd="0" presId="urn:microsoft.com/office/officeart/2005/8/layout/vList5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094E46-FD70-4703-9AF4-7A7862F7F071}">
      <dsp:nvSpPr>
        <dsp:cNvPr id="0" name=""/>
        <dsp:cNvSpPr/>
      </dsp:nvSpPr>
      <dsp:spPr>
        <a:xfrm>
          <a:off x="1613384" y="2157"/>
          <a:ext cx="3309251" cy="19855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Redesign of pinouts for simultaneous hardware and software SPI</a:t>
          </a:r>
        </a:p>
      </dsp:txBody>
      <dsp:txXfrm>
        <a:off x="1613384" y="2157"/>
        <a:ext cx="3309251" cy="1985550"/>
      </dsp:txXfrm>
    </dsp:sp>
    <dsp:sp modelId="{4C6C8C0E-9E23-4A99-B4CC-0F3F00322728}">
      <dsp:nvSpPr>
        <dsp:cNvPr id="0" name=""/>
        <dsp:cNvSpPr/>
      </dsp:nvSpPr>
      <dsp:spPr>
        <a:xfrm>
          <a:off x="5253561" y="2157"/>
          <a:ext cx="3309251" cy="1985550"/>
        </a:xfrm>
        <a:prstGeom prst="rect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Disposal of faulty </a:t>
          </a:r>
          <a:r>
            <a:rPr lang="en-US" sz="3000" kern="1200" dirty="0" err="1"/>
            <a:t>LiPo</a:t>
          </a:r>
          <a:r>
            <a:rPr lang="en-US" sz="3000" kern="1200" dirty="0"/>
            <a:t> battery</a:t>
          </a:r>
        </a:p>
      </dsp:txBody>
      <dsp:txXfrm>
        <a:off x="5253561" y="2157"/>
        <a:ext cx="3309251" cy="1985550"/>
      </dsp:txXfrm>
    </dsp:sp>
    <dsp:sp modelId="{3C121414-D7B6-41C7-B9F0-48C378A7EB6D}">
      <dsp:nvSpPr>
        <dsp:cNvPr id="0" name=""/>
        <dsp:cNvSpPr/>
      </dsp:nvSpPr>
      <dsp:spPr>
        <a:xfrm>
          <a:off x="1613384" y="2318634"/>
          <a:ext cx="3309251" cy="1985550"/>
        </a:xfrm>
        <a:prstGeom prst="rect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Hours of circuit-debugging for trivial reasons</a:t>
          </a:r>
        </a:p>
      </dsp:txBody>
      <dsp:txXfrm>
        <a:off x="1613384" y="2318634"/>
        <a:ext cx="3309251" cy="1985550"/>
      </dsp:txXfrm>
    </dsp:sp>
    <dsp:sp modelId="{5DD87F6A-A6E1-4F69-9254-68D0FEFD5125}">
      <dsp:nvSpPr>
        <dsp:cNvPr id="0" name=""/>
        <dsp:cNvSpPr/>
      </dsp:nvSpPr>
      <dsp:spPr>
        <a:xfrm>
          <a:off x="5253561" y="2318634"/>
          <a:ext cx="3309251" cy="19855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Loss of child device from short-circuiting</a:t>
          </a:r>
        </a:p>
      </dsp:txBody>
      <dsp:txXfrm>
        <a:off x="5253561" y="2318634"/>
        <a:ext cx="3309251" cy="19855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02C77C-D00C-4228-86D0-1216A22D6D8A}">
      <dsp:nvSpPr>
        <dsp:cNvPr id="0" name=""/>
        <dsp:cNvSpPr/>
      </dsp:nvSpPr>
      <dsp:spPr>
        <a:xfrm rot="5400000">
          <a:off x="6334451" y="-3216785"/>
          <a:ext cx="815389" cy="745704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System must determine if a specific child device is within 50 meters range of adult device at intervals of ten seconds or less</a:t>
          </a:r>
        </a:p>
      </dsp:txBody>
      <dsp:txXfrm rot="-5400000">
        <a:off x="3013623" y="143847"/>
        <a:ext cx="7417241" cy="735781"/>
      </dsp:txXfrm>
    </dsp:sp>
    <dsp:sp modelId="{57168F28-6000-4B9F-B284-3F9573DA3B8C}">
      <dsp:nvSpPr>
        <dsp:cNvPr id="0" name=""/>
        <dsp:cNvSpPr/>
      </dsp:nvSpPr>
      <dsp:spPr>
        <a:xfrm>
          <a:off x="1166200" y="2119"/>
          <a:ext cx="1847422" cy="10192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97155" rIns="194310" bIns="97155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 dirty="0"/>
        </a:p>
      </dsp:txBody>
      <dsp:txXfrm>
        <a:off x="1215955" y="51874"/>
        <a:ext cx="1747912" cy="919726"/>
      </dsp:txXfrm>
    </dsp:sp>
    <dsp:sp modelId="{182C3094-23C7-4EBC-8604-1ECA50BC96CC}">
      <dsp:nvSpPr>
        <dsp:cNvPr id="0" name=""/>
        <dsp:cNvSpPr/>
      </dsp:nvSpPr>
      <dsp:spPr>
        <a:xfrm rot="5400000">
          <a:off x="6335961" y="-2146587"/>
          <a:ext cx="815389" cy="745704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Child devices must transmit via SMS the current cellular telemetry data from the GSM modem</a:t>
          </a:r>
        </a:p>
      </dsp:txBody>
      <dsp:txXfrm rot="-5400000">
        <a:off x="3015133" y="1214045"/>
        <a:ext cx="7417241" cy="735781"/>
      </dsp:txXfrm>
    </dsp:sp>
    <dsp:sp modelId="{2232F7CE-7613-4F31-8C92-10215C112AA7}">
      <dsp:nvSpPr>
        <dsp:cNvPr id="0" name=""/>
        <dsp:cNvSpPr/>
      </dsp:nvSpPr>
      <dsp:spPr>
        <a:xfrm>
          <a:off x="1166200" y="1072317"/>
          <a:ext cx="1848932" cy="10192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97155" rIns="194310" bIns="97155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 dirty="0"/>
        </a:p>
      </dsp:txBody>
      <dsp:txXfrm>
        <a:off x="1215955" y="1122072"/>
        <a:ext cx="1749422" cy="919726"/>
      </dsp:txXfrm>
    </dsp:sp>
    <dsp:sp modelId="{F6453DF0-4BBF-4DD9-8766-6EC3DDCA8233}">
      <dsp:nvSpPr>
        <dsp:cNvPr id="0" name=""/>
        <dsp:cNvSpPr/>
      </dsp:nvSpPr>
      <dsp:spPr>
        <a:xfrm rot="5400000">
          <a:off x="6307941" y="-1076388"/>
          <a:ext cx="815389" cy="745704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Child devices must function for at least five hours</a:t>
          </a:r>
        </a:p>
      </dsp:txBody>
      <dsp:txXfrm rot="-5400000">
        <a:off x="2987113" y="2284244"/>
        <a:ext cx="7417241" cy="735781"/>
      </dsp:txXfrm>
    </dsp:sp>
    <dsp:sp modelId="{03508A01-B96B-4576-A7C3-935CE60663B8}">
      <dsp:nvSpPr>
        <dsp:cNvPr id="0" name=""/>
        <dsp:cNvSpPr/>
      </dsp:nvSpPr>
      <dsp:spPr>
        <a:xfrm>
          <a:off x="1166200" y="2142515"/>
          <a:ext cx="1820912" cy="10192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97155" rIns="194310" bIns="97155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 dirty="0"/>
        </a:p>
      </dsp:txBody>
      <dsp:txXfrm>
        <a:off x="1215955" y="2192270"/>
        <a:ext cx="1721402" cy="919726"/>
      </dsp:txXfrm>
    </dsp:sp>
    <dsp:sp modelId="{9F2909EC-5745-423D-A500-D538E2AF11A5}">
      <dsp:nvSpPr>
        <dsp:cNvPr id="0" name=""/>
        <dsp:cNvSpPr/>
      </dsp:nvSpPr>
      <dsp:spPr>
        <a:xfrm rot="5400000">
          <a:off x="6349216" y="-6190"/>
          <a:ext cx="815389" cy="745704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The child devices must be wearable</a:t>
          </a:r>
        </a:p>
      </dsp:txBody>
      <dsp:txXfrm rot="-5400000">
        <a:off x="3028388" y="3354442"/>
        <a:ext cx="7417241" cy="735781"/>
      </dsp:txXfrm>
    </dsp:sp>
    <dsp:sp modelId="{6F126776-D008-4E91-AAC1-B203375CE295}">
      <dsp:nvSpPr>
        <dsp:cNvPr id="0" name=""/>
        <dsp:cNvSpPr/>
      </dsp:nvSpPr>
      <dsp:spPr>
        <a:xfrm>
          <a:off x="1166200" y="3212714"/>
          <a:ext cx="1862187" cy="10192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97155" rIns="194310" bIns="97155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 dirty="0"/>
        </a:p>
      </dsp:txBody>
      <dsp:txXfrm>
        <a:off x="1215955" y="3262469"/>
        <a:ext cx="1762677" cy="9197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CE_handoutmaste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8450729"/>
            <a:ext cx="6858000" cy="705971"/>
          </a:xfrm>
          <a:prstGeom prst="rect">
            <a:avLst/>
          </a:prstGeom>
        </p:spPr>
      </p:pic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solidFill>
                <a:srgbClr val="142958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356FF-FEF1-EF48-BD73-4B95B2E46E83}" type="datetimeFigureOut">
              <a:rPr lang="en-US" smtClean="0">
                <a:solidFill>
                  <a:srgbClr val="F16322"/>
                </a:solidFill>
              </a:rPr>
              <a:t>5/1/2017</a:t>
            </a:fld>
            <a:endParaRPr lang="en-US" dirty="0">
              <a:solidFill>
                <a:srgbClr val="F1632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476999" y="8889999"/>
            <a:ext cx="379413" cy="2524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‹#›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004881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rgbClr val="1429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rgbClr val="F16322"/>
                </a:solidFill>
              </a:defRPr>
            </a:lvl1pPr>
          </a:lstStyle>
          <a:p>
            <a:fld id="{DBF7D493-8EEB-7E45-916B-5FBC49ABC710}" type="datetimeFigureOut">
              <a:rPr lang="en-US" smtClean="0"/>
              <a:pPr/>
              <a:t>5/1/2017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ECE_handoutmaste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8450729"/>
            <a:ext cx="6858000" cy="705971"/>
          </a:xfrm>
          <a:prstGeom prst="rect">
            <a:avLst/>
          </a:prstGeom>
        </p:spPr>
      </p:pic>
      <p:sp>
        <p:nvSpPr>
          <p:cNvPr id="9" name="Slide Number Placeholder 4"/>
          <p:cNvSpPr>
            <a:spLocks noGrp="1"/>
          </p:cNvSpPr>
          <p:nvPr>
            <p:ph type="sldNum" sz="quarter" idx="5"/>
          </p:nvPr>
        </p:nvSpPr>
        <p:spPr>
          <a:xfrm>
            <a:off x="6476999" y="8889999"/>
            <a:ext cx="379413" cy="2524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‹#›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3356410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Ellery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1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7564515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11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10877512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12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14344370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Omar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13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15291033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Omar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14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9061316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Omar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15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33030960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16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9199350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17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19321774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18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37029123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19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0092759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20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193213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Ellery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2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7833761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21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15110431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a preconditioning charge, then a constant-current fast charge, and finally a constant voltage trickle charge to keep the battery topped-up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22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39376246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23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7155824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Omar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24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3293155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Omar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25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9081772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Omar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26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176039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Ellery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3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3262526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Ellery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4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001614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Ellery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5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1593663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Omar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6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360329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Omar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7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1289451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Omar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9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3903644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Omar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10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1225409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w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619125"/>
            <a:ext cx="12736406" cy="7429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594" b="1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ECE ILLINOIS 16:9 TEMPLATE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10626" y="1570071"/>
            <a:ext cx="12736406" cy="32731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335" baseline="0">
                <a:solidFill>
                  <a:srgbClr val="F1632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Todd Sweet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10626" y="1860825"/>
            <a:ext cx="12736406" cy="3017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48" b="0" i="0" baseline="0">
                <a:solidFill>
                  <a:srgbClr val="F1632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Director of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1797460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610626" y="1633220"/>
            <a:ext cx="12701026" cy="5082540"/>
          </a:xfrm>
          <a:prstGeom prst="rect">
            <a:avLst/>
          </a:prstGeom>
        </p:spPr>
        <p:txBody>
          <a:bodyPr vert="horz"/>
          <a:lstStyle>
            <a:lvl1pPr marL="524790" indent="-524790">
              <a:buFont typeface="Wingdings" panose="05000000000000000000" pitchFamily="2" charset="2"/>
              <a:buChar char="§"/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39572" cy="1041400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635274"/>
            <a:ext cx="12631240" cy="7268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594" b="1" i="0" baseline="0">
                <a:solidFill>
                  <a:srgbClr val="F16322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3837616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Text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9124501" y="1608096"/>
            <a:ext cx="4069626" cy="506702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198" i="1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below</a:t>
            </a:r>
          </a:p>
          <a:p>
            <a:pPr lvl="0"/>
            <a:r>
              <a:rPr lang="en-US" dirty="0"/>
              <a:t>to insert media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10626" y="1628416"/>
            <a:ext cx="8182392" cy="504670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944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pic>
        <p:nvPicPr>
          <p:cNvPr id="7" name="Picture 6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39572" cy="1041400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635274"/>
            <a:ext cx="12631240" cy="7268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594" b="1" i="0" baseline="0">
                <a:solidFill>
                  <a:srgbClr val="F16322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3047918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10626" y="1628416"/>
            <a:ext cx="6144645" cy="5087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944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pic>
        <p:nvPicPr>
          <p:cNvPr id="7" name="Picture 6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39572" cy="10414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6964630" y="1628416"/>
            <a:ext cx="6144645" cy="5087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944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635274"/>
            <a:ext cx="12631240" cy="7268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594" b="1" i="0" baseline="0">
                <a:solidFill>
                  <a:srgbClr val="F16322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10199637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39572" cy="1041400"/>
          </a:xfrm>
          <a:prstGeom prst="rect">
            <a:avLst/>
          </a:prstGeom>
        </p:spPr>
      </p:pic>
      <p:sp>
        <p:nvSpPr>
          <p:cNvPr id="9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610626" y="1608096"/>
            <a:ext cx="12583500" cy="5097504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2198" i="1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below to insert media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635274"/>
            <a:ext cx="12631240" cy="7268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594" b="1" i="0" baseline="0">
                <a:solidFill>
                  <a:srgbClr val="F16322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824988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834640"/>
            <a:ext cx="13817600" cy="2038696"/>
          </a:xfrm>
          <a:prstGeom prst="rect">
            <a:avLst/>
          </a:prstGeom>
          <a:solidFill>
            <a:srgbClr val="F1632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47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10626" y="3833136"/>
            <a:ext cx="12631240" cy="7185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944" b="0" i="1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of section</a:t>
            </a:r>
          </a:p>
        </p:txBody>
      </p:sp>
      <p:pic>
        <p:nvPicPr>
          <p:cNvPr id="6" name="Picture 5" descr="master_bluesidebar.eps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4640"/>
            <a:ext cx="139572" cy="2039112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2977956"/>
            <a:ext cx="1263124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594" b="1" i="0" baseline="0">
                <a:solidFill>
                  <a:schemeClr val="bg1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2740240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635274"/>
            <a:ext cx="12631240" cy="7268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594" b="1" i="0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10626" y="1628416"/>
            <a:ext cx="12631240" cy="507718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944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pic>
        <p:nvPicPr>
          <p:cNvPr id="5" name="Picture 4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39572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340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610626" y="1633220"/>
            <a:ext cx="12701026" cy="5082540"/>
          </a:xfrm>
          <a:prstGeom prst="rect">
            <a:avLst/>
          </a:prstGeom>
        </p:spPr>
        <p:txBody>
          <a:bodyPr vert="horz"/>
          <a:lstStyle>
            <a:lvl1pPr marL="524790" indent="-524790">
              <a:buFont typeface="Wingdings" panose="05000000000000000000" pitchFamily="2" charset="2"/>
              <a:buChar char="§"/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39572" cy="1041400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635274"/>
            <a:ext cx="12631240" cy="7268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594" b="1" i="0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1937746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Text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9124501" y="1608096"/>
            <a:ext cx="4069626" cy="506702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198" i="1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below</a:t>
            </a:r>
          </a:p>
          <a:p>
            <a:pPr lvl="0"/>
            <a:r>
              <a:rPr lang="en-US" dirty="0"/>
              <a:t>to insert media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10626" y="1628416"/>
            <a:ext cx="8182392" cy="504670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944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pic>
        <p:nvPicPr>
          <p:cNvPr id="7" name="Picture 6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39572" cy="1041400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635274"/>
            <a:ext cx="12631240" cy="7268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594" b="1" i="0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3531666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10626" y="1628416"/>
            <a:ext cx="6144645" cy="5087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944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pic>
        <p:nvPicPr>
          <p:cNvPr id="7" name="Picture 6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39572" cy="10414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6964630" y="1628416"/>
            <a:ext cx="6144645" cy="5087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944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635274"/>
            <a:ext cx="12631240" cy="7268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594" b="1" i="0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185120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39572" cy="1041400"/>
          </a:xfrm>
          <a:prstGeom prst="rect">
            <a:avLst/>
          </a:prstGeom>
        </p:spPr>
      </p:pic>
      <p:sp>
        <p:nvSpPr>
          <p:cNvPr id="9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610626" y="1608096"/>
            <a:ext cx="12583500" cy="5097504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2198" i="1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below to insert media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635274"/>
            <a:ext cx="12631240" cy="7268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594" b="1" i="0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3135830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834640"/>
            <a:ext cx="13817600" cy="2038696"/>
          </a:xfrm>
          <a:prstGeom prst="rect">
            <a:avLst/>
          </a:prstGeom>
          <a:solidFill>
            <a:srgbClr val="1429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47"/>
          </a:p>
        </p:txBody>
      </p:sp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2977956"/>
            <a:ext cx="1263124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594" b="1" i="0" baseline="0">
                <a:solidFill>
                  <a:schemeClr val="bg1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10626" y="3833136"/>
            <a:ext cx="12631240" cy="7185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944" b="0" i="1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of section</a:t>
            </a:r>
          </a:p>
        </p:txBody>
      </p:sp>
      <p:pic>
        <p:nvPicPr>
          <p:cNvPr id="6" name="Picture 5" descr="master_bluesidebar.eps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4640"/>
            <a:ext cx="139572" cy="203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26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322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10626" y="1628416"/>
            <a:ext cx="12631240" cy="507718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944" b="0" i="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pic>
        <p:nvPicPr>
          <p:cNvPr id="5" name="Picture 4" descr="master_bluesideba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39572" cy="1041400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635274"/>
            <a:ext cx="12631240" cy="7268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594" b="1" i="0" baseline="0">
                <a:solidFill>
                  <a:srgbClr val="F16322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308680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jpeg"/><Relationship Id="rId7" Type="http://schemas.openxmlformats.org/officeDocument/2006/relationships/image" Target="../media/image5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7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-2938" y="2695073"/>
            <a:ext cx="13807440" cy="2352030"/>
            <a:chOff x="-1069" y="2880073"/>
            <a:chExt cx="10056262" cy="1676400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96"/>
            <a:stretch/>
          </p:blipFill>
          <p:spPr>
            <a:xfrm>
              <a:off x="-1069" y="2881477"/>
              <a:ext cx="2514600" cy="167309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3531" y="2880073"/>
              <a:ext cx="2514600" cy="16764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7062" y="2880073"/>
              <a:ext cx="2514600" cy="16764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40593" y="2881978"/>
              <a:ext cx="2514600" cy="1674495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1271"/>
            <a:ext cx="13807440" cy="2673879"/>
          </a:xfrm>
          <a:prstGeom prst="rect">
            <a:avLst/>
          </a:prstGeom>
        </p:spPr>
      </p:pic>
      <p:pic>
        <p:nvPicPr>
          <p:cNvPr id="24" name="Picture 23" descr="master_bluesidebar.eps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096"/>
            <a:ext cx="139572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56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hdr="0" ftr="0"/>
  <p:txStyles>
    <p:titleStyle>
      <a:lvl1pPr algn="ctr" defTabSz="699720" rtl="0" eaLnBrk="1" latinLnBrk="0" hangingPunct="1">
        <a:spcBef>
          <a:spcPct val="0"/>
        </a:spcBef>
        <a:buNone/>
        <a:defRPr sz="67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24790" indent="-524790" algn="l" defTabSz="699720" rtl="0" eaLnBrk="1" latinLnBrk="0" hangingPunct="1">
        <a:spcBef>
          <a:spcPct val="20000"/>
        </a:spcBef>
        <a:buFont typeface="Arial"/>
        <a:buChar char="•"/>
        <a:defRPr sz="4944" kern="1200">
          <a:solidFill>
            <a:schemeClr val="tx1"/>
          </a:solidFill>
          <a:latin typeface="+mn-lt"/>
          <a:ea typeface="+mn-ea"/>
          <a:cs typeface="+mn-cs"/>
        </a:defRPr>
      </a:lvl1pPr>
      <a:lvl2pPr marL="1137047" indent="-437327" algn="l" defTabSz="699720" rtl="0" eaLnBrk="1" latinLnBrk="0" hangingPunct="1">
        <a:spcBef>
          <a:spcPct val="20000"/>
        </a:spcBef>
        <a:buFont typeface="Arial"/>
        <a:buChar char="–"/>
        <a:defRPr sz="4257" kern="1200">
          <a:solidFill>
            <a:schemeClr val="tx1"/>
          </a:solidFill>
          <a:latin typeface="+mn-lt"/>
          <a:ea typeface="+mn-ea"/>
          <a:cs typeface="+mn-cs"/>
        </a:defRPr>
      </a:lvl2pPr>
      <a:lvl3pPr marL="1749304" indent="-349861" algn="l" defTabSz="699720" rtl="0" eaLnBrk="1" latinLnBrk="0" hangingPunct="1">
        <a:spcBef>
          <a:spcPct val="20000"/>
        </a:spcBef>
        <a:buFont typeface="Arial"/>
        <a:buChar char="•"/>
        <a:defRPr sz="3709" kern="1200">
          <a:solidFill>
            <a:schemeClr val="tx1"/>
          </a:solidFill>
          <a:latin typeface="+mn-lt"/>
          <a:ea typeface="+mn-ea"/>
          <a:cs typeface="+mn-cs"/>
        </a:defRPr>
      </a:lvl3pPr>
      <a:lvl4pPr marL="2449024" indent="-349861" algn="l" defTabSz="699720" rtl="0" eaLnBrk="1" latinLnBrk="0" hangingPunct="1">
        <a:spcBef>
          <a:spcPct val="20000"/>
        </a:spcBef>
        <a:buFont typeface="Arial"/>
        <a:buChar char="–"/>
        <a:defRPr sz="3022" kern="1200">
          <a:solidFill>
            <a:schemeClr val="tx1"/>
          </a:solidFill>
          <a:latin typeface="+mn-lt"/>
          <a:ea typeface="+mn-ea"/>
          <a:cs typeface="+mn-cs"/>
        </a:defRPr>
      </a:lvl4pPr>
      <a:lvl5pPr marL="3148744" indent="-349861" algn="l" defTabSz="699720" rtl="0" eaLnBrk="1" latinLnBrk="0" hangingPunct="1">
        <a:spcBef>
          <a:spcPct val="20000"/>
        </a:spcBef>
        <a:buFont typeface="Arial"/>
        <a:buChar char="»"/>
        <a:defRPr sz="3022" kern="1200">
          <a:solidFill>
            <a:schemeClr val="tx1"/>
          </a:solidFill>
          <a:latin typeface="+mn-lt"/>
          <a:ea typeface="+mn-ea"/>
          <a:cs typeface="+mn-cs"/>
        </a:defRPr>
      </a:lvl5pPr>
      <a:lvl6pPr marL="3848465" indent="-349861" algn="l" defTabSz="699720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6pPr>
      <a:lvl7pPr marL="4548187" indent="-349861" algn="l" defTabSz="699720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7pPr>
      <a:lvl8pPr marL="5247908" indent="-349861" algn="l" defTabSz="699720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8pPr>
      <a:lvl9pPr marL="5947628" indent="-349861" algn="l" defTabSz="699720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1pPr>
      <a:lvl2pPr marL="699720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2pPr>
      <a:lvl3pPr marL="1399442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3pPr>
      <a:lvl4pPr marL="2099163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4pPr>
      <a:lvl5pPr marL="2798884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5pPr>
      <a:lvl6pPr marL="3498605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6pPr>
      <a:lvl7pPr marL="4198325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7pPr>
      <a:lvl8pPr marL="4898048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8pPr>
      <a:lvl9pPr marL="5597768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732050"/>
            <a:ext cx="13807440" cy="104035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2229668" y="7102049"/>
            <a:ext cx="552152" cy="345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4EFFFBF-6C01-4E08-A626-9BFEFD748859}" type="slidenum">
              <a:rPr lang="en-US" sz="1648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648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328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6" r:id="rId2"/>
    <p:sldLayoutId id="2147483669" r:id="rId3"/>
    <p:sldLayoutId id="2147483682" r:id="rId4"/>
    <p:sldLayoutId id="2147483683" r:id="rId5"/>
    <p:sldLayoutId id="2147483684" r:id="rId6"/>
    <p:sldLayoutId id="2147483668" r:id="rId7"/>
  </p:sldLayoutIdLst>
  <p:hf hdr="0" ftr="0"/>
  <p:txStyles>
    <p:titleStyle>
      <a:lvl1pPr algn="ctr" defTabSz="699720" rtl="0" eaLnBrk="1" latinLnBrk="0" hangingPunct="1">
        <a:spcBef>
          <a:spcPct val="0"/>
        </a:spcBef>
        <a:buNone/>
        <a:defRPr sz="67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24790" indent="-524790" algn="l" defTabSz="699720" rtl="0" eaLnBrk="1" latinLnBrk="0" hangingPunct="1">
        <a:spcBef>
          <a:spcPct val="20000"/>
        </a:spcBef>
        <a:buFont typeface="Arial"/>
        <a:buChar char="•"/>
        <a:defRPr sz="4944" kern="1200">
          <a:solidFill>
            <a:schemeClr val="tx1"/>
          </a:solidFill>
          <a:latin typeface="+mn-lt"/>
          <a:ea typeface="+mn-ea"/>
          <a:cs typeface="+mn-cs"/>
        </a:defRPr>
      </a:lvl1pPr>
      <a:lvl2pPr marL="1137047" indent="-437327" algn="l" defTabSz="699720" rtl="0" eaLnBrk="1" latinLnBrk="0" hangingPunct="1">
        <a:spcBef>
          <a:spcPct val="20000"/>
        </a:spcBef>
        <a:buFont typeface="Arial"/>
        <a:buChar char="–"/>
        <a:defRPr sz="4257" kern="1200">
          <a:solidFill>
            <a:schemeClr val="tx1"/>
          </a:solidFill>
          <a:latin typeface="+mn-lt"/>
          <a:ea typeface="+mn-ea"/>
          <a:cs typeface="+mn-cs"/>
        </a:defRPr>
      </a:lvl2pPr>
      <a:lvl3pPr marL="1749304" indent="-349861" algn="l" defTabSz="699720" rtl="0" eaLnBrk="1" latinLnBrk="0" hangingPunct="1">
        <a:spcBef>
          <a:spcPct val="20000"/>
        </a:spcBef>
        <a:buFont typeface="Arial"/>
        <a:buChar char="•"/>
        <a:defRPr sz="3709" kern="1200">
          <a:solidFill>
            <a:schemeClr val="tx1"/>
          </a:solidFill>
          <a:latin typeface="+mn-lt"/>
          <a:ea typeface="+mn-ea"/>
          <a:cs typeface="+mn-cs"/>
        </a:defRPr>
      </a:lvl3pPr>
      <a:lvl4pPr marL="2449024" indent="-349861" algn="l" defTabSz="699720" rtl="0" eaLnBrk="1" latinLnBrk="0" hangingPunct="1">
        <a:spcBef>
          <a:spcPct val="20000"/>
        </a:spcBef>
        <a:buFont typeface="Arial"/>
        <a:buChar char="–"/>
        <a:defRPr sz="3022" kern="1200">
          <a:solidFill>
            <a:schemeClr val="tx1"/>
          </a:solidFill>
          <a:latin typeface="+mn-lt"/>
          <a:ea typeface="+mn-ea"/>
          <a:cs typeface="+mn-cs"/>
        </a:defRPr>
      </a:lvl4pPr>
      <a:lvl5pPr marL="3148744" indent="-349861" algn="l" defTabSz="699720" rtl="0" eaLnBrk="1" latinLnBrk="0" hangingPunct="1">
        <a:spcBef>
          <a:spcPct val="20000"/>
        </a:spcBef>
        <a:buFont typeface="Arial"/>
        <a:buChar char="»"/>
        <a:defRPr sz="3022" kern="1200">
          <a:solidFill>
            <a:schemeClr val="tx1"/>
          </a:solidFill>
          <a:latin typeface="+mn-lt"/>
          <a:ea typeface="+mn-ea"/>
          <a:cs typeface="+mn-cs"/>
        </a:defRPr>
      </a:lvl5pPr>
      <a:lvl6pPr marL="3848465" indent="-349861" algn="l" defTabSz="699720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6pPr>
      <a:lvl7pPr marL="4548187" indent="-349861" algn="l" defTabSz="699720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7pPr>
      <a:lvl8pPr marL="5247908" indent="-349861" algn="l" defTabSz="699720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8pPr>
      <a:lvl9pPr marL="5947628" indent="-349861" algn="l" defTabSz="699720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1pPr>
      <a:lvl2pPr marL="699720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2pPr>
      <a:lvl3pPr marL="1399442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3pPr>
      <a:lvl4pPr marL="2099163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4pPr>
      <a:lvl5pPr marL="2798884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5pPr>
      <a:lvl6pPr marL="3498605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6pPr>
      <a:lvl7pPr marL="4198325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7pPr>
      <a:lvl8pPr marL="4898048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8pPr>
      <a:lvl9pPr marL="5597768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732050"/>
            <a:ext cx="13807440" cy="1040350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2229668" y="7102049"/>
            <a:ext cx="552152" cy="345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4EFFFBF-6C01-4E08-A626-9BFEFD748859}" type="slidenum">
              <a:rPr lang="en-US" sz="1648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648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349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</p:sldLayoutIdLst>
  <p:hf hdr="0" ftr="0"/>
  <p:txStyles>
    <p:titleStyle>
      <a:lvl1pPr algn="ctr" defTabSz="699720" rtl="0" eaLnBrk="1" latinLnBrk="0" hangingPunct="1">
        <a:spcBef>
          <a:spcPct val="0"/>
        </a:spcBef>
        <a:buNone/>
        <a:defRPr sz="67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24790" indent="-524790" algn="l" defTabSz="699720" rtl="0" eaLnBrk="1" latinLnBrk="0" hangingPunct="1">
        <a:spcBef>
          <a:spcPct val="20000"/>
        </a:spcBef>
        <a:buFont typeface="Arial"/>
        <a:buChar char="•"/>
        <a:defRPr sz="4944" kern="1200">
          <a:solidFill>
            <a:schemeClr val="tx1"/>
          </a:solidFill>
          <a:latin typeface="+mn-lt"/>
          <a:ea typeface="+mn-ea"/>
          <a:cs typeface="+mn-cs"/>
        </a:defRPr>
      </a:lvl1pPr>
      <a:lvl2pPr marL="1137047" indent="-437327" algn="l" defTabSz="699720" rtl="0" eaLnBrk="1" latinLnBrk="0" hangingPunct="1">
        <a:spcBef>
          <a:spcPct val="20000"/>
        </a:spcBef>
        <a:buFont typeface="Arial"/>
        <a:buChar char="–"/>
        <a:defRPr sz="4257" kern="1200">
          <a:solidFill>
            <a:schemeClr val="tx1"/>
          </a:solidFill>
          <a:latin typeface="+mn-lt"/>
          <a:ea typeface="+mn-ea"/>
          <a:cs typeface="+mn-cs"/>
        </a:defRPr>
      </a:lvl2pPr>
      <a:lvl3pPr marL="1749304" indent="-349861" algn="l" defTabSz="699720" rtl="0" eaLnBrk="1" latinLnBrk="0" hangingPunct="1">
        <a:spcBef>
          <a:spcPct val="20000"/>
        </a:spcBef>
        <a:buFont typeface="Arial"/>
        <a:buChar char="•"/>
        <a:defRPr sz="3709" kern="1200">
          <a:solidFill>
            <a:schemeClr val="tx1"/>
          </a:solidFill>
          <a:latin typeface="+mn-lt"/>
          <a:ea typeface="+mn-ea"/>
          <a:cs typeface="+mn-cs"/>
        </a:defRPr>
      </a:lvl3pPr>
      <a:lvl4pPr marL="2449024" indent="-349861" algn="l" defTabSz="699720" rtl="0" eaLnBrk="1" latinLnBrk="0" hangingPunct="1">
        <a:spcBef>
          <a:spcPct val="20000"/>
        </a:spcBef>
        <a:buFont typeface="Arial"/>
        <a:buChar char="–"/>
        <a:defRPr sz="3022" kern="1200">
          <a:solidFill>
            <a:schemeClr val="tx1"/>
          </a:solidFill>
          <a:latin typeface="+mn-lt"/>
          <a:ea typeface="+mn-ea"/>
          <a:cs typeface="+mn-cs"/>
        </a:defRPr>
      </a:lvl4pPr>
      <a:lvl5pPr marL="3148744" indent="-349861" algn="l" defTabSz="699720" rtl="0" eaLnBrk="1" latinLnBrk="0" hangingPunct="1">
        <a:spcBef>
          <a:spcPct val="20000"/>
        </a:spcBef>
        <a:buFont typeface="Arial"/>
        <a:buChar char="»"/>
        <a:defRPr sz="3022" kern="1200">
          <a:solidFill>
            <a:schemeClr val="tx1"/>
          </a:solidFill>
          <a:latin typeface="+mn-lt"/>
          <a:ea typeface="+mn-ea"/>
          <a:cs typeface="+mn-cs"/>
        </a:defRPr>
      </a:lvl5pPr>
      <a:lvl6pPr marL="3848465" indent="-349861" algn="l" defTabSz="699720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6pPr>
      <a:lvl7pPr marL="4548187" indent="-349861" algn="l" defTabSz="699720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7pPr>
      <a:lvl8pPr marL="5247908" indent="-349861" algn="l" defTabSz="699720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8pPr>
      <a:lvl9pPr marL="5947628" indent="-349861" algn="l" defTabSz="699720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1pPr>
      <a:lvl2pPr marL="699720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2pPr>
      <a:lvl3pPr marL="1399442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3pPr>
      <a:lvl4pPr marL="2099163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4pPr>
      <a:lvl5pPr marL="2798884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5pPr>
      <a:lvl6pPr marL="3498605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6pPr>
      <a:lvl7pPr marL="4198325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7pPr>
      <a:lvl8pPr marL="4898048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8pPr>
      <a:lvl9pPr marL="5597768" algn="l" defTabSz="699720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6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8.png"/><Relationship Id="rId7" Type="http://schemas.microsoft.com/office/2007/relationships/hdphoto" Target="../media/hdphoto2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png"/><Relationship Id="rId5" Type="http://schemas.openxmlformats.org/officeDocument/2006/relationships/image" Target="../media/image46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microsoft.com/office/2007/relationships/hdphoto" Target="../media/hdphoto3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8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2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4.jpg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7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Collective Child Tracking System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Mark Hafter, Omar Joya, Ellery Tomaszkiewicz (Group 39)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ECE 445 Spring 2017</a:t>
            </a:r>
          </a:p>
        </p:txBody>
      </p:sp>
      <p:pic>
        <p:nvPicPr>
          <p:cNvPr id="5" name="Picture 4" descr="Cover_BuildingCro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8383" y="2700140"/>
            <a:ext cx="15991749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419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/>
          </p:cNvSpPr>
          <p:nvPr/>
        </p:nvSpPr>
        <p:spPr>
          <a:xfrm>
            <a:off x="397455" y="416856"/>
            <a:ext cx="12631240" cy="705370"/>
          </a:xfrm>
          <a:prstGeom prst="rect">
            <a:avLst/>
          </a:prstGeom>
        </p:spPr>
        <p:txBody>
          <a:bodyPr anchor="b"/>
          <a:lstStyle>
            <a:lvl1pPr marL="524790" indent="-524790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49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rPr>
              <a:t>Microcontroller</a:t>
            </a: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763026" y="809105"/>
            <a:ext cx="12631240" cy="705370"/>
          </a:xfrm>
          <a:prstGeom prst="rect">
            <a:avLst/>
          </a:prstGeom>
        </p:spPr>
        <p:txBody>
          <a:bodyPr vert="horz" anchor="b"/>
          <a:lstStyle>
            <a:lvl1pPr marL="0" indent="0" algn="l" defTabSz="699720" rtl="0" eaLnBrk="1" latinLnBrk="0" hangingPunct="1">
              <a:spcBef>
                <a:spcPct val="20000"/>
              </a:spcBef>
              <a:buFont typeface="Arial"/>
              <a:buNone/>
              <a:defRPr sz="6594" b="1" i="0" kern="1200" baseline="0">
                <a:solidFill>
                  <a:srgbClr val="142958"/>
                </a:solidFill>
                <a:latin typeface="Arial Narrow" panose="020B0606020202030204" pitchFamily="34" charset="0"/>
                <a:ea typeface="+mn-ea"/>
                <a:cs typeface="Arial Narrow" panose="020B060602020203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Circuit Configuration: Child Device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133" y="1514475"/>
            <a:ext cx="10389111" cy="510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847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355274" y="3636795"/>
          <a:ext cx="921173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11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11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11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11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11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11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211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2117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2117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2117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MASTER</a:t>
                      </a:r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SLAVE 1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997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SLAVE 2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997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SLAVE 3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997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SLAVE 4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MASTER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997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SLAVE 1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997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SLAVE 2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997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SLAVE 3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997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SLAVE 4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090618" y="3236685"/>
            <a:ext cx="5293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t=0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96483" y="3236685"/>
            <a:ext cx="534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t=n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4720" y="3589140"/>
            <a:ext cx="870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ƒ MHz: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303721" y="4238847"/>
            <a:ext cx="4657418" cy="0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855839" y="4207690"/>
            <a:ext cx="15531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TDMA Frame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565472" y="3386856"/>
            <a:ext cx="503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…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97455" y="416856"/>
            <a:ext cx="12631240" cy="705370"/>
          </a:xfrm>
        </p:spPr>
        <p:txBody>
          <a:bodyPr anchor="b"/>
          <a:lstStyle/>
          <a:p>
            <a:r>
              <a:rPr lang="en-US" sz="4800" dirty="0">
                <a:solidFill>
                  <a:srgbClr val="142958"/>
                </a:solidFill>
              </a:rPr>
              <a:t>Microcontroller</a:t>
            </a: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763026" y="809105"/>
            <a:ext cx="12631240" cy="705370"/>
          </a:xfrm>
          <a:prstGeom prst="rect">
            <a:avLst/>
          </a:prstGeom>
        </p:spPr>
        <p:txBody>
          <a:bodyPr vert="horz" anchor="b"/>
          <a:lstStyle>
            <a:lvl1pPr marL="0" indent="0" algn="l" defTabSz="699720" rtl="0" eaLnBrk="1" latinLnBrk="0" hangingPunct="1">
              <a:spcBef>
                <a:spcPct val="20000"/>
              </a:spcBef>
              <a:buFont typeface="Arial"/>
              <a:buNone/>
              <a:defRPr sz="6594" b="1" i="0" kern="1200" baseline="0">
                <a:solidFill>
                  <a:srgbClr val="142958"/>
                </a:solidFill>
                <a:latin typeface="Arial Narrow" panose="020B0606020202030204" pitchFamily="34" charset="0"/>
                <a:ea typeface="+mn-ea"/>
                <a:cs typeface="Arial Narrow" panose="020B060602020203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TDMA: Sharing the Channel</a:t>
            </a:r>
          </a:p>
        </p:txBody>
      </p:sp>
    </p:spTree>
    <p:extLst>
      <p:ext uri="{BB962C8B-B14F-4D97-AF65-F5344CB8AC3E}">
        <p14:creationId xmlns:p14="http://schemas.microsoft.com/office/powerpoint/2010/main" val="30657471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8900788"/>
              </p:ext>
            </p:extLst>
          </p:nvPr>
        </p:nvGraphicFramePr>
        <p:xfrm>
          <a:off x="2355274" y="3636795"/>
          <a:ext cx="921173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11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11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11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75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48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11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211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2117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8568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5665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ADULT</a:t>
                      </a:r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CHILD 1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997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CHILD 2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997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.</a:t>
                      </a:r>
                      <a:r>
                        <a:rPr lang="en-US" sz="1600" baseline="0" dirty="0"/>
                        <a:t> . .</a:t>
                      </a:r>
                      <a:endParaRPr lang="en-US" sz="16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997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CHILD 30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ADULT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997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CHILD 1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997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CHILD 2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997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.</a:t>
                      </a:r>
                      <a:r>
                        <a:rPr lang="en-US" sz="1600" baseline="0" dirty="0"/>
                        <a:t> . .</a:t>
                      </a:r>
                      <a:endParaRPr lang="en-US" sz="16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997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CHILD 30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090618" y="3236685"/>
            <a:ext cx="5293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t=0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96483" y="3236685"/>
            <a:ext cx="688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t=5 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4720" y="3589140"/>
            <a:ext cx="1181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920 MHz: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303721" y="4238847"/>
            <a:ext cx="4657418" cy="0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855839" y="4207690"/>
            <a:ext cx="15531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TDMA Frame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565472" y="3386856"/>
            <a:ext cx="503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…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97455" y="416856"/>
            <a:ext cx="12631240" cy="705370"/>
          </a:xfrm>
        </p:spPr>
        <p:txBody>
          <a:bodyPr anchor="b"/>
          <a:lstStyle/>
          <a:p>
            <a:r>
              <a:rPr lang="en-US" sz="4800" dirty="0">
                <a:solidFill>
                  <a:srgbClr val="142958"/>
                </a:solidFill>
              </a:rPr>
              <a:t>Microcontroller</a:t>
            </a: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763026" y="809105"/>
            <a:ext cx="12631240" cy="705370"/>
          </a:xfrm>
          <a:prstGeom prst="rect">
            <a:avLst/>
          </a:prstGeom>
        </p:spPr>
        <p:txBody>
          <a:bodyPr vert="horz" anchor="b"/>
          <a:lstStyle>
            <a:lvl1pPr marL="0" indent="0" algn="l" defTabSz="699720" rtl="0" eaLnBrk="1" latinLnBrk="0" hangingPunct="1">
              <a:spcBef>
                <a:spcPct val="20000"/>
              </a:spcBef>
              <a:buFont typeface="Arial"/>
              <a:buNone/>
              <a:defRPr sz="6594" b="1" i="0" kern="1200" baseline="0">
                <a:solidFill>
                  <a:srgbClr val="142958"/>
                </a:solidFill>
                <a:latin typeface="Arial Narrow" panose="020B0606020202030204" pitchFamily="34" charset="0"/>
                <a:ea typeface="+mn-ea"/>
                <a:cs typeface="Arial Narrow" panose="020B060602020203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TDMA: Sharing the Channel</a:t>
            </a:r>
          </a:p>
        </p:txBody>
      </p:sp>
    </p:spTree>
    <p:extLst>
      <p:ext uri="{BB962C8B-B14F-4D97-AF65-F5344CB8AC3E}">
        <p14:creationId xmlns:p14="http://schemas.microsoft.com/office/powerpoint/2010/main" val="1079950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97455" y="416856"/>
            <a:ext cx="12631240" cy="705370"/>
          </a:xfrm>
        </p:spPr>
        <p:txBody>
          <a:bodyPr anchor="b"/>
          <a:lstStyle/>
          <a:p>
            <a:r>
              <a:rPr lang="en-US" sz="4800" dirty="0"/>
              <a:t>Sub-GHz Transceiver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10626" y="1633220"/>
            <a:ext cx="12701026" cy="55806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Operating frequency of 902 MHz for greater range within the ISM frequency band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1730" y="2191280"/>
            <a:ext cx="6070136" cy="355609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649183" y="2720204"/>
            <a:ext cx="434155" cy="389513"/>
          </a:xfrm>
          <a:prstGeom prst="ellipse">
            <a:avLst/>
          </a:prstGeom>
          <a:solidFill>
            <a:srgbClr val="336699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54827" y="5082604"/>
            <a:ext cx="434155" cy="389513"/>
          </a:xfrm>
          <a:prstGeom prst="ellipse">
            <a:avLst/>
          </a:prstGeom>
          <a:solidFill>
            <a:srgbClr val="336699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08805" y="5305702"/>
            <a:ext cx="434155" cy="389513"/>
          </a:xfrm>
          <a:prstGeom prst="ellipse">
            <a:avLst/>
          </a:prstGeom>
          <a:solidFill>
            <a:srgbClr val="336699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8401" y="2163062"/>
            <a:ext cx="4016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</a:p>
        </p:txBody>
      </p:sp>
      <p:sp>
        <p:nvSpPr>
          <p:cNvPr id="22" name="Text Placeholder 2"/>
          <p:cNvSpPr txBox="1">
            <a:spLocks/>
          </p:cNvSpPr>
          <p:nvPr/>
        </p:nvSpPr>
        <p:spPr>
          <a:xfrm>
            <a:off x="3263760" y="2875539"/>
            <a:ext cx="2870453" cy="558060"/>
          </a:xfrm>
          <a:prstGeom prst="rect">
            <a:avLst/>
          </a:prstGeom>
        </p:spPr>
        <p:txBody>
          <a:bodyPr vert="horz"/>
          <a:lstStyle>
            <a:lvl1pPr marL="524790" indent="-524790" algn="l" defTabSz="69972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4944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/>
              <a:t>PCB trace antenna, omnidirectional</a:t>
            </a:r>
          </a:p>
        </p:txBody>
      </p:sp>
      <p:sp>
        <p:nvSpPr>
          <p:cNvPr id="23" name="Text Placeholder 2"/>
          <p:cNvSpPr txBox="1">
            <a:spLocks/>
          </p:cNvSpPr>
          <p:nvPr/>
        </p:nvSpPr>
        <p:spPr>
          <a:xfrm>
            <a:off x="3263760" y="3965171"/>
            <a:ext cx="2984646" cy="558060"/>
          </a:xfrm>
          <a:prstGeom prst="rect">
            <a:avLst/>
          </a:prstGeom>
        </p:spPr>
        <p:txBody>
          <a:bodyPr vert="horz"/>
          <a:lstStyle>
            <a:lvl1pPr marL="524790" indent="-524790" algn="l" defTabSz="69972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4944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/>
              <a:t>Synchronized clock to 16MHz with MCU</a:t>
            </a:r>
          </a:p>
        </p:txBody>
      </p:sp>
      <p:sp>
        <p:nvSpPr>
          <p:cNvPr id="24" name="Text Placeholder 2"/>
          <p:cNvSpPr txBox="1">
            <a:spLocks/>
          </p:cNvSpPr>
          <p:nvPr/>
        </p:nvSpPr>
        <p:spPr>
          <a:xfrm>
            <a:off x="3263760" y="5054803"/>
            <a:ext cx="2870452" cy="558060"/>
          </a:xfrm>
          <a:prstGeom prst="rect">
            <a:avLst/>
          </a:prstGeom>
        </p:spPr>
        <p:txBody>
          <a:bodyPr vert="horz"/>
          <a:lstStyle>
            <a:lvl1pPr marL="524790" indent="-524790" algn="l" defTabSz="69972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4944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/>
              <a:t>Serial (SPI) input and output to MCU</a:t>
            </a:r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763026" y="809105"/>
            <a:ext cx="12631240" cy="705370"/>
          </a:xfrm>
          <a:prstGeom prst="rect">
            <a:avLst/>
          </a:prstGeom>
        </p:spPr>
        <p:txBody>
          <a:bodyPr vert="horz" anchor="b"/>
          <a:lstStyle>
            <a:lvl1pPr marL="0" indent="0" algn="l" defTabSz="699720" rtl="0" eaLnBrk="1" latinLnBrk="0" hangingPunct="1">
              <a:spcBef>
                <a:spcPct val="20000"/>
              </a:spcBef>
              <a:buFont typeface="Arial"/>
              <a:buNone/>
              <a:defRPr sz="6594" b="1" i="0" kern="1200" baseline="0">
                <a:solidFill>
                  <a:srgbClr val="142958"/>
                </a:solidFill>
                <a:latin typeface="Arial Narrow" panose="020B0606020202030204" pitchFamily="34" charset="0"/>
                <a:ea typeface="+mn-ea"/>
                <a:cs typeface="Arial Narrow" panose="020B060602020203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Child-Adult Communication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5320" y="2757006"/>
            <a:ext cx="907694" cy="9076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5320" y="3903847"/>
            <a:ext cx="907694" cy="9076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5320" y="5050688"/>
            <a:ext cx="939972" cy="93997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798456" y="3275187"/>
            <a:ext cx="434155" cy="389513"/>
          </a:xfrm>
          <a:prstGeom prst="ellipse">
            <a:avLst/>
          </a:prstGeom>
          <a:solidFill>
            <a:srgbClr val="336699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47707" y="4424429"/>
            <a:ext cx="434155" cy="389513"/>
          </a:xfrm>
          <a:prstGeom prst="ellipse">
            <a:avLst/>
          </a:prstGeom>
          <a:solidFill>
            <a:srgbClr val="336699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747706" y="5573744"/>
            <a:ext cx="434155" cy="389513"/>
          </a:xfrm>
          <a:prstGeom prst="ellipse">
            <a:avLst/>
          </a:prstGeom>
          <a:solidFill>
            <a:srgbClr val="336699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32618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10626" y="1633220"/>
            <a:ext cx="12701026" cy="55806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err="1"/>
              <a:t>Friis</a:t>
            </a:r>
            <a:r>
              <a:rPr lang="en-US" sz="2400" dirty="0"/>
              <a:t> transmission equation: Making a conservative estimate on communication range.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688401" y="2432668"/>
            <a:ext cx="4016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263192" y="2894333"/>
                <a:ext cx="11108342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𝑷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𝒓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	Reception sensitivity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		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3.16 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−11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𝑚𝑊</m:t>
                    </m:r>
                  </m:oMath>
                </a14:m>
                <a:endParaRPr lang="en-US" sz="24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𝑷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𝒕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2400" b="1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Output power	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			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𝑚𝑊</m:t>
                    </m:r>
                  </m:oMath>
                </a14:m>
                <a:endParaRPr lang="en-US" sz="24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𝑮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𝒕</m:t>
                        </m:r>
                      </m:sub>
                    </m:sSub>
                    <m:r>
                      <a:rPr lang="en-US" sz="24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sSub>
                      <m:sSubPr>
                        <m:ctrlPr>
                          <a:rPr lang="en-US" sz="24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𝑮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𝒓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Antenna gain		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0.8027  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𝑜𝑚𝑛𝑖𝑑𝑖𝑟𝑒𝑐𝑡𝑖𝑜𝑛𝑎𝑙</m:t>
                    </m:r>
                  </m:oMath>
                </a14:m>
                <a:endParaRPr lang="en-US" sz="24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𝒇</m:t>
                    </m:r>
                  </m:oMath>
                </a14:m>
                <a:r>
                  <a:rPr lang="en-US" sz="2400" b="1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	Operating frequency	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915 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𝑀𝐻𝑧</m:t>
                    </m:r>
                  </m:oMath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3192" y="2894333"/>
                <a:ext cx="11108342" cy="1569660"/>
              </a:xfrm>
              <a:prstGeom prst="rect">
                <a:avLst/>
              </a:prstGeom>
              <a:blipFill>
                <a:blip r:embed="rId3"/>
                <a:stretch>
                  <a:fillRect l="-439" t="-2724" b="-85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265" y="4848360"/>
            <a:ext cx="3000375" cy="1304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5355" y="4584951"/>
            <a:ext cx="8382000" cy="1676400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97455" y="416856"/>
            <a:ext cx="12631240" cy="705370"/>
          </a:xfrm>
        </p:spPr>
        <p:txBody>
          <a:bodyPr anchor="b"/>
          <a:lstStyle/>
          <a:p>
            <a:r>
              <a:rPr lang="en-US" sz="4800" dirty="0"/>
              <a:t>Sub-GHz Transceiver</a:t>
            </a: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763026" y="809105"/>
            <a:ext cx="12631240" cy="705370"/>
          </a:xfrm>
          <a:prstGeom prst="rect">
            <a:avLst/>
          </a:prstGeom>
        </p:spPr>
        <p:txBody>
          <a:bodyPr vert="horz" anchor="b"/>
          <a:lstStyle>
            <a:lvl1pPr marL="0" indent="0" algn="l" defTabSz="699720" rtl="0" eaLnBrk="1" latinLnBrk="0" hangingPunct="1">
              <a:spcBef>
                <a:spcPct val="20000"/>
              </a:spcBef>
              <a:buFont typeface="Arial"/>
              <a:buNone/>
              <a:defRPr sz="6594" b="1" i="0" kern="1200" baseline="0">
                <a:solidFill>
                  <a:srgbClr val="142958"/>
                </a:solidFill>
                <a:latin typeface="Arial Narrow" panose="020B0606020202030204" pitchFamily="34" charset="0"/>
                <a:ea typeface="+mn-ea"/>
                <a:cs typeface="Arial Narrow" panose="020B060602020203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Calculation of Range</a:t>
            </a:r>
          </a:p>
        </p:txBody>
      </p:sp>
    </p:spTree>
    <p:extLst>
      <p:ext uri="{BB962C8B-B14F-4D97-AF65-F5344CB8AC3E}">
        <p14:creationId xmlns:p14="http://schemas.microsoft.com/office/powerpoint/2010/main" val="851313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97455" y="416856"/>
            <a:ext cx="12631240" cy="705370"/>
          </a:xfrm>
        </p:spPr>
        <p:txBody>
          <a:bodyPr anchor="b"/>
          <a:lstStyle/>
          <a:p>
            <a:r>
              <a:rPr lang="en-US" sz="4800" dirty="0"/>
              <a:t>Sub-GHz Transceiver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763026" y="809105"/>
            <a:ext cx="12631240" cy="705370"/>
          </a:xfrm>
          <a:prstGeom prst="rect">
            <a:avLst/>
          </a:prstGeom>
        </p:spPr>
        <p:txBody>
          <a:bodyPr vert="horz" anchor="b"/>
          <a:lstStyle>
            <a:lvl1pPr marL="0" indent="0" algn="l" defTabSz="699720" rtl="0" eaLnBrk="1" latinLnBrk="0" hangingPunct="1">
              <a:spcBef>
                <a:spcPct val="20000"/>
              </a:spcBef>
              <a:buFont typeface="Arial"/>
              <a:buNone/>
              <a:defRPr sz="6594" b="1" i="0" kern="1200" baseline="0">
                <a:solidFill>
                  <a:srgbClr val="142958"/>
                </a:solidFill>
                <a:latin typeface="Arial Narrow" panose="020B0606020202030204" pitchFamily="34" charset="0"/>
                <a:ea typeface="+mn-ea"/>
                <a:cs typeface="Arial Narrow" panose="020B060602020203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Range Results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4473" y="701008"/>
            <a:ext cx="5927007" cy="5852193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455" y="4015268"/>
            <a:ext cx="6610318" cy="2537933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sp>
        <p:nvSpPr>
          <p:cNvPr id="9" name="Oval 8"/>
          <p:cNvSpPr/>
          <p:nvPr/>
        </p:nvSpPr>
        <p:spPr>
          <a:xfrm>
            <a:off x="3869263" y="4983667"/>
            <a:ext cx="203200" cy="203200"/>
          </a:xfrm>
          <a:prstGeom prst="ellipse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59363" y="4794201"/>
            <a:ext cx="397933" cy="397933"/>
          </a:xfrm>
          <a:prstGeom prst="ellipse">
            <a:avLst/>
          </a:prstGeom>
          <a:solidFill>
            <a:srgbClr val="C00000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771896" y="4886300"/>
            <a:ext cx="397933" cy="397933"/>
          </a:xfrm>
          <a:prstGeom prst="ellipse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960882" y="4891567"/>
            <a:ext cx="203200" cy="203200"/>
          </a:xfrm>
          <a:prstGeom prst="ellipse">
            <a:avLst/>
          </a:prstGeom>
          <a:solidFill>
            <a:srgbClr val="C00000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9677397" y="1805124"/>
            <a:ext cx="203200" cy="203200"/>
          </a:xfrm>
          <a:prstGeom prst="ellipse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9580030" y="1707757"/>
            <a:ext cx="397933" cy="397933"/>
          </a:xfrm>
          <a:prstGeom prst="ellipse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0104963" y="4385635"/>
            <a:ext cx="397933" cy="397933"/>
          </a:xfrm>
          <a:prstGeom prst="ellipse">
            <a:avLst/>
          </a:prstGeom>
          <a:solidFill>
            <a:srgbClr val="C00000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0206482" y="4483001"/>
            <a:ext cx="203200" cy="203200"/>
          </a:xfrm>
          <a:prstGeom prst="ellipse">
            <a:avLst/>
          </a:prstGeom>
          <a:solidFill>
            <a:srgbClr val="C00000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>
            <a:endCxn id="11" idx="2"/>
          </p:cNvCxnSpPr>
          <p:nvPr/>
        </p:nvCxnSpPr>
        <p:spPr>
          <a:xfrm>
            <a:off x="1257296" y="4983667"/>
            <a:ext cx="2514600" cy="101600"/>
          </a:xfrm>
          <a:prstGeom prst="line">
            <a:avLst/>
          </a:prstGeom>
          <a:ln>
            <a:solidFill>
              <a:srgbClr val="8064A2">
                <a:alpha val="50196"/>
              </a:srgbClr>
            </a:solidFill>
            <a:prstDash val="lg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15" idx="0"/>
          </p:cNvCxnSpPr>
          <p:nvPr/>
        </p:nvCxnSpPr>
        <p:spPr>
          <a:xfrm>
            <a:off x="9778996" y="2089790"/>
            <a:ext cx="524934" cy="2295845"/>
          </a:xfrm>
          <a:prstGeom prst="line">
            <a:avLst/>
          </a:prstGeom>
          <a:ln>
            <a:solidFill>
              <a:srgbClr val="8064A2">
                <a:alpha val="50196"/>
              </a:srgbClr>
            </a:solidFill>
            <a:prstDash val="lg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5599100" y="3068390"/>
            <a:ext cx="203200" cy="203200"/>
          </a:xfrm>
          <a:prstGeom prst="ellipse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501733" y="2971023"/>
            <a:ext cx="397933" cy="397933"/>
          </a:xfrm>
          <a:prstGeom prst="ellipse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501733" y="3516288"/>
            <a:ext cx="397933" cy="397933"/>
          </a:xfrm>
          <a:prstGeom prst="ellipse">
            <a:avLst/>
          </a:prstGeom>
          <a:solidFill>
            <a:srgbClr val="C00000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603252" y="3613654"/>
            <a:ext cx="203200" cy="203200"/>
          </a:xfrm>
          <a:prstGeom prst="ellipse">
            <a:avLst/>
          </a:prstGeom>
          <a:solidFill>
            <a:srgbClr val="C00000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079000" y="2945537"/>
            <a:ext cx="1006507" cy="423419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Adult</a:t>
            </a:r>
          </a:p>
        </p:txBody>
      </p:sp>
      <p:sp>
        <p:nvSpPr>
          <p:cNvPr id="28" name="Text Placeholder 2"/>
          <p:cNvSpPr txBox="1">
            <a:spLocks/>
          </p:cNvSpPr>
          <p:nvPr/>
        </p:nvSpPr>
        <p:spPr>
          <a:xfrm>
            <a:off x="6073165" y="3458763"/>
            <a:ext cx="1006507" cy="423419"/>
          </a:xfrm>
          <a:prstGeom prst="rect">
            <a:avLst/>
          </a:prstGeom>
        </p:spPr>
        <p:txBody>
          <a:bodyPr vert="horz"/>
          <a:lstStyle>
            <a:lvl1pPr marL="524790" indent="-524790" algn="l" defTabSz="69972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4944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Child</a:t>
            </a:r>
          </a:p>
        </p:txBody>
      </p:sp>
      <p:sp>
        <p:nvSpPr>
          <p:cNvPr id="29" name="Text Placeholder 2"/>
          <p:cNvSpPr txBox="1">
            <a:spLocks/>
          </p:cNvSpPr>
          <p:nvPr/>
        </p:nvSpPr>
        <p:spPr>
          <a:xfrm>
            <a:off x="610626" y="1633220"/>
            <a:ext cx="5967974" cy="558060"/>
          </a:xfrm>
          <a:prstGeom prst="rect">
            <a:avLst/>
          </a:prstGeom>
        </p:spPr>
        <p:txBody>
          <a:bodyPr vert="horz"/>
          <a:lstStyle>
            <a:lvl1pPr marL="524790" indent="-524790" algn="l" defTabSz="69972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4944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/>
              <a:t>Transceiver testing exceeded our expectations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sz="2400" dirty="0"/>
          </a:p>
        </p:txBody>
      </p:sp>
      <p:sp>
        <p:nvSpPr>
          <p:cNvPr id="30" name="Text Placeholder 2"/>
          <p:cNvSpPr txBox="1">
            <a:spLocks/>
          </p:cNvSpPr>
          <p:nvPr/>
        </p:nvSpPr>
        <p:spPr>
          <a:xfrm>
            <a:off x="321255" y="3537824"/>
            <a:ext cx="5967974" cy="558060"/>
          </a:xfrm>
          <a:prstGeom prst="rect">
            <a:avLst/>
          </a:prstGeom>
        </p:spPr>
        <p:txBody>
          <a:bodyPr vert="horz"/>
          <a:lstStyle>
            <a:lvl1pPr marL="524790" indent="-524790" algn="l" defTabSz="69972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4944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/>
              <a:t>Indoors: ~70 meters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sz="2400" dirty="0"/>
          </a:p>
        </p:txBody>
      </p:sp>
      <p:sp>
        <p:nvSpPr>
          <p:cNvPr id="31" name="Text Placeholder 2"/>
          <p:cNvSpPr txBox="1">
            <a:spLocks/>
          </p:cNvSpPr>
          <p:nvPr/>
        </p:nvSpPr>
        <p:spPr>
          <a:xfrm>
            <a:off x="7152114" y="280776"/>
            <a:ext cx="5967974" cy="558060"/>
          </a:xfrm>
          <a:prstGeom prst="rect">
            <a:avLst/>
          </a:prstGeom>
        </p:spPr>
        <p:txBody>
          <a:bodyPr vert="horz"/>
          <a:lstStyle>
            <a:lvl1pPr marL="524790" indent="-524790" algn="l" defTabSz="69972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4944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/>
              <a:t>Outdoors: ~150 meters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68729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649" y="1751926"/>
            <a:ext cx="7105650" cy="4152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645820" y="2522076"/>
            <a:ext cx="3691467" cy="2797186"/>
          </a:xfrm>
          <a:prstGeom prst="rect">
            <a:avLst/>
          </a:prstGeom>
          <a:blipFill dpi="0" rotWithShape="1">
            <a:blip r:embed="rId4">
              <a:alphaModFix amt="27000"/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2"/>
          <p:cNvSpPr txBox="1">
            <a:spLocks/>
          </p:cNvSpPr>
          <p:nvPr/>
        </p:nvSpPr>
        <p:spPr>
          <a:xfrm>
            <a:off x="397455" y="419749"/>
            <a:ext cx="12631240" cy="705370"/>
          </a:xfrm>
          <a:prstGeom prst="rect">
            <a:avLst/>
          </a:prstGeom>
        </p:spPr>
        <p:txBody>
          <a:bodyPr anchor="b"/>
          <a:lstStyle>
            <a:lvl1pPr marL="524790" indent="-524790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49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rPr>
              <a:t>GSM Module</a:t>
            </a: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763026" y="809105"/>
            <a:ext cx="12631240" cy="705370"/>
          </a:xfrm>
          <a:prstGeom prst="rect">
            <a:avLst/>
          </a:prstGeom>
        </p:spPr>
        <p:txBody>
          <a:bodyPr vert="horz" anchor="b"/>
          <a:lstStyle>
            <a:lvl1pPr marL="0" indent="0" algn="l" defTabSz="699720" rtl="0" eaLnBrk="1" latinLnBrk="0" hangingPunct="1">
              <a:spcBef>
                <a:spcPct val="20000"/>
              </a:spcBef>
              <a:buFont typeface="Arial"/>
              <a:buNone/>
              <a:defRPr sz="6594" b="1" i="0" kern="1200" baseline="0">
                <a:solidFill>
                  <a:srgbClr val="142958"/>
                </a:solidFill>
                <a:latin typeface="Arial Narrow" panose="020B0606020202030204" pitchFamily="34" charset="0"/>
                <a:ea typeface="+mn-ea"/>
                <a:cs typeface="Arial Narrow" panose="020B060602020203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Overview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2201" y="1701397"/>
            <a:ext cx="4016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2035121" y="2346126"/>
            <a:ext cx="4483528" cy="558060"/>
          </a:xfrm>
          <a:prstGeom prst="rect">
            <a:avLst/>
          </a:prstGeom>
        </p:spPr>
        <p:txBody>
          <a:bodyPr vert="horz"/>
          <a:lstStyle>
            <a:lvl1pPr marL="524790" indent="-524790" algn="l" defTabSz="69972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4944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/>
              <a:t>Phone-on-chip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2002233" y="3600399"/>
            <a:ext cx="5014212" cy="558060"/>
          </a:xfrm>
          <a:prstGeom prst="rect">
            <a:avLst/>
          </a:prstGeom>
        </p:spPr>
        <p:txBody>
          <a:bodyPr vert="horz"/>
          <a:lstStyle>
            <a:lvl1pPr marL="524790" indent="-524790" algn="l" defTabSz="69972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4944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/>
              <a:t>GSM Network connection</a:t>
            </a: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2031177" y="4792672"/>
            <a:ext cx="5014212" cy="558060"/>
          </a:xfrm>
          <a:prstGeom prst="rect">
            <a:avLst/>
          </a:prstGeom>
        </p:spPr>
        <p:txBody>
          <a:bodyPr vert="horz"/>
          <a:lstStyle>
            <a:lvl1pPr marL="524790" indent="-524790" algn="l" defTabSz="69972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4944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/>
              <a:t>Cellular tower monitoring</a:t>
            </a:r>
          </a:p>
        </p:txBody>
      </p:sp>
      <p:pic>
        <p:nvPicPr>
          <p:cNvPr id="8" name="Picture 2" descr="https://images-na.ssl-images-amazon.com/images/I/61YeXVYesIL._SL1001_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29" t="25542" r="14756" b="28563"/>
          <a:stretch/>
        </p:blipFill>
        <p:spPr bwMode="auto">
          <a:xfrm>
            <a:off x="10795588" y="2513194"/>
            <a:ext cx="2853267" cy="279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7939772" y="1658834"/>
            <a:ext cx="966322" cy="966322"/>
          </a:xfrm>
          <a:prstGeom prst="rect">
            <a:avLst/>
          </a:prstGeom>
        </p:spPr>
      </p:pic>
      <p:cxnSp>
        <p:nvCxnSpPr>
          <p:cNvPr id="15" name="Connector: Elbow 14"/>
          <p:cNvCxnSpPr>
            <a:endCxn id="13" idx="2"/>
          </p:cNvCxnSpPr>
          <p:nvPr/>
        </p:nvCxnSpPr>
        <p:spPr>
          <a:xfrm rot="10800000">
            <a:off x="8422934" y="2625157"/>
            <a:ext cx="2186003" cy="322165"/>
          </a:xfrm>
          <a:prstGeom prst="bentConnector2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47550" y="2268372"/>
            <a:ext cx="831765" cy="8317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5027" y="3418212"/>
            <a:ext cx="922434" cy="9224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11498" y="4658721"/>
            <a:ext cx="825963" cy="8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895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Right 5"/>
          <p:cNvSpPr/>
          <p:nvPr/>
        </p:nvSpPr>
        <p:spPr>
          <a:xfrm>
            <a:off x="1897992" y="3841035"/>
            <a:ext cx="5501687" cy="1351637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97455" y="416856"/>
            <a:ext cx="12631240" cy="705370"/>
          </a:xfrm>
        </p:spPr>
        <p:txBody>
          <a:bodyPr anchor="b"/>
          <a:lstStyle/>
          <a:p>
            <a:r>
              <a:rPr lang="en-US" sz="4800" dirty="0">
                <a:solidFill>
                  <a:srgbClr val="142958"/>
                </a:solidFill>
              </a:rPr>
              <a:t>GSM Module</a:t>
            </a:r>
          </a:p>
        </p:txBody>
      </p:sp>
      <p:sp>
        <p:nvSpPr>
          <p:cNvPr id="28" name="Text Placeholder 2"/>
          <p:cNvSpPr txBox="1">
            <a:spLocks/>
          </p:cNvSpPr>
          <p:nvPr/>
        </p:nvSpPr>
        <p:spPr>
          <a:xfrm>
            <a:off x="763026" y="809105"/>
            <a:ext cx="12631240" cy="705370"/>
          </a:xfrm>
          <a:prstGeom prst="rect">
            <a:avLst/>
          </a:prstGeom>
        </p:spPr>
        <p:txBody>
          <a:bodyPr vert="horz" anchor="b"/>
          <a:lstStyle>
            <a:lvl1pPr marL="0" indent="0" algn="l" defTabSz="699720" rtl="0" eaLnBrk="1" latinLnBrk="0" hangingPunct="1">
              <a:spcBef>
                <a:spcPct val="20000"/>
              </a:spcBef>
              <a:buFont typeface="Arial"/>
              <a:buNone/>
              <a:defRPr sz="6594" b="1" i="0" kern="1200" baseline="0">
                <a:solidFill>
                  <a:srgbClr val="142958"/>
                </a:solidFill>
                <a:latin typeface="Arial Narrow" panose="020B0606020202030204" pitchFamily="34" charset="0"/>
                <a:ea typeface="+mn-ea"/>
                <a:cs typeface="Arial Narrow" panose="020B060602020203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Fallback: Geolocation When Out of Range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776006" y="3237654"/>
            <a:ext cx="2601185" cy="260118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 flipV="1">
            <a:off x="1957777" y="3024590"/>
            <a:ext cx="2601185" cy="302731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09650" y="4029075"/>
            <a:ext cx="1028700" cy="1028700"/>
          </a:xfrm>
          <a:prstGeom prst="ellipse">
            <a:avLst/>
          </a:prstGeom>
          <a:solidFill>
            <a:srgbClr val="4F81BD">
              <a:alpha val="3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1242026" y="4447350"/>
            <a:ext cx="1028700" cy="1028700"/>
          </a:xfrm>
          <a:prstGeom prst="ellipse">
            <a:avLst/>
          </a:prstGeom>
          <a:solidFill>
            <a:srgbClr val="4F81BD">
              <a:alpha val="3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1403781" y="3495682"/>
            <a:ext cx="1028700" cy="1028700"/>
          </a:xfrm>
          <a:prstGeom prst="ellipse">
            <a:avLst/>
          </a:prstGeom>
          <a:solidFill>
            <a:srgbClr val="4F81BD">
              <a:alpha val="3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296291" y="4018135"/>
            <a:ext cx="1055570" cy="1039640"/>
          </a:xfrm>
          <a:prstGeom prst="ellipse">
            <a:avLst/>
          </a:prstGeom>
          <a:solidFill>
            <a:schemeClr val="accent6">
              <a:lumMod val="75000"/>
              <a:alpha val="30196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962957" y="4447350"/>
            <a:ext cx="1055570" cy="1039640"/>
          </a:xfrm>
          <a:prstGeom prst="ellipse">
            <a:avLst/>
          </a:prstGeom>
          <a:solidFill>
            <a:schemeClr val="accent6">
              <a:lumMod val="75000"/>
              <a:alpha val="30196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876127" y="3457562"/>
            <a:ext cx="1055570" cy="1039640"/>
          </a:xfrm>
          <a:prstGeom prst="ellipse">
            <a:avLst/>
          </a:prstGeom>
          <a:solidFill>
            <a:schemeClr val="accent6">
              <a:lumMod val="75000"/>
              <a:alpha val="30196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2086282" y="4003738"/>
            <a:ext cx="1055570" cy="1039640"/>
          </a:xfrm>
          <a:prstGeom prst="ellipse">
            <a:avLst/>
          </a:prstGeom>
          <a:solidFill>
            <a:schemeClr val="accent3">
              <a:lumMod val="75000"/>
              <a:alpha val="30196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2086282" y="3418656"/>
            <a:ext cx="1055570" cy="1039640"/>
          </a:xfrm>
          <a:prstGeom prst="ellipse">
            <a:avLst/>
          </a:prstGeom>
          <a:solidFill>
            <a:schemeClr val="accent3">
              <a:lumMod val="75000"/>
              <a:alpha val="30196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2086282" y="4739894"/>
            <a:ext cx="1055570" cy="1039640"/>
          </a:xfrm>
          <a:prstGeom prst="ellipse">
            <a:avLst/>
          </a:prstGeom>
          <a:solidFill>
            <a:schemeClr val="accent3">
              <a:lumMod val="75000"/>
              <a:alpha val="30196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 flipV="1">
            <a:off x="10711252" y="3024591"/>
            <a:ext cx="2601185" cy="3027311"/>
          </a:xfrm>
          <a:prstGeom prst="rect">
            <a:avLst/>
          </a:prstGeom>
        </p:spPr>
      </p:pic>
      <p:sp>
        <p:nvSpPr>
          <p:cNvPr id="45" name="Oval 44"/>
          <p:cNvSpPr/>
          <p:nvPr/>
        </p:nvSpPr>
        <p:spPr>
          <a:xfrm>
            <a:off x="12049766" y="4018136"/>
            <a:ext cx="1055570" cy="1039640"/>
          </a:xfrm>
          <a:prstGeom prst="ellipse">
            <a:avLst/>
          </a:prstGeom>
          <a:solidFill>
            <a:schemeClr val="accent6">
              <a:lumMod val="75000"/>
              <a:alpha val="30196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11716432" y="4447351"/>
            <a:ext cx="1055570" cy="1039640"/>
          </a:xfrm>
          <a:prstGeom prst="ellipse">
            <a:avLst/>
          </a:prstGeom>
          <a:solidFill>
            <a:schemeClr val="accent6">
              <a:lumMod val="75000"/>
              <a:alpha val="30196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11629602" y="3457563"/>
            <a:ext cx="1055570" cy="1039640"/>
          </a:xfrm>
          <a:prstGeom prst="ellipse">
            <a:avLst/>
          </a:prstGeom>
          <a:solidFill>
            <a:schemeClr val="accent6">
              <a:lumMod val="75000"/>
              <a:alpha val="30196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7162118" y="3237654"/>
            <a:ext cx="2601185" cy="2601185"/>
          </a:xfrm>
          <a:prstGeom prst="rect">
            <a:avLst/>
          </a:prstGeom>
        </p:spPr>
      </p:pic>
      <p:sp>
        <p:nvSpPr>
          <p:cNvPr id="49" name="Oval 48"/>
          <p:cNvSpPr/>
          <p:nvPr/>
        </p:nvSpPr>
        <p:spPr>
          <a:xfrm>
            <a:off x="7395762" y="4029075"/>
            <a:ext cx="1028700" cy="1028700"/>
          </a:xfrm>
          <a:prstGeom prst="ellipse">
            <a:avLst/>
          </a:prstGeom>
          <a:solidFill>
            <a:srgbClr val="4F81BD">
              <a:alpha val="3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7628138" y="4447350"/>
            <a:ext cx="1028700" cy="1028700"/>
          </a:xfrm>
          <a:prstGeom prst="ellipse">
            <a:avLst/>
          </a:prstGeom>
          <a:solidFill>
            <a:srgbClr val="4F81BD">
              <a:alpha val="3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7789893" y="3495682"/>
            <a:ext cx="1028700" cy="1028700"/>
          </a:xfrm>
          <a:prstGeom prst="ellipse">
            <a:avLst/>
          </a:prstGeom>
          <a:solidFill>
            <a:srgbClr val="4F81BD">
              <a:alpha val="3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9053181" y="4004562"/>
            <a:ext cx="1055570" cy="1039640"/>
          </a:xfrm>
          <a:prstGeom prst="ellipse">
            <a:avLst/>
          </a:prstGeom>
          <a:solidFill>
            <a:schemeClr val="accent2">
              <a:alpha val="30196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9367614" y="3612313"/>
            <a:ext cx="1055570" cy="1039640"/>
          </a:xfrm>
          <a:prstGeom prst="ellipse">
            <a:avLst/>
          </a:prstGeom>
          <a:solidFill>
            <a:schemeClr val="accent2">
              <a:alpha val="30196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9381508" y="4221154"/>
            <a:ext cx="1055570" cy="1039640"/>
          </a:xfrm>
          <a:prstGeom prst="ellipse">
            <a:avLst/>
          </a:prstGeom>
          <a:solidFill>
            <a:schemeClr val="accent2">
              <a:alpha val="30196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9992416" y="3571553"/>
            <a:ext cx="1055570" cy="1039640"/>
          </a:xfrm>
          <a:prstGeom prst="ellipse">
            <a:avLst/>
          </a:prstGeom>
          <a:solidFill>
            <a:schemeClr val="accent2">
              <a:alpha val="30196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10051741" y="4218817"/>
            <a:ext cx="1055570" cy="1039640"/>
          </a:xfrm>
          <a:prstGeom prst="ellipse">
            <a:avLst/>
          </a:prstGeom>
          <a:solidFill>
            <a:schemeClr val="accent2">
              <a:alpha val="30196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0444420" y="3925340"/>
            <a:ext cx="1055570" cy="1039640"/>
          </a:xfrm>
          <a:prstGeom prst="ellipse">
            <a:avLst/>
          </a:prstGeom>
          <a:solidFill>
            <a:schemeClr val="accent2">
              <a:alpha val="30196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/>
          <p:cNvCxnSpPr/>
          <p:nvPr/>
        </p:nvCxnSpPr>
        <p:spPr>
          <a:xfrm>
            <a:off x="970930" y="2536728"/>
            <a:ext cx="4449805" cy="0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1403781" y="2075063"/>
            <a:ext cx="4016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6906751" y="2526517"/>
            <a:ext cx="631645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090357" y="2059721"/>
            <a:ext cx="4016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FALLBACK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577907" y="2764128"/>
            <a:ext cx="2310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 Device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48290" y="2764128"/>
            <a:ext cx="2310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 Device</a:t>
            </a:r>
          </a:p>
        </p:txBody>
      </p:sp>
    </p:spTree>
    <p:extLst>
      <p:ext uri="{BB962C8B-B14F-4D97-AF65-F5344CB8AC3E}">
        <p14:creationId xmlns:p14="http://schemas.microsoft.com/office/powerpoint/2010/main" val="1128062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Arrow: Right 59"/>
          <p:cNvSpPr/>
          <p:nvPr/>
        </p:nvSpPr>
        <p:spPr>
          <a:xfrm flipH="1">
            <a:off x="9468411" y="3322467"/>
            <a:ext cx="4307686" cy="1351637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Arrow: Right 58"/>
          <p:cNvSpPr/>
          <p:nvPr/>
        </p:nvSpPr>
        <p:spPr>
          <a:xfrm>
            <a:off x="-26505" y="3309179"/>
            <a:ext cx="4686640" cy="1351637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97455" y="416856"/>
            <a:ext cx="12631240" cy="705370"/>
          </a:xfrm>
        </p:spPr>
        <p:txBody>
          <a:bodyPr anchor="b"/>
          <a:lstStyle/>
          <a:p>
            <a:r>
              <a:rPr lang="en-US" sz="4800" dirty="0">
                <a:solidFill>
                  <a:srgbClr val="142958"/>
                </a:solidFill>
              </a:rPr>
              <a:t>GSM Module</a:t>
            </a:r>
          </a:p>
        </p:txBody>
      </p:sp>
      <p:sp>
        <p:nvSpPr>
          <p:cNvPr id="28" name="Text Placeholder 2"/>
          <p:cNvSpPr txBox="1">
            <a:spLocks/>
          </p:cNvSpPr>
          <p:nvPr/>
        </p:nvSpPr>
        <p:spPr>
          <a:xfrm>
            <a:off x="723269" y="809105"/>
            <a:ext cx="12631240" cy="705370"/>
          </a:xfrm>
          <a:prstGeom prst="rect">
            <a:avLst/>
          </a:prstGeom>
        </p:spPr>
        <p:txBody>
          <a:bodyPr vert="horz" anchor="b"/>
          <a:lstStyle>
            <a:lvl1pPr marL="0" indent="0" algn="l" defTabSz="699720" rtl="0" eaLnBrk="1" latinLnBrk="0" hangingPunct="1">
              <a:spcBef>
                <a:spcPct val="20000"/>
              </a:spcBef>
              <a:buFont typeface="Arial"/>
              <a:buNone/>
              <a:defRPr sz="6594" b="1" i="0" kern="1200" baseline="0">
                <a:solidFill>
                  <a:srgbClr val="142958"/>
                </a:solidFill>
                <a:latin typeface="Arial Narrow" panose="020B0606020202030204" pitchFamily="34" charset="0"/>
                <a:ea typeface="+mn-ea"/>
                <a:cs typeface="Arial Narrow" panose="020B060602020203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Fallback: Geolocation When Out of Range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174" y="3179118"/>
            <a:ext cx="2572271" cy="172601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 flipV="1">
            <a:off x="7589763" y="2411684"/>
            <a:ext cx="2601185" cy="3027311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>
          <a:xfrm>
            <a:off x="8928277" y="3405229"/>
            <a:ext cx="1055570" cy="1039640"/>
          </a:xfrm>
          <a:prstGeom prst="ellipse">
            <a:avLst/>
          </a:prstGeom>
          <a:solidFill>
            <a:schemeClr val="accent6">
              <a:lumMod val="75000"/>
              <a:alpha val="30196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8594943" y="3834444"/>
            <a:ext cx="1055570" cy="1039640"/>
          </a:xfrm>
          <a:prstGeom prst="ellipse">
            <a:avLst/>
          </a:prstGeom>
          <a:solidFill>
            <a:schemeClr val="accent6">
              <a:lumMod val="75000"/>
              <a:alpha val="30196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8508113" y="2844656"/>
            <a:ext cx="1055570" cy="1039640"/>
          </a:xfrm>
          <a:prstGeom prst="ellipse">
            <a:avLst/>
          </a:prstGeom>
          <a:solidFill>
            <a:schemeClr val="accent6">
              <a:lumMod val="75000"/>
              <a:alpha val="30196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040629" y="2624747"/>
            <a:ext cx="2601185" cy="2601185"/>
          </a:xfrm>
          <a:prstGeom prst="rect">
            <a:avLst/>
          </a:prstGeom>
        </p:spPr>
      </p:pic>
      <p:sp>
        <p:nvSpPr>
          <p:cNvPr id="34" name="Oval 33"/>
          <p:cNvSpPr/>
          <p:nvPr/>
        </p:nvSpPr>
        <p:spPr>
          <a:xfrm>
            <a:off x="4274273" y="3416168"/>
            <a:ext cx="1028700" cy="1028700"/>
          </a:xfrm>
          <a:prstGeom prst="ellipse">
            <a:avLst/>
          </a:prstGeom>
          <a:solidFill>
            <a:srgbClr val="4F81BD">
              <a:alpha val="3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506649" y="3834443"/>
            <a:ext cx="1028700" cy="1028700"/>
          </a:xfrm>
          <a:prstGeom prst="ellipse">
            <a:avLst/>
          </a:prstGeom>
          <a:solidFill>
            <a:srgbClr val="4F81BD">
              <a:alpha val="3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668404" y="2882775"/>
            <a:ext cx="1028700" cy="1028700"/>
          </a:xfrm>
          <a:prstGeom prst="ellipse">
            <a:avLst/>
          </a:prstGeom>
          <a:solidFill>
            <a:srgbClr val="4F81BD">
              <a:alpha val="3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931692" y="3391655"/>
            <a:ext cx="1055570" cy="1039640"/>
          </a:xfrm>
          <a:prstGeom prst="ellipse">
            <a:avLst/>
          </a:prstGeom>
          <a:solidFill>
            <a:schemeClr val="accent2">
              <a:alpha val="30196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6246125" y="2999406"/>
            <a:ext cx="1055570" cy="1039640"/>
          </a:xfrm>
          <a:prstGeom prst="ellipse">
            <a:avLst/>
          </a:prstGeom>
          <a:solidFill>
            <a:schemeClr val="accent2">
              <a:alpha val="30196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6260019" y="3608247"/>
            <a:ext cx="1055570" cy="1039640"/>
          </a:xfrm>
          <a:prstGeom prst="ellipse">
            <a:avLst/>
          </a:prstGeom>
          <a:solidFill>
            <a:schemeClr val="accent2">
              <a:alpha val="30196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6870927" y="2958646"/>
            <a:ext cx="1055570" cy="1039640"/>
          </a:xfrm>
          <a:prstGeom prst="ellipse">
            <a:avLst/>
          </a:prstGeom>
          <a:solidFill>
            <a:schemeClr val="accent2">
              <a:alpha val="30196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6930252" y="3605910"/>
            <a:ext cx="1055570" cy="1039640"/>
          </a:xfrm>
          <a:prstGeom prst="ellipse">
            <a:avLst/>
          </a:prstGeom>
          <a:solidFill>
            <a:schemeClr val="accent2">
              <a:alpha val="30196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7322931" y="3312433"/>
            <a:ext cx="1055570" cy="1039640"/>
          </a:xfrm>
          <a:prstGeom prst="ellipse">
            <a:avLst/>
          </a:prstGeom>
          <a:solidFill>
            <a:schemeClr val="accent2">
              <a:alpha val="30196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/>
          <p:cNvCxnSpPr/>
          <p:nvPr/>
        </p:nvCxnSpPr>
        <p:spPr>
          <a:xfrm>
            <a:off x="969777" y="2154553"/>
            <a:ext cx="631645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153383" y="1687757"/>
            <a:ext cx="4016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FALLBACK</a:t>
            </a:r>
          </a:p>
        </p:txBody>
      </p:sp>
      <p:sp>
        <p:nvSpPr>
          <p:cNvPr id="2" name="Freeform: Shape 1"/>
          <p:cNvSpPr/>
          <p:nvPr/>
        </p:nvSpPr>
        <p:spPr>
          <a:xfrm>
            <a:off x="11462880" y="3021496"/>
            <a:ext cx="1988077" cy="1908313"/>
          </a:xfrm>
          <a:custGeom>
            <a:avLst/>
            <a:gdLst>
              <a:gd name="connsiteX0" fmla="*/ 250 w 1988077"/>
              <a:gd name="connsiteY0" fmla="*/ 291547 h 1908313"/>
              <a:gd name="connsiteX1" fmla="*/ 250 w 1988077"/>
              <a:gd name="connsiteY1" fmla="*/ 291547 h 1908313"/>
              <a:gd name="connsiteX2" fmla="*/ 106268 w 1988077"/>
              <a:gd name="connsiteY2" fmla="*/ 251791 h 1908313"/>
              <a:gd name="connsiteX3" fmla="*/ 146024 w 1988077"/>
              <a:gd name="connsiteY3" fmla="*/ 238539 h 1908313"/>
              <a:gd name="connsiteX4" fmla="*/ 199033 w 1988077"/>
              <a:gd name="connsiteY4" fmla="*/ 212034 h 1908313"/>
              <a:gd name="connsiteX5" fmla="*/ 265294 w 1988077"/>
              <a:gd name="connsiteY5" fmla="*/ 185530 h 1908313"/>
              <a:gd name="connsiteX6" fmla="*/ 305050 w 1988077"/>
              <a:gd name="connsiteY6" fmla="*/ 159026 h 1908313"/>
              <a:gd name="connsiteX7" fmla="*/ 384563 w 1988077"/>
              <a:gd name="connsiteY7" fmla="*/ 145774 h 1908313"/>
              <a:gd name="connsiteX8" fmla="*/ 530337 w 1988077"/>
              <a:gd name="connsiteY8" fmla="*/ 92765 h 1908313"/>
              <a:gd name="connsiteX9" fmla="*/ 649607 w 1988077"/>
              <a:gd name="connsiteY9" fmla="*/ 53008 h 1908313"/>
              <a:gd name="connsiteX10" fmla="*/ 715868 w 1988077"/>
              <a:gd name="connsiteY10" fmla="*/ 13252 h 1908313"/>
              <a:gd name="connsiteX11" fmla="*/ 808633 w 1988077"/>
              <a:gd name="connsiteY11" fmla="*/ 0 h 1908313"/>
              <a:gd name="connsiteX12" fmla="*/ 994163 w 1988077"/>
              <a:gd name="connsiteY12" fmla="*/ 13252 h 1908313"/>
              <a:gd name="connsiteX13" fmla="*/ 1020668 w 1988077"/>
              <a:gd name="connsiteY13" fmla="*/ 39756 h 1908313"/>
              <a:gd name="connsiteX14" fmla="*/ 1126685 w 1988077"/>
              <a:gd name="connsiteY14" fmla="*/ 53008 h 1908313"/>
              <a:gd name="connsiteX15" fmla="*/ 1245955 w 1988077"/>
              <a:gd name="connsiteY15" fmla="*/ 79513 h 1908313"/>
              <a:gd name="connsiteX16" fmla="*/ 1325468 w 1988077"/>
              <a:gd name="connsiteY16" fmla="*/ 132521 h 1908313"/>
              <a:gd name="connsiteX17" fmla="*/ 1365224 w 1988077"/>
              <a:gd name="connsiteY17" fmla="*/ 145774 h 1908313"/>
              <a:gd name="connsiteX18" fmla="*/ 1524250 w 1988077"/>
              <a:gd name="connsiteY18" fmla="*/ 185530 h 1908313"/>
              <a:gd name="connsiteX19" fmla="*/ 1564007 w 1988077"/>
              <a:gd name="connsiteY19" fmla="*/ 212034 h 1908313"/>
              <a:gd name="connsiteX20" fmla="*/ 1603763 w 1988077"/>
              <a:gd name="connsiteY20" fmla="*/ 225287 h 1908313"/>
              <a:gd name="connsiteX21" fmla="*/ 1630268 w 1988077"/>
              <a:gd name="connsiteY21" fmla="*/ 251791 h 1908313"/>
              <a:gd name="connsiteX22" fmla="*/ 1709781 w 1988077"/>
              <a:gd name="connsiteY22" fmla="*/ 304800 h 1908313"/>
              <a:gd name="connsiteX23" fmla="*/ 1749537 w 1988077"/>
              <a:gd name="connsiteY23" fmla="*/ 344556 h 1908313"/>
              <a:gd name="connsiteX24" fmla="*/ 1789294 w 1988077"/>
              <a:gd name="connsiteY24" fmla="*/ 424069 h 1908313"/>
              <a:gd name="connsiteX25" fmla="*/ 1855555 w 1988077"/>
              <a:gd name="connsiteY25" fmla="*/ 477078 h 1908313"/>
              <a:gd name="connsiteX26" fmla="*/ 1908563 w 1988077"/>
              <a:gd name="connsiteY26" fmla="*/ 543339 h 1908313"/>
              <a:gd name="connsiteX27" fmla="*/ 1948320 w 1988077"/>
              <a:gd name="connsiteY27" fmla="*/ 622852 h 1908313"/>
              <a:gd name="connsiteX28" fmla="*/ 1961572 w 1988077"/>
              <a:gd name="connsiteY28" fmla="*/ 662608 h 1908313"/>
              <a:gd name="connsiteX29" fmla="*/ 1948320 w 1988077"/>
              <a:gd name="connsiteY29" fmla="*/ 861391 h 1908313"/>
              <a:gd name="connsiteX30" fmla="*/ 1921816 w 1988077"/>
              <a:gd name="connsiteY30" fmla="*/ 940904 h 1908313"/>
              <a:gd name="connsiteX31" fmla="*/ 1935068 w 1988077"/>
              <a:gd name="connsiteY31" fmla="*/ 1007165 h 1908313"/>
              <a:gd name="connsiteX32" fmla="*/ 1974824 w 1988077"/>
              <a:gd name="connsiteY32" fmla="*/ 1033669 h 1908313"/>
              <a:gd name="connsiteX33" fmla="*/ 1988077 w 1988077"/>
              <a:gd name="connsiteY33" fmla="*/ 1113182 h 1908313"/>
              <a:gd name="connsiteX34" fmla="*/ 1974824 w 1988077"/>
              <a:gd name="connsiteY34" fmla="*/ 1351721 h 1908313"/>
              <a:gd name="connsiteX35" fmla="*/ 1948320 w 1988077"/>
              <a:gd name="connsiteY35" fmla="*/ 1378226 h 1908313"/>
              <a:gd name="connsiteX36" fmla="*/ 1895311 w 1988077"/>
              <a:gd name="connsiteY36" fmla="*/ 1417982 h 1908313"/>
              <a:gd name="connsiteX37" fmla="*/ 1842303 w 1988077"/>
              <a:gd name="connsiteY37" fmla="*/ 1431234 h 1908313"/>
              <a:gd name="connsiteX38" fmla="*/ 1630268 w 1988077"/>
              <a:gd name="connsiteY38" fmla="*/ 1457739 h 1908313"/>
              <a:gd name="connsiteX39" fmla="*/ 1590511 w 1988077"/>
              <a:gd name="connsiteY39" fmla="*/ 1470991 h 1908313"/>
              <a:gd name="connsiteX40" fmla="*/ 1524250 w 1988077"/>
              <a:gd name="connsiteY40" fmla="*/ 1484243 h 1908313"/>
              <a:gd name="connsiteX41" fmla="*/ 1510998 w 1988077"/>
              <a:gd name="connsiteY41" fmla="*/ 1524000 h 1908313"/>
              <a:gd name="connsiteX42" fmla="*/ 1497746 w 1988077"/>
              <a:gd name="connsiteY42" fmla="*/ 1630017 h 1908313"/>
              <a:gd name="connsiteX43" fmla="*/ 1444737 w 1988077"/>
              <a:gd name="connsiteY43" fmla="*/ 1696278 h 1908313"/>
              <a:gd name="connsiteX44" fmla="*/ 1418233 w 1988077"/>
              <a:gd name="connsiteY44" fmla="*/ 1736034 h 1908313"/>
              <a:gd name="connsiteX45" fmla="*/ 1325468 w 1988077"/>
              <a:gd name="connsiteY45" fmla="*/ 1815547 h 1908313"/>
              <a:gd name="connsiteX46" fmla="*/ 1312216 w 1988077"/>
              <a:gd name="connsiteY46" fmla="*/ 1855304 h 1908313"/>
              <a:gd name="connsiteX47" fmla="*/ 1245955 w 1988077"/>
              <a:gd name="connsiteY47" fmla="*/ 1895061 h 1908313"/>
              <a:gd name="connsiteX48" fmla="*/ 1166442 w 1988077"/>
              <a:gd name="connsiteY48" fmla="*/ 1908313 h 1908313"/>
              <a:gd name="connsiteX49" fmla="*/ 715868 w 1988077"/>
              <a:gd name="connsiteY49" fmla="*/ 1895061 h 1908313"/>
              <a:gd name="connsiteX50" fmla="*/ 609850 w 1988077"/>
              <a:gd name="connsiteY50" fmla="*/ 1868556 h 1908313"/>
              <a:gd name="connsiteX51" fmla="*/ 503833 w 1988077"/>
              <a:gd name="connsiteY51" fmla="*/ 1789043 h 1908313"/>
              <a:gd name="connsiteX52" fmla="*/ 464077 w 1988077"/>
              <a:gd name="connsiteY52" fmla="*/ 1762539 h 1908313"/>
              <a:gd name="connsiteX53" fmla="*/ 437572 w 1988077"/>
              <a:gd name="connsiteY53" fmla="*/ 1736034 h 1908313"/>
              <a:gd name="connsiteX54" fmla="*/ 384563 w 1988077"/>
              <a:gd name="connsiteY54" fmla="*/ 1709530 h 1908313"/>
              <a:gd name="connsiteX55" fmla="*/ 305050 w 1988077"/>
              <a:gd name="connsiteY55" fmla="*/ 1643269 h 1908313"/>
              <a:gd name="connsiteX56" fmla="*/ 212285 w 1988077"/>
              <a:gd name="connsiteY56" fmla="*/ 1616765 h 1908313"/>
              <a:gd name="connsiteX57" fmla="*/ 79763 w 1988077"/>
              <a:gd name="connsiteY57" fmla="*/ 1577008 h 1908313"/>
              <a:gd name="connsiteX58" fmla="*/ 250 w 1988077"/>
              <a:gd name="connsiteY58" fmla="*/ 1524000 h 1908313"/>
              <a:gd name="connsiteX59" fmla="*/ 13503 w 1988077"/>
              <a:gd name="connsiteY59" fmla="*/ 1431234 h 1908313"/>
              <a:gd name="connsiteX60" fmla="*/ 106268 w 1988077"/>
              <a:gd name="connsiteY60" fmla="*/ 1338469 h 1908313"/>
              <a:gd name="connsiteX61" fmla="*/ 199033 w 1988077"/>
              <a:gd name="connsiteY61" fmla="*/ 1232452 h 1908313"/>
              <a:gd name="connsiteX62" fmla="*/ 238790 w 1988077"/>
              <a:gd name="connsiteY62" fmla="*/ 1219200 h 1908313"/>
              <a:gd name="connsiteX63" fmla="*/ 278546 w 1988077"/>
              <a:gd name="connsiteY63" fmla="*/ 1192695 h 1908313"/>
              <a:gd name="connsiteX64" fmla="*/ 358059 w 1988077"/>
              <a:gd name="connsiteY64" fmla="*/ 1113182 h 1908313"/>
              <a:gd name="connsiteX65" fmla="*/ 464077 w 1988077"/>
              <a:gd name="connsiteY65" fmla="*/ 1086678 h 1908313"/>
              <a:gd name="connsiteX66" fmla="*/ 530337 w 1988077"/>
              <a:gd name="connsiteY66" fmla="*/ 1033669 h 1908313"/>
              <a:gd name="connsiteX67" fmla="*/ 570094 w 1988077"/>
              <a:gd name="connsiteY67" fmla="*/ 1007165 h 1908313"/>
              <a:gd name="connsiteX68" fmla="*/ 583346 w 1988077"/>
              <a:gd name="connsiteY68" fmla="*/ 874643 h 1908313"/>
              <a:gd name="connsiteX69" fmla="*/ 503833 w 1988077"/>
              <a:gd name="connsiteY69" fmla="*/ 848139 h 1908313"/>
              <a:gd name="connsiteX70" fmla="*/ 464077 w 1988077"/>
              <a:gd name="connsiteY70" fmla="*/ 821634 h 1908313"/>
              <a:gd name="connsiteX71" fmla="*/ 424320 w 1988077"/>
              <a:gd name="connsiteY71" fmla="*/ 808382 h 1908313"/>
              <a:gd name="connsiteX72" fmla="*/ 358059 w 1988077"/>
              <a:gd name="connsiteY72" fmla="*/ 742121 h 1908313"/>
              <a:gd name="connsiteX73" fmla="*/ 318303 w 1988077"/>
              <a:gd name="connsiteY73" fmla="*/ 702365 h 1908313"/>
              <a:gd name="connsiteX74" fmla="*/ 278546 w 1988077"/>
              <a:gd name="connsiteY74" fmla="*/ 689113 h 1908313"/>
              <a:gd name="connsiteX75" fmla="*/ 225537 w 1988077"/>
              <a:gd name="connsiteY75" fmla="*/ 636104 h 1908313"/>
              <a:gd name="connsiteX76" fmla="*/ 185781 w 1988077"/>
              <a:gd name="connsiteY76" fmla="*/ 596347 h 1908313"/>
              <a:gd name="connsiteX77" fmla="*/ 146024 w 1988077"/>
              <a:gd name="connsiteY77" fmla="*/ 556591 h 1908313"/>
              <a:gd name="connsiteX78" fmla="*/ 93016 w 1988077"/>
              <a:gd name="connsiteY78" fmla="*/ 490330 h 1908313"/>
              <a:gd name="connsiteX79" fmla="*/ 79763 w 1988077"/>
              <a:gd name="connsiteY79" fmla="*/ 437321 h 1908313"/>
              <a:gd name="connsiteX80" fmla="*/ 53259 w 1988077"/>
              <a:gd name="connsiteY80" fmla="*/ 357808 h 1908313"/>
              <a:gd name="connsiteX81" fmla="*/ 106268 w 1988077"/>
              <a:gd name="connsiteY81" fmla="*/ 331304 h 1908313"/>
              <a:gd name="connsiteX82" fmla="*/ 146024 w 1988077"/>
              <a:gd name="connsiteY82" fmla="*/ 291547 h 1908313"/>
              <a:gd name="connsiteX83" fmla="*/ 199033 w 1988077"/>
              <a:gd name="connsiteY83" fmla="*/ 291547 h 1908313"/>
              <a:gd name="connsiteX84" fmla="*/ 530337 w 1988077"/>
              <a:gd name="connsiteY84" fmla="*/ 132521 h 1908313"/>
              <a:gd name="connsiteX85" fmla="*/ 119520 w 1988077"/>
              <a:gd name="connsiteY85" fmla="*/ 437321 h 1908313"/>
              <a:gd name="connsiteX86" fmla="*/ 119520 w 1988077"/>
              <a:gd name="connsiteY86" fmla="*/ 437321 h 1908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1988077" h="1908313">
                <a:moveTo>
                  <a:pt x="250" y="291547"/>
                </a:moveTo>
                <a:lnTo>
                  <a:pt x="250" y="291547"/>
                </a:lnTo>
                <a:lnTo>
                  <a:pt x="106268" y="251791"/>
                </a:lnTo>
                <a:cubicBezTo>
                  <a:pt x="119396" y="247017"/>
                  <a:pt x="133185" y="244042"/>
                  <a:pt x="146024" y="238539"/>
                </a:cubicBezTo>
                <a:cubicBezTo>
                  <a:pt x="164182" y="230757"/>
                  <a:pt x="180980" y="220057"/>
                  <a:pt x="199033" y="212034"/>
                </a:cubicBezTo>
                <a:cubicBezTo>
                  <a:pt x="220771" y="202373"/>
                  <a:pt x="244017" y="196168"/>
                  <a:pt x="265294" y="185530"/>
                </a:cubicBezTo>
                <a:cubicBezTo>
                  <a:pt x="279539" y="178407"/>
                  <a:pt x="289940" y="164062"/>
                  <a:pt x="305050" y="159026"/>
                </a:cubicBezTo>
                <a:cubicBezTo>
                  <a:pt x="330541" y="150529"/>
                  <a:pt x="358059" y="150191"/>
                  <a:pt x="384563" y="145774"/>
                </a:cubicBezTo>
                <a:cubicBezTo>
                  <a:pt x="467907" y="90211"/>
                  <a:pt x="378500" y="143378"/>
                  <a:pt x="530337" y="92765"/>
                </a:cubicBezTo>
                <a:cubicBezTo>
                  <a:pt x="570094" y="79513"/>
                  <a:pt x="611088" y="69516"/>
                  <a:pt x="649607" y="53008"/>
                </a:cubicBezTo>
                <a:cubicBezTo>
                  <a:pt x="673282" y="42862"/>
                  <a:pt x="691432" y="21397"/>
                  <a:pt x="715868" y="13252"/>
                </a:cubicBezTo>
                <a:cubicBezTo>
                  <a:pt x="745501" y="3375"/>
                  <a:pt x="777711" y="4417"/>
                  <a:pt x="808633" y="0"/>
                </a:cubicBezTo>
                <a:cubicBezTo>
                  <a:pt x="870476" y="4417"/>
                  <a:pt x="933224" y="1826"/>
                  <a:pt x="994163" y="13252"/>
                </a:cubicBezTo>
                <a:cubicBezTo>
                  <a:pt x="1006443" y="15555"/>
                  <a:pt x="1008701" y="36166"/>
                  <a:pt x="1020668" y="39756"/>
                </a:cubicBezTo>
                <a:cubicBezTo>
                  <a:pt x="1054780" y="49989"/>
                  <a:pt x="1091429" y="47971"/>
                  <a:pt x="1126685" y="53008"/>
                </a:cubicBezTo>
                <a:cubicBezTo>
                  <a:pt x="1170362" y="59248"/>
                  <a:pt x="1206501" y="62604"/>
                  <a:pt x="1245955" y="79513"/>
                </a:cubicBezTo>
                <a:cubicBezTo>
                  <a:pt x="1432689" y="159541"/>
                  <a:pt x="1207485" y="61730"/>
                  <a:pt x="1325468" y="132521"/>
                </a:cubicBezTo>
                <a:cubicBezTo>
                  <a:pt x="1337446" y="139708"/>
                  <a:pt x="1351972" y="141356"/>
                  <a:pt x="1365224" y="145774"/>
                </a:cubicBezTo>
                <a:cubicBezTo>
                  <a:pt x="1430056" y="210604"/>
                  <a:pt x="1354654" y="146393"/>
                  <a:pt x="1524250" y="185530"/>
                </a:cubicBezTo>
                <a:cubicBezTo>
                  <a:pt x="1539769" y="189111"/>
                  <a:pt x="1549761" y="204911"/>
                  <a:pt x="1564007" y="212034"/>
                </a:cubicBezTo>
                <a:cubicBezTo>
                  <a:pt x="1576501" y="218281"/>
                  <a:pt x="1590511" y="220869"/>
                  <a:pt x="1603763" y="225287"/>
                </a:cubicBezTo>
                <a:cubicBezTo>
                  <a:pt x="1612598" y="234122"/>
                  <a:pt x="1620273" y="244294"/>
                  <a:pt x="1630268" y="251791"/>
                </a:cubicBezTo>
                <a:cubicBezTo>
                  <a:pt x="1655752" y="270904"/>
                  <a:pt x="1687257" y="282276"/>
                  <a:pt x="1709781" y="304800"/>
                </a:cubicBezTo>
                <a:lnTo>
                  <a:pt x="1749537" y="344556"/>
                </a:lnTo>
                <a:cubicBezTo>
                  <a:pt x="1760316" y="376891"/>
                  <a:pt x="1763605" y="398380"/>
                  <a:pt x="1789294" y="424069"/>
                </a:cubicBezTo>
                <a:cubicBezTo>
                  <a:pt x="1858169" y="492945"/>
                  <a:pt x="1803100" y="411510"/>
                  <a:pt x="1855555" y="477078"/>
                </a:cubicBezTo>
                <a:cubicBezTo>
                  <a:pt x="1922436" y="560677"/>
                  <a:pt x="1844560" y="479333"/>
                  <a:pt x="1908563" y="543339"/>
                </a:cubicBezTo>
                <a:cubicBezTo>
                  <a:pt x="1941877" y="643273"/>
                  <a:pt x="1896937" y="520086"/>
                  <a:pt x="1948320" y="622852"/>
                </a:cubicBezTo>
                <a:cubicBezTo>
                  <a:pt x="1954567" y="635346"/>
                  <a:pt x="1957155" y="649356"/>
                  <a:pt x="1961572" y="662608"/>
                </a:cubicBezTo>
                <a:cubicBezTo>
                  <a:pt x="1957155" y="728869"/>
                  <a:pt x="1957711" y="795650"/>
                  <a:pt x="1948320" y="861391"/>
                </a:cubicBezTo>
                <a:cubicBezTo>
                  <a:pt x="1944369" y="889048"/>
                  <a:pt x="1921816" y="940904"/>
                  <a:pt x="1921816" y="940904"/>
                </a:cubicBezTo>
                <a:cubicBezTo>
                  <a:pt x="1926233" y="962991"/>
                  <a:pt x="1923893" y="987608"/>
                  <a:pt x="1935068" y="1007165"/>
                </a:cubicBezTo>
                <a:cubicBezTo>
                  <a:pt x="1942970" y="1020993"/>
                  <a:pt x="1967701" y="1019424"/>
                  <a:pt x="1974824" y="1033669"/>
                </a:cubicBezTo>
                <a:cubicBezTo>
                  <a:pt x="1986841" y="1057702"/>
                  <a:pt x="1983659" y="1086678"/>
                  <a:pt x="1988077" y="1113182"/>
                </a:cubicBezTo>
                <a:cubicBezTo>
                  <a:pt x="1983659" y="1192695"/>
                  <a:pt x="1986637" y="1272966"/>
                  <a:pt x="1974824" y="1351721"/>
                </a:cubicBezTo>
                <a:cubicBezTo>
                  <a:pt x="1972971" y="1364077"/>
                  <a:pt x="1957918" y="1370227"/>
                  <a:pt x="1948320" y="1378226"/>
                </a:cubicBezTo>
                <a:cubicBezTo>
                  <a:pt x="1931352" y="1392366"/>
                  <a:pt x="1915066" y="1408104"/>
                  <a:pt x="1895311" y="1417982"/>
                </a:cubicBezTo>
                <a:cubicBezTo>
                  <a:pt x="1879021" y="1426127"/>
                  <a:pt x="1860315" y="1428532"/>
                  <a:pt x="1842303" y="1431234"/>
                </a:cubicBezTo>
                <a:cubicBezTo>
                  <a:pt x="1771863" y="1441800"/>
                  <a:pt x="1700946" y="1448904"/>
                  <a:pt x="1630268" y="1457739"/>
                </a:cubicBezTo>
                <a:cubicBezTo>
                  <a:pt x="1617016" y="1462156"/>
                  <a:pt x="1604063" y="1467603"/>
                  <a:pt x="1590511" y="1470991"/>
                </a:cubicBezTo>
                <a:cubicBezTo>
                  <a:pt x="1568659" y="1476454"/>
                  <a:pt x="1542991" y="1471749"/>
                  <a:pt x="1524250" y="1484243"/>
                </a:cubicBezTo>
                <a:cubicBezTo>
                  <a:pt x="1512627" y="1491992"/>
                  <a:pt x="1515415" y="1510748"/>
                  <a:pt x="1510998" y="1524000"/>
                </a:cubicBezTo>
                <a:cubicBezTo>
                  <a:pt x="1506581" y="1559339"/>
                  <a:pt x="1507117" y="1595658"/>
                  <a:pt x="1497746" y="1630017"/>
                </a:cubicBezTo>
                <a:cubicBezTo>
                  <a:pt x="1489306" y="1660964"/>
                  <a:pt x="1462897" y="1673578"/>
                  <a:pt x="1444737" y="1696278"/>
                </a:cubicBezTo>
                <a:cubicBezTo>
                  <a:pt x="1434787" y="1708715"/>
                  <a:pt x="1428598" y="1723941"/>
                  <a:pt x="1418233" y="1736034"/>
                </a:cubicBezTo>
                <a:cubicBezTo>
                  <a:pt x="1375385" y="1786023"/>
                  <a:pt x="1372361" y="1784285"/>
                  <a:pt x="1325468" y="1815547"/>
                </a:cubicBezTo>
                <a:cubicBezTo>
                  <a:pt x="1321051" y="1828799"/>
                  <a:pt x="1319403" y="1843326"/>
                  <a:pt x="1312216" y="1855304"/>
                </a:cubicBezTo>
                <a:cubicBezTo>
                  <a:pt x="1296178" y="1882034"/>
                  <a:pt x="1274819" y="1888647"/>
                  <a:pt x="1245955" y="1895061"/>
                </a:cubicBezTo>
                <a:cubicBezTo>
                  <a:pt x="1219725" y="1900890"/>
                  <a:pt x="1192946" y="1903896"/>
                  <a:pt x="1166442" y="1908313"/>
                </a:cubicBezTo>
                <a:cubicBezTo>
                  <a:pt x="1016251" y="1903896"/>
                  <a:pt x="865742" y="1905766"/>
                  <a:pt x="715868" y="1895061"/>
                </a:cubicBezTo>
                <a:cubicBezTo>
                  <a:pt x="679534" y="1892466"/>
                  <a:pt x="609850" y="1868556"/>
                  <a:pt x="609850" y="1868556"/>
                </a:cubicBezTo>
                <a:cubicBezTo>
                  <a:pt x="519972" y="1808637"/>
                  <a:pt x="629749" y="1883480"/>
                  <a:pt x="503833" y="1789043"/>
                </a:cubicBezTo>
                <a:cubicBezTo>
                  <a:pt x="491091" y="1779487"/>
                  <a:pt x="476514" y="1772488"/>
                  <a:pt x="464077" y="1762539"/>
                </a:cubicBezTo>
                <a:cubicBezTo>
                  <a:pt x="454320" y="1754734"/>
                  <a:pt x="447968" y="1742965"/>
                  <a:pt x="437572" y="1736034"/>
                </a:cubicBezTo>
                <a:cubicBezTo>
                  <a:pt x="421135" y="1725076"/>
                  <a:pt x="402233" y="1718365"/>
                  <a:pt x="384563" y="1709530"/>
                </a:cubicBezTo>
                <a:cubicBezTo>
                  <a:pt x="355255" y="1680222"/>
                  <a:pt x="341950" y="1661719"/>
                  <a:pt x="305050" y="1643269"/>
                </a:cubicBezTo>
                <a:cubicBezTo>
                  <a:pt x="282782" y="1632135"/>
                  <a:pt x="233515" y="1623134"/>
                  <a:pt x="212285" y="1616765"/>
                </a:cubicBezTo>
                <a:cubicBezTo>
                  <a:pt x="50940" y="1568362"/>
                  <a:pt x="201959" y="1607559"/>
                  <a:pt x="79763" y="1577008"/>
                </a:cubicBezTo>
                <a:cubicBezTo>
                  <a:pt x="53259" y="1559339"/>
                  <a:pt x="-4255" y="1555534"/>
                  <a:pt x="250" y="1524000"/>
                </a:cubicBezTo>
                <a:cubicBezTo>
                  <a:pt x="4668" y="1493078"/>
                  <a:pt x="-1994" y="1458354"/>
                  <a:pt x="13503" y="1431234"/>
                </a:cubicBezTo>
                <a:cubicBezTo>
                  <a:pt x="35199" y="1393266"/>
                  <a:pt x="78950" y="1372616"/>
                  <a:pt x="106268" y="1338469"/>
                </a:cubicBezTo>
                <a:cubicBezTo>
                  <a:pt x="119448" y="1321995"/>
                  <a:pt x="173424" y="1249525"/>
                  <a:pt x="199033" y="1232452"/>
                </a:cubicBezTo>
                <a:cubicBezTo>
                  <a:pt x="210656" y="1224703"/>
                  <a:pt x="225538" y="1223617"/>
                  <a:pt x="238790" y="1219200"/>
                </a:cubicBezTo>
                <a:cubicBezTo>
                  <a:pt x="252042" y="1210365"/>
                  <a:pt x="266642" y="1203276"/>
                  <a:pt x="278546" y="1192695"/>
                </a:cubicBezTo>
                <a:cubicBezTo>
                  <a:pt x="306561" y="1167793"/>
                  <a:pt x="321695" y="1122273"/>
                  <a:pt x="358059" y="1113182"/>
                </a:cubicBezTo>
                <a:lnTo>
                  <a:pt x="464077" y="1086678"/>
                </a:lnTo>
                <a:cubicBezTo>
                  <a:pt x="586452" y="1005095"/>
                  <a:pt x="435914" y="1109208"/>
                  <a:pt x="530337" y="1033669"/>
                </a:cubicBezTo>
                <a:cubicBezTo>
                  <a:pt x="542774" y="1023719"/>
                  <a:pt x="556842" y="1016000"/>
                  <a:pt x="570094" y="1007165"/>
                </a:cubicBezTo>
                <a:cubicBezTo>
                  <a:pt x="577325" y="985471"/>
                  <a:pt x="619693" y="905798"/>
                  <a:pt x="583346" y="874643"/>
                </a:cubicBezTo>
                <a:cubicBezTo>
                  <a:pt x="562134" y="856461"/>
                  <a:pt x="503833" y="848139"/>
                  <a:pt x="503833" y="848139"/>
                </a:cubicBezTo>
                <a:cubicBezTo>
                  <a:pt x="490581" y="839304"/>
                  <a:pt x="478323" y="828757"/>
                  <a:pt x="464077" y="821634"/>
                </a:cubicBezTo>
                <a:cubicBezTo>
                  <a:pt x="451583" y="815387"/>
                  <a:pt x="434198" y="818260"/>
                  <a:pt x="424320" y="808382"/>
                </a:cubicBezTo>
                <a:cubicBezTo>
                  <a:pt x="342439" y="726502"/>
                  <a:pt x="451298" y="773202"/>
                  <a:pt x="358059" y="742121"/>
                </a:cubicBezTo>
                <a:cubicBezTo>
                  <a:pt x="344807" y="728869"/>
                  <a:pt x="333897" y="712761"/>
                  <a:pt x="318303" y="702365"/>
                </a:cubicBezTo>
                <a:cubicBezTo>
                  <a:pt x="306680" y="694616"/>
                  <a:pt x="289913" y="697232"/>
                  <a:pt x="278546" y="689113"/>
                </a:cubicBezTo>
                <a:cubicBezTo>
                  <a:pt x="258212" y="674589"/>
                  <a:pt x="243207" y="653774"/>
                  <a:pt x="225537" y="636104"/>
                </a:cubicBezTo>
                <a:lnTo>
                  <a:pt x="185781" y="596347"/>
                </a:lnTo>
                <a:cubicBezTo>
                  <a:pt x="172529" y="583095"/>
                  <a:pt x="157732" y="571226"/>
                  <a:pt x="146024" y="556591"/>
                </a:cubicBezTo>
                <a:lnTo>
                  <a:pt x="93016" y="490330"/>
                </a:lnTo>
                <a:cubicBezTo>
                  <a:pt x="88598" y="472660"/>
                  <a:pt x="84997" y="454766"/>
                  <a:pt x="79763" y="437321"/>
                </a:cubicBezTo>
                <a:cubicBezTo>
                  <a:pt x="71735" y="410561"/>
                  <a:pt x="53259" y="357808"/>
                  <a:pt x="53259" y="357808"/>
                </a:cubicBezTo>
                <a:cubicBezTo>
                  <a:pt x="70929" y="348973"/>
                  <a:pt x="90193" y="342787"/>
                  <a:pt x="106268" y="331304"/>
                </a:cubicBezTo>
                <a:cubicBezTo>
                  <a:pt x="121518" y="320411"/>
                  <a:pt x="128798" y="298930"/>
                  <a:pt x="146024" y="291547"/>
                </a:cubicBezTo>
                <a:cubicBezTo>
                  <a:pt x="162265" y="284586"/>
                  <a:pt x="181363" y="291547"/>
                  <a:pt x="199033" y="291547"/>
                </a:cubicBezTo>
                <a:lnTo>
                  <a:pt x="530337" y="132521"/>
                </a:lnTo>
                <a:lnTo>
                  <a:pt x="119520" y="437321"/>
                </a:lnTo>
                <a:lnTo>
                  <a:pt x="119520" y="437321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http://clipground.com/images/celltower-clipart-1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931" y="3002937"/>
            <a:ext cx="1902200" cy="190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10150587" y="5224667"/>
            <a:ext cx="2310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 Device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357422" y="5240201"/>
            <a:ext cx="2310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 Device</a:t>
            </a:r>
          </a:p>
        </p:txBody>
      </p:sp>
    </p:spTree>
    <p:extLst>
      <p:ext uri="{BB962C8B-B14F-4D97-AF65-F5344CB8AC3E}">
        <p14:creationId xmlns:p14="http://schemas.microsoft.com/office/powerpoint/2010/main" val="423918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Arrow: Right 32"/>
          <p:cNvSpPr/>
          <p:nvPr/>
        </p:nvSpPr>
        <p:spPr>
          <a:xfrm flipH="1">
            <a:off x="5965884" y="3248258"/>
            <a:ext cx="5085944" cy="1351637"/>
          </a:xfrm>
          <a:prstGeom prst="rightArrow">
            <a:avLst>
              <a:gd name="adj1" fmla="val 38234"/>
              <a:gd name="adj2" fmla="val 86277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4501631" y="2587023"/>
            <a:ext cx="2601185" cy="2674108"/>
          </a:xfrm>
          <a:prstGeom prst="rect">
            <a:avLst/>
          </a:prstGeom>
        </p:spPr>
      </p:pic>
      <p:sp>
        <p:nvSpPr>
          <p:cNvPr id="1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97455" y="416856"/>
            <a:ext cx="12631240" cy="705370"/>
          </a:xfrm>
        </p:spPr>
        <p:txBody>
          <a:bodyPr anchor="b"/>
          <a:lstStyle/>
          <a:p>
            <a:r>
              <a:rPr lang="en-US" sz="4800" dirty="0">
                <a:solidFill>
                  <a:srgbClr val="142958"/>
                </a:solidFill>
              </a:rPr>
              <a:t>GSM Module</a:t>
            </a: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763026" y="809105"/>
            <a:ext cx="12631240" cy="705370"/>
          </a:xfrm>
          <a:prstGeom prst="rect">
            <a:avLst/>
          </a:prstGeom>
        </p:spPr>
        <p:txBody>
          <a:bodyPr vert="horz" anchor="b"/>
          <a:lstStyle>
            <a:lvl1pPr marL="0" indent="0" algn="l" defTabSz="699720" rtl="0" eaLnBrk="1" latinLnBrk="0" hangingPunct="1">
              <a:spcBef>
                <a:spcPct val="20000"/>
              </a:spcBef>
              <a:buFont typeface="Arial"/>
              <a:buNone/>
              <a:defRPr sz="6594" b="1" i="0" kern="1200" baseline="0">
                <a:solidFill>
                  <a:srgbClr val="142958"/>
                </a:solidFill>
                <a:latin typeface="Arial Narrow" panose="020B0606020202030204" pitchFamily="34" charset="0"/>
                <a:ea typeface="+mn-ea"/>
                <a:cs typeface="Arial Narrow" panose="020B060602020203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Fallback: Geolocation When Out of Range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 flipV="1">
            <a:off x="3377349" y="2411684"/>
            <a:ext cx="2601185" cy="3027311"/>
          </a:xfrm>
          <a:prstGeom prst="rect">
            <a:avLst/>
          </a:prstGeom>
        </p:spPr>
      </p:pic>
      <p:sp>
        <p:nvSpPr>
          <p:cNvPr id="35" name="Oval 34"/>
          <p:cNvSpPr/>
          <p:nvPr/>
        </p:nvSpPr>
        <p:spPr>
          <a:xfrm>
            <a:off x="4715863" y="3405229"/>
            <a:ext cx="1055570" cy="1039640"/>
          </a:xfrm>
          <a:prstGeom prst="ellipse">
            <a:avLst/>
          </a:prstGeom>
          <a:solidFill>
            <a:schemeClr val="accent6">
              <a:lumMod val="75000"/>
              <a:alpha val="30196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382529" y="3834444"/>
            <a:ext cx="1055570" cy="1039640"/>
          </a:xfrm>
          <a:prstGeom prst="ellipse">
            <a:avLst/>
          </a:prstGeom>
          <a:solidFill>
            <a:schemeClr val="accent6">
              <a:lumMod val="75000"/>
              <a:alpha val="30196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4295699" y="2844656"/>
            <a:ext cx="1055570" cy="1039640"/>
          </a:xfrm>
          <a:prstGeom prst="ellipse">
            <a:avLst/>
          </a:prstGeom>
          <a:solidFill>
            <a:schemeClr val="accent6">
              <a:lumMod val="75000"/>
              <a:alpha val="30196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6" descr="http://clipground.com/images/celltower-clipart-17.jpg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0368" y="3962907"/>
            <a:ext cx="1902200" cy="190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2404881" y="5156533"/>
            <a:ext cx="2310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 Device</a:t>
            </a:r>
          </a:p>
        </p:txBody>
      </p:sp>
      <p:sp>
        <p:nvSpPr>
          <p:cNvPr id="43" name="Oval 42"/>
          <p:cNvSpPr/>
          <p:nvPr/>
        </p:nvSpPr>
        <p:spPr>
          <a:xfrm>
            <a:off x="4992954" y="2777828"/>
            <a:ext cx="1055570" cy="1039640"/>
          </a:xfrm>
          <a:prstGeom prst="ellipse">
            <a:avLst/>
          </a:prstGeom>
          <a:solidFill>
            <a:schemeClr val="accent6">
              <a:lumMod val="75000"/>
              <a:alpha val="30196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120396" y="3515474"/>
            <a:ext cx="1055570" cy="1039640"/>
          </a:xfrm>
          <a:prstGeom prst="ellipse">
            <a:avLst/>
          </a:prstGeom>
          <a:solidFill>
            <a:schemeClr val="accent6">
              <a:lumMod val="75000"/>
              <a:alpha val="30196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994056" y="3829044"/>
            <a:ext cx="1055570" cy="1039640"/>
          </a:xfrm>
          <a:prstGeom prst="ellipse">
            <a:avLst/>
          </a:prstGeom>
          <a:solidFill>
            <a:schemeClr val="accent6">
              <a:lumMod val="75000"/>
              <a:alpha val="30196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6" descr="http://clipground.com/images/celltower-clipart-17.jpg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5400" y="2866368"/>
            <a:ext cx="1902200" cy="190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ttp://clipground.com/images/celltower-clipart-17.jpg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070" y="2021877"/>
            <a:ext cx="1902200" cy="190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" name="Straight Connector 47"/>
          <p:cNvCxnSpPr/>
          <p:nvPr/>
        </p:nvCxnSpPr>
        <p:spPr>
          <a:xfrm>
            <a:off x="969777" y="2154553"/>
            <a:ext cx="631645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153383" y="1687757"/>
            <a:ext cx="4016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FALLBACK</a:t>
            </a:r>
          </a:p>
        </p:txBody>
      </p:sp>
    </p:spTree>
    <p:extLst>
      <p:ext uri="{BB962C8B-B14F-4D97-AF65-F5344CB8AC3E}">
        <p14:creationId xmlns:p14="http://schemas.microsoft.com/office/powerpoint/2010/main" val="4230363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800" dirty="0"/>
              <a:t>Meet the Group</a:t>
            </a:r>
          </a:p>
        </p:txBody>
      </p:sp>
      <p:pic>
        <p:nvPicPr>
          <p:cNvPr id="7170" name="Picture 2" descr="Ellery Tomaszkiewi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18" y="1675448"/>
            <a:ext cx="2409825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Mark Haf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773" y="1675448"/>
            <a:ext cx="2409825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Edit pho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128" y="1675448"/>
            <a:ext cx="2409825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800418" y="4134774"/>
            <a:ext cx="330853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Ellery Tomaszkiewicz</a:t>
            </a:r>
          </a:p>
          <a:p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Senior, Electrical Eng.</a:t>
            </a:r>
          </a:p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Systems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164773" y="4167813"/>
            <a:ext cx="329994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 Hafter</a:t>
            </a:r>
          </a:p>
          <a:p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Senior, Computer Eng.</a:t>
            </a:r>
          </a:p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29128" y="4134774"/>
            <a:ext cx="319735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Omar Joya</a:t>
            </a:r>
          </a:p>
          <a:p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Senior, Electrical Eng.</a:t>
            </a:r>
          </a:p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 and DSP</a:t>
            </a:r>
          </a:p>
        </p:txBody>
      </p:sp>
    </p:spTree>
    <p:extLst>
      <p:ext uri="{BB962C8B-B14F-4D97-AF65-F5344CB8AC3E}">
        <p14:creationId xmlns:p14="http://schemas.microsoft.com/office/powerpoint/2010/main" val="457047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97455" y="416856"/>
            <a:ext cx="12631240" cy="705370"/>
          </a:xfrm>
        </p:spPr>
        <p:txBody>
          <a:bodyPr anchor="b"/>
          <a:lstStyle/>
          <a:p>
            <a:r>
              <a:rPr lang="en-US" sz="4800" dirty="0">
                <a:solidFill>
                  <a:srgbClr val="142958"/>
                </a:solidFill>
              </a:rPr>
              <a:t>GSM Module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763026" y="809105"/>
            <a:ext cx="12631240" cy="705370"/>
          </a:xfrm>
          <a:prstGeom prst="rect">
            <a:avLst/>
          </a:prstGeom>
        </p:spPr>
        <p:txBody>
          <a:bodyPr vert="horz" anchor="b"/>
          <a:lstStyle>
            <a:lvl1pPr marL="0" indent="0" algn="l" defTabSz="699720" rtl="0" eaLnBrk="1" latinLnBrk="0" hangingPunct="1">
              <a:spcBef>
                <a:spcPct val="20000"/>
              </a:spcBef>
              <a:buFont typeface="Arial"/>
              <a:buNone/>
              <a:defRPr sz="6594" b="1" i="0" kern="1200" baseline="0">
                <a:solidFill>
                  <a:srgbClr val="142958"/>
                </a:solidFill>
                <a:latin typeface="Arial Narrow" panose="020B0606020202030204" pitchFamily="34" charset="0"/>
                <a:ea typeface="+mn-ea"/>
                <a:cs typeface="Arial Narrow" panose="020B060602020203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Fallback: Geolocation When Out of Range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9245636" y="2496127"/>
            <a:ext cx="2601185" cy="26741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 flipV="1">
            <a:off x="8121354" y="2320788"/>
            <a:ext cx="2601185" cy="3027311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9459868" y="3314333"/>
            <a:ext cx="1055570" cy="1039640"/>
          </a:xfrm>
          <a:prstGeom prst="ellipse">
            <a:avLst/>
          </a:prstGeom>
          <a:solidFill>
            <a:schemeClr val="accent1">
              <a:alpha val="30196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962049" y="3790646"/>
            <a:ext cx="919794" cy="1017732"/>
          </a:xfrm>
          <a:prstGeom prst="ellipse">
            <a:avLst/>
          </a:prstGeom>
          <a:solidFill>
            <a:schemeClr val="accent1">
              <a:alpha val="30196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9107592" y="2764714"/>
            <a:ext cx="919794" cy="1017732"/>
          </a:xfrm>
          <a:prstGeom prst="ellipse">
            <a:avLst/>
          </a:prstGeom>
          <a:solidFill>
            <a:schemeClr val="accent1">
              <a:alpha val="30196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953110" y="5135036"/>
            <a:ext cx="2310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 Device</a:t>
            </a:r>
          </a:p>
        </p:txBody>
      </p:sp>
      <p:sp>
        <p:nvSpPr>
          <p:cNvPr id="18" name="Oval 17"/>
          <p:cNvSpPr/>
          <p:nvPr/>
        </p:nvSpPr>
        <p:spPr>
          <a:xfrm>
            <a:off x="9804847" y="2697886"/>
            <a:ext cx="919794" cy="1017732"/>
          </a:xfrm>
          <a:prstGeom prst="ellipse">
            <a:avLst/>
          </a:prstGeom>
          <a:solidFill>
            <a:schemeClr val="accent1">
              <a:alpha val="30196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9864401" y="3424578"/>
            <a:ext cx="1055570" cy="1039640"/>
          </a:xfrm>
          <a:prstGeom prst="ellipse">
            <a:avLst/>
          </a:prstGeom>
          <a:solidFill>
            <a:schemeClr val="accent1">
              <a:alpha val="30196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9805949" y="3749102"/>
            <a:ext cx="919794" cy="1017732"/>
          </a:xfrm>
          <a:prstGeom prst="ellipse">
            <a:avLst/>
          </a:prstGeom>
          <a:solidFill>
            <a:schemeClr val="accent1">
              <a:alpha val="30196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22"/>
          <p:cNvSpPr/>
          <p:nvPr/>
        </p:nvSpPr>
        <p:spPr>
          <a:xfrm>
            <a:off x="3241452" y="3157362"/>
            <a:ext cx="4686640" cy="1351637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174" y="3179118"/>
            <a:ext cx="2572271" cy="1726019"/>
          </a:xfrm>
          <a:prstGeom prst="rect">
            <a:avLst/>
          </a:prstGeom>
        </p:spPr>
      </p:pic>
      <p:pic>
        <p:nvPicPr>
          <p:cNvPr id="25" name="Picture 2" descr="Image result for bluetooth"/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417" y="2697886"/>
            <a:ext cx="2649792" cy="198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969777" y="2154553"/>
            <a:ext cx="631645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153383" y="1687757"/>
            <a:ext cx="4016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FALLBACK</a:t>
            </a:r>
          </a:p>
        </p:txBody>
      </p:sp>
    </p:spTree>
    <p:extLst>
      <p:ext uri="{BB962C8B-B14F-4D97-AF65-F5344CB8AC3E}">
        <p14:creationId xmlns:p14="http://schemas.microsoft.com/office/powerpoint/2010/main" val="1790463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6446" b="11781"/>
          <a:stretch/>
        </p:blipFill>
        <p:spPr>
          <a:xfrm>
            <a:off x="8734127" y="1896699"/>
            <a:ext cx="4577525" cy="326906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97455" y="416856"/>
            <a:ext cx="12631240" cy="705370"/>
          </a:xfrm>
        </p:spPr>
        <p:txBody>
          <a:bodyPr anchor="b"/>
          <a:lstStyle/>
          <a:p>
            <a:r>
              <a:rPr lang="en-US" sz="4800" dirty="0">
                <a:solidFill>
                  <a:srgbClr val="142958"/>
                </a:solidFill>
              </a:rPr>
              <a:t>Power System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10626" y="1743980"/>
            <a:ext cx="12701026" cy="55806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500mAh Lithium Polymer Mini Rechargeable Battery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8401" y="2694289"/>
            <a:ext cx="4016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43109" y="3197519"/>
            <a:ext cx="434155" cy="389513"/>
          </a:xfrm>
          <a:prstGeom prst="ellipse">
            <a:avLst/>
          </a:prstGeom>
          <a:solidFill>
            <a:srgbClr val="336699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43108" y="3715761"/>
            <a:ext cx="434155" cy="389513"/>
          </a:xfrm>
          <a:prstGeom prst="ellipse">
            <a:avLst/>
          </a:prstGeom>
          <a:solidFill>
            <a:srgbClr val="336699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43109" y="4236427"/>
            <a:ext cx="434155" cy="389513"/>
          </a:xfrm>
          <a:prstGeom prst="ellipse">
            <a:avLst/>
          </a:prstGeom>
          <a:solidFill>
            <a:srgbClr val="336699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2" name="Text Placeholder 2"/>
          <p:cNvSpPr txBox="1">
            <a:spLocks/>
          </p:cNvSpPr>
          <p:nvPr/>
        </p:nvSpPr>
        <p:spPr>
          <a:xfrm>
            <a:off x="1523745" y="3167157"/>
            <a:ext cx="7514237" cy="548604"/>
          </a:xfrm>
          <a:prstGeom prst="rect">
            <a:avLst/>
          </a:prstGeom>
        </p:spPr>
        <p:txBody>
          <a:bodyPr vert="horz"/>
          <a:lstStyle>
            <a:lvl1pPr marL="524790" indent="-524790" algn="l" defTabSz="69972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4944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/>
              <a:t>3.7V to 4.2 V output voltage</a:t>
            </a:r>
          </a:p>
        </p:txBody>
      </p:sp>
      <p:sp>
        <p:nvSpPr>
          <p:cNvPr id="23" name="Text Placeholder 2"/>
          <p:cNvSpPr txBox="1">
            <a:spLocks/>
          </p:cNvSpPr>
          <p:nvPr/>
        </p:nvSpPr>
        <p:spPr>
          <a:xfrm>
            <a:off x="1523747" y="3687181"/>
            <a:ext cx="6555071" cy="511194"/>
          </a:xfrm>
          <a:prstGeom prst="rect">
            <a:avLst/>
          </a:prstGeom>
        </p:spPr>
        <p:txBody>
          <a:bodyPr vert="horz"/>
          <a:lstStyle>
            <a:lvl1pPr marL="524790" indent="-524790" algn="l" defTabSz="69972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4944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/>
              <a:t>40mm x 25mm x 4.9mm</a:t>
            </a:r>
          </a:p>
        </p:txBody>
      </p:sp>
      <p:sp>
        <p:nvSpPr>
          <p:cNvPr id="24" name="Text Placeholder 2"/>
          <p:cNvSpPr txBox="1">
            <a:spLocks/>
          </p:cNvSpPr>
          <p:nvPr/>
        </p:nvSpPr>
        <p:spPr>
          <a:xfrm>
            <a:off x="1523748" y="4198375"/>
            <a:ext cx="6040834" cy="568608"/>
          </a:xfrm>
          <a:prstGeom prst="rect">
            <a:avLst/>
          </a:prstGeom>
        </p:spPr>
        <p:txBody>
          <a:bodyPr vert="horz"/>
          <a:lstStyle>
            <a:lvl1pPr marL="524790" indent="-524790" algn="l" defTabSz="69972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4944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/>
              <a:t>Total Battery Life: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/>
              <a:t>	</a:t>
            </a:r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763026" y="878863"/>
            <a:ext cx="12631240" cy="705370"/>
          </a:xfrm>
          <a:prstGeom prst="rect">
            <a:avLst/>
          </a:prstGeom>
        </p:spPr>
        <p:txBody>
          <a:bodyPr vert="horz" anchor="b"/>
          <a:lstStyle>
            <a:lvl1pPr marL="0" indent="0" algn="l" defTabSz="699720" rtl="0" eaLnBrk="1" latinLnBrk="0" hangingPunct="1">
              <a:spcBef>
                <a:spcPct val="20000"/>
              </a:spcBef>
              <a:buFont typeface="Arial"/>
              <a:buNone/>
              <a:defRPr sz="6594" b="1" i="0" kern="1200" baseline="0">
                <a:solidFill>
                  <a:srgbClr val="142958"/>
                </a:solidFill>
                <a:latin typeface="Arial Narrow" panose="020B0606020202030204" pitchFamily="34" charset="0"/>
                <a:ea typeface="+mn-ea"/>
                <a:cs typeface="Arial Narrow" panose="020B060602020203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Battery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88401" y="4972848"/>
                <a:ext cx="9163214" cy="8066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𝑇𝑖𝑚𝑒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𝐵𝑎𝑡𝑡𝑒𝑟𝑦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𝐵𝑎𝑡𝑡𝑒𝑟𝑦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𝐶𝑎𝑝𝑎𝑐𝑖𝑡𝑦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𝐴𝑣𝑔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𝐶𝑢𝑟𝑟𝑒𝑛𝑡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𝐷𝑟𝑎𝑤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(500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sup>
                          </m:s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𝐴h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(0.04 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𝐴𝑚𝑝𝑠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2400">
                          <a:latin typeface="Cambria Math" panose="02040503050406030204" pitchFamily="18" charset="0"/>
                        </a:rPr>
                        <m:t>=12.5 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hours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401" y="4972848"/>
                <a:ext cx="9163214" cy="8066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 Placeholder 2"/>
          <p:cNvSpPr txBox="1">
            <a:spLocks/>
          </p:cNvSpPr>
          <p:nvPr/>
        </p:nvSpPr>
        <p:spPr>
          <a:xfrm>
            <a:off x="688401" y="6011756"/>
            <a:ext cx="11810640" cy="568608"/>
          </a:xfrm>
          <a:prstGeom prst="rect">
            <a:avLst/>
          </a:prstGeom>
        </p:spPr>
        <p:txBody>
          <a:bodyPr vert="horz"/>
          <a:lstStyle>
            <a:lvl1pPr marL="524790" indent="-524790" algn="l" defTabSz="69972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4944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1800" dirty="0"/>
              <a:t>This equation uses current draw without peaks, with peaks, the total battery life would be around 10.5 to 11 hours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697098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4582" y="1514475"/>
            <a:ext cx="7070703" cy="530667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97455" y="416856"/>
            <a:ext cx="12631240" cy="705370"/>
          </a:xfrm>
        </p:spPr>
        <p:txBody>
          <a:bodyPr anchor="b"/>
          <a:lstStyle/>
          <a:p>
            <a:r>
              <a:rPr lang="en-US" sz="4800" dirty="0">
                <a:solidFill>
                  <a:srgbClr val="142958"/>
                </a:solidFill>
              </a:rPr>
              <a:t>Power System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10626" y="1743980"/>
            <a:ext cx="12701026" cy="55806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5V input Micro-B USB connector to Battery (3.75V-6V VDD MCP73831 LIPO Charger)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688401" y="2694289"/>
            <a:ext cx="4016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43109" y="3197519"/>
            <a:ext cx="434155" cy="389513"/>
          </a:xfrm>
          <a:prstGeom prst="ellipse">
            <a:avLst/>
          </a:prstGeom>
          <a:solidFill>
            <a:srgbClr val="336699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43108" y="3715761"/>
            <a:ext cx="434155" cy="389513"/>
          </a:xfrm>
          <a:prstGeom prst="ellipse">
            <a:avLst/>
          </a:prstGeom>
          <a:solidFill>
            <a:srgbClr val="336699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43109" y="4236427"/>
            <a:ext cx="434155" cy="389513"/>
          </a:xfrm>
          <a:prstGeom prst="ellipse">
            <a:avLst/>
          </a:prstGeom>
          <a:solidFill>
            <a:srgbClr val="336699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2" name="Text Placeholder 2"/>
          <p:cNvSpPr txBox="1">
            <a:spLocks/>
          </p:cNvSpPr>
          <p:nvPr/>
        </p:nvSpPr>
        <p:spPr>
          <a:xfrm>
            <a:off x="1523745" y="3167157"/>
            <a:ext cx="7514237" cy="548604"/>
          </a:xfrm>
          <a:prstGeom prst="rect">
            <a:avLst/>
          </a:prstGeom>
        </p:spPr>
        <p:txBody>
          <a:bodyPr vert="horz"/>
          <a:lstStyle>
            <a:lvl1pPr marL="524790" indent="-524790" algn="l" defTabSz="69972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4944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/>
              <a:t>Red LED (charging) and Green LED (done charging)</a:t>
            </a:r>
          </a:p>
        </p:txBody>
      </p:sp>
      <p:sp>
        <p:nvSpPr>
          <p:cNvPr id="23" name="Text Placeholder 2"/>
          <p:cNvSpPr txBox="1">
            <a:spLocks/>
          </p:cNvSpPr>
          <p:nvPr/>
        </p:nvSpPr>
        <p:spPr>
          <a:xfrm>
            <a:off x="1523747" y="3687181"/>
            <a:ext cx="6555071" cy="511194"/>
          </a:xfrm>
          <a:prstGeom prst="rect">
            <a:avLst/>
          </a:prstGeom>
        </p:spPr>
        <p:txBody>
          <a:bodyPr vert="horz"/>
          <a:lstStyle>
            <a:lvl1pPr marL="524790" indent="-524790" algn="l" defTabSz="69972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4944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/>
              <a:t>500mA charge current with jumper soldered</a:t>
            </a:r>
          </a:p>
        </p:txBody>
      </p:sp>
      <p:sp>
        <p:nvSpPr>
          <p:cNvPr id="24" name="Text Placeholder 2"/>
          <p:cNvSpPr txBox="1">
            <a:spLocks/>
          </p:cNvSpPr>
          <p:nvPr/>
        </p:nvSpPr>
        <p:spPr>
          <a:xfrm>
            <a:off x="1523748" y="4198374"/>
            <a:ext cx="6040834" cy="1910877"/>
          </a:xfrm>
          <a:prstGeom prst="rect">
            <a:avLst/>
          </a:prstGeom>
        </p:spPr>
        <p:txBody>
          <a:bodyPr vert="horz"/>
          <a:lstStyle>
            <a:lvl1pPr marL="524790" indent="-524790" algn="l" defTabSz="69972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4944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/>
              <a:t>Charging is performed in three stages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/>
              <a:t>	- Pre-conditioning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/>
              <a:t>	- Fast Charge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/>
              <a:t>	- Trickle Charge</a:t>
            </a:r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763026" y="878863"/>
            <a:ext cx="12631240" cy="705370"/>
          </a:xfrm>
          <a:prstGeom prst="rect">
            <a:avLst/>
          </a:prstGeom>
        </p:spPr>
        <p:txBody>
          <a:bodyPr vert="horz" anchor="b"/>
          <a:lstStyle>
            <a:lvl1pPr marL="0" indent="0" algn="l" defTabSz="699720" rtl="0" eaLnBrk="1" latinLnBrk="0" hangingPunct="1">
              <a:spcBef>
                <a:spcPct val="20000"/>
              </a:spcBef>
              <a:buFont typeface="Arial"/>
              <a:buNone/>
              <a:defRPr sz="6594" b="1" i="0" kern="1200" baseline="0">
                <a:solidFill>
                  <a:srgbClr val="142958"/>
                </a:solidFill>
                <a:latin typeface="Arial Narrow" panose="020B0606020202030204" pitchFamily="34" charset="0"/>
                <a:ea typeface="+mn-ea"/>
                <a:cs typeface="Arial Narrow" panose="020B060602020203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Battery Charger</a:t>
            </a:r>
          </a:p>
        </p:txBody>
      </p:sp>
    </p:spTree>
    <p:extLst>
      <p:ext uri="{BB962C8B-B14F-4D97-AF65-F5344CB8AC3E}">
        <p14:creationId xmlns:p14="http://schemas.microsoft.com/office/powerpoint/2010/main" val="4070864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903" t="18175" b="4800"/>
          <a:stretch/>
        </p:blipFill>
        <p:spPr>
          <a:xfrm>
            <a:off x="5936973" y="3514103"/>
            <a:ext cx="7635005" cy="2907895"/>
          </a:xfrm>
          <a:prstGeom prst="rect">
            <a:avLst/>
          </a:prstGeom>
          <a:ln w="38100" cap="sq">
            <a:solidFill>
              <a:srgbClr val="5F96C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97455" y="416856"/>
            <a:ext cx="12631240" cy="705370"/>
          </a:xfrm>
        </p:spPr>
        <p:txBody>
          <a:bodyPr anchor="b"/>
          <a:lstStyle/>
          <a:p>
            <a:r>
              <a:rPr lang="en-US" sz="4800" dirty="0">
                <a:solidFill>
                  <a:srgbClr val="142958"/>
                </a:solidFill>
              </a:rPr>
              <a:t>Power System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10626" y="1743980"/>
            <a:ext cx="12701026" cy="55806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3-terminal Adjustable Regulator from 1.25V to 37V (LM317)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610625" y="2623112"/>
            <a:ext cx="9487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Components connected to the voltage regulator (</a:t>
            </a:r>
            <a:r>
              <a:rPr lang="en-US" sz="24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Vout</a:t>
            </a:r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2.8V)</a:t>
            </a:r>
          </a:p>
        </p:txBody>
      </p:sp>
      <p:sp>
        <p:nvSpPr>
          <p:cNvPr id="22" name="Text Placeholder 2"/>
          <p:cNvSpPr txBox="1">
            <a:spLocks/>
          </p:cNvSpPr>
          <p:nvPr/>
        </p:nvSpPr>
        <p:spPr>
          <a:xfrm>
            <a:off x="1445971" y="3095980"/>
            <a:ext cx="3232047" cy="520024"/>
          </a:xfrm>
          <a:prstGeom prst="rect">
            <a:avLst/>
          </a:prstGeom>
        </p:spPr>
        <p:txBody>
          <a:bodyPr vert="horz"/>
          <a:lstStyle>
            <a:lvl1pPr marL="524790" indent="-524790" algn="l" defTabSz="69972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4944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/>
              <a:t>Sub-GHz Transceiver</a:t>
            </a:r>
          </a:p>
        </p:txBody>
      </p:sp>
      <p:sp>
        <p:nvSpPr>
          <p:cNvPr id="23" name="Text Placeholder 2"/>
          <p:cNvSpPr txBox="1">
            <a:spLocks/>
          </p:cNvSpPr>
          <p:nvPr/>
        </p:nvSpPr>
        <p:spPr>
          <a:xfrm>
            <a:off x="1445974" y="3616004"/>
            <a:ext cx="2448672" cy="511194"/>
          </a:xfrm>
          <a:prstGeom prst="rect">
            <a:avLst/>
          </a:prstGeom>
        </p:spPr>
        <p:txBody>
          <a:bodyPr vert="horz"/>
          <a:lstStyle>
            <a:lvl1pPr marL="524790" indent="-524790" algn="l" defTabSz="69972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4944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/>
              <a:t>Bluetooth LE </a:t>
            </a:r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763026" y="898270"/>
            <a:ext cx="12631240" cy="705370"/>
          </a:xfrm>
          <a:prstGeom prst="rect">
            <a:avLst/>
          </a:prstGeom>
        </p:spPr>
        <p:txBody>
          <a:bodyPr vert="horz" anchor="b"/>
          <a:lstStyle>
            <a:lvl1pPr marL="0" indent="0" algn="l" defTabSz="699720" rtl="0" eaLnBrk="1" latinLnBrk="0" hangingPunct="1">
              <a:spcBef>
                <a:spcPct val="20000"/>
              </a:spcBef>
              <a:buFont typeface="Arial"/>
              <a:buNone/>
              <a:defRPr sz="6594" b="1" i="0" kern="1200" baseline="0">
                <a:solidFill>
                  <a:srgbClr val="142958"/>
                </a:solidFill>
                <a:latin typeface="Arial Narrow" panose="020B0606020202030204" pitchFamily="34" charset="0"/>
                <a:ea typeface="+mn-ea"/>
                <a:cs typeface="Arial Narrow" panose="020B060602020203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Voltage Regulator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445971" y="5251873"/>
                <a:ext cx="2863348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=1.25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5971" y="5251873"/>
                <a:ext cx="2863348" cy="8298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610626" y="4697314"/>
            <a:ext cx="7526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Equation used to find </a:t>
            </a:r>
            <a:r>
              <a:rPr lang="en-US" sz="24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Vout</a:t>
            </a:r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3116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rrow: Right 28"/>
          <p:cNvSpPr/>
          <p:nvPr/>
        </p:nvSpPr>
        <p:spPr>
          <a:xfrm>
            <a:off x="1010985" y="3004906"/>
            <a:ext cx="13547225" cy="1351637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/>
          <p:cNvSpPr/>
          <p:nvPr/>
        </p:nvSpPr>
        <p:spPr>
          <a:xfrm>
            <a:off x="2648965" y="2684229"/>
            <a:ext cx="1988077" cy="1908313"/>
          </a:xfrm>
          <a:custGeom>
            <a:avLst/>
            <a:gdLst>
              <a:gd name="connsiteX0" fmla="*/ 250 w 1988077"/>
              <a:gd name="connsiteY0" fmla="*/ 291547 h 1908313"/>
              <a:gd name="connsiteX1" fmla="*/ 250 w 1988077"/>
              <a:gd name="connsiteY1" fmla="*/ 291547 h 1908313"/>
              <a:gd name="connsiteX2" fmla="*/ 106268 w 1988077"/>
              <a:gd name="connsiteY2" fmla="*/ 251791 h 1908313"/>
              <a:gd name="connsiteX3" fmla="*/ 146024 w 1988077"/>
              <a:gd name="connsiteY3" fmla="*/ 238539 h 1908313"/>
              <a:gd name="connsiteX4" fmla="*/ 199033 w 1988077"/>
              <a:gd name="connsiteY4" fmla="*/ 212034 h 1908313"/>
              <a:gd name="connsiteX5" fmla="*/ 265294 w 1988077"/>
              <a:gd name="connsiteY5" fmla="*/ 185530 h 1908313"/>
              <a:gd name="connsiteX6" fmla="*/ 305050 w 1988077"/>
              <a:gd name="connsiteY6" fmla="*/ 159026 h 1908313"/>
              <a:gd name="connsiteX7" fmla="*/ 384563 w 1988077"/>
              <a:gd name="connsiteY7" fmla="*/ 145774 h 1908313"/>
              <a:gd name="connsiteX8" fmla="*/ 530337 w 1988077"/>
              <a:gd name="connsiteY8" fmla="*/ 92765 h 1908313"/>
              <a:gd name="connsiteX9" fmla="*/ 649607 w 1988077"/>
              <a:gd name="connsiteY9" fmla="*/ 53008 h 1908313"/>
              <a:gd name="connsiteX10" fmla="*/ 715868 w 1988077"/>
              <a:gd name="connsiteY10" fmla="*/ 13252 h 1908313"/>
              <a:gd name="connsiteX11" fmla="*/ 808633 w 1988077"/>
              <a:gd name="connsiteY11" fmla="*/ 0 h 1908313"/>
              <a:gd name="connsiteX12" fmla="*/ 994163 w 1988077"/>
              <a:gd name="connsiteY12" fmla="*/ 13252 h 1908313"/>
              <a:gd name="connsiteX13" fmla="*/ 1020668 w 1988077"/>
              <a:gd name="connsiteY13" fmla="*/ 39756 h 1908313"/>
              <a:gd name="connsiteX14" fmla="*/ 1126685 w 1988077"/>
              <a:gd name="connsiteY14" fmla="*/ 53008 h 1908313"/>
              <a:gd name="connsiteX15" fmla="*/ 1245955 w 1988077"/>
              <a:gd name="connsiteY15" fmla="*/ 79513 h 1908313"/>
              <a:gd name="connsiteX16" fmla="*/ 1325468 w 1988077"/>
              <a:gd name="connsiteY16" fmla="*/ 132521 h 1908313"/>
              <a:gd name="connsiteX17" fmla="*/ 1365224 w 1988077"/>
              <a:gd name="connsiteY17" fmla="*/ 145774 h 1908313"/>
              <a:gd name="connsiteX18" fmla="*/ 1524250 w 1988077"/>
              <a:gd name="connsiteY18" fmla="*/ 185530 h 1908313"/>
              <a:gd name="connsiteX19" fmla="*/ 1564007 w 1988077"/>
              <a:gd name="connsiteY19" fmla="*/ 212034 h 1908313"/>
              <a:gd name="connsiteX20" fmla="*/ 1603763 w 1988077"/>
              <a:gd name="connsiteY20" fmla="*/ 225287 h 1908313"/>
              <a:gd name="connsiteX21" fmla="*/ 1630268 w 1988077"/>
              <a:gd name="connsiteY21" fmla="*/ 251791 h 1908313"/>
              <a:gd name="connsiteX22" fmla="*/ 1709781 w 1988077"/>
              <a:gd name="connsiteY22" fmla="*/ 304800 h 1908313"/>
              <a:gd name="connsiteX23" fmla="*/ 1749537 w 1988077"/>
              <a:gd name="connsiteY23" fmla="*/ 344556 h 1908313"/>
              <a:gd name="connsiteX24" fmla="*/ 1789294 w 1988077"/>
              <a:gd name="connsiteY24" fmla="*/ 424069 h 1908313"/>
              <a:gd name="connsiteX25" fmla="*/ 1855555 w 1988077"/>
              <a:gd name="connsiteY25" fmla="*/ 477078 h 1908313"/>
              <a:gd name="connsiteX26" fmla="*/ 1908563 w 1988077"/>
              <a:gd name="connsiteY26" fmla="*/ 543339 h 1908313"/>
              <a:gd name="connsiteX27" fmla="*/ 1948320 w 1988077"/>
              <a:gd name="connsiteY27" fmla="*/ 622852 h 1908313"/>
              <a:gd name="connsiteX28" fmla="*/ 1961572 w 1988077"/>
              <a:gd name="connsiteY28" fmla="*/ 662608 h 1908313"/>
              <a:gd name="connsiteX29" fmla="*/ 1948320 w 1988077"/>
              <a:gd name="connsiteY29" fmla="*/ 861391 h 1908313"/>
              <a:gd name="connsiteX30" fmla="*/ 1921816 w 1988077"/>
              <a:gd name="connsiteY30" fmla="*/ 940904 h 1908313"/>
              <a:gd name="connsiteX31" fmla="*/ 1935068 w 1988077"/>
              <a:gd name="connsiteY31" fmla="*/ 1007165 h 1908313"/>
              <a:gd name="connsiteX32" fmla="*/ 1974824 w 1988077"/>
              <a:gd name="connsiteY32" fmla="*/ 1033669 h 1908313"/>
              <a:gd name="connsiteX33" fmla="*/ 1988077 w 1988077"/>
              <a:gd name="connsiteY33" fmla="*/ 1113182 h 1908313"/>
              <a:gd name="connsiteX34" fmla="*/ 1974824 w 1988077"/>
              <a:gd name="connsiteY34" fmla="*/ 1351721 h 1908313"/>
              <a:gd name="connsiteX35" fmla="*/ 1948320 w 1988077"/>
              <a:gd name="connsiteY35" fmla="*/ 1378226 h 1908313"/>
              <a:gd name="connsiteX36" fmla="*/ 1895311 w 1988077"/>
              <a:gd name="connsiteY36" fmla="*/ 1417982 h 1908313"/>
              <a:gd name="connsiteX37" fmla="*/ 1842303 w 1988077"/>
              <a:gd name="connsiteY37" fmla="*/ 1431234 h 1908313"/>
              <a:gd name="connsiteX38" fmla="*/ 1630268 w 1988077"/>
              <a:gd name="connsiteY38" fmla="*/ 1457739 h 1908313"/>
              <a:gd name="connsiteX39" fmla="*/ 1590511 w 1988077"/>
              <a:gd name="connsiteY39" fmla="*/ 1470991 h 1908313"/>
              <a:gd name="connsiteX40" fmla="*/ 1524250 w 1988077"/>
              <a:gd name="connsiteY40" fmla="*/ 1484243 h 1908313"/>
              <a:gd name="connsiteX41" fmla="*/ 1510998 w 1988077"/>
              <a:gd name="connsiteY41" fmla="*/ 1524000 h 1908313"/>
              <a:gd name="connsiteX42" fmla="*/ 1497746 w 1988077"/>
              <a:gd name="connsiteY42" fmla="*/ 1630017 h 1908313"/>
              <a:gd name="connsiteX43" fmla="*/ 1444737 w 1988077"/>
              <a:gd name="connsiteY43" fmla="*/ 1696278 h 1908313"/>
              <a:gd name="connsiteX44" fmla="*/ 1418233 w 1988077"/>
              <a:gd name="connsiteY44" fmla="*/ 1736034 h 1908313"/>
              <a:gd name="connsiteX45" fmla="*/ 1325468 w 1988077"/>
              <a:gd name="connsiteY45" fmla="*/ 1815547 h 1908313"/>
              <a:gd name="connsiteX46" fmla="*/ 1312216 w 1988077"/>
              <a:gd name="connsiteY46" fmla="*/ 1855304 h 1908313"/>
              <a:gd name="connsiteX47" fmla="*/ 1245955 w 1988077"/>
              <a:gd name="connsiteY47" fmla="*/ 1895061 h 1908313"/>
              <a:gd name="connsiteX48" fmla="*/ 1166442 w 1988077"/>
              <a:gd name="connsiteY48" fmla="*/ 1908313 h 1908313"/>
              <a:gd name="connsiteX49" fmla="*/ 715868 w 1988077"/>
              <a:gd name="connsiteY49" fmla="*/ 1895061 h 1908313"/>
              <a:gd name="connsiteX50" fmla="*/ 609850 w 1988077"/>
              <a:gd name="connsiteY50" fmla="*/ 1868556 h 1908313"/>
              <a:gd name="connsiteX51" fmla="*/ 503833 w 1988077"/>
              <a:gd name="connsiteY51" fmla="*/ 1789043 h 1908313"/>
              <a:gd name="connsiteX52" fmla="*/ 464077 w 1988077"/>
              <a:gd name="connsiteY52" fmla="*/ 1762539 h 1908313"/>
              <a:gd name="connsiteX53" fmla="*/ 437572 w 1988077"/>
              <a:gd name="connsiteY53" fmla="*/ 1736034 h 1908313"/>
              <a:gd name="connsiteX54" fmla="*/ 384563 w 1988077"/>
              <a:gd name="connsiteY54" fmla="*/ 1709530 h 1908313"/>
              <a:gd name="connsiteX55" fmla="*/ 305050 w 1988077"/>
              <a:gd name="connsiteY55" fmla="*/ 1643269 h 1908313"/>
              <a:gd name="connsiteX56" fmla="*/ 212285 w 1988077"/>
              <a:gd name="connsiteY56" fmla="*/ 1616765 h 1908313"/>
              <a:gd name="connsiteX57" fmla="*/ 79763 w 1988077"/>
              <a:gd name="connsiteY57" fmla="*/ 1577008 h 1908313"/>
              <a:gd name="connsiteX58" fmla="*/ 250 w 1988077"/>
              <a:gd name="connsiteY58" fmla="*/ 1524000 h 1908313"/>
              <a:gd name="connsiteX59" fmla="*/ 13503 w 1988077"/>
              <a:gd name="connsiteY59" fmla="*/ 1431234 h 1908313"/>
              <a:gd name="connsiteX60" fmla="*/ 106268 w 1988077"/>
              <a:gd name="connsiteY60" fmla="*/ 1338469 h 1908313"/>
              <a:gd name="connsiteX61" fmla="*/ 199033 w 1988077"/>
              <a:gd name="connsiteY61" fmla="*/ 1232452 h 1908313"/>
              <a:gd name="connsiteX62" fmla="*/ 238790 w 1988077"/>
              <a:gd name="connsiteY62" fmla="*/ 1219200 h 1908313"/>
              <a:gd name="connsiteX63" fmla="*/ 278546 w 1988077"/>
              <a:gd name="connsiteY63" fmla="*/ 1192695 h 1908313"/>
              <a:gd name="connsiteX64" fmla="*/ 358059 w 1988077"/>
              <a:gd name="connsiteY64" fmla="*/ 1113182 h 1908313"/>
              <a:gd name="connsiteX65" fmla="*/ 464077 w 1988077"/>
              <a:gd name="connsiteY65" fmla="*/ 1086678 h 1908313"/>
              <a:gd name="connsiteX66" fmla="*/ 530337 w 1988077"/>
              <a:gd name="connsiteY66" fmla="*/ 1033669 h 1908313"/>
              <a:gd name="connsiteX67" fmla="*/ 570094 w 1988077"/>
              <a:gd name="connsiteY67" fmla="*/ 1007165 h 1908313"/>
              <a:gd name="connsiteX68" fmla="*/ 583346 w 1988077"/>
              <a:gd name="connsiteY68" fmla="*/ 874643 h 1908313"/>
              <a:gd name="connsiteX69" fmla="*/ 503833 w 1988077"/>
              <a:gd name="connsiteY69" fmla="*/ 848139 h 1908313"/>
              <a:gd name="connsiteX70" fmla="*/ 464077 w 1988077"/>
              <a:gd name="connsiteY70" fmla="*/ 821634 h 1908313"/>
              <a:gd name="connsiteX71" fmla="*/ 424320 w 1988077"/>
              <a:gd name="connsiteY71" fmla="*/ 808382 h 1908313"/>
              <a:gd name="connsiteX72" fmla="*/ 358059 w 1988077"/>
              <a:gd name="connsiteY72" fmla="*/ 742121 h 1908313"/>
              <a:gd name="connsiteX73" fmla="*/ 318303 w 1988077"/>
              <a:gd name="connsiteY73" fmla="*/ 702365 h 1908313"/>
              <a:gd name="connsiteX74" fmla="*/ 278546 w 1988077"/>
              <a:gd name="connsiteY74" fmla="*/ 689113 h 1908313"/>
              <a:gd name="connsiteX75" fmla="*/ 225537 w 1988077"/>
              <a:gd name="connsiteY75" fmla="*/ 636104 h 1908313"/>
              <a:gd name="connsiteX76" fmla="*/ 185781 w 1988077"/>
              <a:gd name="connsiteY76" fmla="*/ 596347 h 1908313"/>
              <a:gd name="connsiteX77" fmla="*/ 146024 w 1988077"/>
              <a:gd name="connsiteY77" fmla="*/ 556591 h 1908313"/>
              <a:gd name="connsiteX78" fmla="*/ 93016 w 1988077"/>
              <a:gd name="connsiteY78" fmla="*/ 490330 h 1908313"/>
              <a:gd name="connsiteX79" fmla="*/ 79763 w 1988077"/>
              <a:gd name="connsiteY79" fmla="*/ 437321 h 1908313"/>
              <a:gd name="connsiteX80" fmla="*/ 53259 w 1988077"/>
              <a:gd name="connsiteY80" fmla="*/ 357808 h 1908313"/>
              <a:gd name="connsiteX81" fmla="*/ 106268 w 1988077"/>
              <a:gd name="connsiteY81" fmla="*/ 331304 h 1908313"/>
              <a:gd name="connsiteX82" fmla="*/ 146024 w 1988077"/>
              <a:gd name="connsiteY82" fmla="*/ 291547 h 1908313"/>
              <a:gd name="connsiteX83" fmla="*/ 199033 w 1988077"/>
              <a:gd name="connsiteY83" fmla="*/ 291547 h 1908313"/>
              <a:gd name="connsiteX84" fmla="*/ 530337 w 1988077"/>
              <a:gd name="connsiteY84" fmla="*/ 132521 h 1908313"/>
              <a:gd name="connsiteX85" fmla="*/ 119520 w 1988077"/>
              <a:gd name="connsiteY85" fmla="*/ 437321 h 1908313"/>
              <a:gd name="connsiteX86" fmla="*/ 119520 w 1988077"/>
              <a:gd name="connsiteY86" fmla="*/ 437321 h 1908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1988077" h="1908313">
                <a:moveTo>
                  <a:pt x="250" y="291547"/>
                </a:moveTo>
                <a:lnTo>
                  <a:pt x="250" y="291547"/>
                </a:lnTo>
                <a:lnTo>
                  <a:pt x="106268" y="251791"/>
                </a:lnTo>
                <a:cubicBezTo>
                  <a:pt x="119396" y="247017"/>
                  <a:pt x="133185" y="244042"/>
                  <a:pt x="146024" y="238539"/>
                </a:cubicBezTo>
                <a:cubicBezTo>
                  <a:pt x="164182" y="230757"/>
                  <a:pt x="180980" y="220057"/>
                  <a:pt x="199033" y="212034"/>
                </a:cubicBezTo>
                <a:cubicBezTo>
                  <a:pt x="220771" y="202373"/>
                  <a:pt x="244017" y="196168"/>
                  <a:pt x="265294" y="185530"/>
                </a:cubicBezTo>
                <a:cubicBezTo>
                  <a:pt x="279539" y="178407"/>
                  <a:pt x="289940" y="164062"/>
                  <a:pt x="305050" y="159026"/>
                </a:cubicBezTo>
                <a:cubicBezTo>
                  <a:pt x="330541" y="150529"/>
                  <a:pt x="358059" y="150191"/>
                  <a:pt x="384563" y="145774"/>
                </a:cubicBezTo>
                <a:cubicBezTo>
                  <a:pt x="467907" y="90211"/>
                  <a:pt x="378500" y="143378"/>
                  <a:pt x="530337" y="92765"/>
                </a:cubicBezTo>
                <a:cubicBezTo>
                  <a:pt x="570094" y="79513"/>
                  <a:pt x="611088" y="69516"/>
                  <a:pt x="649607" y="53008"/>
                </a:cubicBezTo>
                <a:cubicBezTo>
                  <a:pt x="673282" y="42862"/>
                  <a:pt x="691432" y="21397"/>
                  <a:pt x="715868" y="13252"/>
                </a:cubicBezTo>
                <a:cubicBezTo>
                  <a:pt x="745501" y="3375"/>
                  <a:pt x="777711" y="4417"/>
                  <a:pt x="808633" y="0"/>
                </a:cubicBezTo>
                <a:cubicBezTo>
                  <a:pt x="870476" y="4417"/>
                  <a:pt x="933224" y="1826"/>
                  <a:pt x="994163" y="13252"/>
                </a:cubicBezTo>
                <a:cubicBezTo>
                  <a:pt x="1006443" y="15555"/>
                  <a:pt x="1008701" y="36166"/>
                  <a:pt x="1020668" y="39756"/>
                </a:cubicBezTo>
                <a:cubicBezTo>
                  <a:pt x="1054780" y="49989"/>
                  <a:pt x="1091429" y="47971"/>
                  <a:pt x="1126685" y="53008"/>
                </a:cubicBezTo>
                <a:cubicBezTo>
                  <a:pt x="1170362" y="59248"/>
                  <a:pt x="1206501" y="62604"/>
                  <a:pt x="1245955" y="79513"/>
                </a:cubicBezTo>
                <a:cubicBezTo>
                  <a:pt x="1432689" y="159541"/>
                  <a:pt x="1207485" y="61730"/>
                  <a:pt x="1325468" y="132521"/>
                </a:cubicBezTo>
                <a:cubicBezTo>
                  <a:pt x="1337446" y="139708"/>
                  <a:pt x="1351972" y="141356"/>
                  <a:pt x="1365224" y="145774"/>
                </a:cubicBezTo>
                <a:cubicBezTo>
                  <a:pt x="1430056" y="210604"/>
                  <a:pt x="1354654" y="146393"/>
                  <a:pt x="1524250" y="185530"/>
                </a:cubicBezTo>
                <a:cubicBezTo>
                  <a:pt x="1539769" y="189111"/>
                  <a:pt x="1549761" y="204911"/>
                  <a:pt x="1564007" y="212034"/>
                </a:cubicBezTo>
                <a:cubicBezTo>
                  <a:pt x="1576501" y="218281"/>
                  <a:pt x="1590511" y="220869"/>
                  <a:pt x="1603763" y="225287"/>
                </a:cubicBezTo>
                <a:cubicBezTo>
                  <a:pt x="1612598" y="234122"/>
                  <a:pt x="1620273" y="244294"/>
                  <a:pt x="1630268" y="251791"/>
                </a:cubicBezTo>
                <a:cubicBezTo>
                  <a:pt x="1655752" y="270904"/>
                  <a:pt x="1687257" y="282276"/>
                  <a:pt x="1709781" y="304800"/>
                </a:cubicBezTo>
                <a:lnTo>
                  <a:pt x="1749537" y="344556"/>
                </a:lnTo>
                <a:cubicBezTo>
                  <a:pt x="1760316" y="376891"/>
                  <a:pt x="1763605" y="398380"/>
                  <a:pt x="1789294" y="424069"/>
                </a:cubicBezTo>
                <a:cubicBezTo>
                  <a:pt x="1858169" y="492945"/>
                  <a:pt x="1803100" y="411510"/>
                  <a:pt x="1855555" y="477078"/>
                </a:cubicBezTo>
                <a:cubicBezTo>
                  <a:pt x="1922436" y="560677"/>
                  <a:pt x="1844560" y="479333"/>
                  <a:pt x="1908563" y="543339"/>
                </a:cubicBezTo>
                <a:cubicBezTo>
                  <a:pt x="1941877" y="643273"/>
                  <a:pt x="1896937" y="520086"/>
                  <a:pt x="1948320" y="622852"/>
                </a:cubicBezTo>
                <a:cubicBezTo>
                  <a:pt x="1954567" y="635346"/>
                  <a:pt x="1957155" y="649356"/>
                  <a:pt x="1961572" y="662608"/>
                </a:cubicBezTo>
                <a:cubicBezTo>
                  <a:pt x="1957155" y="728869"/>
                  <a:pt x="1957711" y="795650"/>
                  <a:pt x="1948320" y="861391"/>
                </a:cubicBezTo>
                <a:cubicBezTo>
                  <a:pt x="1944369" y="889048"/>
                  <a:pt x="1921816" y="940904"/>
                  <a:pt x="1921816" y="940904"/>
                </a:cubicBezTo>
                <a:cubicBezTo>
                  <a:pt x="1926233" y="962991"/>
                  <a:pt x="1923893" y="987608"/>
                  <a:pt x="1935068" y="1007165"/>
                </a:cubicBezTo>
                <a:cubicBezTo>
                  <a:pt x="1942970" y="1020993"/>
                  <a:pt x="1967701" y="1019424"/>
                  <a:pt x="1974824" y="1033669"/>
                </a:cubicBezTo>
                <a:cubicBezTo>
                  <a:pt x="1986841" y="1057702"/>
                  <a:pt x="1983659" y="1086678"/>
                  <a:pt x="1988077" y="1113182"/>
                </a:cubicBezTo>
                <a:cubicBezTo>
                  <a:pt x="1983659" y="1192695"/>
                  <a:pt x="1986637" y="1272966"/>
                  <a:pt x="1974824" y="1351721"/>
                </a:cubicBezTo>
                <a:cubicBezTo>
                  <a:pt x="1972971" y="1364077"/>
                  <a:pt x="1957918" y="1370227"/>
                  <a:pt x="1948320" y="1378226"/>
                </a:cubicBezTo>
                <a:cubicBezTo>
                  <a:pt x="1931352" y="1392366"/>
                  <a:pt x="1915066" y="1408104"/>
                  <a:pt x="1895311" y="1417982"/>
                </a:cubicBezTo>
                <a:cubicBezTo>
                  <a:pt x="1879021" y="1426127"/>
                  <a:pt x="1860315" y="1428532"/>
                  <a:pt x="1842303" y="1431234"/>
                </a:cubicBezTo>
                <a:cubicBezTo>
                  <a:pt x="1771863" y="1441800"/>
                  <a:pt x="1700946" y="1448904"/>
                  <a:pt x="1630268" y="1457739"/>
                </a:cubicBezTo>
                <a:cubicBezTo>
                  <a:pt x="1617016" y="1462156"/>
                  <a:pt x="1604063" y="1467603"/>
                  <a:pt x="1590511" y="1470991"/>
                </a:cubicBezTo>
                <a:cubicBezTo>
                  <a:pt x="1568659" y="1476454"/>
                  <a:pt x="1542991" y="1471749"/>
                  <a:pt x="1524250" y="1484243"/>
                </a:cubicBezTo>
                <a:cubicBezTo>
                  <a:pt x="1512627" y="1491992"/>
                  <a:pt x="1515415" y="1510748"/>
                  <a:pt x="1510998" y="1524000"/>
                </a:cubicBezTo>
                <a:cubicBezTo>
                  <a:pt x="1506581" y="1559339"/>
                  <a:pt x="1507117" y="1595658"/>
                  <a:pt x="1497746" y="1630017"/>
                </a:cubicBezTo>
                <a:cubicBezTo>
                  <a:pt x="1489306" y="1660964"/>
                  <a:pt x="1462897" y="1673578"/>
                  <a:pt x="1444737" y="1696278"/>
                </a:cubicBezTo>
                <a:cubicBezTo>
                  <a:pt x="1434787" y="1708715"/>
                  <a:pt x="1428598" y="1723941"/>
                  <a:pt x="1418233" y="1736034"/>
                </a:cubicBezTo>
                <a:cubicBezTo>
                  <a:pt x="1375385" y="1786023"/>
                  <a:pt x="1372361" y="1784285"/>
                  <a:pt x="1325468" y="1815547"/>
                </a:cubicBezTo>
                <a:cubicBezTo>
                  <a:pt x="1321051" y="1828799"/>
                  <a:pt x="1319403" y="1843326"/>
                  <a:pt x="1312216" y="1855304"/>
                </a:cubicBezTo>
                <a:cubicBezTo>
                  <a:pt x="1296178" y="1882034"/>
                  <a:pt x="1274819" y="1888647"/>
                  <a:pt x="1245955" y="1895061"/>
                </a:cubicBezTo>
                <a:cubicBezTo>
                  <a:pt x="1219725" y="1900890"/>
                  <a:pt x="1192946" y="1903896"/>
                  <a:pt x="1166442" y="1908313"/>
                </a:cubicBezTo>
                <a:cubicBezTo>
                  <a:pt x="1016251" y="1903896"/>
                  <a:pt x="865742" y="1905766"/>
                  <a:pt x="715868" y="1895061"/>
                </a:cubicBezTo>
                <a:cubicBezTo>
                  <a:pt x="679534" y="1892466"/>
                  <a:pt x="609850" y="1868556"/>
                  <a:pt x="609850" y="1868556"/>
                </a:cubicBezTo>
                <a:cubicBezTo>
                  <a:pt x="519972" y="1808637"/>
                  <a:pt x="629749" y="1883480"/>
                  <a:pt x="503833" y="1789043"/>
                </a:cubicBezTo>
                <a:cubicBezTo>
                  <a:pt x="491091" y="1779487"/>
                  <a:pt x="476514" y="1772488"/>
                  <a:pt x="464077" y="1762539"/>
                </a:cubicBezTo>
                <a:cubicBezTo>
                  <a:pt x="454320" y="1754734"/>
                  <a:pt x="447968" y="1742965"/>
                  <a:pt x="437572" y="1736034"/>
                </a:cubicBezTo>
                <a:cubicBezTo>
                  <a:pt x="421135" y="1725076"/>
                  <a:pt x="402233" y="1718365"/>
                  <a:pt x="384563" y="1709530"/>
                </a:cubicBezTo>
                <a:cubicBezTo>
                  <a:pt x="355255" y="1680222"/>
                  <a:pt x="341950" y="1661719"/>
                  <a:pt x="305050" y="1643269"/>
                </a:cubicBezTo>
                <a:cubicBezTo>
                  <a:pt x="282782" y="1632135"/>
                  <a:pt x="233515" y="1623134"/>
                  <a:pt x="212285" y="1616765"/>
                </a:cubicBezTo>
                <a:cubicBezTo>
                  <a:pt x="50940" y="1568362"/>
                  <a:pt x="201959" y="1607559"/>
                  <a:pt x="79763" y="1577008"/>
                </a:cubicBezTo>
                <a:cubicBezTo>
                  <a:pt x="53259" y="1559339"/>
                  <a:pt x="-4255" y="1555534"/>
                  <a:pt x="250" y="1524000"/>
                </a:cubicBezTo>
                <a:cubicBezTo>
                  <a:pt x="4668" y="1493078"/>
                  <a:pt x="-1994" y="1458354"/>
                  <a:pt x="13503" y="1431234"/>
                </a:cubicBezTo>
                <a:cubicBezTo>
                  <a:pt x="35199" y="1393266"/>
                  <a:pt x="78950" y="1372616"/>
                  <a:pt x="106268" y="1338469"/>
                </a:cubicBezTo>
                <a:cubicBezTo>
                  <a:pt x="119448" y="1321995"/>
                  <a:pt x="173424" y="1249525"/>
                  <a:pt x="199033" y="1232452"/>
                </a:cubicBezTo>
                <a:cubicBezTo>
                  <a:pt x="210656" y="1224703"/>
                  <a:pt x="225538" y="1223617"/>
                  <a:pt x="238790" y="1219200"/>
                </a:cubicBezTo>
                <a:cubicBezTo>
                  <a:pt x="252042" y="1210365"/>
                  <a:pt x="266642" y="1203276"/>
                  <a:pt x="278546" y="1192695"/>
                </a:cubicBezTo>
                <a:cubicBezTo>
                  <a:pt x="306561" y="1167793"/>
                  <a:pt x="321695" y="1122273"/>
                  <a:pt x="358059" y="1113182"/>
                </a:cubicBezTo>
                <a:lnTo>
                  <a:pt x="464077" y="1086678"/>
                </a:lnTo>
                <a:cubicBezTo>
                  <a:pt x="586452" y="1005095"/>
                  <a:pt x="435914" y="1109208"/>
                  <a:pt x="530337" y="1033669"/>
                </a:cubicBezTo>
                <a:cubicBezTo>
                  <a:pt x="542774" y="1023719"/>
                  <a:pt x="556842" y="1016000"/>
                  <a:pt x="570094" y="1007165"/>
                </a:cubicBezTo>
                <a:cubicBezTo>
                  <a:pt x="577325" y="985471"/>
                  <a:pt x="619693" y="905798"/>
                  <a:pt x="583346" y="874643"/>
                </a:cubicBezTo>
                <a:cubicBezTo>
                  <a:pt x="562134" y="856461"/>
                  <a:pt x="503833" y="848139"/>
                  <a:pt x="503833" y="848139"/>
                </a:cubicBezTo>
                <a:cubicBezTo>
                  <a:pt x="490581" y="839304"/>
                  <a:pt x="478323" y="828757"/>
                  <a:pt x="464077" y="821634"/>
                </a:cubicBezTo>
                <a:cubicBezTo>
                  <a:pt x="451583" y="815387"/>
                  <a:pt x="434198" y="818260"/>
                  <a:pt x="424320" y="808382"/>
                </a:cubicBezTo>
                <a:cubicBezTo>
                  <a:pt x="342439" y="726502"/>
                  <a:pt x="451298" y="773202"/>
                  <a:pt x="358059" y="742121"/>
                </a:cubicBezTo>
                <a:cubicBezTo>
                  <a:pt x="344807" y="728869"/>
                  <a:pt x="333897" y="712761"/>
                  <a:pt x="318303" y="702365"/>
                </a:cubicBezTo>
                <a:cubicBezTo>
                  <a:pt x="306680" y="694616"/>
                  <a:pt x="289913" y="697232"/>
                  <a:pt x="278546" y="689113"/>
                </a:cubicBezTo>
                <a:cubicBezTo>
                  <a:pt x="258212" y="674589"/>
                  <a:pt x="243207" y="653774"/>
                  <a:pt x="225537" y="636104"/>
                </a:cubicBezTo>
                <a:lnTo>
                  <a:pt x="185781" y="596347"/>
                </a:lnTo>
                <a:cubicBezTo>
                  <a:pt x="172529" y="583095"/>
                  <a:pt x="157732" y="571226"/>
                  <a:pt x="146024" y="556591"/>
                </a:cubicBezTo>
                <a:lnTo>
                  <a:pt x="93016" y="490330"/>
                </a:lnTo>
                <a:cubicBezTo>
                  <a:pt x="88598" y="472660"/>
                  <a:pt x="84997" y="454766"/>
                  <a:pt x="79763" y="437321"/>
                </a:cubicBezTo>
                <a:cubicBezTo>
                  <a:pt x="71735" y="410561"/>
                  <a:pt x="53259" y="357808"/>
                  <a:pt x="53259" y="357808"/>
                </a:cubicBezTo>
                <a:cubicBezTo>
                  <a:pt x="70929" y="348973"/>
                  <a:pt x="90193" y="342787"/>
                  <a:pt x="106268" y="331304"/>
                </a:cubicBezTo>
                <a:cubicBezTo>
                  <a:pt x="121518" y="320411"/>
                  <a:pt x="128798" y="298930"/>
                  <a:pt x="146024" y="291547"/>
                </a:cubicBezTo>
                <a:cubicBezTo>
                  <a:pt x="162265" y="284586"/>
                  <a:pt x="181363" y="291547"/>
                  <a:pt x="199033" y="291547"/>
                </a:cubicBezTo>
                <a:lnTo>
                  <a:pt x="530337" y="132521"/>
                </a:lnTo>
                <a:lnTo>
                  <a:pt x="119520" y="437321"/>
                </a:lnTo>
                <a:lnTo>
                  <a:pt x="119520" y="437321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97455" y="416856"/>
            <a:ext cx="12631240" cy="705370"/>
          </a:xfrm>
        </p:spPr>
        <p:txBody>
          <a:bodyPr anchor="b"/>
          <a:lstStyle/>
          <a:p>
            <a:r>
              <a:rPr lang="en-US" sz="4800" dirty="0">
                <a:solidFill>
                  <a:srgbClr val="142958"/>
                </a:solidFill>
              </a:rPr>
              <a:t>Smart Phone Application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763026" y="809105"/>
            <a:ext cx="12631240" cy="705370"/>
          </a:xfrm>
          <a:prstGeom prst="rect">
            <a:avLst/>
          </a:prstGeom>
        </p:spPr>
        <p:txBody>
          <a:bodyPr vert="horz" anchor="b"/>
          <a:lstStyle>
            <a:lvl1pPr marL="0" indent="0" algn="l" defTabSz="699720" rtl="0" eaLnBrk="1" latinLnBrk="0" hangingPunct="1">
              <a:spcBef>
                <a:spcPct val="20000"/>
              </a:spcBef>
              <a:buFont typeface="Arial"/>
              <a:buNone/>
              <a:defRPr sz="6594" b="1" i="0" kern="1200" baseline="0">
                <a:solidFill>
                  <a:srgbClr val="142958"/>
                </a:solidFill>
                <a:latin typeface="Arial Narrow" panose="020B0606020202030204" pitchFamily="34" charset="0"/>
                <a:ea typeface="+mn-ea"/>
                <a:cs typeface="Arial Narrow" panose="020B060602020203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GSM Data Input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21684"/>
          <a:stretch/>
        </p:blipFill>
        <p:spPr>
          <a:xfrm>
            <a:off x="397455" y="2866523"/>
            <a:ext cx="1897406" cy="1628405"/>
          </a:xfrm>
          <a:prstGeom prst="rect">
            <a:avLst/>
          </a:prstGeom>
        </p:spPr>
      </p:pic>
      <p:pic>
        <p:nvPicPr>
          <p:cNvPr id="21" name="Picture 6" descr="http://clipground.com/images/celltower-clipart-17.jpg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186" y="2592728"/>
            <a:ext cx="1902200" cy="190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4520" y="2817713"/>
            <a:ext cx="2572271" cy="17260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36061" y="881560"/>
            <a:ext cx="4440117" cy="56323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</a:rPr>
              <a:t>{</a:t>
            </a:r>
          </a:p>
          <a:p>
            <a:r>
              <a:rPr lang="en-US" dirty="0">
                <a:latin typeface="Consolas" panose="020B0609020204030204" pitchFamily="49" charset="0"/>
              </a:rPr>
              <a:t>	</a:t>
            </a:r>
            <a:r>
              <a:rPr lang="en-US" dirty="0" err="1">
                <a:latin typeface="Consolas" panose="020B0609020204030204" pitchFamily="49" charset="0"/>
              </a:rPr>
              <a:t>radioType</a:t>
            </a:r>
            <a:r>
              <a:rPr lang="en-US" dirty="0">
                <a:latin typeface="Consolas" panose="020B0609020204030204" pitchFamily="49" charset="0"/>
              </a:rPr>
              <a:t>: </a:t>
            </a:r>
            <a:r>
              <a:rPr lang="en-US" dirty="0" err="1">
                <a:latin typeface="Consolas" panose="020B0609020204030204" pitchFamily="49" charset="0"/>
              </a:rPr>
              <a:t>gsm</a:t>
            </a:r>
            <a:endParaRPr lang="en-US" dirty="0">
              <a:latin typeface="Consolas" panose="020B0609020204030204" pitchFamily="49" charset="0"/>
            </a:endParaRPr>
          </a:p>
          <a:p>
            <a:r>
              <a:rPr lang="en-US" dirty="0">
                <a:latin typeface="Consolas" panose="020B0609020204030204" pitchFamily="49" charset="0"/>
              </a:rPr>
              <a:t>	</a:t>
            </a:r>
            <a:r>
              <a:rPr lang="en-US" dirty="0" err="1">
                <a:latin typeface="Consolas" panose="020B0609020204030204" pitchFamily="49" charset="0"/>
              </a:rPr>
              <a:t>considerIP</a:t>
            </a:r>
            <a:r>
              <a:rPr lang="en-US" dirty="0">
                <a:latin typeface="Consolas" panose="020B0609020204030204" pitchFamily="49" charset="0"/>
              </a:rPr>
              <a:t>: false</a:t>
            </a:r>
          </a:p>
          <a:p>
            <a:r>
              <a:rPr lang="en-US" dirty="0">
                <a:latin typeface="Consolas" panose="020B0609020204030204" pitchFamily="49" charset="0"/>
              </a:rPr>
              <a:t>	</a:t>
            </a:r>
            <a:r>
              <a:rPr lang="en-US" dirty="0" err="1">
                <a:latin typeface="Consolas" panose="020B0609020204030204" pitchFamily="49" charset="0"/>
              </a:rPr>
              <a:t>cellTowers</a:t>
            </a:r>
            <a:r>
              <a:rPr lang="en-US" dirty="0">
                <a:latin typeface="Consolas" panose="020B0609020204030204" pitchFamily="49" charset="0"/>
              </a:rPr>
              <a:t>: [</a:t>
            </a:r>
          </a:p>
          <a:p>
            <a:r>
              <a:rPr lang="en-US" dirty="0">
                <a:latin typeface="Consolas" panose="020B0609020204030204" pitchFamily="49" charset="0"/>
              </a:rPr>
              <a:t>	  {</a:t>
            </a:r>
          </a:p>
          <a:p>
            <a:r>
              <a:rPr lang="en-US" dirty="0">
                <a:latin typeface="Consolas" panose="020B0609020204030204" pitchFamily="49" charset="0"/>
              </a:rPr>
              <a:t>		</a:t>
            </a:r>
            <a:r>
              <a:rPr lang="en-US" dirty="0" err="1">
                <a:latin typeface="Consolas" panose="020B0609020204030204" pitchFamily="49" charset="0"/>
              </a:rPr>
              <a:t>cellID</a:t>
            </a:r>
            <a:r>
              <a:rPr lang="en-US" dirty="0">
                <a:latin typeface="Consolas" panose="020B0609020204030204" pitchFamily="49" charset="0"/>
              </a:rPr>
              <a:t>: </a:t>
            </a:r>
          </a:p>
          <a:p>
            <a:r>
              <a:rPr lang="en-US" dirty="0">
                <a:latin typeface="Consolas" panose="020B0609020204030204" pitchFamily="49" charset="0"/>
              </a:rPr>
              <a:t>		</a:t>
            </a:r>
            <a:r>
              <a:rPr lang="en-US" dirty="0" err="1">
                <a:latin typeface="Consolas" panose="020B0609020204030204" pitchFamily="49" charset="0"/>
              </a:rPr>
              <a:t>locationAreaCode</a:t>
            </a:r>
            <a:r>
              <a:rPr lang="en-US" dirty="0">
                <a:latin typeface="Consolas" panose="020B0609020204030204" pitchFamily="49" charset="0"/>
              </a:rPr>
              <a:t>:</a:t>
            </a:r>
          </a:p>
          <a:p>
            <a:r>
              <a:rPr lang="en-US" dirty="0">
                <a:latin typeface="Consolas" panose="020B0609020204030204" pitchFamily="49" charset="0"/>
              </a:rPr>
              <a:t>		</a:t>
            </a:r>
            <a:r>
              <a:rPr lang="en-US" dirty="0" err="1">
                <a:latin typeface="Consolas" panose="020B0609020204030204" pitchFamily="49" charset="0"/>
              </a:rPr>
              <a:t>mobileCountryCode</a:t>
            </a:r>
            <a:r>
              <a:rPr lang="en-US" dirty="0">
                <a:latin typeface="Consolas" panose="020B0609020204030204" pitchFamily="49" charset="0"/>
              </a:rPr>
              <a:t>:</a:t>
            </a:r>
          </a:p>
          <a:p>
            <a:r>
              <a:rPr lang="en-US" dirty="0">
                <a:latin typeface="Consolas" panose="020B0609020204030204" pitchFamily="49" charset="0"/>
              </a:rPr>
              <a:t>		</a:t>
            </a:r>
            <a:r>
              <a:rPr lang="en-US" dirty="0" err="1">
                <a:latin typeface="Consolas" panose="020B0609020204030204" pitchFamily="49" charset="0"/>
              </a:rPr>
              <a:t>mobileNetworkCode</a:t>
            </a:r>
            <a:r>
              <a:rPr lang="en-US" dirty="0">
                <a:latin typeface="Consolas" panose="020B0609020204030204" pitchFamily="49" charset="0"/>
              </a:rPr>
              <a:t>:</a:t>
            </a:r>
          </a:p>
          <a:p>
            <a:r>
              <a:rPr lang="en-US" dirty="0">
                <a:latin typeface="Consolas" panose="020B0609020204030204" pitchFamily="49" charset="0"/>
              </a:rPr>
              <a:t>	  }</a:t>
            </a:r>
          </a:p>
          <a:p>
            <a:r>
              <a:rPr lang="en-US" dirty="0">
                <a:latin typeface="Consolas" panose="020B0609020204030204" pitchFamily="49" charset="0"/>
              </a:rPr>
              <a:t>	  {</a:t>
            </a:r>
          </a:p>
          <a:p>
            <a:r>
              <a:rPr lang="en-US" dirty="0">
                <a:latin typeface="Consolas" panose="020B0609020204030204" pitchFamily="49" charset="0"/>
              </a:rPr>
              <a:t>		</a:t>
            </a:r>
            <a:r>
              <a:rPr lang="en-US" dirty="0" err="1">
                <a:latin typeface="Consolas" panose="020B0609020204030204" pitchFamily="49" charset="0"/>
              </a:rPr>
              <a:t>cellID</a:t>
            </a:r>
            <a:r>
              <a:rPr lang="en-US" dirty="0">
                <a:latin typeface="Consolas" panose="020B0609020204030204" pitchFamily="49" charset="0"/>
              </a:rPr>
              <a:t>: </a:t>
            </a:r>
          </a:p>
          <a:p>
            <a:r>
              <a:rPr lang="en-US" dirty="0">
                <a:latin typeface="Consolas" panose="020B0609020204030204" pitchFamily="49" charset="0"/>
              </a:rPr>
              <a:t>		</a:t>
            </a:r>
            <a:r>
              <a:rPr lang="en-US" dirty="0" err="1">
                <a:latin typeface="Consolas" panose="020B0609020204030204" pitchFamily="49" charset="0"/>
              </a:rPr>
              <a:t>locationAreaCode</a:t>
            </a:r>
            <a:r>
              <a:rPr lang="en-US" dirty="0">
                <a:latin typeface="Consolas" panose="020B0609020204030204" pitchFamily="49" charset="0"/>
              </a:rPr>
              <a:t>:</a:t>
            </a:r>
          </a:p>
          <a:p>
            <a:r>
              <a:rPr lang="en-US" dirty="0">
                <a:latin typeface="Consolas" panose="020B0609020204030204" pitchFamily="49" charset="0"/>
              </a:rPr>
              <a:t>		</a:t>
            </a:r>
            <a:r>
              <a:rPr lang="en-US" dirty="0" err="1">
                <a:latin typeface="Consolas" panose="020B0609020204030204" pitchFamily="49" charset="0"/>
              </a:rPr>
              <a:t>mobileCountryCode</a:t>
            </a:r>
            <a:r>
              <a:rPr lang="en-US" dirty="0">
                <a:latin typeface="Consolas" panose="020B0609020204030204" pitchFamily="49" charset="0"/>
              </a:rPr>
              <a:t>:</a:t>
            </a:r>
          </a:p>
          <a:p>
            <a:r>
              <a:rPr lang="en-US" dirty="0">
                <a:latin typeface="Consolas" panose="020B0609020204030204" pitchFamily="49" charset="0"/>
              </a:rPr>
              <a:t>		</a:t>
            </a:r>
            <a:r>
              <a:rPr lang="en-US" dirty="0" err="1">
                <a:latin typeface="Consolas" panose="020B0609020204030204" pitchFamily="49" charset="0"/>
              </a:rPr>
              <a:t>mobileNetworkCode</a:t>
            </a:r>
            <a:r>
              <a:rPr lang="en-US" dirty="0">
                <a:latin typeface="Consolas" panose="020B0609020204030204" pitchFamily="49" charset="0"/>
              </a:rPr>
              <a:t>:</a:t>
            </a:r>
          </a:p>
          <a:p>
            <a:r>
              <a:rPr lang="en-US" dirty="0">
                <a:latin typeface="Consolas" panose="020B0609020204030204" pitchFamily="49" charset="0"/>
              </a:rPr>
              <a:t>	  }</a:t>
            </a:r>
          </a:p>
          <a:p>
            <a:r>
              <a:rPr lang="en-US" dirty="0">
                <a:latin typeface="Consolas" panose="020B0609020204030204" pitchFamily="49" charset="0"/>
              </a:rPr>
              <a:t>	]</a:t>
            </a:r>
          </a:p>
          <a:p>
            <a:r>
              <a:rPr lang="en-US" dirty="0"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63026" y="4730925"/>
            <a:ext cx="1885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REQUEST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159959" y="4730925"/>
            <a:ext cx="1351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JSON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694072" y="4730925"/>
            <a:ext cx="1885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RAW CELL DATA</a:t>
            </a:r>
          </a:p>
        </p:txBody>
      </p:sp>
    </p:spTree>
    <p:extLst>
      <p:ext uri="{BB962C8B-B14F-4D97-AF65-F5344CB8AC3E}">
        <p14:creationId xmlns:p14="http://schemas.microsoft.com/office/powerpoint/2010/main" val="369460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content-ort2-1.xx.fbcdn.net/v/t35.0-12/18216060_10211147279551097_1866227975_o.png?oh=88efd9cb35c9a2333126ff8d39ab0c36&amp;oe=5908A2D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7"/>
          <a:stretch/>
        </p:blipFill>
        <p:spPr bwMode="auto">
          <a:xfrm>
            <a:off x="10324947" y="1514160"/>
            <a:ext cx="2264217" cy="410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content-ort2-1.xx.fbcdn.net/v/t35.0-12/18236118_10211147261590648_2066146876_o.png?oh=417c883c1c7a74ae5d77776a7fe99450&amp;oe=5908988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078" y="1509962"/>
            <a:ext cx="2317960" cy="412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Arrow: Right 28"/>
          <p:cNvSpPr/>
          <p:nvPr/>
        </p:nvSpPr>
        <p:spPr>
          <a:xfrm>
            <a:off x="1" y="3004906"/>
            <a:ext cx="4415588" cy="1351637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/>
          <p:cNvSpPr/>
          <p:nvPr/>
        </p:nvSpPr>
        <p:spPr>
          <a:xfrm>
            <a:off x="818147" y="3007750"/>
            <a:ext cx="2117558" cy="1431903"/>
          </a:xfrm>
          <a:custGeom>
            <a:avLst/>
            <a:gdLst>
              <a:gd name="connsiteX0" fmla="*/ 24064 w 2117558"/>
              <a:gd name="connsiteY0" fmla="*/ 72334 h 1431903"/>
              <a:gd name="connsiteX1" fmla="*/ 24064 w 2117558"/>
              <a:gd name="connsiteY1" fmla="*/ 72334 h 1431903"/>
              <a:gd name="connsiteX2" fmla="*/ 120316 w 2117558"/>
              <a:gd name="connsiteY2" fmla="*/ 120461 h 1431903"/>
              <a:gd name="connsiteX3" fmla="*/ 144379 w 2117558"/>
              <a:gd name="connsiteY3" fmla="*/ 156555 h 1431903"/>
              <a:gd name="connsiteX4" fmla="*/ 180474 w 2117558"/>
              <a:gd name="connsiteY4" fmla="*/ 180618 h 1431903"/>
              <a:gd name="connsiteX5" fmla="*/ 216569 w 2117558"/>
              <a:gd name="connsiteY5" fmla="*/ 168587 h 1431903"/>
              <a:gd name="connsiteX6" fmla="*/ 276727 w 2117558"/>
              <a:gd name="connsiteY6" fmla="*/ 156555 h 1431903"/>
              <a:gd name="connsiteX7" fmla="*/ 385011 w 2117558"/>
              <a:gd name="connsiteY7" fmla="*/ 108429 h 1431903"/>
              <a:gd name="connsiteX8" fmla="*/ 565485 w 2117558"/>
              <a:gd name="connsiteY8" fmla="*/ 96397 h 1431903"/>
              <a:gd name="connsiteX9" fmla="*/ 673769 w 2117558"/>
              <a:gd name="connsiteY9" fmla="*/ 84366 h 1431903"/>
              <a:gd name="connsiteX10" fmla="*/ 818148 w 2117558"/>
              <a:gd name="connsiteY10" fmla="*/ 72334 h 1431903"/>
              <a:gd name="connsiteX11" fmla="*/ 938464 w 2117558"/>
              <a:gd name="connsiteY11" fmla="*/ 48271 h 1431903"/>
              <a:gd name="connsiteX12" fmla="*/ 998621 w 2117558"/>
              <a:gd name="connsiteY12" fmla="*/ 36239 h 1431903"/>
              <a:gd name="connsiteX13" fmla="*/ 1443790 w 2117558"/>
              <a:gd name="connsiteY13" fmla="*/ 24208 h 1431903"/>
              <a:gd name="connsiteX14" fmla="*/ 1600200 w 2117558"/>
              <a:gd name="connsiteY14" fmla="*/ 12176 h 1431903"/>
              <a:gd name="connsiteX15" fmla="*/ 1624264 w 2117558"/>
              <a:gd name="connsiteY15" fmla="*/ 36239 h 1431903"/>
              <a:gd name="connsiteX16" fmla="*/ 1648327 w 2117558"/>
              <a:gd name="connsiteY16" fmla="*/ 72334 h 1431903"/>
              <a:gd name="connsiteX17" fmla="*/ 1684421 w 2117558"/>
              <a:gd name="connsiteY17" fmla="*/ 84366 h 1431903"/>
              <a:gd name="connsiteX18" fmla="*/ 1708485 w 2117558"/>
              <a:gd name="connsiteY18" fmla="*/ 108429 h 1431903"/>
              <a:gd name="connsiteX19" fmla="*/ 1768642 w 2117558"/>
              <a:gd name="connsiteY19" fmla="*/ 120461 h 1431903"/>
              <a:gd name="connsiteX20" fmla="*/ 1804737 w 2117558"/>
              <a:gd name="connsiteY20" fmla="*/ 132492 h 1431903"/>
              <a:gd name="connsiteX21" fmla="*/ 1937085 w 2117558"/>
              <a:gd name="connsiteY21" fmla="*/ 144524 h 1431903"/>
              <a:gd name="connsiteX22" fmla="*/ 1913021 w 2117558"/>
              <a:gd name="connsiteY22" fmla="*/ 288903 h 1431903"/>
              <a:gd name="connsiteX23" fmla="*/ 1888958 w 2117558"/>
              <a:gd name="connsiteY23" fmla="*/ 324997 h 1431903"/>
              <a:gd name="connsiteX24" fmla="*/ 1852864 w 2117558"/>
              <a:gd name="connsiteY24" fmla="*/ 457345 h 1431903"/>
              <a:gd name="connsiteX25" fmla="*/ 1840832 w 2117558"/>
              <a:gd name="connsiteY25" fmla="*/ 493439 h 1431903"/>
              <a:gd name="connsiteX26" fmla="*/ 1840832 w 2117558"/>
              <a:gd name="connsiteY26" fmla="*/ 685945 h 1431903"/>
              <a:gd name="connsiteX27" fmla="*/ 1828800 w 2117558"/>
              <a:gd name="connsiteY27" fmla="*/ 722039 h 1431903"/>
              <a:gd name="connsiteX28" fmla="*/ 1792706 w 2117558"/>
              <a:gd name="connsiteY28" fmla="*/ 746103 h 1431903"/>
              <a:gd name="connsiteX29" fmla="*/ 1780674 w 2117558"/>
              <a:gd name="connsiteY29" fmla="*/ 782197 h 1431903"/>
              <a:gd name="connsiteX30" fmla="*/ 1756611 w 2117558"/>
              <a:gd name="connsiteY30" fmla="*/ 806261 h 1431903"/>
              <a:gd name="connsiteX31" fmla="*/ 1744579 w 2117558"/>
              <a:gd name="connsiteY31" fmla="*/ 890482 h 1431903"/>
              <a:gd name="connsiteX32" fmla="*/ 1768642 w 2117558"/>
              <a:gd name="connsiteY32" fmla="*/ 962671 h 1431903"/>
              <a:gd name="connsiteX33" fmla="*/ 1804737 w 2117558"/>
              <a:gd name="connsiteY33" fmla="*/ 974703 h 1431903"/>
              <a:gd name="connsiteX34" fmla="*/ 2021306 w 2117558"/>
              <a:gd name="connsiteY34" fmla="*/ 962671 h 1431903"/>
              <a:gd name="connsiteX35" fmla="*/ 2057400 w 2117558"/>
              <a:gd name="connsiteY35" fmla="*/ 950639 h 1431903"/>
              <a:gd name="connsiteX36" fmla="*/ 2081464 w 2117558"/>
              <a:gd name="connsiteY36" fmla="*/ 914545 h 1431903"/>
              <a:gd name="connsiteX37" fmla="*/ 2117558 w 2117558"/>
              <a:gd name="connsiteY37" fmla="*/ 890482 h 1431903"/>
              <a:gd name="connsiteX38" fmla="*/ 2105527 w 2117558"/>
              <a:gd name="connsiteY38" fmla="*/ 1070955 h 1431903"/>
              <a:gd name="connsiteX39" fmla="*/ 2069432 w 2117558"/>
              <a:gd name="connsiteY39" fmla="*/ 1095018 h 1431903"/>
              <a:gd name="connsiteX40" fmla="*/ 2009274 w 2117558"/>
              <a:gd name="connsiteY40" fmla="*/ 1143145 h 1431903"/>
              <a:gd name="connsiteX41" fmla="*/ 1961148 w 2117558"/>
              <a:gd name="connsiteY41" fmla="*/ 1155176 h 1431903"/>
              <a:gd name="connsiteX42" fmla="*/ 1792706 w 2117558"/>
              <a:gd name="connsiteY42" fmla="*/ 1227366 h 1431903"/>
              <a:gd name="connsiteX43" fmla="*/ 1720516 w 2117558"/>
              <a:gd name="connsiteY43" fmla="*/ 1263461 h 1431903"/>
              <a:gd name="connsiteX44" fmla="*/ 1684421 w 2117558"/>
              <a:gd name="connsiteY44" fmla="*/ 1275492 h 1431903"/>
              <a:gd name="connsiteX45" fmla="*/ 1624264 w 2117558"/>
              <a:gd name="connsiteY45" fmla="*/ 1287524 h 1431903"/>
              <a:gd name="connsiteX46" fmla="*/ 1576137 w 2117558"/>
              <a:gd name="connsiteY46" fmla="*/ 1299555 h 1431903"/>
              <a:gd name="connsiteX47" fmla="*/ 1528011 w 2117558"/>
              <a:gd name="connsiteY47" fmla="*/ 1323618 h 1431903"/>
              <a:gd name="connsiteX48" fmla="*/ 1491916 w 2117558"/>
              <a:gd name="connsiteY48" fmla="*/ 1335650 h 1431903"/>
              <a:gd name="connsiteX49" fmla="*/ 1443790 w 2117558"/>
              <a:gd name="connsiteY49" fmla="*/ 1371745 h 1431903"/>
              <a:gd name="connsiteX50" fmla="*/ 1323474 w 2117558"/>
              <a:gd name="connsiteY50" fmla="*/ 1407839 h 1431903"/>
              <a:gd name="connsiteX51" fmla="*/ 1239253 w 2117558"/>
              <a:gd name="connsiteY51" fmla="*/ 1431903 h 1431903"/>
              <a:gd name="connsiteX52" fmla="*/ 794085 w 2117558"/>
              <a:gd name="connsiteY52" fmla="*/ 1419871 h 1431903"/>
              <a:gd name="connsiteX53" fmla="*/ 721895 w 2117558"/>
              <a:gd name="connsiteY53" fmla="*/ 1395808 h 1431903"/>
              <a:gd name="connsiteX54" fmla="*/ 685800 w 2117558"/>
              <a:gd name="connsiteY54" fmla="*/ 1359713 h 1431903"/>
              <a:gd name="connsiteX55" fmla="*/ 613611 w 2117558"/>
              <a:gd name="connsiteY55" fmla="*/ 1335650 h 1431903"/>
              <a:gd name="connsiteX56" fmla="*/ 565485 w 2117558"/>
              <a:gd name="connsiteY56" fmla="*/ 1299555 h 1431903"/>
              <a:gd name="connsiteX57" fmla="*/ 529390 w 2117558"/>
              <a:gd name="connsiteY57" fmla="*/ 1275492 h 1431903"/>
              <a:gd name="connsiteX58" fmla="*/ 469232 w 2117558"/>
              <a:gd name="connsiteY58" fmla="*/ 1215334 h 1431903"/>
              <a:gd name="connsiteX59" fmla="*/ 445169 w 2117558"/>
              <a:gd name="connsiteY59" fmla="*/ 1179239 h 1431903"/>
              <a:gd name="connsiteX60" fmla="*/ 421106 w 2117558"/>
              <a:gd name="connsiteY60" fmla="*/ 1107050 h 1431903"/>
              <a:gd name="connsiteX61" fmla="*/ 385011 w 2117558"/>
              <a:gd name="connsiteY61" fmla="*/ 1095018 h 1431903"/>
              <a:gd name="connsiteX62" fmla="*/ 336885 w 2117558"/>
              <a:gd name="connsiteY62" fmla="*/ 1070955 h 1431903"/>
              <a:gd name="connsiteX63" fmla="*/ 264695 w 2117558"/>
              <a:gd name="connsiteY63" fmla="*/ 1058924 h 1431903"/>
              <a:gd name="connsiteX64" fmla="*/ 216569 w 2117558"/>
              <a:gd name="connsiteY64" fmla="*/ 1034861 h 1431903"/>
              <a:gd name="connsiteX65" fmla="*/ 168442 w 2117558"/>
              <a:gd name="connsiteY65" fmla="*/ 986734 h 1431903"/>
              <a:gd name="connsiteX66" fmla="*/ 156411 w 2117558"/>
              <a:gd name="connsiteY66" fmla="*/ 950639 h 1431903"/>
              <a:gd name="connsiteX67" fmla="*/ 180474 w 2117558"/>
              <a:gd name="connsiteY67" fmla="*/ 782197 h 1431903"/>
              <a:gd name="connsiteX68" fmla="*/ 168442 w 2117558"/>
              <a:gd name="connsiteY68" fmla="*/ 673913 h 1431903"/>
              <a:gd name="connsiteX69" fmla="*/ 144379 w 2117558"/>
              <a:gd name="connsiteY69" fmla="*/ 637818 h 1431903"/>
              <a:gd name="connsiteX70" fmla="*/ 132348 w 2117558"/>
              <a:gd name="connsiteY70" fmla="*/ 601724 h 1431903"/>
              <a:gd name="connsiteX71" fmla="*/ 48127 w 2117558"/>
              <a:gd name="connsiteY71" fmla="*/ 505471 h 1431903"/>
              <a:gd name="connsiteX72" fmla="*/ 0 w 2117558"/>
              <a:gd name="connsiteY72" fmla="*/ 397187 h 1431903"/>
              <a:gd name="connsiteX73" fmla="*/ 24064 w 2117558"/>
              <a:gd name="connsiteY73" fmla="*/ 204682 h 1431903"/>
              <a:gd name="connsiteX74" fmla="*/ 72190 w 2117558"/>
              <a:gd name="connsiteY74" fmla="*/ 132492 h 1431903"/>
              <a:gd name="connsiteX75" fmla="*/ 84221 w 2117558"/>
              <a:gd name="connsiteY75" fmla="*/ 96397 h 1431903"/>
              <a:gd name="connsiteX76" fmla="*/ 120316 w 2117558"/>
              <a:gd name="connsiteY76" fmla="*/ 60303 h 1431903"/>
              <a:gd name="connsiteX77" fmla="*/ 156411 w 2117558"/>
              <a:gd name="connsiteY77" fmla="*/ 145 h 1431903"/>
              <a:gd name="connsiteX78" fmla="*/ 156411 w 2117558"/>
              <a:gd name="connsiteY78" fmla="*/ 145 h 1431903"/>
              <a:gd name="connsiteX79" fmla="*/ 72190 w 2117558"/>
              <a:gd name="connsiteY79" fmla="*/ 108429 h 1431903"/>
              <a:gd name="connsiteX80" fmla="*/ 72190 w 2117558"/>
              <a:gd name="connsiteY80" fmla="*/ 108429 h 1431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2117558" h="1431903">
                <a:moveTo>
                  <a:pt x="24064" y="72334"/>
                </a:moveTo>
                <a:lnTo>
                  <a:pt x="24064" y="72334"/>
                </a:lnTo>
                <a:cubicBezTo>
                  <a:pt x="56148" y="88376"/>
                  <a:pt x="90929" y="99890"/>
                  <a:pt x="120316" y="120461"/>
                </a:cubicBezTo>
                <a:cubicBezTo>
                  <a:pt x="132162" y="128753"/>
                  <a:pt x="134154" y="146330"/>
                  <a:pt x="144379" y="156555"/>
                </a:cubicBezTo>
                <a:cubicBezTo>
                  <a:pt x="154604" y="166780"/>
                  <a:pt x="168442" y="172597"/>
                  <a:pt x="180474" y="180618"/>
                </a:cubicBezTo>
                <a:cubicBezTo>
                  <a:pt x="192506" y="176608"/>
                  <a:pt x="204265" y="171663"/>
                  <a:pt x="216569" y="168587"/>
                </a:cubicBezTo>
                <a:cubicBezTo>
                  <a:pt x="236408" y="163627"/>
                  <a:pt x="257740" y="164150"/>
                  <a:pt x="276727" y="156555"/>
                </a:cubicBezTo>
                <a:cubicBezTo>
                  <a:pt x="352325" y="126316"/>
                  <a:pt x="313307" y="115977"/>
                  <a:pt x="385011" y="108429"/>
                </a:cubicBezTo>
                <a:cubicBezTo>
                  <a:pt x="444971" y="102117"/>
                  <a:pt x="505402" y="101404"/>
                  <a:pt x="565485" y="96397"/>
                </a:cubicBezTo>
                <a:cubicBezTo>
                  <a:pt x="601676" y="93381"/>
                  <a:pt x="637616" y="87809"/>
                  <a:pt x="673769" y="84366"/>
                </a:cubicBezTo>
                <a:cubicBezTo>
                  <a:pt x="721845" y="79787"/>
                  <a:pt x="770022" y="76345"/>
                  <a:pt x="818148" y="72334"/>
                </a:cubicBezTo>
                <a:cubicBezTo>
                  <a:pt x="903277" y="51053"/>
                  <a:pt x="830289" y="67940"/>
                  <a:pt x="938464" y="48271"/>
                </a:cubicBezTo>
                <a:cubicBezTo>
                  <a:pt x="958584" y="44613"/>
                  <a:pt x="978195" y="37212"/>
                  <a:pt x="998621" y="36239"/>
                </a:cubicBezTo>
                <a:cubicBezTo>
                  <a:pt x="1146897" y="29178"/>
                  <a:pt x="1295400" y="28218"/>
                  <a:pt x="1443790" y="24208"/>
                </a:cubicBezTo>
                <a:cubicBezTo>
                  <a:pt x="1559881" y="-4815"/>
                  <a:pt x="1507613" y="-6341"/>
                  <a:pt x="1600200" y="12176"/>
                </a:cubicBezTo>
                <a:cubicBezTo>
                  <a:pt x="1608221" y="20197"/>
                  <a:pt x="1617178" y="27381"/>
                  <a:pt x="1624264" y="36239"/>
                </a:cubicBezTo>
                <a:cubicBezTo>
                  <a:pt x="1633297" y="47530"/>
                  <a:pt x="1637036" y="63301"/>
                  <a:pt x="1648327" y="72334"/>
                </a:cubicBezTo>
                <a:cubicBezTo>
                  <a:pt x="1658230" y="80257"/>
                  <a:pt x="1672390" y="80355"/>
                  <a:pt x="1684421" y="84366"/>
                </a:cubicBezTo>
                <a:cubicBezTo>
                  <a:pt x="1692442" y="92387"/>
                  <a:pt x="1698059" y="103960"/>
                  <a:pt x="1708485" y="108429"/>
                </a:cubicBezTo>
                <a:cubicBezTo>
                  <a:pt x="1727281" y="116485"/>
                  <a:pt x="1748803" y="115501"/>
                  <a:pt x="1768642" y="120461"/>
                </a:cubicBezTo>
                <a:cubicBezTo>
                  <a:pt x="1780946" y="123537"/>
                  <a:pt x="1792182" y="130698"/>
                  <a:pt x="1804737" y="132492"/>
                </a:cubicBezTo>
                <a:cubicBezTo>
                  <a:pt x="1848590" y="138757"/>
                  <a:pt x="1892969" y="140513"/>
                  <a:pt x="1937085" y="144524"/>
                </a:cubicBezTo>
                <a:cubicBezTo>
                  <a:pt x="1934432" y="165749"/>
                  <a:pt x="1927050" y="256169"/>
                  <a:pt x="1913021" y="288903"/>
                </a:cubicBezTo>
                <a:cubicBezTo>
                  <a:pt x="1907325" y="302194"/>
                  <a:pt x="1896979" y="312966"/>
                  <a:pt x="1888958" y="324997"/>
                </a:cubicBezTo>
                <a:cubicBezTo>
                  <a:pt x="1871954" y="410023"/>
                  <a:pt x="1883393" y="365760"/>
                  <a:pt x="1852864" y="457345"/>
                </a:cubicBezTo>
                <a:lnTo>
                  <a:pt x="1840832" y="493439"/>
                </a:lnTo>
                <a:cubicBezTo>
                  <a:pt x="1862781" y="581233"/>
                  <a:pt x="1859483" y="546069"/>
                  <a:pt x="1840832" y="685945"/>
                </a:cubicBezTo>
                <a:cubicBezTo>
                  <a:pt x="1839156" y="698516"/>
                  <a:pt x="1836722" y="712136"/>
                  <a:pt x="1828800" y="722039"/>
                </a:cubicBezTo>
                <a:cubicBezTo>
                  <a:pt x="1819767" y="733330"/>
                  <a:pt x="1804737" y="738082"/>
                  <a:pt x="1792706" y="746103"/>
                </a:cubicBezTo>
                <a:cubicBezTo>
                  <a:pt x="1788695" y="758134"/>
                  <a:pt x="1787199" y="771322"/>
                  <a:pt x="1780674" y="782197"/>
                </a:cubicBezTo>
                <a:cubicBezTo>
                  <a:pt x="1774838" y="791924"/>
                  <a:pt x="1760198" y="795499"/>
                  <a:pt x="1756611" y="806261"/>
                </a:cubicBezTo>
                <a:cubicBezTo>
                  <a:pt x="1747643" y="833164"/>
                  <a:pt x="1748590" y="862408"/>
                  <a:pt x="1744579" y="890482"/>
                </a:cubicBezTo>
                <a:cubicBezTo>
                  <a:pt x="1752600" y="914545"/>
                  <a:pt x="1753899" y="942031"/>
                  <a:pt x="1768642" y="962671"/>
                </a:cubicBezTo>
                <a:cubicBezTo>
                  <a:pt x="1776014" y="972991"/>
                  <a:pt x="1792054" y="974703"/>
                  <a:pt x="1804737" y="974703"/>
                </a:cubicBezTo>
                <a:cubicBezTo>
                  <a:pt x="1877038" y="974703"/>
                  <a:pt x="1949116" y="966682"/>
                  <a:pt x="2021306" y="962671"/>
                </a:cubicBezTo>
                <a:cubicBezTo>
                  <a:pt x="2033337" y="958660"/>
                  <a:pt x="2047497" y="958561"/>
                  <a:pt x="2057400" y="950639"/>
                </a:cubicBezTo>
                <a:cubicBezTo>
                  <a:pt x="2068691" y="941606"/>
                  <a:pt x="2071239" y="924770"/>
                  <a:pt x="2081464" y="914545"/>
                </a:cubicBezTo>
                <a:cubicBezTo>
                  <a:pt x="2091689" y="904320"/>
                  <a:pt x="2105527" y="898503"/>
                  <a:pt x="2117558" y="890482"/>
                </a:cubicBezTo>
                <a:cubicBezTo>
                  <a:pt x="2113548" y="950640"/>
                  <a:pt x="2119336" y="1012267"/>
                  <a:pt x="2105527" y="1070955"/>
                </a:cubicBezTo>
                <a:cubicBezTo>
                  <a:pt x="2102215" y="1085031"/>
                  <a:pt x="2080723" y="1085985"/>
                  <a:pt x="2069432" y="1095018"/>
                </a:cubicBezTo>
                <a:cubicBezTo>
                  <a:pt x="2039576" y="1118903"/>
                  <a:pt x="2049158" y="1126052"/>
                  <a:pt x="2009274" y="1143145"/>
                </a:cubicBezTo>
                <a:cubicBezTo>
                  <a:pt x="1994075" y="1149659"/>
                  <a:pt x="1976986" y="1150425"/>
                  <a:pt x="1961148" y="1155176"/>
                </a:cubicBezTo>
                <a:cubicBezTo>
                  <a:pt x="1872629" y="1181731"/>
                  <a:pt x="1886612" y="1180413"/>
                  <a:pt x="1792706" y="1227366"/>
                </a:cubicBezTo>
                <a:cubicBezTo>
                  <a:pt x="1768643" y="1239398"/>
                  <a:pt x="1746039" y="1254954"/>
                  <a:pt x="1720516" y="1263461"/>
                </a:cubicBezTo>
                <a:cubicBezTo>
                  <a:pt x="1708484" y="1267471"/>
                  <a:pt x="1696725" y="1272416"/>
                  <a:pt x="1684421" y="1275492"/>
                </a:cubicBezTo>
                <a:cubicBezTo>
                  <a:pt x="1664582" y="1280452"/>
                  <a:pt x="1644227" y="1283088"/>
                  <a:pt x="1624264" y="1287524"/>
                </a:cubicBezTo>
                <a:cubicBezTo>
                  <a:pt x="1608122" y="1291111"/>
                  <a:pt x="1592179" y="1295545"/>
                  <a:pt x="1576137" y="1299555"/>
                </a:cubicBezTo>
                <a:cubicBezTo>
                  <a:pt x="1560095" y="1307576"/>
                  <a:pt x="1544496" y="1316553"/>
                  <a:pt x="1528011" y="1323618"/>
                </a:cubicBezTo>
                <a:cubicBezTo>
                  <a:pt x="1516354" y="1328614"/>
                  <a:pt x="1502927" y="1329358"/>
                  <a:pt x="1491916" y="1335650"/>
                </a:cubicBezTo>
                <a:cubicBezTo>
                  <a:pt x="1474506" y="1345599"/>
                  <a:pt x="1461726" y="1362777"/>
                  <a:pt x="1443790" y="1371745"/>
                </a:cubicBezTo>
                <a:cubicBezTo>
                  <a:pt x="1409195" y="1389042"/>
                  <a:pt x="1361472" y="1397476"/>
                  <a:pt x="1323474" y="1407839"/>
                </a:cubicBezTo>
                <a:cubicBezTo>
                  <a:pt x="1295306" y="1415521"/>
                  <a:pt x="1267327" y="1423882"/>
                  <a:pt x="1239253" y="1431903"/>
                </a:cubicBezTo>
                <a:cubicBezTo>
                  <a:pt x="1090864" y="1427892"/>
                  <a:pt x="942169" y="1430202"/>
                  <a:pt x="794085" y="1419871"/>
                </a:cubicBezTo>
                <a:cubicBezTo>
                  <a:pt x="768782" y="1418106"/>
                  <a:pt x="721895" y="1395808"/>
                  <a:pt x="721895" y="1395808"/>
                </a:cubicBezTo>
                <a:cubicBezTo>
                  <a:pt x="709863" y="1383776"/>
                  <a:pt x="700674" y="1367976"/>
                  <a:pt x="685800" y="1359713"/>
                </a:cubicBezTo>
                <a:cubicBezTo>
                  <a:pt x="663627" y="1347395"/>
                  <a:pt x="613611" y="1335650"/>
                  <a:pt x="613611" y="1335650"/>
                </a:cubicBezTo>
                <a:cubicBezTo>
                  <a:pt x="597569" y="1323618"/>
                  <a:pt x="581802" y="1311210"/>
                  <a:pt x="565485" y="1299555"/>
                </a:cubicBezTo>
                <a:cubicBezTo>
                  <a:pt x="553718" y="1291150"/>
                  <a:pt x="538647" y="1286601"/>
                  <a:pt x="529390" y="1275492"/>
                </a:cubicBezTo>
                <a:cubicBezTo>
                  <a:pt x="472207" y="1206873"/>
                  <a:pt x="541751" y="1239508"/>
                  <a:pt x="469232" y="1215334"/>
                </a:cubicBezTo>
                <a:cubicBezTo>
                  <a:pt x="461211" y="1203302"/>
                  <a:pt x="451042" y="1192453"/>
                  <a:pt x="445169" y="1179239"/>
                </a:cubicBezTo>
                <a:cubicBezTo>
                  <a:pt x="434867" y="1156060"/>
                  <a:pt x="445169" y="1115071"/>
                  <a:pt x="421106" y="1107050"/>
                </a:cubicBezTo>
                <a:cubicBezTo>
                  <a:pt x="409074" y="1103039"/>
                  <a:pt x="396668" y="1100014"/>
                  <a:pt x="385011" y="1095018"/>
                </a:cubicBezTo>
                <a:cubicBezTo>
                  <a:pt x="368526" y="1087953"/>
                  <a:pt x="354064" y="1076109"/>
                  <a:pt x="336885" y="1070955"/>
                </a:cubicBezTo>
                <a:cubicBezTo>
                  <a:pt x="313519" y="1063945"/>
                  <a:pt x="288758" y="1062934"/>
                  <a:pt x="264695" y="1058924"/>
                </a:cubicBezTo>
                <a:cubicBezTo>
                  <a:pt x="248653" y="1050903"/>
                  <a:pt x="230917" y="1045622"/>
                  <a:pt x="216569" y="1034861"/>
                </a:cubicBezTo>
                <a:cubicBezTo>
                  <a:pt x="198419" y="1021249"/>
                  <a:pt x="168442" y="986734"/>
                  <a:pt x="168442" y="986734"/>
                </a:cubicBezTo>
                <a:cubicBezTo>
                  <a:pt x="164432" y="974702"/>
                  <a:pt x="156411" y="963321"/>
                  <a:pt x="156411" y="950639"/>
                </a:cubicBezTo>
                <a:cubicBezTo>
                  <a:pt x="156411" y="868574"/>
                  <a:pt x="164277" y="846982"/>
                  <a:pt x="180474" y="782197"/>
                </a:cubicBezTo>
                <a:cubicBezTo>
                  <a:pt x="176463" y="746102"/>
                  <a:pt x="177250" y="709145"/>
                  <a:pt x="168442" y="673913"/>
                </a:cubicBezTo>
                <a:cubicBezTo>
                  <a:pt x="164935" y="659885"/>
                  <a:pt x="150846" y="650752"/>
                  <a:pt x="144379" y="637818"/>
                </a:cubicBezTo>
                <a:cubicBezTo>
                  <a:pt x="138707" y="626475"/>
                  <a:pt x="138507" y="612810"/>
                  <a:pt x="132348" y="601724"/>
                </a:cubicBezTo>
                <a:cubicBezTo>
                  <a:pt x="91063" y="527412"/>
                  <a:pt x="100853" y="540622"/>
                  <a:pt x="48127" y="505471"/>
                </a:cubicBezTo>
                <a:cubicBezTo>
                  <a:pt x="19491" y="419564"/>
                  <a:pt x="38134" y="454386"/>
                  <a:pt x="0" y="397187"/>
                </a:cubicBezTo>
                <a:cubicBezTo>
                  <a:pt x="385" y="392180"/>
                  <a:pt x="-1444" y="250596"/>
                  <a:pt x="24064" y="204682"/>
                </a:cubicBezTo>
                <a:cubicBezTo>
                  <a:pt x="38109" y="179401"/>
                  <a:pt x="72190" y="132492"/>
                  <a:pt x="72190" y="132492"/>
                </a:cubicBezTo>
                <a:cubicBezTo>
                  <a:pt x="76200" y="120460"/>
                  <a:pt x="77186" y="106949"/>
                  <a:pt x="84221" y="96397"/>
                </a:cubicBezTo>
                <a:cubicBezTo>
                  <a:pt x="93659" y="82240"/>
                  <a:pt x="109423" y="73374"/>
                  <a:pt x="120316" y="60303"/>
                </a:cubicBezTo>
                <a:cubicBezTo>
                  <a:pt x="138462" y="38528"/>
                  <a:pt x="144666" y="23633"/>
                  <a:pt x="156411" y="145"/>
                </a:cubicBezTo>
                <a:lnTo>
                  <a:pt x="156411" y="145"/>
                </a:lnTo>
                <a:lnTo>
                  <a:pt x="72190" y="108429"/>
                </a:lnTo>
                <a:lnTo>
                  <a:pt x="72190" y="108429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08987" y="2838860"/>
            <a:ext cx="1453739" cy="145373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01948" y="4730925"/>
            <a:ext cx="1351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JSON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62726" y="4730924"/>
            <a:ext cx="3982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 COORDINATES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38272" y="930222"/>
            <a:ext cx="4731770" cy="52710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133304" y="930221"/>
            <a:ext cx="4656223" cy="5271013"/>
          </a:xfrm>
          <a:prstGeom prst="rect">
            <a:avLst/>
          </a:prstGeom>
        </p:spPr>
      </p:pic>
      <p:sp>
        <p:nvSpPr>
          <p:cNvPr id="2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97455" y="416856"/>
            <a:ext cx="12631240" cy="705370"/>
          </a:xfrm>
        </p:spPr>
        <p:txBody>
          <a:bodyPr anchor="b"/>
          <a:lstStyle/>
          <a:p>
            <a:r>
              <a:rPr lang="en-US" sz="4800" dirty="0">
                <a:solidFill>
                  <a:srgbClr val="142958"/>
                </a:solidFill>
              </a:rPr>
              <a:t>Smart Phone Application</a:t>
            </a:r>
          </a:p>
        </p:txBody>
      </p:sp>
      <p:sp>
        <p:nvSpPr>
          <p:cNvPr id="27" name="Text Placeholder 2"/>
          <p:cNvSpPr txBox="1">
            <a:spLocks/>
          </p:cNvSpPr>
          <p:nvPr/>
        </p:nvSpPr>
        <p:spPr>
          <a:xfrm>
            <a:off x="763026" y="809105"/>
            <a:ext cx="12631240" cy="705370"/>
          </a:xfrm>
          <a:prstGeom prst="rect">
            <a:avLst/>
          </a:prstGeom>
        </p:spPr>
        <p:txBody>
          <a:bodyPr vert="horz" anchor="b"/>
          <a:lstStyle>
            <a:lvl1pPr marL="0" indent="0" algn="l" defTabSz="699720" rtl="0" eaLnBrk="1" latinLnBrk="0" hangingPunct="1">
              <a:spcBef>
                <a:spcPct val="20000"/>
              </a:spcBef>
              <a:buFont typeface="Arial"/>
              <a:buNone/>
              <a:defRPr sz="6594" b="1" i="0" kern="1200" baseline="0">
                <a:solidFill>
                  <a:srgbClr val="142958"/>
                </a:solidFill>
                <a:latin typeface="Arial Narrow" panose="020B0606020202030204" pitchFamily="34" charset="0"/>
                <a:ea typeface="+mn-ea"/>
                <a:cs typeface="Arial Narrow" panose="020B060602020203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GSM Data Input</a:t>
            </a:r>
          </a:p>
        </p:txBody>
      </p:sp>
    </p:spTree>
    <p:extLst>
      <p:ext uri="{BB962C8B-B14F-4D97-AF65-F5344CB8AC3E}">
        <p14:creationId xmlns:p14="http://schemas.microsoft.com/office/powerpoint/2010/main" val="192761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content-ort2-1.xx.fbcdn.net/v/t35.0-12/18216060_10211147279551097_1866227975_o.png?oh=88efd9cb35c9a2333126ff8d39ab0c36&amp;oe=5908A2D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7"/>
          <a:stretch/>
        </p:blipFill>
        <p:spPr bwMode="auto">
          <a:xfrm>
            <a:off x="10324947" y="1514160"/>
            <a:ext cx="2264217" cy="410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content-ort2-1.xx.fbcdn.net/v/t35.0-12/18236118_10211147261590648_2066146876_o.png?oh=417c883c1c7a74ae5d77776a7fe99450&amp;oe=5908988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078" y="1509962"/>
            <a:ext cx="2317960" cy="412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38272" y="930222"/>
            <a:ext cx="4731770" cy="52710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133304" y="930221"/>
            <a:ext cx="4656223" cy="5271013"/>
          </a:xfrm>
          <a:prstGeom prst="rect">
            <a:avLst/>
          </a:prstGeom>
        </p:spPr>
      </p:pic>
      <p:sp>
        <p:nvSpPr>
          <p:cNvPr id="1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97455" y="416856"/>
            <a:ext cx="12631240" cy="705370"/>
          </a:xfrm>
        </p:spPr>
        <p:txBody>
          <a:bodyPr anchor="b"/>
          <a:lstStyle/>
          <a:p>
            <a:r>
              <a:rPr lang="en-US" sz="4800" dirty="0">
                <a:solidFill>
                  <a:srgbClr val="142958"/>
                </a:solidFill>
              </a:rPr>
              <a:t>Smart Phone Application</a:t>
            </a: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763026" y="809105"/>
            <a:ext cx="12631240" cy="705370"/>
          </a:xfrm>
          <a:prstGeom prst="rect">
            <a:avLst/>
          </a:prstGeom>
        </p:spPr>
        <p:txBody>
          <a:bodyPr vert="horz" anchor="b"/>
          <a:lstStyle>
            <a:lvl1pPr marL="0" indent="0" algn="l" defTabSz="699720" rtl="0" eaLnBrk="1" latinLnBrk="0" hangingPunct="1">
              <a:spcBef>
                <a:spcPct val="20000"/>
              </a:spcBef>
              <a:buFont typeface="Arial"/>
              <a:buNone/>
              <a:defRPr sz="6594" b="1" i="0" kern="1200" baseline="0">
                <a:solidFill>
                  <a:srgbClr val="142958"/>
                </a:solidFill>
                <a:latin typeface="Arial Narrow" panose="020B0606020202030204" pitchFamily="34" charset="0"/>
                <a:ea typeface="+mn-ea"/>
                <a:cs typeface="Arial Narrow" panose="020B060602020203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App Features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2201" y="1701397"/>
            <a:ext cx="4016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</a:p>
        </p:txBody>
      </p:sp>
      <p:sp>
        <p:nvSpPr>
          <p:cNvPr id="19" name="Text Placeholder 2"/>
          <p:cNvSpPr txBox="1">
            <a:spLocks/>
          </p:cNvSpPr>
          <p:nvPr/>
        </p:nvSpPr>
        <p:spPr>
          <a:xfrm>
            <a:off x="2035121" y="2346126"/>
            <a:ext cx="3615076" cy="558060"/>
          </a:xfrm>
          <a:prstGeom prst="rect">
            <a:avLst/>
          </a:prstGeom>
        </p:spPr>
        <p:txBody>
          <a:bodyPr vert="horz"/>
          <a:lstStyle>
            <a:lvl1pPr marL="524790" indent="-524790" algn="l" defTabSz="69972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4944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/>
              <a:t>Automatic connection to BLE module (UART)</a:t>
            </a:r>
          </a:p>
        </p:txBody>
      </p:sp>
      <p:sp>
        <p:nvSpPr>
          <p:cNvPr id="21" name="Text Placeholder 2"/>
          <p:cNvSpPr txBox="1">
            <a:spLocks/>
          </p:cNvSpPr>
          <p:nvPr/>
        </p:nvSpPr>
        <p:spPr>
          <a:xfrm>
            <a:off x="2002233" y="3600399"/>
            <a:ext cx="4042967" cy="558060"/>
          </a:xfrm>
          <a:prstGeom prst="rect">
            <a:avLst/>
          </a:prstGeom>
        </p:spPr>
        <p:txBody>
          <a:bodyPr vert="horz"/>
          <a:lstStyle>
            <a:lvl1pPr marL="524790" indent="-524790" algn="l" defTabSz="69972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4944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/>
              <a:t>Tracking 30 children with 5 s updates</a:t>
            </a:r>
          </a:p>
        </p:txBody>
      </p:sp>
      <p:sp>
        <p:nvSpPr>
          <p:cNvPr id="22" name="Text Placeholder 2"/>
          <p:cNvSpPr txBox="1">
            <a:spLocks/>
          </p:cNvSpPr>
          <p:nvPr/>
        </p:nvSpPr>
        <p:spPr>
          <a:xfrm>
            <a:off x="2031177" y="4792672"/>
            <a:ext cx="4042967" cy="558060"/>
          </a:xfrm>
          <a:prstGeom prst="rect">
            <a:avLst/>
          </a:prstGeom>
        </p:spPr>
        <p:txBody>
          <a:bodyPr vert="horz"/>
          <a:lstStyle>
            <a:lvl1pPr marL="524790" indent="-524790" algn="l" defTabSz="69972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4944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/>
              <a:t>Geographic location and radius during fallback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105" y="2252948"/>
            <a:ext cx="978570" cy="9785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105" y="3515281"/>
            <a:ext cx="942420" cy="9424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181" y="4741464"/>
            <a:ext cx="930344" cy="93034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97455" y="2742233"/>
            <a:ext cx="434155" cy="389513"/>
          </a:xfrm>
          <a:prstGeom prst="ellipse">
            <a:avLst/>
          </a:prstGeom>
          <a:solidFill>
            <a:srgbClr val="336699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46706" y="3891475"/>
            <a:ext cx="434155" cy="389513"/>
          </a:xfrm>
          <a:prstGeom prst="ellipse">
            <a:avLst/>
          </a:prstGeom>
          <a:solidFill>
            <a:srgbClr val="336699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46705" y="5040790"/>
            <a:ext cx="434155" cy="389513"/>
          </a:xfrm>
          <a:prstGeom prst="ellipse">
            <a:avLst/>
          </a:prstGeom>
          <a:solidFill>
            <a:srgbClr val="336699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848116" y="1855119"/>
            <a:ext cx="434155" cy="389513"/>
          </a:xfrm>
          <a:prstGeom prst="ellipse">
            <a:avLst/>
          </a:prstGeom>
          <a:solidFill>
            <a:srgbClr val="336699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496002" y="3849118"/>
            <a:ext cx="434155" cy="389513"/>
          </a:xfrm>
          <a:prstGeom prst="ellipse">
            <a:avLst/>
          </a:prstGeom>
          <a:solidFill>
            <a:srgbClr val="336699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336068" y="2336937"/>
            <a:ext cx="434155" cy="389513"/>
          </a:xfrm>
          <a:prstGeom prst="ellipse">
            <a:avLst/>
          </a:prstGeom>
          <a:solidFill>
            <a:srgbClr val="336699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93309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10625" y="731526"/>
            <a:ext cx="10652797" cy="630555"/>
          </a:xfrm>
          <a:prstGeom prst="rect">
            <a:avLst/>
          </a:prstGeom>
        </p:spPr>
        <p:txBody>
          <a:bodyPr/>
          <a:lstStyle/>
          <a:p>
            <a:pPr marL="0" lvl="0" indent="0">
              <a:buNone/>
            </a:pPr>
            <a:r>
              <a:rPr lang="en-US" sz="4800" b="1" dirty="0">
                <a:solidFill>
                  <a:srgbClr val="142958"/>
                </a:solidFill>
                <a:latin typeface="Arial Narrow" panose="020B0606020202030204" pitchFamily="34" charset="0"/>
              </a:rPr>
              <a:t>Safety and Ethics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86582" y="1981436"/>
            <a:ext cx="434155" cy="389513"/>
          </a:xfrm>
          <a:prstGeom prst="ellipse">
            <a:avLst/>
          </a:prstGeom>
          <a:solidFill>
            <a:srgbClr val="336699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86582" y="2768676"/>
            <a:ext cx="434155" cy="389513"/>
          </a:xfrm>
          <a:prstGeom prst="ellipse">
            <a:avLst/>
          </a:prstGeom>
          <a:solidFill>
            <a:srgbClr val="336699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86582" y="4300576"/>
            <a:ext cx="434155" cy="389513"/>
          </a:xfrm>
          <a:prstGeom prst="ellipse">
            <a:avLst/>
          </a:prstGeom>
          <a:solidFill>
            <a:srgbClr val="336699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1967221" y="1951074"/>
            <a:ext cx="6293792" cy="558060"/>
          </a:xfrm>
          <a:prstGeom prst="rect">
            <a:avLst/>
          </a:prstGeom>
        </p:spPr>
        <p:txBody>
          <a:bodyPr vert="horz"/>
          <a:lstStyle>
            <a:lvl1pPr marL="524790" indent="-524790" algn="l" defTabSz="69972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4944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/>
              <a:t>Lithium-Polymer Battery Risks</a:t>
            </a: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1967222" y="2740095"/>
            <a:ext cx="4639318" cy="1291467"/>
          </a:xfrm>
          <a:prstGeom prst="rect">
            <a:avLst/>
          </a:prstGeom>
        </p:spPr>
        <p:txBody>
          <a:bodyPr vert="horz"/>
          <a:lstStyle>
            <a:lvl1pPr marL="524790" indent="-524790" algn="l" defTabSz="69972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4944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/>
              <a:t>Assurance of Protection</a:t>
            </a:r>
          </a:p>
          <a:p>
            <a:r>
              <a:rPr lang="en-US" sz="2400" dirty="0"/>
              <a:t>Finite-energy battery</a:t>
            </a:r>
          </a:p>
          <a:p>
            <a:r>
              <a:rPr lang="en-US" sz="2400" dirty="0"/>
              <a:t>Removal of device</a:t>
            </a: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1967221" y="4262524"/>
            <a:ext cx="8085764" cy="1423120"/>
          </a:xfrm>
          <a:prstGeom prst="rect">
            <a:avLst/>
          </a:prstGeom>
        </p:spPr>
        <p:txBody>
          <a:bodyPr vert="horz"/>
          <a:lstStyle>
            <a:lvl1pPr marL="524790" indent="-524790" algn="l" defTabSz="69972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4944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/>
              <a:t>Privacy Risks</a:t>
            </a:r>
          </a:p>
          <a:p>
            <a:r>
              <a:rPr lang="en-US" sz="2400" dirty="0"/>
              <a:t>Capturing location of children in real time</a:t>
            </a:r>
          </a:p>
          <a:p>
            <a:r>
              <a:rPr lang="en-US" sz="2400" dirty="0"/>
              <a:t>Children vs. adult privacy rights</a:t>
            </a:r>
          </a:p>
        </p:txBody>
      </p:sp>
      <p:pic>
        <p:nvPicPr>
          <p:cNvPr id="12" name="Graphic 11" descr="Warni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37037" y="1239044"/>
            <a:ext cx="1424060" cy="1424060"/>
          </a:xfrm>
          <a:prstGeom prst="rect">
            <a:avLst/>
          </a:prstGeom>
        </p:spPr>
      </p:pic>
      <p:pic>
        <p:nvPicPr>
          <p:cNvPr id="31" name="Graphic 30" descr="Unlock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37036" y="4392003"/>
            <a:ext cx="1601026" cy="1601026"/>
          </a:xfrm>
          <a:prstGeom prst="rect">
            <a:avLst/>
          </a:prstGeom>
        </p:spPr>
      </p:pic>
      <p:pic>
        <p:nvPicPr>
          <p:cNvPr id="6148" name="Picture 6147"/>
          <p:cNvPicPr>
            <a:picLocks noChangeAspect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19271" b="18371"/>
          <a:stretch/>
        </p:blipFill>
        <p:spPr>
          <a:xfrm>
            <a:off x="9086928" y="3013989"/>
            <a:ext cx="1651134" cy="102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482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163380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10625" y="731526"/>
            <a:ext cx="10652797" cy="630555"/>
          </a:xfrm>
          <a:prstGeom prst="rect">
            <a:avLst/>
          </a:prstGeom>
        </p:spPr>
        <p:txBody>
          <a:bodyPr/>
          <a:lstStyle/>
          <a:p>
            <a:pPr marL="0" lvl="0" indent="0">
              <a:buNone/>
            </a:pPr>
            <a:r>
              <a:rPr lang="en-US" sz="4800" b="1" dirty="0">
                <a:solidFill>
                  <a:srgbClr val="142958"/>
                </a:solidFill>
                <a:latin typeface="Arial Narrow" panose="020B0606020202030204" pitchFamily="34" charset="0"/>
              </a:rPr>
              <a:t>Test Methods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625" y="1554302"/>
            <a:ext cx="4349995" cy="30839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11652" y="4710103"/>
            <a:ext cx="4016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SERIAL MONITOR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9545" y="4710104"/>
            <a:ext cx="4016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OSCILLOSCOPE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636609" y="4682784"/>
            <a:ext cx="4016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SENSE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510" y="1554303"/>
            <a:ext cx="3496310" cy="2866730"/>
          </a:xfrm>
          <a:prstGeom prst="rect">
            <a:avLst/>
          </a:prstGeom>
        </p:spPr>
      </p:pic>
      <p:sp>
        <p:nvSpPr>
          <p:cNvPr id="11" name="Text Placeholder 2"/>
          <p:cNvSpPr txBox="1">
            <a:spLocks/>
          </p:cNvSpPr>
          <p:nvPr/>
        </p:nvSpPr>
        <p:spPr>
          <a:xfrm>
            <a:off x="1331423" y="5124565"/>
            <a:ext cx="3800647" cy="1139076"/>
          </a:xfrm>
          <a:prstGeom prst="rect">
            <a:avLst/>
          </a:prstGeom>
        </p:spPr>
        <p:txBody>
          <a:bodyPr vert="horz"/>
          <a:lstStyle>
            <a:lvl1pPr marL="524790" indent="-524790" algn="l" defTabSz="69972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4944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/>
              <a:t>Check that devices are functioning and integrated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/>
              <a:t>Track power consumption</a:t>
            </a:r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5311652" y="5124563"/>
            <a:ext cx="4016954" cy="1401965"/>
          </a:xfrm>
          <a:prstGeom prst="rect">
            <a:avLst/>
          </a:prstGeom>
        </p:spPr>
        <p:txBody>
          <a:bodyPr vert="horz"/>
          <a:lstStyle>
            <a:lvl1pPr marL="524790" indent="-524790" algn="l" defTabSz="69972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4944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/>
              <a:t>Check that devices are communicating useful data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/>
              <a:t>Debug for hours…</a:t>
            </a: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9636609" y="5124562"/>
            <a:ext cx="4016954" cy="1401965"/>
          </a:xfrm>
          <a:prstGeom prst="rect">
            <a:avLst/>
          </a:prstGeom>
        </p:spPr>
        <p:txBody>
          <a:bodyPr vert="horz"/>
          <a:lstStyle>
            <a:lvl1pPr marL="524790" indent="-524790" algn="l" defTabSz="69972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4944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/>
              <a:t>Check for silly mistakes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/>
              <a:t>Avoid hazards</a:t>
            </a:r>
          </a:p>
        </p:txBody>
      </p:sp>
      <p:pic>
        <p:nvPicPr>
          <p:cNvPr id="2054" name="Picture 6" descr="https://cdn.shopify.com/s/files/1/0174/1800/products/LiPo_4_of_8_1024x1024.JPG?v=14666718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609" y="1362081"/>
            <a:ext cx="3159145" cy="315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freepngimg.com/download/smoke_effect/8-2-smoke-effect-free-png-imag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816" y="157456"/>
            <a:ext cx="32004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681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800" dirty="0"/>
              <a:t>Objective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00902" y="2089499"/>
            <a:ext cx="7086575" cy="2213742"/>
          </a:xfrm>
        </p:spPr>
        <p:txBody>
          <a:bodyPr anchor="t"/>
          <a:lstStyle/>
          <a:p>
            <a:pPr algn="just"/>
            <a:r>
              <a:rPr lang="en-US" sz="2400" dirty="0"/>
              <a:t>The CCTS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reduces stress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/>
              <a:t>on adult supervisors of children’s groups by facilitating the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relative and geolocation of multiple children </a:t>
            </a:r>
            <a:r>
              <a:rPr lang="en-US" sz="2400" dirty="0"/>
              <a:t>at the same time, in a diverse range of environments.</a:t>
            </a:r>
          </a:p>
        </p:txBody>
      </p:sp>
      <p:pic>
        <p:nvPicPr>
          <p:cNvPr id="1026" name="Picture 2" descr="http://farm1.static.flickr.com/226/502589753_860db9a20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322" y="2089499"/>
            <a:ext cx="4762500" cy="347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557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10625" y="731526"/>
            <a:ext cx="10652797" cy="630555"/>
          </a:xfrm>
          <a:prstGeom prst="rect">
            <a:avLst/>
          </a:prstGeom>
        </p:spPr>
        <p:txBody>
          <a:bodyPr/>
          <a:lstStyle/>
          <a:p>
            <a:pPr marL="0" lvl="0" indent="0">
              <a:buNone/>
            </a:pPr>
            <a:r>
              <a:rPr lang="en-US" sz="4800" b="1" dirty="0">
                <a:solidFill>
                  <a:srgbClr val="142958"/>
                </a:solidFill>
                <a:latin typeface="Arial Narrow" panose="020B0606020202030204" pitchFamily="34" charset="0"/>
              </a:rPr>
              <a:t>Setbacks in Design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5059" y="1764418"/>
            <a:ext cx="3698681" cy="46120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9637" y="1771650"/>
            <a:ext cx="3776233" cy="4604773"/>
          </a:xfrm>
          <a:prstGeom prst="rect">
            <a:avLst/>
          </a:prstGeom>
        </p:spPr>
      </p:pic>
      <p:sp>
        <p:nvSpPr>
          <p:cNvPr id="12" name="Text Placeholder 2"/>
          <p:cNvSpPr txBox="1">
            <a:spLocks/>
          </p:cNvSpPr>
          <p:nvPr/>
        </p:nvSpPr>
        <p:spPr>
          <a:xfrm>
            <a:off x="917035" y="1888926"/>
            <a:ext cx="3615076" cy="4487497"/>
          </a:xfrm>
          <a:prstGeom prst="rect">
            <a:avLst/>
          </a:prstGeom>
        </p:spPr>
        <p:txBody>
          <a:bodyPr vert="horz"/>
          <a:lstStyle>
            <a:lvl1pPr marL="524790" indent="-524790" algn="l" defTabSz="69972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4944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/>
              <a:t>PCB design needed </a:t>
            </a:r>
            <a:r>
              <a:rPr lang="en-US" sz="2400" b="1" dirty="0"/>
              <a:t>reiteration</a:t>
            </a:r>
            <a:r>
              <a:rPr lang="en-US" sz="2400" dirty="0"/>
              <a:t> and was </a:t>
            </a:r>
            <a:r>
              <a:rPr lang="en-US" sz="2400" b="1" dirty="0"/>
              <a:t>not sustainable</a:t>
            </a:r>
            <a:r>
              <a:rPr lang="en-US" sz="2400" dirty="0"/>
              <a:t> in design process</a:t>
            </a:r>
          </a:p>
        </p:txBody>
      </p:sp>
    </p:spTree>
    <p:extLst>
      <p:ext uri="{BB962C8B-B14F-4D97-AF65-F5344CB8AC3E}">
        <p14:creationId xmlns:p14="http://schemas.microsoft.com/office/powerpoint/2010/main" val="3346925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903" t="15085" b="634"/>
          <a:stretch/>
        </p:blipFill>
        <p:spPr>
          <a:xfrm>
            <a:off x="4587271" y="2166730"/>
            <a:ext cx="8858811" cy="3691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10625" y="731526"/>
            <a:ext cx="10652797" cy="630555"/>
          </a:xfrm>
          <a:prstGeom prst="rect">
            <a:avLst/>
          </a:prstGeom>
        </p:spPr>
        <p:txBody>
          <a:bodyPr/>
          <a:lstStyle/>
          <a:p>
            <a:pPr marL="0" lvl="0" indent="0">
              <a:buNone/>
            </a:pPr>
            <a:r>
              <a:rPr lang="en-US" sz="4800" b="1" dirty="0">
                <a:solidFill>
                  <a:srgbClr val="142958"/>
                </a:solidFill>
                <a:latin typeface="Arial Narrow" panose="020B0606020202030204" pitchFamily="34" charset="0"/>
              </a:rPr>
              <a:t>Setbacks in Design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917035" y="1888926"/>
            <a:ext cx="3615076" cy="4487497"/>
          </a:xfrm>
          <a:prstGeom prst="rect">
            <a:avLst/>
          </a:prstGeom>
        </p:spPr>
        <p:txBody>
          <a:bodyPr vert="horz"/>
          <a:lstStyle>
            <a:lvl1pPr marL="524790" indent="-524790" algn="l" defTabSz="69972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4944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/>
              <a:t>Operating voltage was </a:t>
            </a:r>
            <a:r>
              <a:rPr lang="en-US" sz="2400" b="1" dirty="0"/>
              <a:t>too low</a:t>
            </a:r>
            <a:r>
              <a:rPr lang="en-US" sz="2400" dirty="0"/>
              <a:t> for voltage regulator to function as we wanted</a:t>
            </a:r>
          </a:p>
        </p:txBody>
      </p:sp>
      <p:sp>
        <p:nvSpPr>
          <p:cNvPr id="7" name="Arrow: Right 6"/>
          <p:cNvSpPr/>
          <p:nvPr/>
        </p:nvSpPr>
        <p:spPr>
          <a:xfrm>
            <a:off x="2435872" y="4506922"/>
            <a:ext cx="4415588" cy="1351637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flipH="1">
            <a:off x="2775390" y="4968424"/>
            <a:ext cx="3337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Battery Voltage: 4.1 V</a:t>
            </a:r>
          </a:p>
        </p:txBody>
      </p:sp>
      <p:sp>
        <p:nvSpPr>
          <p:cNvPr id="9" name="Arrow: Right 8"/>
          <p:cNvSpPr/>
          <p:nvPr/>
        </p:nvSpPr>
        <p:spPr>
          <a:xfrm>
            <a:off x="3376942" y="5107378"/>
            <a:ext cx="4415588" cy="1351637"/>
          </a:xfrm>
          <a:prstGeom prst="rightArrow">
            <a:avLst/>
          </a:prstGeom>
          <a:solidFill>
            <a:srgbClr val="4F81BD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flipH="1">
            <a:off x="3716458" y="5568880"/>
            <a:ext cx="3953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Operating Voltage: 5.0 V</a:t>
            </a:r>
          </a:p>
        </p:txBody>
      </p:sp>
    </p:spTree>
    <p:extLst>
      <p:ext uri="{BB962C8B-B14F-4D97-AF65-F5344CB8AC3E}">
        <p14:creationId xmlns:p14="http://schemas.microsoft.com/office/powerpoint/2010/main" val="13291760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10625" y="731526"/>
            <a:ext cx="10652797" cy="630555"/>
          </a:xfrm>
          <a:prstGeom prst="rect">
            <a:avLst/>
          </a:prstGeom>
        </p:spPr>
        <p:txBody>
          <a:bodyPr/>
          <a:lstStyle/>
          <a:p>
            <a:pPr marL="0" lvl="0" indent="0">
              <a:buNone/>
            </a:pPr>
            <a:r>
              <a:rPr lang="en-US" sz="4800" b="1" dirty="0">
                <a:solidFill>
                  <a:srgbClr val="142958"/>
                </a:solidFill>
                <a:latin typeface="Arial Narrow" panose="020B0606020202030204" pitchFamily="34" charset="0"/>
              </a:rPr>
              <a:t>Setbacks in Design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800205150"/>
              </p:ext>
            </p:extLst>
          </p:nvPr>
        </p:nvGraphicFramePr>
        <p:xfrm>
          <a:off x="1610140" y="1967947"/>
          <a:ext cx="10176197" cy="43063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89914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800" dirty="0">
                <a:solidFill>
                  <a:schemeClr val="tx2"/>
                </a:solidFill>
              </a:rPr>
              <a:t>Did We Fulfill Our Goal?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0626" y="1508673"/>
            <a:ext cx="4016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Level Requirements</a:t>
            </a:r>
          </a:p>
        </p:txBody>
      </p:sp>
      <p:graphicFrame>
        <p:nvGraphicFramePr>
          <p:cNvPr id="21" name="Diagram 20"/>
          <p:cNvGraphicFramePr/>
          <p:nvPr>
            <p:extLst>
              <p:ext uri="{D42A27DB-BD31-4B8C-83A1-F6EECF244321}">
                <p14:modId xmlns:p14="http://schemas.microsoft.com/office/powerpoint/2010/main" val="1034089340"/>
              </p:ext>
            </p:extLst>
          </p:nvPr>
        </p:nvGraphicFramePr>
        <p:xfrm>
          <a:off x="1100429" y="2127170"/>
          <a:ext cx="11651634" cy="4234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>
            <a:off x="2857427" y="4401111"/>
            <a:ext cx="741736" cy="7417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>
            <a:off x="2857427" y="3397234"/>
            <a:ext cx="741736" cy="7417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>
            <a:off x="2857427" y="2261271"/>
            <a:ext cx="741736" cy="7417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Rectangle 24"/>
          <p:cNvSpPr/>
          <p:nvPr/>
        </p:nvSpPr>
        <p:spPr>
          <a:xfrm>
            <a:off x="2857427" y="5461101"/>
            <a:ext cx="741736" cy="7315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650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smart watch clip art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89"/>
          <a:stretch/>
        </p:blipFill>
        <p:spPr bwMode="auto">
          <a:xfrm>
            <a:off x="10139808" y="43079"/>
            <a:ext cx="3587622" cy="408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10625" y="731526"/>
            <a:ext cx="10652797" cy="630555"/>
          </a:xfrm>
          <a:prstGeom prst="rect">
            <a:avLst/>
          </a:prstGeom>
        </p:spPr>
        <p:txBody>
          <a:bodyPr/>
          <a:lstStyle/>
          <a:p>
            <a:pPr marL="0" lvl="0" indent="0">
              <a:buNone/>
            </a:pPr>
            <a:r>
              <a:rPr lang="en-US" sz="4800" b="1" dirty="0">
                <a:solidFill>
                  <a:srgbClr val="142958"/>
                </a:solidFill>
                <a:latin typeface="Arial Narrow" panose="020B0606020202030204" pitchFamily="34" charset="0"/>
              </a:rPr>
              <a:t>Conclusions and Future Work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86582" y="1981436"/>
            <a:ext cx="434155" cy="389513"/>
          </a:xfrm>
          <a:prstGeom prst="ellipse">
            <a:avLst/>
          </a:prstGeom>
          <a:solidFill>
            <a:srgbClr val="336699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86583" y="2919618"/>
            <a:ext cx="434155" cy="389513"/>
          </a:xfrm>
          <a:prstGeom prst="ellipse">
            <a:avLst/>
          </a:prstGeom>
          <a:solidFill>
            <a:srgbClr val="336699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86583" y="3873012"/>
            <a:ext cx="434155" cy="389513"/>
          </a:xfrm>
          <a:prstGeom prst="ellipse">
            <a:avLst/>
          </a:prstGeom>
          <a:solidFill>
            <a:srgbClr val="336699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1967221" y="1951074"/>
            <a:ext cx="6293792" cy="558060"/>
          </a:xfrm>
          <a:prstGeom prst="rect">
            <a:avLst/>
          </a:prstGeom>
        </p:spPr>
        <p:txBody>
          <a:bodyPr vert="horz"/>
          <a:lstStyle>
            <a:lvl1pPr marL="524790" indent="-524790" algn="l" defTabSz="69972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4944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/>
              <a:t>Prototype to avoid waste</a:t>
            </a: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1967223" y="2891038"/>
            <a:ext cx="4639318" cy="558060"/>
          </a:xfrm>
          <a:prstGeom prst="rect">
            <a:avLst/>
          </a:prstGeom>
        </p:spPr>
        <p:txBody>
          <a:bodyPr vert="horz"/>
          <a:lstStyle>
            <a:lvl1pPr marL="524790" indent="-524790" algn="l" defTabSz="69972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4944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/>
              <a:t>Improvement: make it dynamic</a:t>
            </a: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1967222" y="3834960"/>
            <a:ext cx="8085764" cy="558060"/>
          </a:xfrm>
          <a:prstGeom prst="rect">
            <a:avLst/>
          </a:prstGeom>
        </p:spPr>
        <p:txBody>
          <a:bodyPr vert="horz"/>
          <a:lstStyle>
            <a:lvl1pPr marL="524790" indent="-524790" algn="l" defTabSz="69972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4944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/>
              <a:t>Form factor and user needs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277964" y="4732021"/>
            <a:ext cx="408042" cy="5374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9330078">
            <a:off x="10582047" y="4353339"/>
            <a:ext cx="537402" cy="4080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7239662">
            <a:off x="10481986" y="3747288"/>
            <a:ext cx="537402" cy="5374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3186840">
            <a:off x="10095393" y="3420642"/>
            <a:ext cx="408042" cy="5374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1368248">
            <a:off x="9399782" y="3546096"/>
            <a:ext cx="537402" cy="5374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5488346">
            <a:off x="8751614" y="3746814"/>
            <a:ext cx="537402" cy="5374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9034645">
            <a:off x="8478159" y="3236844"/>
            <a:ext cx="537402" cy="5374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18506" y="2600385"/>
            <a:ext cx="537402" cy="5374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795092">
            <a:off x="9069806" y="2123070"/>
            <a:ext cx="537402" cy="5374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066129">
            <a:off x="9736042" y="1761276"/>
            <a:ext cx="537402" cy="5374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98008" y="4418385"/>
            <a:ext cx="2201406" cy="220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798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84841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32124521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5175" y="238125"/>
            <a:ext cx="7972425" cy="7534275"/>
          </a:xfrm>
          <a:prstGeom prst="rect">
            <a:avLst/>
          </a:prstGeom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610625" y="731526"/>
            <a:ext cx="5630155" cy="630555"/>
          </a:xfrm>
          <a:prstGeom prst="rect">
            <a:avLst/>
          </a:prstGeom>
        </p:spPr>
        <p:txBody>
          <a:bodyPr/>
          <a:lstStyle>
            <a:lvl1pPr marL="524790" indent="-524790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49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800" b="1" dirty="0">
                <a:solidFill>
                  <a:srgbClr val="142958"/>
                </a:solidFill>
                <a:latin typeface="Arial Narrow" panose="020B0606020202030204" pitchFamily="34" charset="0"/>
              </a:rPr>
              <a:t>Adult Device Flow Graph</a:t>
            </a:r>
          </a:p>
        </p:txBody>
      </p:sp>
    </p:spTree>
    <p:extLst>
      <p:ext uri="{BB962C8B-B14F-4D97-AF65-F5344CB8AC3E}">
        <p14:creationId xmlns:p14="http://schemas.microsoft.com/office/powerpoint/2010/main" val="264682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/>
          </p:cNvSpPr>
          <p:nvPr/>
        </p:nvSpPr>
        <p:spPr>
          <a:xfrm>
            <a:off x="610625" y="731526"/>
            <a:ext cx="5630155" cy="630555"/>
          </a:xfrm>
          <a:prstGeom prst="rect">
            <a:avLst/>
          </a:prstGeom>
        </p:spPr>
        <p:txBody>
          <a:bodyPr/>
          <a:lstStyle>
            <a:lvl1pPr marL="524790" indent="-524790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49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800" b="1" dirty="0">
                <a:solidFill>
                  <a:srgbClr val="142958"/>
                </a:solidFill>
                <a:latin typeface="Arial Narrow" panose="020B0606020202030204" pitchFamily="34" charset="0"/>
              </a:rPr>
              <a:t>Child Device Flow Graph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7850" y="323850"/>
            <a:ext cx="5619750" cy="744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3085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550" y="0"/>
            <a:ext cx="7723296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70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800" dirty="0"/>
              <a:t>Introduction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10626" y="1628416"/>
            <a:ext cx="12631240" cy="1031657"/>
          </a:xfrm>
        </p:spPr>
        <p:txBody>
          <a:bodyPr/>
          <a:lstStyle/>
          <a:p>
            <a:endParaRPr lang="en-US" sz="2400" i="1" dirty="0"/>
          </a:p>
          <a:p>
            <a:pPr marL="0" indent="0">
              <a:buNone/>
            </a:pPr>
            <a:r>
              <a:rPr lang="en-US" sz="2400" dirty="0"/>
              <a:t>The Collective Child Tracking System is made up of: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33065" y="2945322"/>
            <a:ext cx="434155" cy="389513"/>
          </a:xfrm>
          <a:prstGeom prst="ellipse">
            <a:avLst/>
          </a:prstGeom>
          <a:solidFill>
            <a:srgbClr val="336699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33065" y="3872084"/>
            <a:ext cx="434155" cy="389513"/>
          </a:xfrm>
          <a:prstGeom prst="ellipse">
            <a:avLst/>
          </a:prstGeom>
          <a:solidFill>
            <a:srgbClr val="336699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33066" y="4836898"/>
            <a:ext cx="434155" cy="389513"/>
          </a:xfrm>
          <a:prstGeom prst="ellipse">
            <a:avLst/>
          </a:prstGeom>
          <a:solidFill>
            <a:srgbClr val="336699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2213703" y="2914960"/>
            <a:ext cx="7409799" cy="558060"/>
          </a:xfrm>
          <a:prstGeom prst="rect">
            <a:avLst/>
          </a:prstGeom>
        </p:spPr>
        <p:txBody>
          <a:bodyPr vert="horz"/>
          <a:lstStyle>
            <a:lvl1pPr marL="524790" indent="-524790" algn="l" defTabSz="69972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4944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/>
              <a:t>A </a:t>
            </a:r>
            <a:r>
              <a:rPr lang="en-US" sz="2400" b="1" dirty="0"/>
              <a:t>child device </a:t>
            </a:r>
            <a:r>
              <a:rPr lang="en-US" sz="2400" dirty="0"/>
              <a:t>that can be worn or carried and contains SMS and geolocation capabilities</a:t>
            </a: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2213705" y="3843504"/>
            <a:ext cx="7409797" cy="558060"/>
          </a:xfrm>
          <a:prstGeom prst="rect">
            <a:avLst/>
          </a:prstGeom>
        </p:spPr>
        <p:txBody>
          <a:bodyPr vert="horz"/>
          <a:lstStyle>
            <a:lvl1pPr marL="524790" indent="-524790" algn="l" defTabSz="69972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4944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/>
              <a:t>An </a:t>
            </a:r>
            <a:r>
              <a:rPr lang="en-US" sz="2400" b="1" dirty="0"/>
              <a:t>adult device</a:t>
            </a:r>
            <a:r>
              <a:rPr lang="en-US" sz="2400" dirty="0"/>
              <a:t> that can keep track of up to 30 devices within a certain radius</a:t>
            </a: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2213705" y="4798846"/>
            <a:ext cx="7409797" cy="558060"/>
          </a:xfrm>
          <a:prstGeom prst="rect">
            <a:avLst/>
          </a:prstGeom>
        </p:spPr>
        <p:txBody>
          <a:bodyPr vert="horz"/>
          <a:lstStyle>
            <a:lvl1pPr marL="524790" indent="-524790" algn="l" defTabSz="69972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4944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/>
              <a:t>A smartphone </a:t>
            </a:r>
            <a:r>
              <a:rPr lang="en-US" sz="2400" b="1" dirty="0"/>
              <a:t>application</a:t>
            </a:r>
            <a:r>
              <a:rPr lang="en-US" sz="2400" dirty="0"/>
              <a:t> that interfaces the connection among the 30 devices</a:t>
            </a:r>
          </a:p>
        </p:txBody>
      </p:sp>
      <p:pic>
        <p:nvPicPr>
          <p:cNvPr id="2050" name="Picture 2" descr="https://scontent-ord1-1.xx.fbcdn.net/v/t34.0-12/18216940_1513967741968476_1686932290_n.jpg?oh=414a81de48a058c35eac46ac26a5a1eb&amp;oe=5908878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37" b="16098"/>
          <a:stretch/>
        </p:blipFill>
        <p:spPr bwMode="auto">
          <a:xfrm>
            <a:off x="10100441" y="582088"/>
            <a:ext cx="3141425" cy="289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content-ord1-1.xx.fbcdn.net/v/t34.0-12/18217055_1513967761968474_1803382379_n.jpg?oh=adb753652948ba7ecc6d70fc3268664f&amp;oe=5908E0B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" t="13521" r="36" b="21034"/>
          <a:stretch/>
        </p:blipFill>
        <p:spPr bwMode="auto">
          <a:xfrm>
            <a:off x="10181780" y="3403035"/>
            <a:ext cx="2451654" cy="306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nector: Elbow 10"/>
          <p:cNvCxnSpPr/>
          <p:nvPr/>
        </p:nvCxnSpPr>
        <p:spPr>
          <a:xfrm rot="10800000" flipV="1">
            <a:off x="8746068" y="1759357"/>
            <a:ext cx="1435713" cy="1380720"/>
          </a:xfrm>
          <a:prstGeom prst="bentConnector3">
            <a:avLst>
              <a:gd name="adj1" fmla="val 50000"/>
            </a:avLst>
          </a:prstGeom>
          <a:ln>
            <a:solidFill>
              <a:schemeClr val="tx2">
                <a:lumMod val="20000"/>
                <a:lumOff val="80000"/>
              </a:schemeClr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Elbow 16"/>
          <p:cNvCxnSpPr>
            <a:stCxn id="2052" idx="1"/>
          </p:cNvCxnSpPr>
          <p:nvPr/>
        </p:nvCxnSpPr>
        <p:spPr>
          <a:xfrm rot="10800000">
            <a:off x="8906934" y="4036373"/>
            <a:ext cx="1274847" cy="897252"/>
          </a:xfrm>
          <a:prstGeom prst="bentConnector3">
            <a:avLst>
              <a:gd name="adj1" fmla="val 50000"/>
            </a:avLst>
          </a:prstGeom>
          <a:ln>
            <a:solidFill>
              <a:schemeClr val="tx2">
                <a:lumMod val="20000"/>
                <a:lumOff val="80000"/>
              </a:schemeClr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2218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350" y="0"/>
            <a:ext cx="6918218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7590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990" y="0"/>
            <a:ext cx="100198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769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845425" y="3724102"/>
            <a:ext cx="1139644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0626" y="635274"/>
            <a:ext cx="12631240" cy="726801"/>
          </a:xfrm>
        </p:spPr>
        <p:txBody>
          <a:bodyPr/>
          <a:lstStyle/>
          <a:p>
            <a:r>
              <a:rPr lang="en-US" sz="4800" dirty="0"/>
              <a:t>System Overview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012" y="2759523"/>
            <a:ext cx="2036957" cy="17570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21684"/>
          <a:stretch/>
        </p:blipFill>
        <p:spPr>
          <a:xfrm>
            <a:off x="316175" y="1875700"/>
            <a:ext cx="1897406" cy="16284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56890" y="2854907"/>
            <a:ext cx="2572271" cy="17260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21684"/>
          <a:stretch/>
        </p:blipFill>
        <p:spPr>
          <a:xfrm>
            <a:off x="2398216" y="4116787"/>
            <a:ext cx="1897406" cy="1628405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3348474" y="5745192"/>
            <a:ext cx="4449805" cy="0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372816" y="1904507"/>
            <a:ext cx="631645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404852" y="5748281"/>
            <a:ext cx="6752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Within 150m line-of-sight, child and parent devices communicate with periodic handshakes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81325" y="5283527"/>
            <a:ext cx="4016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56422" y="1437711"/>
            <a:ext cx="4016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FALLBACK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14805" y="1943686"/>
            <a:ext cx="60235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When the child device reaches out-of-range, the adult receives notification of his/her last known location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8341652" y="1904507"/>
            <a:ext cx="4243817" cy="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455083" y="1422048"/>
            <a:ext cx="4016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RESTORE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462133" y="1941606"/>
            <a:ext cx="5068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adult supervisor receives notification of any child device that returns within range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16175" y="4492229"/>
            <a:ext cx="2310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Child Device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540013" y="4529869"/>
            <a:ext cx="2316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Adult Device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257183" y="4529869"/>
            <a:ext cx="2627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Smartphone/UI</a:t>
            </a:r>
          </a:p>
        </p:txBody>
      </p:sp>
    </p:spTree>
    <p:extLst>
      <p:ext uri="{BB962C8B-B14F-4D97-AF65-F5344CB8AC3E}">
        <p14:creationId xmlns:p14="http://schemas.microsoft.com/office/powerpoint/2010/main" val="1178001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bluetooth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895" y="1688068"/>
            <a:ext cx="2649792" cy="198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5625407" y="1660432"/>
            <a:ext cx="3931920" cy="3776818"/>
          </a:xfrm>
          <a:prstGeom prst="ellipse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800" dirty="0"/>
              <a:t>System Overview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1460" y="942966"/>
            <a:ext cx="2036957" cy="17570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58895" y="4132954"/>
            <a:ext cx="2572271" cy="17260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7057" y="4650787"/>
            <a:ext cx="1437588" cy="14375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382" y="1565642"/>
            <a:ext cx="1752153" cy="1752153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6581460" y="5192480"/>
            <a:ext cx="1055570" cy="1039640"/>
          </a:xfrm>
          <a:prstGeom prst="ellipse">
            <a:avLst/>
          </a:prstGeom>
          <a:solidFill>
            <a:schemeClr val="accent3">
              <a:lumMod val="75000"/>
              <a:alpha val="30196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986241" y="4958123"/>
            <a:ext cx="1055570" cy="1039640"/>
          </a:xfrm>
          <a:prstGeom prst="ellipse">
            <a:avLst/>
          </a:prstGeom>
          <a:solidFill>
            <a:schemeClr val="accent3">
              <a:lumMod val="75000"/>
              <a:alpha val="30196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423053" y="5242993"/>
            <a:ext cx="1055570" cy="1039640"/>
          </a:xfrm>
          <a:prstGeom prst="ellipse">
            <a:avLst/>
          </a:prstGeom>
          <a:solidFill>
            <a:schemeClr val="accent3">
              <a:lumMod val="75000"/>
              <a:alpha val="30196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007725" y="5385510"/>
            <a:ext cx="1055570" cy="1039640"/>
          </a:xfrm>
          <a:prstGeom prst="ellipse">
            <a:avLst/>
          </a:prstGeom>
          <a:solidFill>
            <a:schemeClr val="accent3">
              <a:lumMod val="75000"/>
              <a:alpha val="30196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674535" y="6051069"/>
            <a:ext cx="1721949" cy="461665"/>
          </a:xfrm>
          <a:prstGeom prst="rect">
            <a:avLst/>
          </a:prstGeom>
          <a:solidFill>
            <a:schemeClr val="accent3">
              <a:lumMod val="50000"/>
              <a:alpha val="49804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SMS/GSM</a:t>
            </a:r>
          </a:p>
        </p:txBody>
      </p:sp>
      <p:sp>
        <p:nvSpPr>
          <p:cNvPr id="24" name="Oval 23"/>
          <p:cNvSpPr/>
          <p:nvPr/>
        </p:nvSpPr>
        <p:spPr>
          <a:xfrm>
            <a:off x="4798871" y="2748628"/>
            <a:ext cx="1055570" cy="1039640"/>
          </a:xfrm>
          <a:prstGeom prst="ellipse">
            <a:avLst/>
          </a:prstGeom>
          <a:solidFill>
            <a:schemeClr val="accent2">
              <a:alpha val="30196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640464" y="2799141"/>
            <a:ext cx="1055570" cy="1039640"/>
          </a:xfrm>
          <a:prstGeom prst="ellipse">
            <a:avLst/>
          </a:prstGeom>
          <a:solidFill>
            <a:schemeClr val="accent2">
              <a:alpha val="30196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225136" y="2941658"/>
            <a:ext cx="1055570" cy="1039640"/>
          </a:xfrm>
          <a:prstGeom prst="ellipse">
            <a:avLst/>
          </a:prstGeom>
          <a:solidFill>
            <a:schemeClr val="accent2">
              <a:alpha val="30196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8487915" y="2929842"/>
            <a:ext cx="1055570" cy="1039640"/>
          </a:xfrm>
          <a:prstGeom prst="ellipse">
            <a:avLst/>
          </a:prstGeom>
          <a:solidFill>
            <a:schemeClr val="tx2">
              <a:alpha val="30196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9329508" y="2980355"/>
            <a:ext cx="1055570" cy="1039640"/>
          </a:xfrm>
          <a:prstGeom prst="ellipse">
            <a:avLst/>
          </a:prstGeom>
          <a:solidFill>
            <a:schemeClr val="tx2">
              <a:alpha val="30196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8914180" y="3122872"/>
            <a:ext cx="1055570" cy="1039640"/>
          </a:xfrm>
          <a:prstGeom prst="ellipse">
            <a:avLst/>
          </a:prstGeom>
          <a:solidFill>
            <a:schemeClr val="tx2">
              <a:alpha val="30196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926772" y="2891145"/>
            <a:ext cx="1055570" cy="1039640"/>
          </a:xfrm>
          <a:prstGeom prst="ellipse">
            <a:avLst/>
          </a:prstGeom>
          <a:solidFill>
            <a:schemeClr val="accent2">
              <a:alpha val="30196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9203795" y="3170456"/>
            <a:ext cx="1055570" cy="1039640"/>
          </a:xfrm>
          <a:prstGeom prst="ellipse">
            <a:avLst/>
          </a:prstGeom>
          <a:solidFill>
            <a:schemeClr val="tx2">
              <a:alpha val="30196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557818" y="3685110"/>
            <a:ext cx="1721949" cy="400110"/>
          </a:xfrm>
          <a:prstGeom prst="rect">
            <a:avLst/>
          </a:prstGeom>
          <a:solidFill>
            <a:srgbClr val="000066">
              <a:alpha val="4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Bluetooth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9"/>
          <a:srcRect b="21684"/>
          <a:stretch/>
        </p:blipFill>
        <p:spPr>
          <a:xfrm>
            <a:off x="4617034" y="4019706"/>
            <a:ext cx="1897406" cy="162840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64432" y="3408735"/>
            <a:ext cx="1721949" cy="400110"/>
          </a:xfrm>
          <a:prstGeom prst="rect">
            <a:avLst/>
          </a:prstGeom>
          <a:solidFill>
            <a:srgbClr val="660033">
              <a:alpha val="4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Sub GHz</a:t>
            </a:r>
          </a:p>
        </p:txBody>
      </p:sp>
    </p:spTree>
    <p:extLst>
      <p:ext uri="{BB962C8B-B14F-4D97-AF65-F5344CB8AC3E}">
        <p14:creationId xmlns:p14="http://schemas.microsoft.com/office/powerpoint/2010/main" val="486978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800" dirty="0"/>
              <a:t>Block Diagram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26"/>
          <a:stretch/>
        </p:blipFill>
        <p:spPr>
          <a:xfrm>
            <a:off x="5744095" y="0"/>
            <a:ext cx="8090131" cy="7772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99798" y="2345558"/>
            <a:ext cx="434155" cy="389513"/>
          </a:xfrm>
          <a:prstGeom prst="ellipse">
            <a:avLst/>
          </a:prstGeom>
          <a:solidFill>
            <a:schemeClr val="accent6">
              <a:lumMod val="7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99796" y="2905746"/>
            <a:ext cx="434155" cy="389513"/>
          </a:xfrm>
          <a:prstGeom prst="ellipse">
            <a:avLst/>
          </a:prstGeom>
          <a:solidFill>
            <a:schemeClr val="accent6">
              <a:lumMod val="7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99796" y="3503986"/>
            <a:ext cx="434155" cy="389513"/>
          </a:xfrm>
          <a:prstGeom prst="ellipse">
            <a:avLst/>
          </a:prstGeom>
          <a:solidFill>
            <a:schemeClr val="accent6">
              <a:lumMod val="7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1780436" y="2315196"/>
            <a:ext cx="4498123" cy="558060"/>
          </a:xfrm>
          <a:prstGeom prst="rect">
            <a:avLst/>
          </a:prstGeom>
        </p:spPr>
        <p:txBody>
          <a:bodyPr vert="horz"/>
          <a:lstStyle>
            <a:lvl1pPr marL="524790" indent="-524790" algn="l" defTabSz="69972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4944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Microcontroller</a:t>
            </a: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1780436" y="2877166"/>
            <a:ext cx="4386601" cy="558060"/>
          </a:xfrm>
          <a:prstGeom prst="rect">
            <a:avLst/>
          </a:prstGeom>
        </p:spPr>
        <p:txBody>
          <a:bodyPr vert="horz"/>
          <a:lstStyle>
            <a:lvl1pPr marL="524790" indent="-524790" algn="l" defTabSz="69972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4944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Sub-GHz Transceiver</a:t>
            </a: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1780435" y="3465934"/>
            <a:ext cx="4172139" cy="558060"/>
          </a:xfrm>
          <a:prstGeom prst="rect">
            <a:avLst/>
          </a:prstGeom>
        </p:spPr>
        <p:txBody>
          <a:bodyPr vert="horz"/>
          <a:lstStyle>
            <a:lvl1pPr marL="524790" indent="-524790" algn="l" defTabSz="69972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4944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GSM Module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99798" y="4084973"/>
            <a:ext cx="434155" cy="389513"/>
          </a:xfrm>
          <a:prstGeom prst="ellipse">
            <a:avLst/>
          </a:prstGeom>
          <a:solidFill>
            <a:schemeClr val="accent6">
              <a:lumMod val="7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99798" y="4683213"/>
            <a:ext cx="434155" cy="389513"/>
          </a:xfrm>
          <a:prstGeom prst="ellipse">
            <a:avLst/>
          </a:prstGeom>
          <a:solidFill>
            <a:schemeClr val="accent6">
              <a:lumMod val="7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1780438" y="4056393"/>
            <a:ext cx="4386601" cy="558060"/>
          </a:xfrm>
          <a:prstGeom prst="rect">
            <a:avLst/>
          </a:prstGeom>
        </p:spPr>
        <p:txBody>
          <a:bodyPr vert="horz"/>
          <a:lstStyle>
            <a:lvl1pPr marL="524790" indent="-524790" algn="l" defTabSz="69972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4944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Smart Phone App / UI</a:t>
            </a: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1780437" y="4645161"/>
            <a:ext cx="4172139" cy="558060"/>
          </a:xfrm>
          <a:prstGeom prst="rect">
            <a:avLst/>
          </a:prstGeom>
        </p:spPr>
        <p:txBody>
          <a:bodyPr vert="horz"/>
          <a:lstStyle>
            <a:lvl1pPr marL="524790" indent="-524790" algn="l" defTabSz="69972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4944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Power System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9157" y="1747318"/>
            <a:ext cx="4016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COMPONENTS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4627" y="6318243"/>
            <a:ext cx="3523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(see Appendix for detailed R&amp;V)</a:t>
            </a:r>
          </a:p>
        </p:txBody>
      </p:sp>
    </p:spTree>
    <p:extLst>
      <p:ext uri="{BB962C8B-B14F-4D97-AF65-F5344CB8AC3E}">
        <p14:creationId xmlns:p14="http://schemas.microsoft.com/office/powerpoint/2010/main" val="347225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Subsystems and Requirements</a:t>
            </a:r>
          </a:p>
        </p:txBody>
      </p:sp>
    </p:spTree>
    <p:extLst>
      <p:ext uri="{BB962C8B-B14F-4D97-AF65-F5344CB8AC3E}">
        <p14:creationId xmlns:p14="http://schemas.microsoft.com/office/powerpoint/2010/main" val="2466790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/>
          <p:cNvSpPr txBox="1">
            <a:spLocks/>
          </p:cNvSpPr>
          <p:nvPr/>
        </p:nvSpPr>
        <p:spPr>
          <a:xfrm>
            <a:off x="397455" y="416856"/>
            <a:ext cx="12631240" cy="705370"/>
          </a:xfrm>
          <a:prstGeom prst="rect">
            <a:avLst/>
          </a:prstGeom>
        </p:spPr>
        <p:txBody>
          <a:bodyPr anchor="b"/>
          <a:lstStyle>
            <a:lvl1pPr marL="524790" indent="-524790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49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rPr>
              <a:t>Microcontroller</a:t>
            </a:r>
          </a:p>
        </p:txBody>
      </p:sp>
      <p:sp>
        <p:nvSpPr>
          <p:cNvPr id="17" name="Text Placeholder 2"/>
          <p:cNvSpPr txBox="1">
            <a:spLocks/>
          </p:cNvSpPr>
          <p:nvPr/>
        </p:nvSpPr>
        <p:spPr>
          <a:xfrm>
            <a:off x="763026" y="809105"/>
            <a:ext cx="12631240" cy="705370"/>
          </a:xfrm>
          <a:prstGeom prst="rect">
            <a:avLst/>
          </a:prstGeom>
        </p:spPr>
        <p:txBody>
          <a:bodyPr vert="horz" anchor="b"/>
          <a:lstStyle>
            <a:lvl1pPr marL="0" indent="0" algn="l" defTabSz="699720" rtl="0" eaLnBrk="1" latinLnBrk="0" hangingPunct="1">
              <a:spcBef>
                <a:spcPct val="20000"/>
              </a:spcBef>
              <a:buFont typeface="Arial"/>
              <a:buNone/>
              <a:defRPr sz="6594" b="1" i="0" kern="1200" baseline="0">
                <a:solidFill>
                  <a:srgbClr val="142958"/>
                </a:solidFill>
                <a:latin typeface="Arial Narrow" panose="020B0606020202030204" pitchFamily="34" charset="0"/>
                <a:ea typeface="+mn-ea"/>
                <a:cs typeface="Arial Narrow" panose="020B060602020203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Features and Requirements</a:t>
            </a:r>
          </a:p>
        </p:txBody>
      </p:sp>
      <p:pic>
        <p:nvPicPr>
          <p:cNvPr id="18" name="Picture 2" descr="Image result for atmega328p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8" t="12087" r="18875" b="15562"/>
          <a:stretch/>
        </p:blipFill>
        <p:spPr bwMode="auto">
          <a:xfrm>
            <a:off x="1077966" y="4401811"/>
            <a:ext cx="2621554" cy="189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77966" y="1690270"/>
            <a:ext cx="4016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 DEVICE</a:t>
            </a:r>
          </a:p>
        </p:txBody>
      </p:sp>
      <p:sp>
        <p:nvSpPr>
          <p:cNvPr id="20" name="Text Placeholder 2"/>
          <p:cNvSpPr txBox="1">
            <a:spLocks/>
          </p:cNvSpPr>
          <p:nvPr/>
        </p:nvSpPr>
        <p:spPr>
          <a:xfrm>
            <a:off x="1913313" y="2163138"/>
            <a:ext cx="4483528" cy="558060"/>
          </a:xfrm>
          <a:prstGeom prst="rect">
            <a:avLst/>
          </a:prstGeom>
        </p:spPr>
        <p:txBody>
          <a:bodyPr vert="horz"/>
          <a:lstStyle>
            <a:lvl1pPr marL="524790" indent="-524790" algn="l" defTabSz="69972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4944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/>
              <a:t>Software SPI support</a:t>
            </a:r>
          </a:p>
        </p:txBody>
      </p:sp>
      <p:sp>
        <p:nvSpPr>
          <p:cNvPr id="21" name="Text Placeholder 2"/>
          <p:cNvSpPr txBox="1">
            <a:spLocks/>
          </p:cNvSpPr>
          <p:nvPr/>
        </p:nvSpPr>
        <p:spPr>
          <a:xfrm>
            <a:off x="1909430" y="3070742"/>
            <a:ext cx="5014212" cy="558060"/>
          </a:xfrm>
          <a:prstGeom prst="rect">
            <a:avLst/>
          </a:prstGeom>
        </p:spPr>
        <p:txBody>
          <a:bodyPr vert="horz"/>
          <a:lstStyle>
            <a:lvl1pPr marL="524790" indent="-524790" algn="l" defTabSz="69972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4944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/>
              <a:t>16 MHz clock exceeds needs for 30+ child devices</a:t>
            </a:r>
          </a:p>
        </p:txBody>
      </p:sp>
      <p:pic>
        <p:nvPicPr>
          <p:cNvPr id="22" name="Picture 2" descr="Image result for atmega328p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8" t="12087" r="18875" b="15562"/>
          <a:stretch/>
        </p:blipFill>
        <p:spPr bwMode="auto">
          <a:xfrm>
            <a:off x="7363871" y="4387642"/>
            <a:ext cx="2621554" cy="189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7363871" y="1690673"/>
            <a:ext cx="4016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 DEVICE</a:t>
            </a:r>
          </a:p>
        </p:txBody>
      </p:sp>
      <p:sp>
        <p:nvSpPr>
          <p:cNvPr id="24" name="Text Placeholder 2"/>
          <p:cNvSpPr txBox="1">
            <a:spLocks/>
          </p:cNvSpPr>
          <p:nvPr/>
        </p:nvSpPr>
        <p:spPr>
          <a:xfrm>
            <a:off x="8199218" y="2163541"/>
            <a:ext cx="4483528" cy="558060"/>
          </a:xfrm>
          <a:prstGeom prst="rect">
            <a:avLst/>
          </a:prstGeom>
        </p:spPr>
        <p:txBody>
          <a:bodyPr vert="horz"/>
          <a:lstStyle>
            <a:lvl1pPr marL="524790" indent="-524790" algn="l" defTabSz="69972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4944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en-US" sz="2400" dirty="0"/>
          </a:p>
        </p:txBody>
      </p:sp>
      <p:sp>
        <p:nvSpPr>
          <p:cNvPr id="25" name="Text Placeholder 2"/>
          <p:cNvSpPr txBox="1">
            <a:spLocks/>
          </p:cNvSpPr>
          <p:nvPr/>
        </p:nvSpPr>
        <p:spPr>
          <a:xfrm>
            <a:off x="8199218" y="2109629"/>
            <a:ext cx="5014212" cy="558060"/>
          </a:xfrm>
          <a:prstGeom prst="rect">
            <a:avLst/>
          </a:prstGeom>
        </p:spPr>
        <p:txBody>
          <a:bodyPr vert="horz"/>
          <a:lstStyle>
            <a:lvl1pPr marL="524790" indent="-524790" algn="l" defTabSz="69972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4944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Modified library support for GSM communication </a:t>
            </a:r>
          </a:p>
        </p:txBody>
      </p:sp>
      <p:sp>
        <p:nvSpPr>
          <p:cNvPr id="26" name="Text Placeholder 2"/>
          <p:cNvSpPr txBox="1">
            <a:spLocks/>
          </p:cNvSpPr>
          <p:nvPr/>
        </p:nvSpPr>
        <p:spPr>
          <a:xfrm>
            <a:off x="8199218" y="3194759"/>
            <a:ext cx="5014212" cy="558060"/>
          </a:xfrm>
          <a:prstGeom prst="rect">
            <a:avLst/>
          </a:prstGeom>
        </p:spPr>
        <p:txBody>
          <a:bodyPr vert="horz"/>
          <a:lstStyle>
            <a:lvl1pPr marL="524790" indent="-524790" algn="l" defTabSz="69972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4944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en-US" sz="2400" dirty="0"/>
          </a:p>
        </p:txBody>
      </p:sp>
      <p:sp>
        <p:nvSpPr>
          <p:cNvPr id="27" name="Text Placeholder 2"/>
          <p:cNvSpPr txBox="1">
            <a:spLocks/>
          </p:cNvSpPr>
          <p:nvPr/>
        </p:nvSpPr>
        <p:spPr>
          <a:xfrm>
            <a:off x="8199218" y="3081550"/>
            <a:ext cx="5014212" cy="558060"/>
          </a:xfrm>
          <a:prstGeom prst="rect">
            <a:avLst/>
          </a:prstGeom>
        </p:spPr>
        <p:txBody>
          <a:bodyPr vert="horz"/>
          <a:lstStyle>
            <a:lvl1pPr marL="524790" indent="-524790" algn="l" defTabSz="69972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4944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137047" indent="-437327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4257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749304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709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2449024" indent="-349861" algn="l" defTabSz="699720" rtl="0" eaLnBrk="1" latinLnBrk="0" hangingPunct="1">
              <a:spcBef>
                <a:spcPct val="20000"/>
              </a:spcBef>
              <a:buFont typeface="Arial"/>
              <a:buChar char="–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3148744" indent="-349861" algn="l" defTabSz="699720" rtl="0" eaLnBrk="1" latinLnBrk="0" hangingPunct="1">
              <a:spcBef>
                <a:spcPct val="20000"/>
              </a:spcBef>
              <a:buFont typeface="Arial"/>
              <a:buChar char="»"/>
              <a:defRPr sz="3022" b="0" i="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3848465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8187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790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628" indent="-349861" algn="l" defTabSz="699720" rtl="0" eaLnBrk="1" latinLnBrk="0" hangingPunct="1">
              <a:spcBef>
                <a:spcPct val="20000"/>
              </a:spcBef>
              <a:buFont typeface="Arial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Designed for low-power consumption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6870" y="2055742"/>
            <a:ext cx="1003842" cy="100384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6870" y="2972003"/>
            <a:ext cx="1043303" cy="104330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8840" y="2155494"/>
            <a:ext cx="728979" cy="72897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52626" y="3160599"/>
            <a:ext cx="783569" cy="78356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4547210" y="4015306"/>
            <a:ext cx="1095419" cy="109541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4983986" y="5323308"/>
            <a:ext cx="1095419" cy="109541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11055485" y="4053471"/>
            <a:ext cx="1095419" cy="109541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11508632" y="5334435"/>
            <a:ext cx="1095419" cy="1095419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1147924" y="4387642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TxRx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172169" y="5670963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638769" y="436296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TxRx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658667" y="5670963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GSM</a:t>
            </a:r>
          </a:p>
        </p:txBody>
      </p:sp>
      <p:cxnSp>
        <p:nvCxnSpPr>
          <p:cNvPr id="40" name="Connector: Elbow 39"/>
          <p:cNvCxnSpPr/>
          <p:nvPr/>
        </p:nvCxnSpPr>
        <p:spPr>
          <a:xfrm rot="10800000" flipV="1">
            <a:off x="3505678" y="4662472"/>
            <a:ext cx="910858" cy="486417"/>
          </a:xfrm>
          <a:prstGeom prst="bentConnector3">
            <a:avLst>
              <a:gd name="adj1" fmla="val 50000"/>
            </a:avLst>
          </a:prstGeom>
          <a:ln>
            <a:solidFill>
              <a:schemeClr val="tx2">
                <a:lumMod val="20000"/>
                <a:lumOff val="80000"/>
              </a:schemeClr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or: Elbow 40"/>
          <p:cNvCxnSpPr/>
          <p:nvPr/>
        </p:nvCxnSpPr>
        <p:spPr>
          <a:xfrm rot="10800000">
            <a:off x="2887232" y="5533682"/>
            <a:ext cx="1975340" cy="644326"/>
          </a:xfrm>
          <a:prstGeom prst="bentConnector3">
            <a:avLst>
              <a:gd name="adj1" fmla="val 50000"/>
            </a:avLst>
          </a:prstGeom>
          <a:ln>
            <a:solidFill>
              <a:schemeClr val="tx2">
                <a:lumMod val="20000"/>
                <a:lumOff val="80000"/>
              </a:schemeClr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or: Elbow 41"/>
          <p:cNvCxnSpPr/>
          <p:nvPr/>
        </p:nvCxnSpPr>
        <p:spPr>
          <a:xfrm rot="10800000" flipV="1">
            <a:off x="9980201" y="4662472"/>
            <a:ext cx="910858" cy="486417"/>
          </a:xfrm>
          <a:prstGeom prst="bentConnector3">
            <a:avLst>
              <a:gd name="adj1" fmla="val 50000"/>
            </a:avLst>
          </a:prstGeom>
          <a:ln>
            <a:solidFill>
              <a:schemeClr val="accent6">
                <a:lumMod val="40000"/>
                <a:lumOff val="60000"/>
              </a:schemeClr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or: Elbow 42"/>
          <p:cNvCxnSpPr/>
          <p:nvPr/>
        </p:nvCxnSpPr>
        <p:spPr>
          <a:xfrm rot="10800000">
            <a:off x="9361755" y="5533682"/>
            <a:ext cx="1975340" cy="644326"/>
          </a:xfrm>
          <a:prstGeom prst="bentConnector3">
            <a:avLst>
              <a:gd name="adj1" fmla="val 50000"/>
            </a:avLst>
          </a:prstGeom>
          <a:ln>
            <a:solidFill>
              <a:schemeClr val="accent6">
                <a:lumMod val="40000"/>
                <a:lumOff val="60000"/>
              </a:schemeClr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74627" y="6318243"/>
            <a:ext cx="43093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(see Appendix for software flow graphs)</a:t>
            </a:r>
          </a:p>
        </p:txBody>
      </p:sp>
    </p:spTree>
    <p:extLst>
      <p:ext uri="{BB962C8B-B14F-4D97-AF65-F5344CB8AC3E}">
        <p14:creationId xmlns:p14="http://schemas.microsoft.com/office/powerpoint/2010/main" val="3492891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over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CE template 2016 16x9.potx [Read-Only]" id="{6770C9BB-0DB4-4C66-BD2E-78DF0A8A1055}" vid="{ADB3E43E-9985-44BA-8FBF-1807E9F93ED1}"/>
    </a:ext>
  </a:extLst>
</a:theme>
</file>

<file path=ppt/theme/theme2.xml><?xml version="1.0" encoding="utf-8"?>
<a:theme xmlns:a="http://schemas.openxmlformats.org/drawingml/2006/main" name="Content Slides - Blue Tex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CE template 2016 16x9.potx [Read-Only]" id="{6770C9BB-0DB4-4C66-BD2E-78DF0A8A1055}" vid="{1FE540A7-70B8-4E05-AFD6-23607E50803D}"/>
    </a:ext>
  </a:extLst>
</a:theme>
</file>

<file path=ppt/theme/theme3.xml><?xml version="1.0" encoding="utf-8"?>
<a:theme xmlns:a="http://schemas.openxmlformats.org/drawingml/2006/main" name="Content Slides - Orange Tex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CE template 2016 16x9.potx [Read-Only]" id="{6770C9BB-0DB4-4C66-BD2E-78DF0A8A1055}" vid="{B0703BF0-E6EE-46AF-84FA-C045D1FB3371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ECE template 2016 16x9</Template>
  <TotalTime>975</TotalTime>
  <Words>1004</Words>
  <Application>Microsoft Office PowerPoint</Application>
  <PresentationFormat>Custom</PresentationFormat>
  <Paragraphs>327</Paragraphs>
  <Slides>41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Arial</vt:lpstr>
      <vt:lpstr>Arial Narrow</vt:lpstr>
      <vt:lpstr>Calibri</vt:lpstr>
      <vt:lpstr>Cambria Math</vt:lpstr>
      <vt:lpstr>Consolas</vt:lpstr>
      <vt:lpstr>OfficinaSansITCStd Book</vt:lpstr>
      <vt:lpstr>Wingdings</vt:lpstr>
      <vt:lpstr>Cover Slide</vt:lpstr>
      <vt:lpstr>Content Slides - Blue Text</vt:lpstr>
      <vt:lpstr>Content Slides - Orange Text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Hafter</dc:creator>
  <cp:lastModifiedBy>Ellery Tomaszkiewicz</cp:lastModifiedBy>
  <cp:revision>116</cp:revision>
  <dcterms:created xsi:type="dcterms:W3CDTF">2017-04-27T14:47:27Z</dcterms:created>
  <dcterms:modified xsi:type="dcterms:W3CDTF">2017-05-01T18:54:37Z</dcterms:modified>
</cp:coreProperties>
</file>