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5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y="6858000" cx="12192000"/>
  <p:notesSz cx="6881800" cy="9296400"/>
  <p:embeddedFontLst>
    <p:embeddedFont>
      <p:font typeface="Arial Narrow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35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31" roundtripDataSignature="AMtx7miSYcYvsJumD3sx0LQAe8oOCKxs0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43A4D61-3D46-4804-B720-07C4E670C8B0}">
  <a:tblStyle styleId="{843A4D61-3D46-4804-B720-07C4E670C8B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352" orient="horz"/>
        <p:guide pos="384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928" orient="horz"/>
        <p:guide pos="2168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ArialNarrow-bold.fntdata"/><Relationship Id="rId27" Type="http://schemas.openxmlformats.org/officeDocument/2006/relationships/font" Target="fonts/ArialNarrow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ArialNarrow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customschemas.google.com/relationships/presentationmetadata" Target="metadata"/><Relationship Id="rId30" Type="http://schemas.openxmlformats.org/officeDocument/2006/relationships/font" Target="fonts/ArialNarrow-boldItalic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82913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6450" lIns="92925" spcFirstLastPara="1" rIns="92925" wrap="square" tIns="464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98900" y="0"/>
            <a:ext cx="2982913" cy="465138"/>
          </a:xfrm>
          <a:prstGeom prst="rect">
            <a:avLst/>
          </a:prstGeom>
          <a:noFill/>
          <a:ln>
            <a:noFill/>
          </a:ln>
        </p:spPr>
        <p:txBody>
          <a:bodyPr anchorCtr="0" anchor="t" bIns="46450" lIns="92925" spcFirstLastPara="1" rIns="92925" wrap="square" tIns="4645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429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anchorCtr="0" anchor="t" bIns="46450" lIns="92925" spcFirstLastPara="1" rIns="92925" wrap="square" tIns="4645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anchorCtr="0" anchor="b" bIns="46450" lIns="92925" spcFirstLastPara="1" rIns="92925" wrap="square" tIns="464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/>
          <p:nvPr>
            <p:ph idx="1" type="body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:notes"/>
          <p:cNvSpPr/>
          <p:nvPr>
            <p:ph idx="2" type="sldImg"/>
          </p:nvPr>
        </p:nvSpPr>
        <p:spPr>
          <a:xfrm>
            <a:off x="3429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a722d74172_0_32:notes"/>
          <p:cNvSpPr/>
          <p:nvPr>
            <p:ph idx="2" type="sldImg"/>
          </p:nvPr>
        </p:nvSpPr>
        <p:spPr>
          <a:xfrm>
            <a:off x="3429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a722d74172_0_32:notes"/>
          <p:cNvSpPr txBox="1"/>
          <p:nvPr>
            <p:ph idx="1" type="body"/>
          </p:nvPr>
        </p:nvSpPr>
        <p:spPr>
          <a:xfrm>
            <a:off x="917575" y="4416425"/>
            <a:ext cx="5046600" cy="4183200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1a722d74172_0_32:notes"/>
          <p:cNvSpPr txBox="1"/>
          <p:nvPr>
            <p:ph idx="12" type="sldNum"/>
          </p:nvPr>
        </p:nvSpPr>
        <p:spPr>
          <a:xfrm>
            <a:off x="3898900" y="8831263"/>
            <a:ext cx="2982900" cy="465000"/>
          </a:xfrm>
          <a:prstGeom prst="rect">
            <a:avLst/>
          </a:prstGeom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a722d74172_0_11:notes"/>
          <p:cNvSpPr/>
          <p:nvPr>
            <p:ph idx="2" type="sldImg"/>
          </p:nvPr>
        </p:nvSpPr>
        <p:spPr>
          <a:xfrm>
            <a:off x="3429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a722d74172_0_11:notes"/>
          <p:cNvSpPr txBox="1"/>
          <p:nvPr>
            <p:ph idx="1" type="body"/>
          </p:nvPr>
        </p:nvSpPr>
        <p:spPr>
          <a:xfrm>
            <a:off x="917575" y="4416425"/>
            <a:ext cx="5046600" cy="4183200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g1a722d74172_0_11:notes"/>
          <p:cNvSpPr txBox="1"/>
          <p:nvPr>
            <p:ph idx="12" type="sldNum"/>
          </p:nvPr>
        </p:nvSpPr>
        <p:spPr>
          <a:xfrm>
            <a:off x="3898900" y="8831263"/>
            <a:ext cx="2982900" cy="465000"/>
          </a:xfrm>
          <a:prstGeom prst="rect">
            <a:avLst/>
          </a:prstGeom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9b2a2fbcfd_0_49:notes"/>
          <p:cNvSpPr/>
          <p:nvPr>
            <p:ph idx="2" type="sldImg"/>
          </p:nvPr>
        </p:nvSpPr>
        <p:spPr>
          <a:xfrm>
            <a:off x="3429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9b2a2fbcfd_0_49:notes"/>
          <p:cNvSpPr txBox="1"/>
          <p:nvPr>
            <p:ph idx="1" type="body"/>
          </p:nvPr>
        </p:nvSpPr>
        <p:spPr>
          <a:xfrm>
            <a:off x="917575" y="4416425"/>
            <a:ext cx="5046600" cy="4183200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g19b2a2fbcfd_0_49:notes"/>
          <p:cNvSpPr txBox="1"/>
          <p:nvPr>
            <p:ph idx="12" type="sldNum"/>
          </p:nvPr>
        </p:nvSpPr>
        <p:spPr>
          <a:xfrm>
            <a:off x="3898900" y="8831263"/>
            <a:ext cx="2982900" cy="465000"/>
          </a:xfrm>
          <a:prstGeom prst="rect">
            <a:avLst/>
          </a:prstGeom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9b2a2fbcfd_0_14:notes"/>
          <p:cNvSpPr/>
          <p:nvPr>
            <p:ph idx="2" type="sldImg"/>
          </p:nvPr>
        </p:nvSpPr>
        <p:spPr>
          <a:xfrm>
            <a:off x="3429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9b2a2fbcfd_0_14:notes"/>
          <p:cNvSpPr txBox="1"/>
          <p:nvPr>
            <p:ph idx="1" type="body"/>
          </p:nvPr>
        </p:nvSpPr>
        <p:spPr>
          <a:xfrm>
            <a:off x="917575" y="4416425"/>
            <a:ext cx="5046600" cy="4183200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19b2a2fbcfd_0_14:notes"/>
          <p:cNvSpPr txBox="1"/>
          <p:nvPr>
            <p:ph idx="12" type="sldNum"/>
          </p:nvPr>
        </p:nvSpPr>
        <p:spPr>
          <a:xfrm>
            <a:off x="3898900" y="8831263"/>
            <a:ext cx="2982900" cy="465000"/>
          </a:xfrm>
          <a:prstGeom prst="rect">
            <a:avLst/>
          </a:prstGeom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9b2a2fbcfd_0_55:notes"/>
          <p:cNvSpPr/>
          <p:nvPr>
            <p:ph idx="2" type="sldImg"/>
          </p:nvPr>
        </p:nvSpPr>
        <p:spPr>
          <a:xfrm>
            <a:off x="3429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9b2a2fbcfd_0_55:notes"/>
          <p:cNvSpPr txBox="1"/>
          <p:nvPr>
            <p:ph idx="1" type="body"/>
          </p:nvPr>
        </p:nvSpPr>
        <p:spPr>
          <a:xfrm>
            <a:off x="917575" y="4416425"/>
            <a:ext cx="5046600" cy="4183200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g19b2a2fbcfd_0_55:notes"/>
          <p:cNvSpPr txBox="1"/>
          <p:nvPr>
            <p:ph idx="12" type="sldNum"/>
          </p:nvPr>
        </p:nvSpPr>
        <p:spPr>
          <a:xfrm>
            <a:off x="3898900" y="8831263"/>
            <a:ext cx="2982900" cy="465000"/>
          </a:xfrm>
          <a:prstGeom prst="rect">
            <a:avLst/>
          </a:prstGeom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9b2a2fbcfd_0_62:notes"/>
          <p:cNvSpPr/>
          <p:nvPr>
            <p:ph idx="2" type="sldImg"/>
          </p:nvPr>
        </p:nvSpPr>
        <p:spPr>
          <a:xfrm>
            <a:off x="3429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9b2a2fbcfd_0_62:notes"/>
          <p:cNvSpPr txBox="1"/>
          <p:nvPr>
            <p:ph idx="1" type="body"/>
          </p:nvPr>
        </p:nvSpPr>
        <p:spPr>
          <a:xfrm>
            <a:off x="917575" y="4416425"/>
            <a:ext cx="5046600" cy="4183200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g19b2a2fbcfd_0_62:notes"/>
          <p:cNvSpPr txBox="1"/>
          <p:nvPr>
            <p:ph idx="12" type="sldNum"/>
          </p:nvPr>
        </p:nvSpPr>
        <p:spPr>
          <a:xfrm>
            <a:off x="3898900" y="8831263"/>
            <a:ext cx="2982900" cy="465000"/>
          </a:xfrm>
          <a:prstGeom prst="rect">
            <a:avLst/>
          </a:prstGeom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a665a28ac0_0_0:notes"/>
          <p:cNvSpPr/>
          <p:nvPr>
            <p:ph idx="2" type="sldImg"/>
          </p:nvPr>
        </p:nvSpPr>
        <p:spPr>
          <a:xfrm>
            <a:off x="3429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a665a28ac0_0_0:notes"/>
          <p:cNvSpPr txBox="1"/>
          <p:nvPr>
            <p:ph idx="1" type="body"/>
          </p:nvPr>
        </p:nvSpPr>
        <p:spPr>
          <a:xfrm>
            <a:off x="917575" y="4416425"/>
            <a:ext cx="5046600" cy="4183200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1a665a28ac0_0_0:notes"/>
          <p:cNvSpPr txBox="1"/>
          <p:nvPr>
            <p:ph idx="12" type="sldNum"/>
          </p:nvPr>
        </p:nvSpPr>
        <p:spPr>
          <a:xfrm>
            <a:off x="3898900" y="8831263"/>
            <a:ext cx="2982900" cy="465000"/>
          </a:xfrm>
          <a:prstGeom prst="rect">
            <a:avLst/>
          </a:prstGeom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9b2a2fbcfd_0_21:notes"/>
          <p:cNvSpPr/>
          <p:nvPr>
            <p:ph idx="2" type="sldImg"/>
          </p:nvPr>
        </p:nvSpPr>
        <p:spPr>
          <a:xfrm>
            <a:off x="3429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9b2a2fbcfd_0_21:notes"/>
          <p:cNvSpPr txBox="1"/>
          <p:nvPr>
            <p:ph idx="1" type="body"/>
          </p:nvPr>
        </p:nvSpPr>
        <p:spPr>
          <a:xfrm>
            <a:off x="917575" y="4416425"/>
            <a:ext cx="5046600" cy="4183200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19b2a2fbcfd_0_21:notes"/>
          <p:cNvSpPr txBox="1"/>
          <p:nvPr>
            <p:ph idx="12" type="sldNum"/>
          </p:nvPr>
        </p:nvSpPr>
        <p:spPr>
          <a:xfrm>
            <a:off x="3898900" y="8831263"/>
            <a:ext cx="2982900" cy="465000"/>
          </a:xfrm>
          <a:prstGeom prst="rect">
            <a:avLst/>
          </a:prstGeom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9b2a2fbcfd_0_28:notes"/>
          <p:cNvSpPr/>
          <p:nvPr>
            <p:ph idx="2" type="sldImg"/>
          </p:nvPr>
        </p:nvSpPr>
        <p:spPr>
          <a:xfrm>
            <a:off x="3429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19b2a2fbcfd_0_28:notes"/>
          <p:cNvSpPr txBox="1"/>
          <p:nvPr>
            <p:ph idx="1" type="body"/>
          </p:nvPr>
        </p:nvSpPr>
        <p:spPr>
          <a:xfrm>
            <a:off x="917575" y="4416425"/>
            <a:ext cx="5046600" cy="4183200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19b2a2fbcfd_0_28:notes"/>
          <p:cNvSpPr txBox="1"/>
          <p:nvPr>
            <p:ph idx="12" type="sldNum"/>
          </p:nvPr>
        </p:nvSpPr>
        <p:spPr>
          <a:xfrm>
            <a:off x="3898900" y="8831263"/>
            <a:ext cx="2982900" cy="465000"/>
          </a:xfrm>
          <a:prstGeom prst="rect">
            <a:avLst/>
          </a:prstGeom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a722d74172_0_67:notes"/>
          <p:cNvSpPr/>
          <p:nvPr>
            <p:ph idx="2" type="sldImg"/>
          </p:nvPr>
        </p:nvSpPr>
        <p:spPr>
          <a:xfrm>
            <a:off x="3429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a722d74172_0_67:notes"/>
          <p:cNvSpPr txBox="1"/>
          <p:nvPr>
            <p:ph idx="1" type="body"/>
          </p:nvPr>
        </p:nvSpPr>
        <p:spPr>
          <a:xfrm>
            <a:off x="917575" y="4416425"/>
            <a:ext cx="5046600" cy="4183200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1a722d74172_0_67:notes"/>
          <p:cNvSpPr txBox="1"/>
          <p:nvPr>
            <p:ph idx="12" type="sldNum"/>
          </p:nvPr>
        </p:nvSpPr>
        <p:spPr>
          <a:xfrm>
            <a:off x="3898900" y="8831263"/>
            <a:ext cx="2982900" cy="465000"/>
          </a:xfrm>
          <a:prstGeom prst="rect">
            <a:avLst/>
          </a:prstGeom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/>
          <p:nvPr>
            <p:ph idx="2" type="sldImg"/>
          </p:nvPr>
        </p:nvSpPr>
        <p:spPr>
          <a:xfrm>
            <a:off x="3429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a722d74172_0_45:notes"/>
          <p:cNvSpPr/>
          <p:nvPr>
            <p:ph idx="2" type="sldImg"/>
          </p:nvPr>
        </p:nvSpPr>
        <p:spPr>
          <a:xfrm>
            <a:off x="3429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a722d74172_0_45:notes"/>
          <p:cNvSpPr txBox="1"/>
          <p:nvPr>
            <p:ph idx="1" type="body"/>
          </p:nvPr>
        </p:nvSpPr>
        <p:spPr>
          <a:xfrm>
            <a:off x="917575" y="4416425"/>
            <a:ext cx="5046600" cy="4183200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1a722d74172_0_45:notes"/>
          <p:cNvSpPr txBox="1"/>
          <p:nvPr>
            <p:ph idx="12" type="sldNum"/>
          </p:nvPr>
        </p:nvSpPr>
        <p:spPr>
          <a:xfrm>
            <a:off x="3898900" y="8831263"/>
            <a:ext cx="2982900" cy="465000"/>
          </a:xfrm>
          <a:prstGeom prst="rect">
            <a:avLst/>
          </a:prstGeom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9b2a2fbcfd_0_0:notes"/>
          <p:cNvSpPr/>
          <p:nvPr>
            <p:ph idx="2" type="sldImg"/>
          </p:nvPr>
        </p:nvSpPr>
        <p:spPr>
          <a:xfrm>
            <a:off x="3429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19b2a2fbcfd_0_0:notes"/>
          <p:cNvSpPr txBox="1"/>
          <p:nvPr>
            <p:ph idx="1" type="body"/>
          </p:nvPr>
        </p:nvSpPr>
        <p:spPr>
          <a:xfrm>
            <a:off x="917575" y="4416425"/>
            <a:ext cx="5046600" cy="4183200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19b2a2fbcfd_0_0:notes"/>
          <p:cNvSpPr txBox="1"/>
          <p:nvPr>
            <p:ph idx="12" type="sldNum"/>
          </p:nvPr>
        </p:nvSpPr>
        <p:spPr>
          <a:xfrm>
            <a:off x="3898900" y="8831263"/>
            <a:ext cx="2982900" cy="465000"/>
          </a:xfrm>
          <a:prstGeom prst="rect">
            <a:avLst/>
          </a:prstGeom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a7264f58e9_1_11:notes"/>
          <p:cNvSpPr/>
          <p:nvPr>
            <p:ph idx="2" type="sldImg"/>
          </p:nvPr>
        </p:nvSpPr>
        <p:spPr>
          <a:xfrm>
            <a:off x="3429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a7264f58e9_1_11:notes"/>
          <p:cNvSpPr txBox="1"/>
          <p:nvPr>
            <p:ph idx="1" type="body"/>
          </p:nvPr>
        </p:nvSpPr>
        <p:spPr>
          <a:xfrm>
            <a:off x="917575" y="4416425"/>
            <a:ext cx="5046600" cy="4183200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1a7264f58e9_1_11:notes"/>
          <p:cNvSpPr txBox="1"/>
          <p:nvPr>
            <p:ph idx="12" type="sldNum"/>
          </p:nvPr>
        </p:nvSpPr>
        <p:spPr>
          <a:xfrm>
            <a:off x="3898900" y="8831263"/>
            <a:ext cx="2982900" cy="465000"/>
          </a:xfrm>
          <a:prstGeom prst="rect">
            <a:avLst/>
          </a:prstGeom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9b2a2fbcfd_0_7:notes"/>
          <p:cNvSpPr/>
          <p:nvPr>
            <p:ph idx="2" type="sldImg"/>
          </p:nvPr>
        </p:nvSpPr>
        <p:spPr>
          <a:xfrm>
            <a:off x="3429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9b2a2fbcfd_0_7:notes"/>
          <p:cNvSpPr txBox="1"/>
          <p:nvPr>
            <p:ph idx="1" type="body"/>
          </p:nvPr>
        </p:nvSpPr>
        <p:spPr>
          <a:xfrm>
            <a:off x="917575" y="4416425"/>
            <a:ext cx="5046600" cy="4183200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19b2a2fbcfd_0_7:notes"/>
          <p:cNvSpPr txBox="1"/>
          <p:nvPr>
            <p:ph idx="12" type="sldNum"/>
          </p:nvPr>
        </p:nvSpPr>
        <p:spPr>
          <a:xfrm>
            <a:off x="3898900" y="8831263"/>
            <a:ext cx="2982900" cy="465000"/>
          </a:xfrm>
          <a:prstGeom prst="rect">
            <a:avLst/>
          </a:prstGeom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a73ae15044_0_6:notes"/>
          <p:cNvSpPr/>
          <p:nvPr>
            <p:ph idx="2" type="sldImg"/>
          </p:nvPr>
        </p:nvSpPr>
        <p:spPr>
          <a:xfrm>
            <a:off x="3429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a73ae15044_0_6:notes"/>
          <p:cNvSpPr txBox="1"/>
          <p:nvPr>
            <p:ph idx="1" type="body"/>
          </p:nvPr>
        </p:nvSpPr>
        <p:spPr>
          <a:xfrm>
            <a:off x="917575" y="4416425"/>
            <a:ext cx="5046600" cy="4183200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1a73ae15044_0_6:notes"/>
          <p:cNvSpPr txBox="1"/>
          <p:nvPr>
            <p:ph idx="12" type="sldNum"/>
          </p:nvPr>
        </p:nvSpPr>
        <p:spPr>
          <a:xfrm>
            <a:off x="3898900" y="8831263"/>
            <a:ext cx="2982900" cy="465000"/>
          </a:xfrm>
          <a:prstGeom prst="rect">
            <a:avLst/>
          </a:prstGeom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a722d74172_0_0:notes"/>
          <p:cNvSpPr/>
          <p:nvPr>
            <p:ph idx="2" type="sldImg"/>
          </p:nvPr>
        </p:nvSpPr>
        <p:spPr>
          <a:xfrm>
            <a:off x="3429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a722d74172_0_0:notes"/>
          <p:cNvSpPr txBox="1"/>
          <p:nvPr>
            <p:ph idx="1" type="body"/>
          </p:nvPr>
        </p:nvSpPr>
        <p:spPr>
          <a:xfrm>
            <a:off x="917575" y="4416425"/>
            <a:ext cx="5046600" cy="4183200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g1a722d74172_0_0:notes"/>
          <p:cNvSpPr txBox="1"/>
          <p:nvPr>
            <p:ph idx="12" type="sldNum"/>
          </p:nvPr>
        </p:nvSpPr>
        <p:spPr>
          <a:xfrm>
            <a:off x="3898900" y="8831263"/>
            <a:ext cx="2982900" cy="465000"/>
          </a:xfrm>
          <a:prstGeom prst="rect">
            <a:avLst/>
          </a:prstGeom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9b2a2fbcfd_0_35:notes"/>
          <p:cNvSpPr/>
          <p:nvPr>
            <p:ph idx="2" type="sldImg"/>
          </p:nvPr>
        </p:nvSpPr>
        <p:spPr>
          <a:xfrm>
            <a:off x="3429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9b2a2fbcfd_0_35:notes"/>
          <p:cNvSpPr txBox="1"/>
          <p:nvPr>
            <p:ph idx="1" type="body"/>
          </p:nvPr>
        </p:nvSpPr>
        <p:spPr>
          <a:xfrm>
            <a:off x="917575" y="4416425"/>
            <a:ext cx="5046600" cy="4183200"/>
          </a:xfrm>
          <a:prstGeom prst="rect">
            <a:avLst/>
          </a:prstGeom>
        </p:spPr>
        <p:txBody>
          <a:bodyPr anchorCtr="0" anchor="t" bIns="46450" lIns="92925" spcFirstLastPara="1" rIns="92925" wrap="square" tIns="4645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g19b2a2fbcfd_0_35:notes"/>
          <p:cNvSpPr txBox="1"/>
          <p:nvPr>
            <p:ph idx="12" type="sldNum"/>
          </p:nvPr>
        </p:nvSpPr>
        <p:spPr>
          <a:xfrm>
            <a:off x="3898900" y="8831263"/>
            <a:ext cx="2982900" cy="465000"/>
          </a:xfrm>
          <a:prstGeom prst="rect">
            <a:avLst/>
          </a:prstGeom>
        </p:spPr>
        <p:txBody>
          <a:bodyPr anchorCtr="0" anchor="b" bIns="46450" lIns="92925" spcFirstLastPara="1" rIns="92925" wrap="square" tIns="464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w/ Text">
  <p:cSld name="Cover Slide w/ Tex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03"/>
          <p:cNvSpPr txBox="1"/>
          <p:nvPr>
            <p:ph idx="1" type="body"/>
          </p:nvPr>
        </p:nvSpPr>
        <p:spPr>
          <a:xfrm>
            <a:off x="538790" y="546287"/>
            <a:ext cx="11238000" cy="65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35"/>
              </a:spcBef>
              <a:spcAft>
                <a:spcPts val="0"/>
              </a:spcAft>
              <a:buClr>
                <a:srgbClr val="13294B"/>
              </a:buClr>
              <a:buSzPts val="3177"/>
              <a:buFont typeface="Arial"/>
              <a:buNone/>
              <a:defRPr b="1" i="0" sz="3177" u="none" cap="none" strike="noStrike"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103"/>
          <p:cNvSpPr txBox="1"/>
          <p:nvPr>
            <p:ph idx="2" type="body"/>
          </p:nvPr>
        </p:nvSpPr>
        <p:spPr>
          <a:xfrm>
            <a:off x="538790" y="1385358"/>
            <a:ext cx="112380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25"/>
              </a:spcBef>
              <a:spcAft>
                <a:spcPts val="0"/>
              </a:spcAft>
              <a:buClr>
                <a:srgbClr val="E84A27"/>
              </a:buClr>
              <a:buSzPts val="1125"/>
              <a:buFont typeface="Arial"/>
              <a:buNone/>
              <a:defRPr b="0" i="0" sz="1125" u="none" cap="none" strike="noStrike">
                <a:solidFill>
                  <a:srgbClr val="E84A2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103"/>
          <p:cNvSpPr txBox="1"/>
          <p:nvPr>
            <p:ph idx="3" type="body"/>
          </p:nvPr>
        </p:nvSpPr>
        <p:spPr>
          <a:xfrm>
            <a:off x="538790" y="1641906"/>
            <a:ext cx="112380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159"/>
              </a:spcBef>
              <a:spcAft>
                <a:spcPts val="0"/>
              </a:spcAft>
              <a:buClr>
                <a:srgbClr val="E84A27"/>
              </a:buClr>
              <a:buSzPts val="794"/>
              <a:buFont typeface="Arial"/>
              <a:buNone/>
              <a:defRPr b="0" i="0" sz="794" u="none" cap="none" strike="noStrike">
                <a:solidFill>
                  <a:srgbClr val="E84A2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" name="Google Shape;23;p10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buNone/>
              <a:defRPr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lvl="2" rtl="0">
              <a:buNone/>
              <a:defRPr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lvl="3" rtl="0">
              <a:buNone/>
              <a:defRPr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buNone/>
              <a:defRPr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buNone/>
              <a:defRPr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buNone/>
              <a:defRPr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buNone/>
              <a:defRPr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buNone/>
              <a:defRPr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8"/>
          <p:cNvSpPr txBox="1"/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2"/>
              <a:buFont typeface="Calibri"/>
              <a:buNone/>
              <a:defRPr b="0" i="0" sz="32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8" name="Google Shape;68;p108"/>
          <p:cNvSpPr txBox="1"/>
          <p:nvPr>
            <p:ph idx="1" type="body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9857" lvl="0" marL="457200" marR="0" rtl="0" algn="l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b="0" i="0" sz="238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08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08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08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buNone/>
              <a:defRPr sz="66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l">
              <a:spcBef>
                <a:spcPts val="0"/>
              </a:spcBef>
              <a:buNone/>
              <a:defRPr sz="66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l">
              <a:spcBef>
                <a:spcPts val="0"/>
              </a:spcBef>
              <a:buNone/>
              <a:defRPr sz="66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l">
              <a:spcBef>
                <a:spcPts val="0"/>
              </a:spcBef>
              <a:buNone/>
              <a:defRPr sz="66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l">
              <a:spcBef>
                <a:spcPts val="0"/>
              </a:spcBef>
              <a:buNone/>
              <a:defRPr sz="66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l">
              <a:spcBef>
                <a:spcPts val="0"/>
              </a:spcBef>
              <a:buNone/>
              <a:defRPr sz="66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l">
              <a:spcBef>
                <a:spcPts val="0"/>
              </a:spcBef>
              <a:buNone/>
              <a:defRPr sz="66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l">
              <a:spcBef>
                <a:spcPts val="0"/>
              </a:spcBef>
              <a:buNone/>
              <a:defRPr sz="66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l">
              <a:spcBef>
                <a:spcPts val="0"/>
              </a:spcBef>
              <a:buNone/>
              <a:defRPr sz="662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 and 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4"/>
          <p:cNvSpPr txBox="1"/>
          <p:nvPr>
            <p:ph idx="1" type="body"/>
          </p:nvPr>
        </p:nvSpPr>
        <p:spPr>
          <a:xfrm>
            <a:off x="538789" y="560539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35"/>
              </a:spcBef>
              <a:spcAft>
                <a:spcPts val="0"/>
              </a:spcAft>
              <a:buClr>
                <a:srgbClr val="13294B"/>
              </a:buClr>
              <a:buSzPts val="3177"/>
              <a:buFont typeface="Arial"/>
              <a:buNone/>
              <a:defRPr b="1" i="0" sz="3177" u="none" cap="none" strike="noStrike"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14"/>
          <p:cNvSpPr txBox="1"/>
          <p:nvPr>
            <p:ph idx="2" type="body"/>
          </p:nvPr>
        </p:nvSpPr>
        <p:spPr>
          <a:xfrm>
            <a:off x="538789" y="1436838"/>
            <a:ext cx="11145212" cy="44798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76"/>
              </a:spcBef>
              <a:spcAft>
                <a:spcPts val="0"/>
              </a:spcAft>
              <a:buClr>
                <a:srgbClr val="13294B"/>
              </a:buClr>
              <a:buSzPts val="2382"/>
              <a:buFont typeface="Arial"/>
              <a:buNone/>
              <a:defRPr b="0" i="0" sz="2382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14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ullets">
  <p:cSld name="Title and Bullet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5"/>
          <p:cNvSpPr txBox="1"/>
          <p:nvPr>
            <p:ph idx="1" type="body"/>
          </p:nvPr>
        </p:nvSpPr>
        <p:spPr>
          <a:xfrm>
            <a:off x="538789" y="1441077"/>
            <a:ext cx="11206788" cy="44845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9857" lvl="0" marL="457200" marR="0" rtl="0" algn="l">
              <a:spcBef>
                <a:spcPts val="476"/>
              </a:spcBef>
              <a:spcAft>
                <a:spcPts val="0"/>
              </a:spcAft>
              <a:buClr>
                <a:srgbClr val="13294B"/>
              </a:buClr>
              <a:buSzPts val="2382"/>
              <a:buFont typeface="Noto Sans Symbols"/>
              <a:buChar char="▪"/>
              <a:defRPr b="0" i="0" sz="2382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rgbClr val="13294B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rgbClr val="13294B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rgbClr val="13294B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rgbClr val="13294B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15"/>
          <p:cNvSpPr txBox="1"/>
          <p:nvPr>
            <p:ph idx="2" type="body"/>
          </p:nvPr>
        </p:nvSpPr>
        <p:spPr>
          <a:xfrm>
            <a:off x="538789" y="560539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35"/>
              </a:spcBef>
              <a:spcAft>
                <a:spcPts val="0"/>
              </a:spcAft>
              <a:buClr>
                <a:srgbClr val="13294B"/>
              </a:buClr>
              <a:buSzPts val="3177"/>
              <a:buFont typeface="Arial"/>
              <a:buNone/>
              <a:defRPr b="1" i="0" sz="3177" u="none" cap="none" strike="noStrike"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15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with Text and Media">
  <p:cSld name="Title with Text and Media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6"/>
          <p:cNvSpPr txBox="1"/>
          <p:nvPr>
            <p:ph idx="1" type="body"/>
          </p:nvPr>
        </p:nvSpPr>
        <p:spPr>
          <a:xfrm>
            <a:off x="8051031" y="1418908"/>
            <a:ext cx="3590847" cy="44709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spcBef>
                <a:spcPts val="212"/>
              </a:spcBef>
              <a:spcAft>
                <a:spcPts val="0"/>
              </a:spcAft>
              <a:buClr>
                <a:srgbClr val="7F7F7F"/>
              </a:buClr>
              <a:buSzPts val="1059"/>
              <a:buFont typeface="Arial"/>
              <a:buNone/>
              <a:defRPr b="0" i="1" sz="1059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2" name="Google Shape;82;p116"/>
          <p:cNvSpPr txBox="1"/>
          <p:nvPr>
            <p:ph idx="2" type="body"/>
          </p:nvPr>
        </p:nvSpPr>
        <p:spPr>
          <a:xfrm>
            <a:off x="538788" y="1436838"/>
            <a:ext cx="7219757" cy="4452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76"/>
              </a:spcBef>
              <a:spcAft>
                <a:spcPts val="0"/>
              </a:spcAft>
              <a:buClr>
                <a:srgbClr val="13294B"/>
              </a:buClr>
              <a:buSzPts val="2382"/>
              <a:buFont typeface="Arial"/>
              <a:buNone/>
              <a:defRPr b="0" i="0" sz="2382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16"/>
          <p:cNvSpPr txBox="1"/>
          <p:nvPr>
            <p:ph idx="3" type="body"/>
          </p:nvPr>
        </p:nvSpPr>
        <p:spPr>
          <a:xfrm>
            <a:off x="538789" y="560539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35"/>
              </a:spcBef>
              <a:spcAft>
                <a:spcPts val="0"/>
              </a:spcAft>
              <a:buClr>
                <a:srgbClr val="13294B"/>
              </a:buClr>
              <a:buSzPts val="3177"/>
              <a:buFont typeface="Arial"/>
              <a:buNone/>
              <a:defRPr b="1" i="0" sz="3177" u="none" cap="none" strike="noStrike"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16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de-by-side Text">
  <p:cSld name="Side-by-side 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7"/>
          <p:cNvSpPr txBox="1"/>
          <p:nvPr>
            <p:ph idx="1" type="body"/>
          </p:nvPr>
        </p:nvSpPr>
        <p:spPr>
          <a:xfrm>
            <a:off x="538789" y="1436839"/>
            <a:ext cx="5421745" cy="4488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76"/>
              </a:spcBef>
              <a:spcAft>
                <a:spcPts val="0"/>
              </a:spcAft>
              <a:buClr>
                <a:srgbClr val="13294B"/>
              </a:buClr>
              <a:buSzPts val="2382"/>
              <a:buFont typeface="Arial"/>
              <a:buNone/>
              <a:defRPr b="0" i="0" sz="2382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17"/>
          <p:cNvSpPr txBox="1"/>
          <p:nvPr>
            <p:ph idx="2" type="body"/>
          </p:nvPr>
        </p:nvSpPr>
        <p:spPr>
          <a:xfrm>
            <a:off x="6145264" y="1436839"/>
            <a:ext cx="5421745" cy="4488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76"/>
              </a:spcBef>
              <a:spcAft>
                <a:spcPts val="0"/>
              </a:spcAft>
              <a:buClr>
                <a:srgbClr val="13294B"/>
              </a:buClr>
              <a:buSzPts val="2382"/>
              <a:buFont typeface="Arial"/>
              <a:buNone/>
              <a:defRPr b="0" i="0" sz="2382" u="none" cap="none" strike="noStrike">
                <a:solidFill>
                  <a:srgbClr val="13294B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17"/>
          <p:cNvSpPr txBox="1"/>
          <p:nvPr>
            <p:ph idx="3" type="body"/>
          </p:nvPr>
        </p:nvSpPr>
        <p:spPr>
          <a:xfrm>
            <a:off x="538789" y="560539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35"/>
              </a:spcBef>
              <a:spcAft>
                <a:spcPts val="0"/>
              </a:spcAft>
              <a:buClr>
                <a:srgbClr val="13294B"/>
              </a:buClr>
              <a:buSzPts val="3177"/>
              <a:buFont typeface="Arial"/>
              <a:buNone/>
              <a:defRPr b="1" i="0" sz="3177" u="none" cap="none" strike="noStrike">
                <a:solidFill>
                  <a:srgbClr val="13294B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17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Media">
  <p:cSld name="Title and Media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8"/>
          <p:cNvSpPr txBox="1"/>
          <p:nvPr>
            <p:ph idx="1" type="body"/>
          </p:nvPr>
        </p:nvSpPr>
        <p:spPr>
          <a:xfrm>
            <a:off x="538788" y="1418908"/>
            <a:ext cx="11103088" cy="44977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212"/>
              </a:spcBef>
              <a:spcAft>
                <a:spcPts val="0"/>
              </a:spcAft>
              <a:buClr>
                <a:srgbClr val="7F7F7F"/>
              </a:buClr>
              <a:buSzPts val="1059"/>
              <a:buFont typeface="Arial"/>
              <a:buNone/>
              <a:defRPr b="0" i="1" sz="1059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18"/>
          <p:cNvSpPr txBox="1"/>
          <p:nvPr>
            <p:ph idx="2" type="body"/>
          </p:nvPr>
        </p:nvSpPr>
        <p:spPr>
          <a:xfrm>
            <a:off x="538789" y="560539"/>
            <a:ext cx="11145212" cy="6412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35"/>
              </a:spcBef>
              <a:spcAft>
                <a:spcPts val="0"/>
              </a:spcAft>
              <a:buClr>
                <a:srgbClr val="142958"/>
              </a:buClr>
              <a:buSzPts val="3177"/>
              <a:buFont typeface="Arial"/>
              <a:buNone/>
              <a:defRPr b="1" i="0" sz="3177" u="none" cap="none" strike="noStrike">
                <a:solidFill>
                  <a:srgbClr val="14295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18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09"/>
          <p:cNvSpPr txBox="1"/>
          <p:nvPr>
            <p:ph type="ctrTitle"/>
          </p:nvPr>
        </p:nvSpPr>
        <p:spPr>
          <a:xfrm>
            <a:off x="914400" y="2130426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2"/>
              <a:buFont typeface="Calibri"/>
              <a:buNone/>
              <a:defRPr b="0" i="0" sz="32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" name="Google Shape;26;p109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None/>
              <a:defRPr b="0" i="0" sz="238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None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None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None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None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None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None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None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None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109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4 Content" type="fourObj">
  <p:cSld name="FOUR_OBJECT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10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2"/>
              <a:buFont typeface="Calibri"/>
              <a:buNone/>
              <a:defRPr b="0" i="0" sz="32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0" name="Google Shape;30;p110"/>
          <p:cNvSpPr txBox="1"/>
          <p:nvPr>
            <p:ph idx="1" type="body"/>
          </p:nvPr>
        </p:nvSpPr>
        <p:spPr>
          <a:xfrm>
            <a:off x="609600" y="1600200"/>
            <a:ext cx="5384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9857" lvl="0" marL="457200" marR="0" rtl="0" algn="l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b="0" i="0" sz="238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110"/>
          <p:cNvSpPr txBox="1"/>
          <p:nvPr>
            <p:ph idx="2" type="body"/>
          </p:nvPr>
        </p:nvSpPr>
        <p:spPr>
          <a:xfrm>
            <a:off x="6197600" y="1600200"/>
            <a:ext cx="5384700" cy="21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9857" lvl="0" marL="457200" marR="0" rtl="0" algn="l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b="0" i="0" sz="238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110"/>
          <p:cNvSpPr txBox="1"/>
          <p:nvPr>
            <p:ph idx="3" type="body"/>
          </p:nvPr>
        </p:nvSpPr>
        <p:spPr>
          <a:xfrm>
            <a:off x="609600" y="3938589"/>
            <a:ext cx="5384700" cy="21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9857" lvl="0" marL="457200" marR="0" rtl="0" algn="l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b="0" i="0" sz="238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110"/>
          <p:cNvSpPr txBox="1"/>
          <p:nvPr>
            <p:ph idx="4" type="body"/>
          </p:nvPr>
        </p:nvSpPr>
        <p:spPr>
          <a:xfrm>
            <a:off x="6197600" y="3938589"/>
            <a:ext cx="5384700" cy="21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9857" lvl="0" marL="457200" marR="0" rtl="0" algn="l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b="0" i="0" sz="238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110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1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2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2"/>
              <a:buFont typeface="Calibri"/>
              <a:buNone/>
              <a:defRPr b="0" i="0" sz="32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" name="Google Shape;39;p112"/>
          <p:cNvSpPr txBox="1"/>
          <p:nvPr>
            <p:ph idx="1" type="body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112"/>
          <p:cNvSpPr txBox="1"/>
          <p:nvPr>
            <p:ph idx="2" type="body"/>
          </p:nvPr>
        </p:nvSpPr>
        <p:spPr>
          <a:xfrm>
            <a:off x="6197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11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" type="tbl">
  <p:cSld name="TABL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3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2"/>
              <a:buFont typeface="Calibri"/>
              <a:buNone/>
              <a:defRPr b="0" i="0" sz="32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4" name="Google Shape;44;p113"/>
          <p:cNvSpPr/>
          <p:nvPr>
            <p:ph idx="2" type="tbl"/>
          </p:nvPr>
        </p:nvSpPr>
        <p:spPr>
          <a:xfrm>
            <a:off x="609600" y="1600201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24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113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5"/>
          <p:cNvSpPr/>
          <p:nvPr/>
        </p:nvSpPr>
        <p:spPr>
          <a:xfrm>
            <a:off x="0" y="2501154"/>
            <a:ext cx="12192000" cy="1798849"/>
          </a:xfrm>
          <a:prstGeom prst="rect">
            <a:avLst/>
          </a:prstGeom>
          <a:solidFill>
            <a:srgbClr val="13294B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2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105"/>
          <p:cNvSpPr txBox="1"/>
          <p:nvPr>
            <p:ph idx="1" type="body"/>
          </p:nvPr>
        </p:nvSpPr>
        <p:spPr>
          <a:xfrm>
            <a:off x="538789" y="2627610"/>
            <a:ext cx="11145212" cy="5563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635"/>
              </a:spcBef>
              <a:spcAft>
                <a:spcPts val="0"/>
              </a:spcAft>
              <a:buClr>
                <a:schemeClr val="lt1"/>
              </a:buClr>
              <a:buSzPts val="3177"/>
              <a:buFont typeface="Arial"/>
              <a:buNone/>
              <a:defRPr b="1" i="0" sz="3177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05"/>
          <p:cNvSpPr txBox="1"/>
          <p:nvPr>
            <p:ph idx="2" type="body"/>
          </p:nvPr>
        </p:nvSpPr>
        <p:spPr>
          <a:xfrm>
            <a:off x="538789" y="3382179"/>
            <a:ext cx="11145212" cy="6340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76"/>
              </a:spcBef>
              <a:spcAft>
                <a:spcPts val="0"/>
              </a:spcAft>
              <a:buClr>
                <a:schemeClr val="lt1"/>
              </a:buClr>
              <a:buSzPts val="2382"/>
              <a:buFont typeface="Arial"/>
              <a:buNone/>
              <a:defRPr b="0" i="1" sz="2382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105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6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4 Content" type="fourObj">
  <p:cSld name="FOUR_OBJECT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7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2"/>
              <a:buFont typeface="Calibri"/>
              <a:buNone/>
              <a:defRPr b="0" i="0" sz="324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1" name="Google Shape;61;p107"/>
          <p:cNvSpPr txBox="1"/>
          <p:nvPr>
            <p:ph idx="1" type="body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9857" lvl="0" marL="457200" marR="0" rtl="0" algn="l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b="0" i="0" sz="238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07"/>
          <p:cNvSpPr txBox="1"/>
          <p:nvPr>
            <p:ph idx="2" type="body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9857" lvl="0" marL="457200" marR="0" rtl="0" algn="l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b="0" i="0" sz="238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07"/>
          <p:cNvSpPr txBox="1"/>
          <p:nvPr>
            <p:ph idx="3" type="body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9857" lvl="0" marL="457200" marR="0" rtl="0" algn="l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b="0" i="0" sz="238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7"/>
          <p:cNvSpPr txBox="1"/>
          <p:nvPr>
            <p:ph idx="4" type="body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9857" lvl="0" marL="457200" marR="0" rtl="0" algn="l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2"/>
              <a:buFont typeface="Arial"/>
              <a:buChar char="•"/>
              <a:defRPr b="0" i="0" sz="2382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8838" lvl="1" marL="914400" marR="0" rtl="0" algn="l">
              <a:spcBef>
                <a:spcPts val="410"/>
              </a:spcBef>
              <a:spcAft>
                <a:spcPts val="0"/>
              </a:spcAft>
              <a:buClr>
                <a:schemeClr val="dk1"/>
              </a:buClr>
              <a:buSzPts val="2051"/>
              <a:buFont typeface="Arial"/>
              <a:buChar char="–"/>
              <a:defRPr b="0" i="0" sz="2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074" lvl="2" marL="1371600" marR="0" rtl="0" algn="l"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7"/>
              <a:buFont typeface="Arial"/>
              <a:buChar char="•"/>
              <a:defRPr b="0" i="0" sz="1787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1056" lvl="3" marL="1828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–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1056" lvl="4" marL="22860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»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1056" lvl="5" marL="27432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1056" lvl="6" marL="32004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1056" lvl="7" marL="36576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1056" lvl="8" marL="4114800" marR="0" rtl="0" algn="l"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Font typeface="Arial"/>
              <a:buChar char="•"/>
              <a:defRPr b="0" i="0" sz="1456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07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.xml"/><Relationship Id="rId10" Type="http://schemas.openxmlformats.org/officeDocument/2006/relationships/slideLayout" Target="../slideLayouts/slideLayout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6.xml"/><Relationship Id="rId1" Type="http://schemas.openxmlformats.org/officeDocument/2006/relationships/image" Target="../media/image9.jpg"/><Relationship Id="rId2" Type="http://schemas.openxmlformats.org/officeDocument/2006/relationships/image" Target="../media/image2.jpg"/><Relationship Id="rId3" Type="http://schemas.openxmlformats.org/officeDocument/2006/relationships/image" Target="../media/image16.jpg"/><Relationship Id="rId4" Type="http://schemas.openxmlformats.org/officeDocument/2006/relationships/image" Target="../media/image6.jpg"/><Relationship Id="rId9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3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5.xml"/><Relationship Id="rId1" Type="http://schemas.openxmlformats.org/officeDocument/2006/relationships/image" Target="../media/image34.jp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02"/>
          <p:cNvGrpSpPr/>
          <p:nvPr/>
        </p:nvGrpSpPr>
        <p:grpSpPr>
          <a:xfrm>
            <a:off x="-2593" y="2378113"/>
            <a:ext cx="12194222" cy="2075384"/>
            <a:chOff x="-1069" y="2880073"/>
            <a:chExt cx="10056261" cy="1676400"/>
          </a:xfrm>
        </p:grpSpPr>
        <p:pic>
          <p:nvPicPr>
            <p:cNvPr id="11" name="Google Shape;11;p102"/>
            <p:cNvPicPr preferRelativeResize="0"/>
            <p:nvPr/>
          </p:nvPicPr>
          <p:blipFill rotWithShape="1">
            <a:blip r:embed="rId1">
              <a:alphaModFix/>
            </a:blip>
            <a:srcRect b="0" l="0" r="0" t="199"/>
            <a:stretch/>
          </p:blipFill>
          <p:spPr>
            <a:xfrm>
              <a:off x="-1069" y="2881477"/>
              <a:ext cx="2514599" cy="16730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2;p10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2513531" y="2880073"/>
              <a:ext cx="2514599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3;p10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27062" y="2880073"/>
              <a:ext cx="2514599" cy="167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10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540593" y="2881978"/>
              <a:ext cx="2514599" cy="167449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Google Shape;15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" y="4509948"/>
            <a:ext cx="12191994" cy="235930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02"/>
          <p:cNvSpPr/>
          <p:nvPr/>
        </p:nvSpPr>
        <p:spPr>
          <a:xfrm>
            <a:off x="11559" y="4878180"/>
            <a:ext cx="12180300" cy="1991100"/>
          </a:xfrm>
          <a:prstGeom prst="rect">
            <a:avLst/>
          </a:prstGeom>
          <a:solidFill>
            <a:srgbClr val="E84A26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91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17;p1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9156" y="5028004"/>
            <a:ext cx="3922970" cy="132319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02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buNone/>
              <a:defRPr sz="1300">
                <a:solidFill>
                  <a:schemeClr val="tx1"/>
                </a:solidFill>
              </a:defRPr>
            </a:lvl1pPr>
            <a:lvl2pPr lvl="1" rtl="0" algn="r">
              <a:buNone/>
              <a:defRPr sz="1300">
                <a:solidFill>
                  <a:schemeClr val="tx1"/>
                </a:solidFill>
              </a:defRPr>
            </a:lvl2pPr>
            <a:lvl3pPr lvl="2" rtl="0" algn="r">
              <a:buNone/>
              <a:defRPr sz="1300">
                <a:solidFill>
                  <a:schemeClr val="tx1"/>
                </a:solidFill>
              </a:defRPr>
            </a:lvl3pPr>
            <a:lvl4pPr lvl="3" rtl="0" algn="r">
              <a:buNone/>
              <a:defRPr sz="1300">
                <a:solidFill>
                  <a:schemeClr val="tx1"/>
                </a:solidFill>
              </a:defRPr>
            </a:lvl4pPr>
            <a:lvl5pPr lvl="4" rtl="0" algn="r">
              <a:buNone/>
              <a:defRPr sz="1300">
                <a:solidFill>
                  <a:schemeClr val="tx1"/>
                </a:solidFill>
              </a:defRPr>
            </a:lvl5pPr>
            <a:lvl6pPr lvl="5" rtl="0" algn="r">
              <a:buNone/>
              <a:defRPr sz="1300">
                <a:solidFill>
                  <a:schemeClr val="tx1"/>
                </a:solidFill>
              </a:defRPr>
            </a:lvl6pPr>
            <a:lvl7pPr lvl="6" rtl="0" algn="r">
              <a:buNone/>
              <a:defRPr sz="1300">
                <a:solidFill>
                  <a:schemeClr val="tx1"/>
                </a:solidFill>
              </a:defRPr>
            </a:lvl7pPr>
            <a:lvl8pPr lvl="7" rtl="0" algn="r">
              <a:buNone/>
              <a:defRPr sz="1300">
                <a:solidFill>
                  <a:schemeClr val="tx1"/>
                </a:solidFill>
              </a:defRPr>
            </a:lvl8pPr>
            <a:lvl9pPr lvl="8" rtl="0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7"/>
    <p:sldLayoutId id="2147483650" r:id="rId8"/>
    <p:sldLayoutId id="2147483651" r:id="rId9"/>
    <p:sldLayoutId id="2147483652" r:id="rId10"/>
    <p:sldLayoutId id="2147483653" r:id="rId11"/>
    <p:sldLayoutId id="2147483654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4"/>
          <p:cNvSpPr/>
          <p:nvPr/>
        </p:nvSpPr>
        <p:spPr>
          <a:xfrm>
            <a:off x="0" y="6328918"/>
            <a:ext cx="12192000" cy="529083"/>
          </a:xfrm>
          <a:prstGeom prst="rect">
            <a:avLst/>
          </a:prstGeom>
          <a:solidFill>
            <a:srgbClr val="E84A26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2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" name="Google Shape;48;p104"/>
          <p:cNvPicPr preferRelativeResize="0"/>
          <p:nvPr/>
        </p:nvPicPr>
        <p:blipFill rotWithShape="1">
          <a:blip r:embed="rId1">
            <a:alphaModFix/>
          </a:blip>
          <a:srcRect b="75362" l="0" r="0" t="0"/>
          <a:stretch/>
        </p:blipFill>
        <p:spPr>
          <a:xfrm>
            <a:off x="-1" y="6196210"/>
            <a:ext cx="12192001" cy="22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71921" y="6488215"/>
            <a:ext cx="1712039" cy="173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04"/>
          <p:cNvPicPr preferRelativeResize="0"/>
          <p:nvPr/>
        </p:nvPicPr>
        <p:blipFill rotWithShape="1">
          <a:blip r:embed="rId3">
            <a:alphaModFix/>
          </a:blip>
          <a:srcRect b="63560" l="0" r="92703" t="0"/>
          <a:stretch/>
        </p:blipFill>
        <p:spPr>
          <a:xfrm>
            <a:off x="440851" y="6387832"/>
            <a:ext cx="324771" cy="374576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04"/>
          <p:cNvSpPr txBox="1"/>
          <p:nvPr>
            <p:ph idx="12" type="sldNum"/>
          </p:nvPr>
        </p:nvSpPr>
        <p:spPr>
          <a:xfrm>
            <a:off x="731916" y="6385632"/>
            <a:ext cx="470920" cy="3655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662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17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Relationship Id="rId4" Type="http://schemas.openxmlformats.org/officeDocument/2006/relationships/image" Target="../media/image22.png"/><Relationship Id="rId5" Type="http://schemas.openxmlformats.org/officeDocument/2006/relationships/image" Target="../media/image3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4.png"/><Relationship Id="rId6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drive.google.com/file/d/1dRkyZi7OU9tKuX0aszm4ipBKP93hQzfS/view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"/>
          <p:cNvSpPr txBox="1"/>
          <p:nvPr/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1"/>
              <a:buFont typeface="Calibri"/>
              <a:buNone/>
            </a:pPr>
            <a:r>
              <a:rPr b="1" lang="en-US" sz="5242">
                <a:solidFill>
                  <a:schemeClr val="dk1"/>
                </a:solidFill>
              </a:rPr>
              <a:t>Poker Chip Counting Companion</a:t>
            </a:r>
            <a:endParaRPr sz="3400"/>
          </a:p>
        </p:txBody>
      </p:sp>
      <p:sp>
        <p:nvSpPr>
          <p:cNvPr id="99" name="Google Shape;99;p1"/>
          <p:cNvSpPr txBox="1"/>
          <p:nvPr/>
        </p:nvSpPr>
        <p:spPr>
          <a:xfrm>
            <a:off x="1787406" y="1417650"/>
            <a:ext cx="8617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100">
                <a:solidFill>
                  <a:srgbClr val="FF3300"/>
                </a:solidFill>
              </a:rPr>
              <a:t>Adish Patil, David Hahn, Forrest Hare</a:t>
            </a:r>
            <a:endParaRPr sz="2100"/>
          </a:p>
        </p:txBody>
      </p:sp>
      <p:sp>
        <p:nvSpPr>
          <p:cNvPr id="100" name="Google Shape;100;p1"/>
          <p:cNvSpPr txBox="1"/>
          <p:nvPr/>
        </p:nvSpPr>
        <p:spPr>
          <a:xfrm>
            <a:off x="4461552" y="5440350"/>
            <a:ext cx="11624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ECE 445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0" y="2251350"/>
            <a:ext cx="12192000" cy="2355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248" y="2183288"/>
            <a:ext cx="7715512" cy="235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"/>
          <p:cNvSpPr txBox="1"/>
          <p:nvPr>
            <p:ph idx="12" type="sldNum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p1"/>
          <p:cNvSpPr txBox="1"/>
          <p:nvPr/>
        </p:nvSpPr>
        <p:spPr>
          <a:xfrm>
            <a:off x="5471250" y="1987050"/>
            <a:ext cx="1249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Project 16</a:t>
            </a:r>
            <a:endParaRPr b="1" sz="1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a722d74172_0_32"/>
          <p:cNvSpPr txBox="1"/>
          <p:nvPr>
            <p:ph idx="1" type="body"/>
          </p:nvPr>
        </p:nvSpPr>
        <p:spPr>
          <a:xfrm>
            <a:off x="5215145" y="1418900"/>
            <a:ext cx="6426600" cy="447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12"/>
              </a:spcBef>
              <a:spcAft>
                <a:spcPts val="0"/>
              </a:spcAft>
              <a:buNone/>
            </a:pPr>
            <a:r>
              <a:rPr b="1" i="0" lang="en-US" sz="2400">
                <a:solidFill>
                  <a:schemeClr val="dk1"/>
                </a:solidFill>
              </a:rPr>
              <a:t>GATT (Generic ATTribute Profile)</a:t>
            </a:r>
            <a:r>
              <a:rPr i="0" lang="en-US" sz="2400">
                <a:solidFill>
                  <a:schemeClr val="dk1"/>
                </a:solidFill>
              </a:rPr>
              <a:t> - The way two BLE devices transfer data back/forth using </a:t>
            </a:r>
            <a:r>
              <a:rPr i="0" lang="en-US" sz="2400" u="sng">
                <a:solidFill>
                  <a:schemeClr val="dk1"/>
                </a:solidFill>
              </a:rPr>
              <a:t>Services</a:t>
            </a:r>
            <a:r>
              <a:rPr i="0" lang="en-US" sz="2400">
                <a:solidFill>
                  <a:schemeClr val="dk1"/>
                </a:solidFill>
              </a:rPr>
              <a:t> and </a:t>
            </a:r>
            <a:r>
              <a:rPr i="0" lang="en-US" sz="2400" u="sng">
                <a:solidFill>
                  <a:schemeClr val="dk1"/>
                </a:solidFill>
              </a:rPr>
              <a:t>Characteristics</a:t>
            </a:r>
            <a:r>
              <a:rPr i="0" lang="en-US" sz="2400">
                <a:solidFill>
                  <a:schemeClr val="dk1"/>
                </a:solidFill>
              </a:rPr>
              <a:t>.</a:t>
            </a:r>
            <a:endParaRPr i="0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2"/>
              </a:spcBef>
              <a:spcAft>
                <a:spcPts val="0"/>
              </a:spcAft>
              <a:buNone/>
            </a:pPr>
            <a:r>
              <a:t/>
            </a:r>
            <a:endParaRPr i="0" sz="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2"/>
              </a:spcBef>
              <a:spcAft>
                <a:spcPts val="0"/>
              </a:spcAft>
              <a:buNone/>
            </a:pPr>
            <a:r>
              <a:t/>
            </a:r>
            <a:endParaRPr i="0" sz="2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i="0" lang="en-US" sz="2400">
                <a:solidFill>
                  <a:schemeClr val="dk1"/>
                </a:solidFill>
              </a:rPr>
              <a:t>Needs a connection to allow two way communication.</a:t>
            </a:r>
            <a:endParaRPr i="0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2"/>
              </a:spcBef>
              <a:spcAft>
                <a:spcPts val="0"/>
              </a:spcAft>
              <a:buNone/>
            </a:pPr>
            <a:r>
              <a:t/>
            </a:r>
            <a:endParaRPr i="0"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2"/>
              </a:spcBef>
              <a:spcAft>
                <a:spcPts val="0"/>
              </a:spcAft>
              <a:buNone/>
            </a:pPr>
            <a:r>
              <a:t/>
            </a:r>
            <a:endParaRPr i="0" sz="1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i="0" lang="en-US" sz="2400">
                <a:solidFill>
                  <a:schemeClr val="dk1"/>
                </a:solidFill>
              </a:rPr>
              <a:t>User Mobile Application serves as a central manager.</a:t>
            </a:r>
            <a:endParaRPr i="0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2"/>
              </a:spcBef>
              <a:spcAft>
                <a:spcPts val="0"/>
              </a:spcAft>
              <a:buNone/>
            </a:pPr>
            <a:r>
              <a:t/>
            </a:r>
            <a:endParaRPr i="0" sz="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2"/>
              </a:spcBef>
              <a:spcAft>
                <a:spcPts val="0"/>
              </a:spcAft>
              <a:buNone/>
            </a:pPr>
            <a:r>
              <a:t/>
            </a:r>
            <a:endParaRPr i="0" sz="1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i="0" lang="en-US" sz="2400">
                <a:solidFill>
                  <a:schemeClr val="dk1"/>
                </a:solidFill>
              </a:rPr>
              <a:t>Poker Chip Counting Companion is the peripheral with Read/Write services.</a:t>
            </a:r>
            <a:endParaRPr i="0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2"/>
              </a:spcBef>
              <a:spcAft>
                <a:spcPts val="0"/>
              </a:spcAft>
              <a:buNone/>
            </a:pPr>
            <a:r>
              <a:t/>
            </a:r>
            <a:endParaRPr i="0"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2"/>
              </a:spcBef>
              <a:spcAft>
                <a:spcPts val="0"/>
              </a:spcAft>
              <a:buNone/>
            </a:pPr>
            <a:r>
              <a:t/>
            </a:r>
            <a:endParaRPr i="0" sz="2400">
              <a:solidFill>
                <a:schemeClr val="dk1"/>
              </a:solidFill>
            </a:endParaRPr>
          </a:p>
        </p:txBody>
      </p:sp>
      <p:sp>
        <p:nvSpPr>
          <p:cNvPr id="183" name="Google Shape;183;g1a722d74172_0_32"/>
          <p:cNvSpPr txBox="1"/>
          <p:nvPr>
            <p:ph idx="3" type="body"/>
          </p:nvPr>
        </p:nvSpPr>
        <p:spPr>
          <a:xfrm>
            <a:off x="538800" y="560550"/>
            <a:ext cx="12531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35"/>
              </a:spcBef>
              <a:spcAft>
                <a:spcPts val="0"/>
              </a:spcAft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Bluetooth Low Energy GATT Communication</a:t>
            </a:r>
            <a:endParaRPr sz="35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g1a722d74172_0_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921" y="3761600"/>
            <a:ext cx="4027154" cy="2122675"/>
          </a:xfrm>
          <a:prstGeom prst="rect">
            <a:avLst/>
          </a:prstGeom>
          <a:noFill/>
          <a:ln cap="flat" cmpd="sng" w="28575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85" name="Google Shape;185;g1a722d74172_0_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1862" y="1384776"/>
            <a:ext cx="1787275" cy="2193994"/>
          </a:xfrm>
          <a:prstGeom prst="rect">
            <a:avLst/>
          </a:prstGeom>
          <a:noFill/>
          <a:ln cap="flat" cmpd="sng" w="28575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86" name="Google Shape;186;g1a722d74172_0_32"/>
          <p:cNvSpPr txBox="1"/>
          <p:nvPr>
            <p:ph idx="12" type="sldNum"/>
          </p:nvPr>
        </p:nvSpPr>
        <p:spPr>
          <a:xfrm>
            <a:off x="731929" y="6385625"/>
            <a:ext cx="6651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700"/>
              <a:t>‹#›</a:t>
            </a:fld>
            <a:endParaRPr sz="27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a722d74172_0_11"/>
          <p:cNvSpPr txBox="1"/>
          <p:nvPr>
            <p:ph idx="2" type="body"/>
          </p:nvPr>
        </p:nvSpPr>
        <p:spPr>
          <a:xfrm>
            <a:off x="538789" y="560539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35"/>
              </a:spcBef>
              <a:spcAft>
                <a:spcPts val="0"/>
              </a:spcAft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Mobile Application UI</a:t>
            </a:r>
            <a:endParaRPr sz="3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g1a722d74172_0_11"/>
          <p:cNvSpPr txBox="1"/>
          <p:nvPr>
            <p:ph idx="12" type="sldNum"/>
          </p:nvPr>
        </p:nvSpPr>
        <p:spPr>
          <a:xfrm>
            <a:off x="731939" y="6385625"/>
            <a:ext cx="11886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700"/>
              <a:t>‹#›</a:t>
            </a:fld>
            <a:endParaRPr sz="2700"/>
          </a:p>
        </p:txBody>
      </p:sp>
      <p:grpSp>
        <p:nvGrpSpPr>
          <p:cNvPr id="194" name="Google Shape;194;g1a722d74172_0_11"/>
          <p:cNvGrpSpPr/>
          <p:nvPr/>
        </p:nvGrpSpPr>
        <p:grpSpPr>
          <a:xfrm>
            <a:off x="538800" y="1729699"/>
            <a:ext cx="5821718" cy="3813703"/>
            <a:chOff x="538800" y="1522147"/>
            <a:chExt cx="5821718" cy="3813703"/>
          </a:xfrm>
        </p:grpSpPr>
        <p:pic>
          <p:nvPicPr>
            <p:cNvPr id="195" name="Google Shape;195;g1a722d74172_0_11"/>
            <p:cNvPicPr preferRelativeResize="0"/>
            <p:nvPr/>
          </p:nvPicPr>
          <p:blipFill rotWithShape="1">
            <a:blip r:embed="rId3">
              <a:alphaModFix/>
            </a:blip>
            <a:srcRect b="4722" l="18039" r="19409" t="13283"/>
            <a:stretch/>
          </p:blipFill>
          <p:spPr>
            <a:xfrm>
              <a:off x="538800" y="1522150"/>
              <a:ext cx="2138175" cy="3813700"/>
            </a:xfrm>
            <a:prstGeom prst="rect">
              <a:avLst/>
            </a:prstGeom>
            <a:noFill/>
            <a:ln cap="flat" cmpd="sng" w="2857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96" name="Google Shape;196;g1a722d74172_0_1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33475" y="1522147"/>
              <a:ext cx="1408405" cy="3813699"/>
            </a:xfrm>
            <a:prstGeom prst="rect">
              <a:avLst/>
            </a:prstGeom>
            <a:noFill/>
            <a:ln cap="flat" cmpd="sng" w="2857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197" name="Google Shape;197;g1a722d74172_0_1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98376" y="1522147"/>
              <a:ext cx="1762141" cy="3813699"/>
            </a:xfrm>
            <a:prstGeom prst="rect">
              <a:avLst/>
            </a:prstGeom>
            <a:noFill/>
            <a:ln cap="flat" cmpd="sng" w="28575">
              <a:solidFill>
                <a:srgbClr val="13294B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198" name="Google Shape;198;g1a722d74172_0_11"/>
          <p:cNvSpPr txBox="1"/>
          <p:nvPr>
            <p:ph idx="1" type="body"/>
          </p:nvPr>
        </p:nvSpPr>
        <p:spPr>
          <a:xfrm>
            <a:off x="6659399" y="1401100"/>
            <a:ext cx="5024700" cy="447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2500">
                <a:solidFill>
                  <a:schemeClr val="dk1"/>
                </a:solidFill>
              </a:rPr>
              <a:t>UI underwent an iterative process from sketches to high prototypes on Figma.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76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2500">
                <a:solidFill>
                  <a:schemeClr val="dk1"/>
                </a:solidFill>
              </a:rPr>
              <a:t>Designs considered how we wanted users to interact with the application.</a:t>
            </a:r>
            <a:endParaRPr sz="2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76"/>
              </a:spcBef>
              <a:spcAft>
                <a:spcPts val="0"/>
              </a:spcAft>
              <a:buNone/>
            </a:pPr>
            <a:r>
              <a:t/>
            </a:r>
            <a:endParaRPr sz="100">
              <a:solidFill>
                <a:schemeClr val="dk1"/>
              </a:solidFill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500"/>
              <a:buChar char="●"/>
            </a:pPr>
            <a:r>
              <a:rPr lang="en-US" sz="2500">
                <a:solidFill>
                  <a:schemeClr val="dk1"/>
                </a:solidFill>
              </a:rPr>
              <a:t>SwiftUI is an easy framework that uses declarative syntax to build UI.</a:t>
            </a:r>
            <a:endParaRPr sz="2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9b2a2fbcfd_0_49"/>
          <p:cNvSpPr txBox="1"/>
          <p:nvPr>
            <p:ph idx="1" type="body"/>
          </p:nvPr>
        </p:nvSpPr>
        <p:spPr>
          <a:xfrm>
            <a:off x="538794" y="1441075"/>
            <a:ext cx="5192400" cy="4451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rtl="0" algn="l">
              <a:spcBef>
                <a:spcPts val="476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Swift is IOS development language.</a:t>
            </a:r>
            <a:endParaRPr sz="2700"/>
          </a:p>
          <a:p>
            <a:pPr indent="0" lvl="0" marL="0" rtl="0" algn="l">
              <a:spcBef>
                <a:spcPts val="476"/>
              </a:spcBef>
              <a:spcAft>
                <a:spcPts val="0"/>
              </a:spcAft>
              <a:buNone/>
            </a:pPr>
            <a:r>
              <a:t/>
            </a:r>
            <a:endParaRPr sz="200"/>
          </a:p>
          <a:p>
            <a:pPr indent="-400050" lvl="0" marL="457200" rtl="0" algn="l">
              <a:spcBef>
                <a:spcPts val="476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User response via buttons and number input.</a:t>
            </a:r>
            <a:endParaRPr sz="2700"/>
          </a:p>
          <a:p>
            <a:pPr indent="0" lvl="0" marL="457200" rtl="0" algn="l">
              <a:spcBef>
                <a:spcPts val="476"/>
              </a:spcBef>
              <a:spcAft>
                <a:spcPts val="0"/>
              </a:spcAft>
              <a:buNone/>
            </a:pPr>
            <a:r>
              <a:t/>
            </a:r>
            <a:endParaRPr sz="200"/>
          </a:p>
          <a:p>
            <a:pPr indent="-400050" lvl="0" marL="457200" rtl="0" algn="l">
              <a:spcBef>
                <a:spcPts val="476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Helper classes/functions for data flow and computations.</a:t>
            </a:r>
            <a:endParaRPr sz="2700"/>
          </a:p>
          <a:p>
            <a:pPr indent="0" lvl="0" marL="0" rtl="0" algn="l">
              <a:spcBef>
                <a:spcPts val="476"/>
              </a:spcBef>
              <a:spcAft>
                <a:spcPts val="0"/>
              </a:spcAft>
              <a:buNone/>
            </a:pPr>
            <a:r>
              <a:t/>
            </a:r>
            <a:endParaRPr sz="200"/>
          </a:p>
          <a:p>
            <a:pPr indent="-400050" lvl="0" marL="457200" rtl="0" algn="l">
              <a:spcBef>
                <a:spcPts val="476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Used Apple’s Core Bluetooth framework.</a:t>
            </a:r>
            <a:endParaRPr sz="2400"/>
          </a:p>
        </p:txBody>
      </p:sp>
      <p:sp>
        <p:nvSpPr>
          <p:cNvPr id="205" name="Google Shape;205;g19b2a2fbcfd_0_49"/>
          <p:cNvSpPr txBox="1"/>
          <p:nvPr>
            <p:ph idx="2" type="body"/>
          </p:nvPr>
        </p:nvSpPr>
        <p:spPr>
          <a:xfrm>
            <a:off x="538789" y="560539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3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77">
                <a:latin typeface="Arial"/>
                <a:ea typeface="Arial"/>
                <a:cs typeface="Arial"/>
                <a:sym typeface="Arial"/>
              </a:rPr>
              <a:t>Swift Application</a:t>
            </a:r>
            <a:endParaRPr sz="3277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35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g19b2a2fbcfd_0_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1152" y="3118526"/>
            <a:ext cx="5425348" cy="2797950"/>
          </a:xfrm>
          <a:prstGeom prst="rect">
            <a:avLst/>
          </a:prstGeom>
          <a:noFill/>
          <a:ln cap="flat" cmpd="sng" w="28575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7" name="Google Shape;207;g19b2a2fbcfd_0_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1150" y="530375"/>
            <a:ext cx="5425352" cy="2588161"/>
          </a:xfrm>
          <a:prstGeom prst="rect">
            <a:avLst/>
          </a:prstGeom>
          <a:noFill/>
          <a:ln cap="flat" cmpd="sng" w="28575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8" name="Google Shape;208;g19b2a2fbcfd_0_49"/>
          <p:cNvSpPr txBox="1"/>
          <p:nvPr>
            <p:ph idx="12" type="sldNum"/>
          </p:nvPr>
        </p:nvSpPr>
        <p:spPr>
          <a:xfrm>
            <a:off x="731929" y="6385625"/>
            <a:ext cx="7023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US" sz="2750"/>
              <a:t>12</a:t>
            </a:r>
            <a:endParaRPr sz="275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9b2a2fbcfd_0_14"/>
          <p:cNvSpPr txBox="1"/>
          <p:nvPr>
            <p:ph idx="1" type="body"/>
          </p:nvPr>
        </p:nvSpPr>
        <p:spPr>
          <a:xfrm>
            <a:off x="538795" y="1441075"/>
            <a:ext cx="5879100" cy="448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rtl="0" algn="l">
              <a:spcBef>
                <a:spcPts val="476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Stepper Motors require more power than the control circuitry</a:t>
            </a:r>
            <a:endParaRPr sz="2700"/>
          </a:p>
          <a:p>
            <a:pPr indent="0" lvl="0" marL="457200" rtl="0" algn="l">
              <a:spcBef>
                <a:spcPts val="476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-400050" lvl="0" marL="457200" rtl="0" algn="l">
              <a:spcBef>
                <a:spcPts val="476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For proper </a:t>
            </a:r>
            <a:r>
              <a:rPr lang="en-US" sz="2700"/>
              <a:t>functionality</a:t>
            </a:r>
            <a:r>
              <a:rPr lang="en-US" sz="2700"/>
              <a:t> and safety </a:t>
            </a:r>
            <a:r>
              <a:rPr lang="en-US" sz="2700"/>
              <a:t>separate</a:t>
            </a:r>
            <a:r>
              <a:rPr lang="en-US" sz="2700"/>
              <a:t> power systems were needed</a:t>
            </a:r>
            <a:endParaRPr sz="2700"/>
          </a:p>
        </p:txBody>
      </p:sp>
      <p:sp>
        <p:nvSpPr>
          <p:cNvPr id="215" name="Google Shape;215;g19b2a2fbcfd_0_14"/>
          <p:cNvSpPr txBox="1"/>
          <p:nvPr>
            <p:ph idx="2" type="body"/>
          </p:nvPr>
        </p:nvSpPr>
        <p:spPr>
          <a:xfrm>
            <a:off x="538789" y="560539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3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Power</a:t>
            </a:r>
            <a:endParaRPr sz="3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19b2a2fbcfd_0_14"/>
          <p:cNvSpPr txBox="1"/>
          <p:nvPr>
            <p:ph idx="12" type="sldNum"/>
          </p:nvPr>
        </p:nvSpPr>
        <p:spPr>
          <a:xfrm>
            <a:off x="731932" y="6385625"/>
            <a:ext cx="844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750"/>
              <a:t>‹#›</a:t>
            </a:fld>
            <a:endParaRPr sz="2750"/>
          </a:p>
        </p:txBody>
      </p:sp>
      <p:pic>
        <p:nvPicPr>
          <p:cNvPr id="217" name="Google Shape;217;g19b2a2fbcfd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8600" y="359525"/>
            <a:ext cx="5589575" cy="212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19b2a2fbcfd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870074" y="2695425"/>
            <a:ext cx="3039401" cy="377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9b2a2fbcfd_0_55"/>
          <p:cNvSpPr txBox="1"/>
          <p:nvPr>
            <p:ph idx="1" type="body"/>
          </p:nvPr>
        </p:nvSpPr>
        <p:spPr>
          <a:xfrm>
            <a:off x="538800" y="1441075"/>
            <a:ext cx="5637600" cy="448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rtl="0" algn="l">
              <a:spcBef>
                <a:spcPts val="476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Bluetooth to </a:t>
            </a:r>
            <a:r>
              <a:rPr lang="en-US" sz="2700"/>
              <a:t>get dispensing </a:t>
            </a:r>
            <a:r>
              <a:rPr lang="en-US" sz="2700"/>
              <a:t>instructions from the app and send collection data back</a:t>
            </a:r>
            <a:endParaRPr sz="2700"/>
          </a:p>
          <a:p>
            <a:pPr indent="0" lvl="0" marL="0" rtl="0" algn="l">
              <a:spcBef>
                <a:spcPts val="476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  <a:p>
            <a:pPr indent="-400050" lvl="0" marL="457200" rtl="0" algn="l">
              <a:spcBef>
                <a:spcPts val="476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Microprocessor</a:t>
            </a:r>
            <a:r>
              <a:rPr lang="en-US" sz="2700"/>
              <a:t> to drive Bluetooth and give motor control signals</a:t>
            </a:r>
            <a:endParaRPr sz="2700"/>
          </a:p>
        </p:txBody>
      </p:sp>
      <p:sp>
        <p:nvSpPr>
          <p:cNvPr id="225" name="Google Shape;225;g19b2a2fbcfd_0_55"/>
          <p:cNvSpPr txBox="1"/>
          <p:nvPr>
            <p:ph idx="2" type="body"/>
          </p:nvPr>
        </p:nvSpPr>
        <p:spPr>
          <a:xfrm>
            <a:off x="538789" y="560539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35"/>
              </a:spcBef>
              <a:spcAft>
                <a:spcPts val="0"/>
              </a:spcAft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Microcontroller and Bluetooth</a:t>
            </a:r>
            <a:endParaRPr sz="3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19b2a2fbcfd_0_55"/>
          <p:cNvSpPr txBox="1"/>
          <p:nvPr>
            <p:ph idx="12" type="sldNum"/>
          </p:nvPr>
        </p:nvSpPr>
        <p:spPr>
          <a:xfrm>
            <a:off x="731932" y="6385625"/>
            <a:ext cx="844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750"/>
              <a:t>‹#›</a:t>
            </a:fld>
            <a:endParaRPr sz="2750"/>
          </a:p>
        </p:txBody>
      </p:sp>
      <p:pic>
        <p:nvPicPr>
          <p:cNvPr id="227" name="Google Shape;227;g19b2a2fbcfd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6475" y="1500187"/>
            <a:ext cx="5802549" cy="436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9b2a2fbcfd_0_62"/>
          <p:cNvSpPr txBox="1"/>
          <p:nvPr>
            <p:ph idx="1" type="body"/>
          </p:nvPr>
        </p:nvSpPr>
        <p:spPr>
          <a:xfrm>
            <a:off x="538796" y="1441075"/>
            <a:ext cx="6944100" cy="448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rtl="0" algn="l">
              <a:spcBef>
                <a:spcPts val="476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H-Bridges to send control signals to the Stepper motors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Inverters to reduce the number of pins used on the microprocessor</a:t>
            </a:r>
            <a:endParaRPr sz="2700"/>
          </a:p>
        </p:txBody>
      </p:sp>
      <p:sp>
        <p:nvSpPr>
          <p:cNvPr id="234" name="Google Shape;234;g19b2a2fbcfd_0_62"/>
          <p:cNvSpPr txBox="1"/>
          <p:nvPr>
            <p:ph idx="2" type="body"/>
          </p:nvPr>
        </p:nvSpPr>
        <p:spPr>
          <a:xfrm>
            <a:off x="538789" y="560539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35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142958"/>
                </a:solidFill>
                <a:latin typeface="Arial"/>
                <a:ea typeface="Arial"/>
                <a:cs typeface="Arial"/>
                <a:sym typeface="Arial"/>
              </a:rPr>
              <a:t>Motor Control System</a:t>
            </a:r>
            <a:endParaRPr sz="3500">
              <a:solidFill>
                <a:srgbClr val="14295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g19b2a2fbcfd_0_62"/>
          <p:cNvSpPr txBox="1"/>
          <p:nvPr>
            <p:ph idx="12" type="sldNum"/>
          </p:nvPr>
        </p:nvSpPr>
        <p:spPr>
          <a:xfrm>
            <a:off x="731931" y="6385625"/>
            <a:ext cx="8016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750"/>
              <a:t>‹#›</a:t>
            </a:fld>
            <a:endParaRPr sz="2750"/>
          </a:p>
        </p:txBody>
      </p:sp>
      <p:pic>
        <p:nvPicPr>
          <p:cNvPr id="236" name="Google Shape;236;g19b2a2fbcfd_0_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1099" y="0"/>
            <a:ext cx="2150875" cy="33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g19b2a2fbcfd_0_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6637" y="0"/>
            <a:ext cx="2374468" cy="330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g19b2a2fbcfd_0_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158200" y="3308300"/>
            <a:ext cx="3033799" cy="2890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19b2a2fbcfd_0_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5525" y="3618225"/>
            <a:ext cx="6858000" cy="245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a665a28ac0_0_0"/>
          <p:cNvSpPr txBox="1"/>
          <p:nvPr>
            <p:ph idx="12" type="sldNum"/>
          </p:nvPr>
        </p:nvSpPr>
        <p:spPr>
          <a:xfrm>
            <a:off x="731930" y="6385625"/>
            <a:ext cx="7164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700"/>
              <a:t>‹#›</a:t>
            </a:fld>
            <a:endParaRPr sz="2700"/>
          </a:p>
        </p:txBody>
      </p:sp>
      <p:graphicFrame>
        <p:nvGraphicFramePr>
          <p:cNvPr id="246" name="Google Shape;246;g1a665a28ac0_0_0"/>
          <p:cNvGraphicFramePr/>
          <p:nvPr/>
        </p:nvGraphicFramePr>
        <p:xfrm>
          <a:off x="1574575" y="22338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{843A4D61-3D46-4804-B720-07C4E670C8B0}</a:tableStyleId>
              </a:tblPr>
              <a:tblGrid>
                <a:gridCol w="2205075"/>
                <a:gridCol w="1310525"/>
              </a:tblGrid>
              <a:tr h="538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Reading</a:t>
                      </a:r>
                      <a:endParaRPr sz="27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/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Average</a:t>
                      </a:r>
                      <a:endParaRPr sz="27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9.6 ms</a:t>
                      </a:r>
                      <a:endParaRPr sz="27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graphicFrame>
        <p:nvGraphicFramePr>
          <p:cNvPr id="247" name="Google Shape;247;g1a665a28ac0_0_0"/>
          <p:cNvGraphicFramePr/>
          <p:nvPr/>
        </p:nvGraphicFramePr>
        <p:xfrm>
          <a:off x="6775275" y="223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{843A4D61-3D46-4804-B720-07C4E670C8B0}</a:tableStyleId>
              </a:tblPr>
              <a:tblGrid>
                <a:gridCol w="2205075"/>
                <a:gridCol w="1637100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Writing</a:t>
                      </a:r>
                      <a:endParaRPr sz="27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/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Average</a:t>
                      </a:r>
                      <a:endParaRPr sz="2700"/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/>
                        <a:t>13.6</a:t>
                      </a:r>
                      <a:r>
                        <a:rPr lang="en-US" sz="2700"/>
                        <a:t> ms</a:t>
                      </a:r>
                      <a:endParaRPr sz="2700"/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graphicFrame>
        <p:nvGraphicFramePr>
          <p:cNvPr id="248" name="Google Shape;248;g1a665a28ac0_0_0"/>
          <p:cNvGraphicFramePr/>
          <p:nvPr/>
        </p:nvGraphicFramePr>
        <p:xfrm>
          <a:off x="1574563" y="1523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{843A4D61-3D46-4804-B720-07C4E670C8B0}</a:tableStyleId>
              </a:tblPr>
              <a:tblGrid>
                <a:gridCol w="2641200"/>
                <a:gridCol w="1027800"/>
                <a:gridCol w="1993275"/>
                <a:gridCol w="3380600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Chips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Requested [Dispensing]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Time (ms)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Chips given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Chips per Second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45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230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21.73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538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Average: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23.692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  <p:graphicFrame>
        <p:nvGraphicFramePr>
          <p:cNvPr id="249" name="Google Shape;249;g1a665a28ac0_0_0"/>
          <p:cNvGraphicFramePr/>
          <p:nvPr/>
        </p:nvGraphicFramePr>
        <p:xfrm>
          <a:off x="1235750" y="41802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{843A4D61-3D46-4804-B720-07C4E670C8B0}</a:tableStyleId>
              </a:tblPr>
              <a:tblGrid>
                <a:gridCol w="3267850"/>
                <a:gridCol w="2103550"/>
                <a:gridCol w="1918975"/>
                <a:gridCol w="2430125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Collection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Number of Chips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Placed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Time (s)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Chips Counted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3.65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 sz="27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63500" marB="63500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9b2a2fbcfd_0_21"/>
          <p:cNvSpPr txBox="1"/>
          <p:nvPr>
            <p:ph idx="1" type="body"/>
          </p:nvPr>
        </p:nvSpPr>
        <p:spPr>
          <a:xfrm>
            <a:off x="399900" y="1441075"/>
            <a:ext cx="5557200" cy="448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476"/>
              </a:spcBef>
              <a:spcAft>
                <a:spcPts val="0"/>
              </a:spcAft>
              <a:buNone/>
            </a:pPr>
            <a:r>
              <a:rPr b="1" lang="en-US" sz="2700"/>
              <a:t>High Level Accomplishments</a:t>
            </a:r>
            <a:endParaRPr b="1" sz="2700"/>
          </a:p>
          <a:p>
            <a:pPr indent="-400050" lvl="0" marL="457200" rtl="0" algn="l">
              <a:lnSpc>
                <a:spcPct val="150000"/>
              </a:lnSpc>
              <a:spcBef>
                <a:spcPts val="476"/>
              </a:spcBef>
              <a:spcAft>
                <a:spcPts val="0"/>
              </a:spcAft>
              <a:buSzPts val="2700"/>
              <a:buChar char="✅"/>
            </a:pPr>
            <a:r>
              <a:rPr lang="en-US" sz="2700"/>
              <a:t>8,300% faster reading speed 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✅"/>
            </a:pPr>
            <a:r>
              <a:rPr lang="en-US" sz="2700"/>
              <a:t>5,882% faster writing speed 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✅"/>
            </a:pPr>
            <a:r>
              <a:rPr lang="en-US" sz="2700"/>
              <a:t>473% faster dispense speed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✅"/>
            </a:pPr>
            <a:r>
              <a:rPr lang="en-US" sz="2700"/>
              <a:t>Collection Speed under 20s</a:t>
            </a:r>
            <a:endParaRPr sz="2700"/>
          </a:p>
          <a:p>
            <a:pPr indent="0" lvl="0" marL="457200" rtl="0" algn="l"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700"/>
          </a:p>
          <a:p>
            <a:pPr indent="0" lvl="0" marL="457200" rtl="0" algn="l">
              <a:spcBef>
                <a:spcPts val="476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sp>
        <p:nvSpPr>
          <p:cNvPr id="256" name="Google Shape;256;g19b2a2fbcfd_0_21"/>
          <p:cNvSpPr txBox="1"/>
          <p:nvPr>
            <p:ph idx="2" type="body"/>
          </p:nvPr>
        </p:nvSpPr>
        <p:spPr>
          <a:xfrm>
            <a:off x="538789" y="560539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35"/>
              </a:spcBef>
              <a:spcAft>
                <a:spcPts val="0"/>
              </a:spcAft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Conclusions</a:t>
            </a:r>
            <a:endParaRPr sz="3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19b2a2fbcfd_0_21"/>
          <p:cNvSpPr txBox="1"/>
          <p:nvPr>
            <p:ph idx="12" type="sldNum"/>
          </p:nvPr>
        </p:nvSpPr>
        <p:spPr>
          <a:xfrm>
            <a:off x="731936" y="6385625"/>
            <a:ext cx="10713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750"/>
              <a:t>‹#›</a:t>
            </a:fld>
            <a:endParaRPr sz="2750"/>
          </a:p>
        </p:txBody>
      </p:sp>
      <p:sp>
        <p:nvSpPr>
          <p:cNvPr id="258" name="Google Shape;258;g19b2a2fbcfd_0_21"/>
          <p:cNvSpPr txBox="1"/>
          <p:nvPr>
            <p:ph idx="1" type="body"/>
          </p:nvPr>
        </p:nvSpPr>
        <p:spPr>
          <a:xfrm>
            <a:off x="6634800" y="1441075"/>
            <a:ext cx="5557200" cy="448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476"/>
              </a:spcBef>
              <a:spcAft>
                <a:spcPts val="0"/>
              </a:spcAft>
              <a:buNone/>
            </a:pPr>
            <a:r>
              <a:rPr b="1" lang="en-US" sz="2700"/>
              <a:t>What We Learned</a:t>
            </a:r>
            <a:endParaRPr b="1" sz="2700"/>
          </a:p>
          <a:p>
            <a:pPr indent="-400050" lvl="0" marL="457200" rtl="0" algn="l">
              <a:lnSpc>
                <a:spcPct val="150000"/>
              </a:lnSpc>
              <a:spcBef>
                <a:spcPts val="476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Double check designs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Order components early 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Test extensively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Solder carefully</a:t>
            </a:r>
            <a:endParaRPr sz="2700"/>
          </a:p>
          <a:p>
            <a:pPr indent="0" lvl="0" marL="0" rtl="0" algn="l">
              <a:spcBef>
                <a:spcPts val="476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9b2a2fbcfd_0_28"/>
          <p:cNvSpPr txBox="1"/>
          <p:nvPr>
            <p:ph idx="1" type="body"/>
          </p:nvPr>
        </p:nvSpPr>
        <p:spPr>
          <a:xfrm>
            <a:off x="508039" y="1391202"/>
            <a:ext cx="11206800" cy="448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0050" lvl="0" marL="457200" rtl="0" algn="l">
              <a:lnSpc>
                <a:spcPct val="150000"/>
              </a:lnSpc>
              <a:spcBef>
                <a:spcPts val="476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More </a:t>
            </a:r>
            <a:r>
              <a:rPr lang="en-US" sz="2700"/>
              <a:t>precise</a:t>
            </a:r>
            <a:r>
              <a:rPr lang="en-US" sz="2700"/>
              <a:t> chips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Synchronous Motor control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Custom Power Supply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Rebuy option in App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Updated PCB</a:t>
            </a:r>
            <a:endParaRPr sz="2700"/>
          </a:p>
          <a:p>
            <a:pPr indent="0" lvl="0" marL="457200" rtl="0" algn="l">
              <a:spcBef>
                <a:spcPts val="476"/>
              </a:spcBef>
              <a:spcAft>
                <a:spcPts val="0"/>
              </a:spcAft>
              <a:buNone/>
            </a:pPr>
            <a:r>
              <a:t/>
            </a:r>
            <a:endParaRPr sz="2700"/>
          </a:p>
        </p:txBody>
      </p:sp>
      <p:sp>
        <p:nvSpPr>
          <p:cNvPr id="265" name="Google Shape;265;g19b2a2fbcfd_0_28"/>
          <p:cNvSpPr txBox="1"/>
          <p:nvPr>
            <p:ph idx="2" type="body"/>
          </p:nvPr>
        </p:nvSpPr>
        <p:spPr>
          <a:xfrm>
            <a:off x="538789" y="560539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35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Further Improvements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19b2a2fbcfd_0_28"/>
          <p:cNvSpPr txBox="1"/>
          <p:nvPr>
            <p:ph idx="12" type="sldNum"/>
          </p:nvPr>
        </p:nvSpPr>
        <p:spPr>
          <a:xfrm>
            <a:off x="731931" y="6385625"/>
            <a:ext cx="8016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750"/>
              <a:t>‹#›</a:t>
            </a:fld>
            <a:endParaRPr sz="2750"/>
          </a:p>
        </p:txBody>
      </p:sp>
      <p:pic>
        <p:nvPicPr>
          <p:cNvPr id="267" name="Google Shape;267;g19b2a2fbcfd_0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0874" y="1198037"/>
            <a:ext cx="5374925" cy="487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a722d74172_0_67"/>
          <p:cNvSpPr txBox="1"/>
          <p:nvPr>
            <p:ph idx="2" type="body"/>
          </p:nvPr>
        </p:nvSpPr>
        <p:spPr>
          <a:xfrm>
            <a:off x="523350" y="1895214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635"/>
              </a:spcBef>
              <a:spcAft>
                <a:spcPts val="0"/>
              </a:spcAft>
              <a:buNone/>
            </a:pPr>
            <a:r>
              <a:rPr lang="en-US" sz="8000">
                <a:latin typeface="Arial"/>
                <a:ea typeface="Arial"/>
                <a:cs typeface="Arial"/>
                <a:sym typeface="Arial"/>
              </a:rPr>
              <a:t>Thank You!</a:t>
            </a:r>
            <a:endParaRPr sz="8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1a722d74172_0_67"/>
          <p:cNvSpPr txBox="1"/>
          <p:nvPr>
            <p:ph idx="12" type="sldNum"/>
          </p:nvPr>
        </p:nvSpPr>
        <p:spPr>
          <a:xfrm>
            <a:off x="731931" y="6385625"/>
            <a:ext cx="7872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750"/>
              <a:t>‹#›</a:t>
            </a:fld>
            <a:endParaRPr sz="275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/>
        </p:nvSpPr>
        <p:spPr>
          <a:xfrm>
            <a:off x="609600" y="69112"/>
            <a:ext cx="10972800" cy="7521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800"/>
              <a:buFont typeface="Calibri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>
            <p:ph idx="1" type="body"/>
          </p:nvPr>
        </p:nvSpPr>
        <p:spPr>
          <a:xfrm>
            <a:off x="523339" y="364414"/>
            <a:ext cx="11145300" cy="64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700"/>
              <a:t>Agenda</a:t>
            </a:r>
            <a:endParaRPr b="1" sz="3700"/>
          </a:p>
        </p:txBody>
      </p:sp>
      <p:sp>
        <p:nvSpPr>
          <p:cNvPr id="111" name="Google Shape;111;p3"/>
          <p:cNvSpPr txBox="1"/>
          <p:nvPr/>
        </p:nvSpPr>
        <p:spPr>
          <a:xfrm>
            <a:off x="523350" y="1234350"/>
            <a:ext cx="10972800" cy="30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Objective and Block Diagram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High Level Requirements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Physical Design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Video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App Design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Electrical Design</a:t>
            </a:r>
            <a:endParaRPr sz="2700"/>
          </a:p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Conclusions</a:t>
            </a:r>
            <a:r>
              <a:rPr lang="en-US" sz="2700"/>
              <a:t> and Further Improvements</a:t>
            </a:r>
            <a:endParaRPr sz="2700"/>
          </a:p>
        </p:txBody>
      </p:sp>
      <p:sp>
        <p:nvSpPr>
          <p:cNvPr id="112" name="Google Shape;112;p3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700"/>
              <a:t>‹#›</a:t>
            </a:fld>
            <a:endParaRPr sz="2700"/>
          </a:p>
        </p:txBody>
      </p:sp>
      <p:pic>
        <p:nvPicPr>
          <p:cNvPr id="113" name="Google Shape;11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1581" y="1216888"/>
            <a:ext cx="3754575" cy="3128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a722d74172_0_45"/>
          <p:cNvSpPr txBox="1"/>
          <p:nvPr>
            <p:ph idx="1" type="body"/>
          </p:nvPr>
        </p:nvSpPr>
        <p:spPr>
          <a:xfrm>
            <a:off x="538800" y="1296675"/>
            <a:ext cx="6896700" cy="4524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12"/>
              </a:spcBef>
              <a:spcAft>
                <a:spcPts val="0"/>
              </a:spcAft>
              <a:buNone/>
            </a:pPr>
            <a:r>
              <a:rPr b="1" i="0" lang="en-US" sz="2700">
                <a:solidFill>
                  <a:schemeClr val="dk1"/>
                </a:solidFill>
              </a:rPr>
              <a:t>Problem: </a:t>
            </a:r>
            <a:r>
              <a:rPr i="0" lang="en-US" sz="2700">
                <a:solidFill>
                  <a:schemeClr val="dk1"/>
                </a:solidFill>
              </a:rPr>
              <a:t>Hand counting poker chips leads to inaccuracies and is time consuming.</a:t>
            </a:r>
            <a:endParaRPr i="0" sz="2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2"/>
              </a:spcBef>
              <a:spcAft>
                <a:spcPts val="0"/>
              </a:spcAft>
              <a:buNone/>
            </a:pPr>
            <a:r>
              <a:t/>
            </a:r>
            <a:endParaRPr i="0" sz="2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2"/>
              </a:spcBef>
              <a:spcAft>
                <a:spcPts val="0"/>
              </a:spcAft>
              <a:buNone/>
            </a:pPr>
            <a:r>
              <a:rPr b="1" i="0" lang="en-US" sz="2700">
                <a:solidFill>
                  <a:schemeClr val="dk1"/>
                </a:solidFill>
              </a:rPr>
              <a:t>Solution: </a:t>
            </a:r>
            <a:r>
              <a:rPr i="0" lang="en-US" sz="2700">
                <a:solidFill>
                  <a:schemeClr val="dk1"/>
                </a:solidFill>
              </a:rPr>
              <a:t>Create a </a:t>
            </a:r>
            <a:r>
              <a:rPr i="0" lang="en-US" sz="2700">
                <a:solidFill>
                  <a:schemeClr val="dk1"/>
                </a:solidFill>
              </a:rPr>
              <a:t>product</a:t>
            </a:r>
            <a:r>
              <a:rPr i="0" lang="en-US" sz="2700">
                <a:solidFill>
                  <a:schemeClr val="dk1"/>
                </a:solidFill>
              </a:rPr>
              <a:t> that accurately dispenses and counts </a:t>
            </a:r>
            <a:r>
              <a:rPr i="0" lang="en-US" sz="2700">
                <a:solidFill>
                  <a:schemeClr val="dk1"/>
                </a:solidFill>
              </a:rPr>
              <a:t>poker chips with a paired phone application.</a:t>
            </a:r>
            <a:endParaRPr i="0" sz="2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2"/>
              </a:spcBef>
              <a:spcAft>
                <a:spcPts val="0"/>
              </a:spcAft>
              <a:buNone/>
            </a:pPr>
            <a:r>
              <a:t/>
            </a:r>
            <a:endParaRPr i="0" sz="2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212"/>
              </a:spcBef>
              <a:spcAft>
                <a:spcPts val="0"/>
              </a:spcAft>
              <a:buNone/>
            </a:pPr>
            <a:r>
              <a:rPr b="1" i="0" lang="en-US" sz="2700">
                <a:solidFill>
                  <a:schemeClr val="dk1"/>
                </a:solidFill>
              </a:rPr>
              <a:t>Benefits:</a:t>
            </a:r>
            <a:endParaRPr b="1" i="0" sz="2700">
              <a:solidFill>
                <a:schemeClr val="dk1"/>
              </a:solidFill>
            </a:endParaRPr>
          </a:p>
          <a:p>
            <a:pPr indent="-400050" lvl="0" marL="914400" rtl="0" algn="l">
              <a:spcBef>
                <a:spcPts val="212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i="0" lang="en-US" sz="2700">
                <a:solidFill>
                  <a:schemeClr val="dk1"/>
                </a:solidFill>
              </a:rPr>
              <a:t>Precise chip counting</a:t>
            </a:r>
            <a:endParaRPr i="0" sz="2700">
              <a:solidFill>
                <a:schemeClr val="dk1"/>
              </a:solidFill>
            </a:endParaRPr>
          </a:p>
          <a:p>
            <a:pPr indent="-4000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i="0" lang="en-US" sz="2700">
                <a:solidFill>
                  <a:schemeClr val="dk1"/>
                </a:solidFill>
              </a:rPr>
              <a:t>Quick game setup and collection time </a:t>
            </a:r>
            <a:endParaRPr i="0" sz="2700">
              <a:solidFill>
                <a:schemeClr val="dk1"/>
              </a:solidFill>
            </a:endParaRPr>
          </a:p>
          <a:p>
            <a:pPr indent="-4000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Char char="●"/>
            </a:pPr>
            <a:r>
              <a:rPr i="0" lang="en-US" sz="2700">
                <a:solidFill>
                  <a:schemeClr val="dk1"/>
                </a:solidFill>
              </a:rPr>
              <a:t>Ease of use</a:t>
            </a:r>
            <a:endParaRPr i="0" sz="2700">
              <a:solidFill>
                <a:schemeClr val="dk1"/>
              </a:solidFill>
            </a:endParaRPr>
          </a:p>
        </p:txBody>
      </p:sp>
      <p:sp>
        <p:nvSpPr>
          <p:cNvPr id="120" name="Google Shape;120;g1a722d74172_0_45"/>
          <p:cNvSpPr txBox="1"/>
          <p:nvPr>
            <p:ph idx="3" type="body"/>
          </p:nvPr>
        </p:nvSpPr>
        <p:spPr>
          <a:xfrm>
            <a:off x="538789" y="560539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3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Objective</a:t>
            </a:r>
            <a:endParaRPr sz="3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35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1" name="Google Shape;121;g1a722d74172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26975" y="1687337"/>
            <a:ext cx="3483325" cy="3483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1a722d74172_0_45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700"/>
              <a:t>‹#›</a:t>
            </a:fld>
            <a:endParaRPr sz="2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9b2a2fbcfd_0_0"/>
          <p:cNvSpPr txBox="1"/>
          <p:nvPr>
            <p:ph idx="2" type="body"/>
          </p:nvPr>
        </p:nvSpPr>
        <p:spPr>
          <a:xfrm>
            <a:off x="538789" y="560539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35"/>
              </a:spcBef>
              <a:spcAft>
                <a:spcPts val="0"/>
              </a:spcAft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Block Diagram</a:t>
            </a:r>
            <a:endParaRPr sz="3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g19b2a2fbcfd_0_0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700"/>
              <a:t>‹#›</a:t>
            </a:fld>
            <a:endParaRPr sz="2700"/>
          </a:p>
        </p:txBody>
      </p:sp>
      <p:pic>
        <p:nvPicPr>
          <p:cNvPr id="130" name="Google Shape;130;g19b2a2fbcf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288" y="1390737"/>
            <a:ext cx="9805425" cy="4686125"/>
          </a:xfrm>
          <a:prstGeom prst="rect">
            <a:avLst/>
          </a:prstGeom>
          <a:noFill/>
          <a:ln cap="flat" cmpd="sng" w="28575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a7264f58e9_1_11"/>
          <p:cNvSpPr txBox="1"/>
          <p:nvPr>
            <p:ph idx="1" type="body"/>
          </p:nvPr>
        </p:nvSpPr>
        <p:spPr>
          <a:xfrm>
            <a:off x="616589" y="1375277"/>
            <a:ext cx="11206800" cy="4484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1"/>
              </a:solidFill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AutoNum type="arabicPeriod"/>
            </a:pPr>
            <a:r>
              <a:rPr lang="en-US" sz="2700">
                <a:solidFill>
                  <a:schemeClr val="dk1"/>
                </a:solidFill>
              </a:rPr>
              <a:t>H</a:t>
            </a:r>
            <a:r>
              <a:rPr lang="en-US" sz="2700">
                <a:solidFill>
                  <a:schemeClr val="dk1"/>
                </a:solidFill>
              </a:rPr>
              <a:t>ave a capacity of 100 poker chips </a:t>
            </a:r>
            <a:endParaRPr sz="2700">
              <a:solidFill>
                <a:schemeClr val="dk1"/>
              </a:solidFill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AutoNum type="arabicPeriod"/>
            </a:pPr>
            <a:r>
              <a:rPr lang="en-US" sz="2700">
                <a:solidFill>
                  <a:schemeClr val="dk1"/>
                </a:solidFill>
              </a:rPr>
              <a:t>Dispense chips at a rate of 5 chips per second or faster</a:t>
            </a:r>
            <a:endParaRPr sz="2700">
              <a:solidFill>
                <a:schemeClr val="dk1"/>
              </a:solidFill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AutoNum type="arabicPeriod"/>
            </a:pPr>
            <a:r>
              <a:rPr lang="en-US" sz="2700">
                <a:solidFill>
                  <a:schemeClr val="dk1"/>
                </a:solidFill>
              </a:rPr>
              <a:t>Receive and relay phone app information in 800</a:t>
            </a:r>
            <a:r>
              <a:rPr i="1" lang="en-US" sz="2700">
                <a:solidFill>
                  <a:schemeClr val="dk1"/>
                </a:solidFill>
              </a:rPr>
              <a:t>ms</a:t>
            </a:r>
            <a:r>
              <a:rPr lang="en-US" sz="2700">
                <a:solidFill>
                  <a:schemeClr val="dk1"/>
                </a:solidFill>
              </a:rPr>
              <a:t> or faster</a:t>
            </a:r>
            <a:endParaRPr sz="2700">
              <a:solidFill>
                <a:schemeClr val="dk1"/>
              </a:solidFill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AutoNum type="arabicPeriod"/>
            </a:pPr>
            <a:r>
              <a:rPr lang="en-US" sz="2700">
                <a:solidFill>
                  <a:schemeClr val="dk1"/>
                </a:solidFill>
              </a:rPr>
              <a:t>Count player’s buy-outs in under 20 seconds</a:t>
            </a:r>
            <a:endParaRPr sz="2700">
              <a:solidFill>
                <a:schemeClr val="dk1"/>
              </a:solidFill>
            </a:endParaRPr>
          </a:p>
        </p:txBody>
      </p:sp>
      <p:sp>
        <p:nvSpPr>
          <p:cNvPr id="137" name="Google Shape;137;g1a7264f58e9_1_11"/>
          <p:cNvSpPr txBox="1"/>
          <p:nvPr>
            <p:ph idx="2" type="body"/>
          </p:nvPr>
        </p:nvSpPr>
        <p:spPr>
          <a:xfrm>
            <a:off x="538789" y="560539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35"/>
              </a:spcBef>
              <a:spcAft>
                <a:spcPts val="0"/>
              </a:spcAft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High Level Requirements</a:t>
            </a:r>
            <a:endParaRPr sz="3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a7264f58e9_1_11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700"/>
              <a:t>‹#›</a:t>
            </a:fld>
            <a:endParaRPr sz="27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9b2a2fbcfd_0_7"/>
          <p:cNvSpPr txBox="1"/>
          <p:nvPr>
            <p:ph idx="2" type="body"/>
          </p:nvPr>
        </p:nvSpPr>
        <p:spPr>
          <a:xfrm>
            <a:off x="538789" y="560539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35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Project Video</a:t>
            </a:r>
            <a:endParaRPr sz="3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35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19b2a2fbcfd_0_7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700"/>
              <a:t>‹#›</a:t>
            </a:fld>
            <a:endParaRPr sz="2700"/>
          </a:p>
        </p:txBody>
      </p:sp>
      <p:pic>
        <p:nvPicPr>
          <p:cNvPr id="146" name="Google Shape;146;g19b2a2fbcfd_0_7" title="ece 445 project 16 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47838" y="1372692"/>
            <a:ext cx="6296326" cy="472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g1a73ae15044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1113" y="1258650"/>
            <a:ext cx="5469765" cy="4629850"/>
          </a:xfrm>
          <a:prstGeom prst="rect">
            <a:avLst/>
          </a:prstGeom>
          <a:noFill/>
          <a:ln cap="flat" cmpd="sng" w="28575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3" name="Google Shape;153;g1a73ae15044_0_6"/>
          <p:cNvSpPr txBox="1"/>
          <p:nvPr>
            <p:ph idx="2" type="body"/>
          </p:nvPr>
        </p:nvSpPr>
        <p:spPr>
          <a:xfrm>
            <a:off x="538789" y="560539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35"/>
              </a:spcBef>
              <a:spcAft>
                <a:spcPts val="0"/>
              </a:spcAft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Hardware Design - Chip Elevator</a:t>
            </a:r>
            <a:endParaRPr sz="3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1a73ae15044_0_6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2700"/>
              <a:t>‹#›</a:t>
            </a:fld>
            <a:endParaRPr sz="2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a722d74172_0_0"/>
          <p:cNvSpPr txBox="1"/>
          <p:nvPr>
            <p:ph idx="2" type="body"/>
          </p:nvPr>
        </p:nvSpPr>
        <p:spPr>
          <a:xfrm>
            <a:off x="538789" y="560539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35"/>
              </a:spcBef>
              <a:spcAft>
                <a:spcPts val="0"/>
              </a:spcAft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Hardware</a:t>
            </a:r>
            <a:r>
              <a:rPr lang="en-US" sz="3500">
                <a:latin typeface="Arial"/>
                <a:ea typeface="Arial"/>
                <a:cs typeface="Arial"/>
                <a:sym typeface="Arial"/>
              </a:rPr>
              <a:t> Design - Overall</a:t>
            </a:r>
            <a:endParaRPr sz="3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g1a722d74172_0_0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700"/>
              <a:t>‹#›</a:t>
            </a:fld>
            <a:endParaRPr sz="2700"/>
          </a:p>
        </p:txBody>
      </p:sp>
      <p:pic>
        <p:nvPicPr>
          <p:cNvPr id="162" name="Google Shape;162;g1a722d7417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550" y="1900700"/>
            <a:ext cx="6936774" cy="3786175"/>
          </a:xfrm>
          <a:prstGeom prst="rect">
            <a:avLst/>
          </a:prstGeom>
          <a:noFill/>
          <a:ln cap="flat" cmpd="sng" w="28575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3" name="Google Shape;163;g1a722d74172_0_0"/>
          <p:cNvSpPr txBox="1"/>
          <p:nvPr/>
        </p:nvSpPr>
        <p:spPr>
          <a:xfrm>
            <a:off x="7403925" y="1547325"/>
            <a:ext cx="4788000" cy="3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/>
              <a:t>Main Components: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Fiber Board Housing &amp; Lid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3D Printed Chip Elevator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Limit switches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Stepper motors</a:t>
            </a:r>
            <a:endParaRPr sz="2700"/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2700"/>
              <a:t>PCB</a:t>
            </a:r>
            <a:endParaRPr sz="2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9b2a2fbcfd_0_35"/>
          <p:cNvSpPr txBox="1"/>
          <p:nvPr>
            <p:ph idx="2" type="body"/>
          </p:nvPr>
        </p:nvSpPr>
        <p:spPr>
          <a:xfrm>
            <a:off x="538789" y="560539"/>
            <a:ext cx="11145300" cy="641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635"/>
              </a:spcBef>
              <a:spcAft>
                <a:spcPts val="0"/>
              </a:spcAft>
              <a:buNone/>
            </a:pPr>
            <a:r>
              <a:rPr lang="en-US" sz="3500">
                <a:latin typeface="Arial"/>
                <a:ea typeface="Arial"/>
                <a:cs typeface="Arial"/>
                <a:sym typeface="Arial"/>
              </a:rPr>
              <a:t>Breadboard &amp; PCB</a:t>
            </a:r>
            <a:endParaRPr sz="35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19b2a2fbcfd_0_35"/>
          <p:cNvSpPr txBox="1"/>
          <p:nvPr>
            <p:ph idx="12" type="sldNum"/>
          </p:nvPr>
        </p:nvSpPr>
        <p:spPr>
          <a:xfrm>
            <a:off x="731916" y="6385632"/>
            <a:ext cx="471000" cy="36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700"/>
              <a:t>‹#›</a:t>
            </a:fld>
            <a:endParaRPr sz="2700"/>
          </a:p>
        </p:txBody>
      </p:sp>
      <p:pic>
        <p:nvPicPr>
          <p:cNvPr id="171" name="Google Shape;171;g19b2a2fbcfd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2020" y="1311739"/>
            <a:ext cx="2943216" cy="3924301"/>
          </a:xfrm>
          <a:prstGeom prst="rect">
            <a:avLst/>
          </a:prstGeom>
          <a:noFill/>
          <a:ln cap="flat" cmpd="sng" w="28575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2" name="Google Shape;172;g19b2a2fbcfd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286" y="1311738"/>
            <a:ext cx="3456106" cy="3945575"/>
          </a:xfrm>
          <a:prstGeom prst="rect">
            <a:avLst/>
          </a:prstGeom>
          <a:noFill/>
          <a:ln cap="flat" cmpd="sng" w="28575">
            <a:solidFill>
              <a:srgbClr val="13294B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3" name="Google Shape;173;g19b2a2fbcfd_0_35"/>
          <p:cNvSpPr txBox="1"/>
          <p:nvPr/>
        </p:nvSpPr>
        <p:spPr>
          <a:xfrm>
            <a:off x="8498338" y="5466925"/>
            <a:ext cx="3237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/>
              <a:t>PCB</a:t>
            </a:r>
            <a:endParaRPr b="1" sz="2700"/>
          </a:p>
        </p:txBody>
      </p:sp>
      <p:sp>
        <p:nvSpPr>
          <p:cNvPr id="174" name="Google Shape;174;g19b2a2fbcfd_0_35"/>
          <p:cNvSpPr txBox="1"/>
          <p:nvPr/>
        </p:nvSpPr>
        <p:spPr>
          <a:xfrm>
            <a:off x="487263" y="5466925"/>
            <a:ext cx="3237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13294B"/>
                </a:solidFill>
              </a:rPr>
              <a:t>Schematic</a:t>
            </a:r>
            <a:endParaRPr b="1" sz="2700">
              <a:solidFill>
                <a:srgbClr val="13294B"/>
              </a:solidFill>
            </a:endParaRPr>
          </a:p>
        </p:txBody>
      </p:sp>
      <p:sp>
        <p:nvSpPr>
          <p:cNvPr id="175" name="Google Shape;175;g19b2a2fbcfd_0_35"/>
          <p:cNvSpPr txBox="1"/>
          <p:nvPr/>
        </p:nvSpPr>
        <p:spPr>
          <a:xfrm>
            <a:off x="4414963" y="5466925"/>
            <a:ext cx="32373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13294B"/>
                </a:solidFill>
              </a:rPr>
              <a:t>Breadboard</a:t>
            </a:r>
            <a:endParaRPr b="1" sz="2700">
              <a:solidFill>
                <a:srgbClr val="13294B"/>
              </a:solidFill>
            </a:endParaRPr>
          </a:p>
        </p:txBody>
      </p:sp>
      <p:pic>
        <p:nvPicPr>
          <p:cNvPr id="176" name="Google Shape;176;g19b2a2fbcfd_0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98338" y="1317575"/>
            <a:ext cx="3237300" cy="393393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ntent Slides - Blue Text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Cover Slid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2002-01-12T19:30:13Z</dcterms:created>
  <dc:creator>Computer Services</dc:creator>
</cp:coreProperties>
</file>