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Montserrat"/>
      <p:regular r:id="rId28"/>
      <p:bold r:id="rId29"/>
      <p:italic r:id="rId30"/>
      <p:boldItalic r:id="rId31"/>
    </p:embeddedFont>
    <p:embeddedFont>
      <p:font typeface="Lat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DA8312CD-67BD-4D7A-AC4D-AAD34F20B73B}">
  <a:tblStyle styleId="{DA8312CD-67BD-4D7A-AC4D-AAD34F20B73B}" styleName="Table_0">
    <a:wholeTbl>
      <a:tcTxStyle>
        <a:font>
          <a:latin typeface="Arial"/>
          <a:ea typeface="Arial"/>
          <a:cs typeface="Arial"/>
        </a:font>
        <a:srgbClr val="000000"/>
      </a:tcTxStyle>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Montserrat-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6.xml"/><Relationship Id="rId33" Type="http://schemas.openxmlformats.org/officeDocument/2006/relationships/font" Target="fonts/Lato-bold.fntdata"/><Relationship Id="rId10" Type="http://schemas.openxmlformats.org/officeDocument/2006/relationships/slide" Target="slides/slide5.xml"/><Relationship Id="rId32" Type="http://schemas.openxmlformats.org/officeDocument/2006/relationships/font" Target="fonts/Lato-regular.fntdata"/><Relationship Id="rId13" Type="http://schemas.openxmlformats.org/officeDocument/2006/relationships/slide" Target="slides/slide8.xml"/><Relationship Id="rId35" Type="http://schemas.openxmlformats.org/officeDocument/2006/relationships/font" Target="fonts/Lato-boldItalic.fntdata"/><Relationship Id="rId12" Type="http://schemas.openxmlformats.org/officeDocument/2006/relationships/slide" Target="slides/slide7.xml"/><Relationship Id="rId34" Type="http://schemas.openxmlformats.org/officeDocument/2006/relationships/font" Target="fonts/Lato-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Alex</a:t>
            </a:r>
          </a:p>
          <a:p>
            <a:pPr indent="0" lvl="0" marL="0">
              <a:spcBef>
                <a:spcPts val="0"/>
              </a:spcBef>
              <a:buNone/>
            </a:pPr>
            <a:r>
              <a:rPr lang="en"/>
              <a:t>Elias NEXT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Elias</a:t>
            </a:r>
          </a:p>
          <a:p>
            <a:pPr indent="0" lvl="0" marL="0">
              <a:spcBef>
                <a:spcPts val="0"/>
              </a:spcBef>
              <a:buNone/>
            </a:pPr>
            <a:r>
              <a:rPr lang="en"/>
              <a:t>Nauman NEXT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Nauman</a:t>
            </a:r>
          </a:p>
          <a:p>
            <a:pPr indent="0" lvl="0" marL="0">
              <a:spcBef>
                <a:spcPts val="0"/>
              </a:spcBef>
              <a:buNone/>
            </a:pPr>
            <a:r>
              <a:rPr lang="en"/>
              <a:t>Nauman NEXT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4" name="Shape 21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Nauman</a:t>
            </a:r>
          </a:p>
          <a:p>
            <a:pPr indent="0" lvl="0" marL="0">
              <a:spcBef>
                <a:spcPts val="0"/>
              </a:spcBef>
              <a:buNone/>
            </a:pPr>
            <a:r>
              <a:rPr lang="en"/>
              <a:t>Elias NEXT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3" name="Shape 22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Elias</a:t>
            </a:r>
          </a:p>
          <a:p>
            <a:pPr indent="0" lvl="0" marL="0">
              <a:spcBef>
                <a:spcPts val="0"/>
              </a:spcBef>
              <a:buNone/>
            </a:pPr>
            <a:r>
              <a:rPr lang="en"/>
              <a:t>Alex NEXT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Alex (Elias narrates over video)</a:t>
            </a:r>
          </a:p>
          <a:p>
            <a:pPr indent="0" lvl="0" marL="0">
              <a:spcBef>
                <a:spcPts val="0"/>
              </a:spcBef>
              <a:buNone/>
            </a:pPr>
            <a:r>
              <a:rPr lang="en"/>
              <a:t>Nauman NEXT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Nauman</a:t>
            </a:r>
          </a:p>
          <a:p>
            <a:pPr indent="0" lvl="0" marL="0">
              <a:spcBef>
                <a:spcPts val="0"/>
              </a:spcBef>
              <a:buNone/>
            </a:pPr>
            <a:r>
              <a:rPr lang="en"/>
              <a:t>Elias NEXT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6" name="Shape 25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Elias</a:t>
            </a:r>
          </a:p>
          <a:p>
            <a:pPr indent="0" lvl="0" marL="0">
              <a:spcBef>
                <a:spcPts val="0"/>
              </a:spcBef>
              <a:buNone/>
            </a:pPr>
            <a:r>
              <a:rPr lang="en"/>
              <a:t>Elias NEXT</a:t>
            </a:r>
          </a:p>
          <a:p>
            <a:pPr indent="0" lvl="0" mar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2" name="Shape 26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Elias</a:t>
            </a:r>
          </a:p>
          <a:p>
            <a:pPr indent="0" lvl="0" marL="0">
              <a:spcBef>
                <a:spcPts val="0"/>
              </a:spcBef>
              <a:buNone/>
            </a:pPr>
            <a:r>
              <a:rPr lang="en"/>
              <a:t>Alex NEXT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Alex</a:t>
            </a:r>
          </a:p>
          <a:p>
            <a:pPr indent="0" lvl="0" marL="0">
              <a:spcBef>
                <a:spcPts val="0"/>
              </a:spcBef>
              <a:buNone/>
            </a:pPr>
            <a:r>
              <a:rPr lang="en"/>
              <a:t>Nauman NEXT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8" name="Shape 13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Elias, Alex, Nauman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Shape 2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4" name="Shape 27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Nauman</a:t>
            </a:r>
          </a:p>
          <a:p>
            <a:pPr indent="0" lvl="0" marL="0" rtl="0">
              <a:spcBef>
                <a:spcPts val="0"/>
              </a:spcBef>
              <a:buNone/>
            </a:pPr>
            <a:r>
              <a:rPr lang="en"/>
              <a:t>Elias NEXT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Elias</a:t>
            </a:r>
          </a:p>
          <a:p>
            <a:pPr indent="0" lvl="0" marL="0">
              <a:spcBef>
                <a:spcPts val="0"/>
              </a:spcBef>
              <a:buNone/>
            </a:pPr>
            <a:r>
              <a:rPr lang="en"/>
              <a:t>Elias NEXT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6" name="Shape 28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Elias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Nauman</a:t>
            </a:r>
          </a:p>
          <a:p>
            <a:pPr indent="0" lvl="0" marL="0" rtl="0">
              <a:spcBef>
                <a:spcPts val="0"/>
              </a:spcBef>
              <a:buNone/>
            </a:pPr>
            <a:r>
              <a:rPr lang="en"/>
              <a:t>Elias NEXT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Elias</a:t>
            </a:r>
          </a:p>
          <a:p>
            <a:pPr indent="0" lvl="0" marL="0" rtl="0">
              <a:spcBef>
                <a:spcPts val="0"/>
              </a:spcBef>
              <a:buNone/>
            </a:pPr>
            <a:r>
              <a:rPr lang="en"/>
              <a:t>Nauman NEXT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8" name="Shape 15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Nauman</a:t>
            </a:r>
          </a:p>
          <a:p>
            <a:pPr indent="0" lvl="0" marL="0">
              <a:spcBef>
                <a:spcPts val="0"/>
              </a:spcBef>
              <a:buNone/>
            </a:pPr>
            <a:r>
              <a:rPr lang="en"/>
              <a:t>Alex NEXT</a:t>
            </a:r>
          </a:p>
          <a:p>
            <a:pPr indent="0" lvl="0" mar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Alex</a:t>
            </a:r>
          </a:p>
          <a:p>
            <a:pPr indent="0" lvl="0" marL="0">
              <a:spcBef>
                <a:spcPts val="0"/>
              </a:spcBef>
              <a:buNone/>
            </a:pPr>
            <a:r>
              <a:rPr lang="en"/>
              <a:t>Alex NEXT</a:t>
            </a:r>
          </a:p>
          <a:p>
            <a:pPr indent="0" lvl="0" mar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Shape 1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1" name="Shape 17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Alex</a:t>
            </a:r>
          </a:p>
          <a:p>
            <a:pPr indent="0" lvl="0" marL="0">
              <a:spcBef>
                <a:spcPts val="0"/>
              </a:spcBef>
              <a:buNone/>
            </a:pPr>
            <a:r>
              <a:rPr lang="en"/>
              <a:t>Nauman NEXT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Nauman</a:t>
            </a:r>
          </a:p>
          <a:p>
            <a:pPr indent="0" lvl="0" marL="0">
              <a:spcBef>
                <a:spcPts val="0"/>
              </a:spcBef>
              <a:buNone/>
            </a:pPr>
            <a:r>
              <a:rPr lang="en"/>
              <a:t>Elias NEXT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6" name="Shape 18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rPr lang="en"/>
              <a:t>Elias</a:t>
            </a:r>
          </a:p>
          <a:p>
            <a:pPr indent="0" lvl="0" marL="0">
              <a:spcBef>
                <a:spcPts val="0"/>
              </a:spcBef>
              <a:buNone/>
            </a:pPr>
            <a:r>
              <a:rPr lang="en"/>
              <a:t>Alex NEXT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rIns="91425" wrap="square" tIns="91425">
            <a:noAutofit/>
          </a:bodyPr>
          <a:lstStyle/>
          <a:p>
            <a:pPr indent="0" lvl="0" marL="0">
              <a:spcBef>
                <a:spcPts val="0"/>
              </a:spcBef>
              <a:buNone/>
            </a:pPr>
            <a:r>
              <a:t/>
            </a:r>
            <a:endParaRPr/>
          </a:p>
        </p:txBody>
      </p:sp>
      <p:grpSp>
        <p:nvGrpSpPr>
          <p:cNvPr id="11" name="Shape 11"/>
          <p:cNvGrpSpPr/>
          <p:nvPr/>
        </p:nvGrpSpPr>
        <p:grpSpPr>
          <a:xfrm>
            <a:off x="0" y="490"/>
            <a:ext cx="5153705" cy="5134399"/>
            <a:chOff x="0" y="75"/>
            <a:chExt cx="5153705" cy="5152950"/>
          </a:xfrm>
        </p:grpSpPr>
        <p:sp>
          <p:nvSpPr>
            <p:cNvPr id="12" name="Shape 1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3" name="Shape 13"/>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4" name="Shape 14"/>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15" name="Shape 15"/>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16" name="Shape 16"/>
          <p:cNvSpPr txBox="1"/>
          <p:nvPr>
            <p:ph type="ctrTitle"/>
          </p:nvPr>
        </p:nvSpPr>
        <p:spPr>
          <a:xfrm>
            <a:off x="3537150" y="1578400"/>
            <a:ext cx="5017500" cy="1578900"/>
          </a:xfrm>
          <a:prstGeom prst="rect">
            <a:avLst/>
          </a:prstGeom>
        </p:spPr>
        <p:txBody>
          <a:bodyPr anchorCtr="0" anchor="t" bIns="91425" lIns="91425" rIns="91425" wrap="square" tIns="91425"/>
          <a:lstStyle>
            <a:lvl1pPr lvl="0">
              <a:spcBef>
                <a:spcPts val="0"/>
              </a:spcBef>
              <a:buSzPts val="4000"/>
              <a:buNone/>
              <a:defRPr sz="4000"/>
            </a:lvl1pPr>
            <a:lvl2pPr lvl="1">
              <a:spcBef>
                <a:spcPts val="0"/>
              </a:spcBef>
              <a:buSzPts val="4000"/>
              <a:buNone/>
              <a:defRPr sz="4000"/>
            </a:lvl2pPr>
            <a:lvl3pPr lvl="2">
              <a:spcBef>
                <a:spcPts val="0"/>
              </a:spcBef>
              <a:buSzPts val="4000"/>
              <a:buNone/>
              <a:defRPr sz="4000"/>
            </a:lvl3pPr>
            <a:lvl4pPr lvl="3">
              <a:spcBef>
                <a:spcPts val="0"/>
              </a:spcBef>
              <a:buSzPts val="4000"/>
              <a:buNone/>
              <a:defRPr sz="4000"/>
            </a:lvl4pPr>
            <a:lvl5pPr lvl="4">
              <a:spcBef>
                <a:spcPts val="0"/>
              </a:spcBef>
              <a:buSzPts val="4000"/>
              <a:buNone/>
              <a:defRPr sz="4000"/>
            </a:lvl5pPr>
            <a:lvl6pPr lvl="5">
              <a:spcBef>
                <a:spcPts val="0"/>
              </a:spcBef>
              <a:buSzPts val="4000"/>
              <a:buNone/>
              <a:defRPr sz="4000"/>
            </a:lvl6pPr>
            <a:lvl7pPr lvl="6">
              <a:spcBef>
                <a:spcPts val="0"/>
              </a:spcBef>
              <a:buSzPts val="4000"/>
              <a:buNone/>
              <a:defRPr sz="4000"/>
            </a:lvl7pPr>
            <a:lvl8pPr lvl="7">
              <a:spcBef>
                <a:spcPts val="0"/>
              </a:spcBef>
              <a:buSzPts val="4000"/>
              <a:buNone/>
              <a:defRPr sz="4000"/>
            </a:lvl8pPr>
            <a:lvl9pPr lvl="8">
              <a:spcBef>
                <a:spcPts val="0"/>
              </a:spcBef>
              <a:buSzPts val="4000"/>
              <a:buNone/>
              <a:defRPr sz="4000"/>
            </a:lvl9pPr>
          </a:lstStyle>
          <a:p/>
        </p:txBody>
      </p:sp>
      <p:sp>
        <p:nvSpPr>
          <p:cNvPr id="17" name="Shape 17"/>
          <p:cNvSpPr txBox="1"/>
          <p:nvPr>
            <p:ph idx="1" type="subTitle"/>
          </p:nvPr>
        </p:nvSpPr>
        <p:spPr>
          <a:xfrm>
            <a:off x="5083950" y="3924925"/>
            <a:ext cx="3470700" cy="506100"/>
          </a:xfrm>
          <a:prstGeom prst="rect">
            <a:avLst/>
          </a:prstGeom>
        </p:spPr>
        <p:txBody>
          <a:bodyPr anchorCtr="0" anchor="t" bIns="91425" lIns="91425"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Shape 1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105" name="Shape 105"/>
        <p:cNvGrpSpPr/>
        <p:nvPr/>
      </p:nvGrpSpPr>
      <p:grpSpPr>
        <a:xfrm>
          <a:off x="0" y="0"/>
          <a:ext cx="0" cy="0"/>
          <a:chOff x="0" y="0"/>
          <a:chExt cx="0" cy="0"/>
        </a:xfrm>
      </p:grpSpPr>
      <p:grpSp>
        <p:nvGrpSpPr>
          <p:cNvPr id="106" name="Shape 106"/>
          <p:cNvGrpSpPr/>
          <p:nvPr/>
        </p:nvGrpSpPr>
        <p:grpSpPr>
          <a:xfrm>
            <a:off x="4406400" y="0"/>
            <a:ext cx="4737600" cy="5143065"/>
            <a:chOff x="4406400" y="0"/>
            <a:chExt cx="4737600" cy="5143065"/>
          </a:xfrm>
        </p:grpSpPr>
        <p:sp>
          <p:nvSpPr>
            <p:cNvPr id="107" name="Shape 107"/>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08" name="Shape 108"/>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09" name="Shape 109"/>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0" name="Shape 110"/>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1" name="Shape 1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2" name="Shape 112"/>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3" name="Shape 11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4" name="Shape 11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115" name="Shape 115"/>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6" name="Shape 116"/>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7" name="Shape 117"/>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8" name="Shape 118"/>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19" name="Shape 119"/>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20" name="Shape 120"/>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121" name="Shape 12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22" name="Shape 122"/>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23" name="Shape 12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24" name="Shape 12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125" name="Shape 125"/>
          <p:cNvSpPr txBox="1"/>
          <p:nvPr>
            <p:ph type="title"/>
          </p:nvPr>
        </p:nvSpPr>
        <p:spPr>
          <a:xfrm>
            <a:off x="823850" y="1284675"/>
            <a:ext cx="4776000" cy="1300800"/>
          </a:xfrm>
          <a:prstGeom prst="rect">
            <a:avLst/>
          </a:prstGeom>
        </p:spPr>
        <p:txBody>
          <a:bodyPr anchorCtr="0" anchor="t" bIns="91425" lIns="91425" rIns="91425" wrap="square" tIns="91425"/>
          <a:lstStyle>
            <a:lvl1pPr lvl="0">
              <a:spcBef>
                <a:spcPts val="0"/>
              </a:spcBef>
              <a:buSzPts val="8000"/>
              <a:buNone/>
              <a:defRPr sz="8000"/>
            </a:lvl1pPr>
            <a:lvl2pPr lvl="1">
              <a:spcBef>
                <a:spcPts val="0"/>
              </a:spcBef>
              <a:buSzPts val="8000"/>
              <a:buNone/>
              <a:defRPr sz="8000"/>
            </a:lvl2pPr>
            <a:lvl3pPr lvl="2">
              <a:spcBef>
                <a:spcPts val="0"/>
              </a:spcBef>
              <a:buSzPts val="8000"/>
              <a:buNone/>
              <a:defRPr sz="8000"/>
            </a:lvl3pPr>
            <a:lvl4pPr lvl="3">
              <a:spcBef>
                <a:spcPts val="0"/>
              </a:spcBef>
              <a:buSzPts val="8000"/>
              <a:buNone/>
              <a:defRPr sz="8000"/>
            </a:lvl4pPr>
            <a:lvl5pPr lvl="4">
              <a:spcBef>
                <a:spcPts val="0"/>
              </a:spcBef>
              <a:buSzPts val="8000"/>
              <a:buNone/>
              <a:defRPr sz="8000"/>
            </a:lvl5pPr>
            <a:lvl6pPr lvl="5">
              <a:spcBef>
                <a:spcPts val="0"/>
              </a:spcBef>
              <a:buSzPts val="8000"/>
              <a:buNone/>
              <a:defRPr sz="8000"/>
            </a:lvl6pPr>
            <a:lvl7pPr lvl="6">
              <a:spcBef>
                <a:spcPts val="0"/>
              </a:spcBef>
              <a:buSzPts val="8000"/>
              <a:buNone/>
              <a:defRPr sz="8000"/>
            </a:lvl7pPr>
            <a:lvl8pPr lvl="7">
              <a:spcBef>
                <a:spcPts val="0"/>
              </a:spcBef>
              <a:buSzPts val="8000"/>
              <a:buNone/>
              <a:defRPr sz="8000"/>
            </a:lvl8pPr>
            <a:lvl9pPr lvl="8">
              <a:spcBef>
                <a:spcPts val="0"/>
              </a:spcBef>
              <a:buSzPts val="8000"/>
              <a:buNone/>
              <a:defRPr sz="8000"/>
            </a:lvl9pPr>
          </a:lstStyle>
          <a:p/>
        </p:txBody>
      </p:sp>
      <p:sp>
        <p:nvSpPr>
          <p:cNvPr id="126" name="Shape 126"/>
          <p:cNvSpPr txBox="1"/>
          <p:nvPr>
            <p:ph idx="1" type="body"/>
          </p:nvPr>
        </p:nvSpPr>
        <p:spPr>
          <a:xfrm>
            <a:off x="823850" y="2643124"/>
            <a:ext cx="4776000" cy="12189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127" name="Shape 12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28" name="Shape 128"/>
        <p:cNvGrpSpPr/>
        <p:nvPr/>
      </p:nvGrpSpPr>
      <p:grpSpPr>
        <a:xfrm>
          <a:off x="0" y="0"/>
          <a:ext cx="0" cy="0"/>
          <a:chOff x="0" y="0"/>
          <a:chExt cx="0" cy="0"/>
        </a:xfrm>
      </p:grpSpPr>
      <p:sp>
        <p:nvSpPr>
          <p:cNvPr id="129" name="Shape 12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9" name="Shape 19"/>
        <p:cNvGrpSpPr/>
        <p:nvPr/>
      </p:nvGrpSpPr>
      <p:grpSpPr>
        <a:xfrm>
          <a:off x="0" y="0"/>
          <a:ext cx="0" cy="0"/>
          <a:chOff x="0" y="0"/>
          <a:chExt cx="0" cy="0"/>
        </a:xfrm>
      </p:grpSpPr>
      <p:grpSp>
        <p:nvGrpSpPr>
          <p:cNvPr id="20" name="Shape 20"/>
          <p:cNvGrpSpPr/>
          <p:nvPr/>
        </p:nvGrpSpPr>
        <p:grpSpPr>
          <a:xfrm>
            <a:off x="4406400" y="0"/>
            <a:ext cx="4737600" cy="5143065"/>
            <a:chOff x="4406400" y="0"/>
            <a:chExt cx="4737600" cy="5143065"/>
          </a:xfrm>
        </p:grpSpPr>
        <p:sp>
          <p:nvSpPr>
            <p:cNvPr id="21" name="Shape 2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2" name="Shape 22"/>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3" name="Shape 2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4" name="Shape 2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5" name="Shape 25"/>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6" name="Shape 26"/>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7" name="Shape 27"/>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28" name="Shape 28"/>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29" name="Shape 29"/>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0" name="Shape 30"/>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1" name="Shape 3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2" name="Shape 32"/>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3" name="Shape 3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4" name="Shape 3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35" name="Shape 35"/>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6" name="Shape 36"/>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7" name="Shape 37"/>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38" name="Shape 38"/>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39" name="Shape 39"/>
          <p:cNvSpPr txBox="1"/>
          <p:nvPr>
            <p:ph type="title"/>
          </p:nvPr>
        </p:nvSpPr>
        <p:spPr>
          <a:xfrm>
            <a:off x="823850" y="2053000"/>
            <a:ext cx="4587000" cy="1148700"/>
          </a:xfrm>
          <a:prstGeom prst="rect">
            <a:avLst/>
          </a:prstGeom>
        </p:spPr>
        <p:txBody>
          <a:bodyPr anchorCtr="0" anchor="ctr"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41" name="Shape 41"/>
        <p:cNvGrpSpPr/>
        <p:nvPr/>
      </p:nvGrpSpPr>
      <p:grpSpPr>
        <a:xfrm>
          <a:off x="0" y="0"/>
          <a:ext cx="0" cy="0"/>
          <a:chOff x="0" y="0"/>
          <a:chExt cx="0" cy="0"/>
        </a:xfrm>
      </p:grpSpPr>
      <p:grpSp>
        <p:nvGrpSpPr>
          <p:cNvPr id="42" name="Shape 42"/>
          <p:cNvGrpSpPr/>
          <p:nvPr/>
        </p:nvGrpSpPr>
        <p:grpSpPr>
          <a:xfrm>
            <a:off x="0" y="381001"/>
            <a:ext cx="1037850" cy="1016287"/>
            <a:chOff x="0" y="381001"/>
            <a:chExt cx="1037850" cy="1016287"/>
          </a:xfrm>
        </p:grpSpPr>
        <p:sp>
          <p:nvSpPr>
            <p:cNvPr id="43" name="Shape 43"/>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44" name="Shape 4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45" name="Shape 45"/>
          <p:cNvSpPr txBox="1"/>
          <p:nvPr>
            <p:ph type="title"/>
          </p:nvPr>
        </p:nvSpPr>
        <p:spPr>
          <a:xfrm>
            <a:off x="1297500" y="393750"/>
            <a:ext cx="7038900" cy="914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46" name="Shape 46"/>
          <p:cNvSpPr txBox="1"/>
          <p:nvPr>
            <p:ph idx="1" type="body"/>
          </p:nvPr>
        </p:nvSpPr>
        <p:spPr>
          <a:xfrm>
            <a:off x="1297500" y="1567550"/>
            <a:ext cx="7038900" cy="29112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48" name="Shape 48"/>
        <p:cNvGrpSpPr/>
        <p:nvPr/>
      </p:nvGrpSpPr>
      <p:grpSpPr>
        <a:xfrm>
          <a:off x="0" y="0"/>
          <a:ext cx="0" cy="0"/>
          <a:chOff x="0" y="0"/>
          <a:chExt cx="0" cy="0"/>
        </a:xfrm>
      </p:grpSpPr>
      <p:grpSp>
        <p:nvGrpSpPr>
          <p:cNvPr id="49" name="Shape 49"/>
          <p:cNvGrpSpPr/>
          <p:nvPr/>
        </p:nvGrpSpPr>
        <p:grpSpPr>
          <a:xfrm>
            <a:off x="0" y="381001"/>
            <a:ext cx="1037850" cy="1016287"/>
            <a:chOff x="0" y="381001"/>
            <a:chExt cx="1037850" cy="1016287"/>
          </a:xfrm>
        </p:grpSpPr>
        <p:sp>
          <p:nvSpPr>
            <p:cNvPr id="50" name="Shape 50"/>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51" name="Shape 51"/>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52" name="Shape 52"/>
          <p:cNvSpPr txBox="1"/>
          <p:nvPr>
            <p:ph type="title"/>
          </p:nvPr>
        </p:nvSpPr>
        <p:spPr>
          <a:xfrm>
            <a:off x="1297500" y="393750"/>
            <a:ext cx="7038900" cy="914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53" name="Shape 53"/>
          <p:cNvSpPr txBox="1"/>
          <p:nvPr>
            <p:ph idx="1" type="body"/>
          </p:nvPr>
        </p:nvSpPr>
        <p:spPr>
          <a:xfrm>
            <a:off x="1297500" y="1567550"/>
            <a:ext cx="3403200" cy="29112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54" name="Shape 54"/>
          <p:cNvSpPr txBox="1"/>
          <p:nvPr>
            <p:ph idx="2" type="body"/>
          </p:nvPr>
        </p:nvSpPr>
        <p:spPr>
          <a:xfrm>
            <a:off x="4933221" y="1567550"/>
            <a:ext cx="3403200" cy="29112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55" name="Shape 5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56" name="Shape 56"/>
        <p:cNvGrpSpPr/>
        <p:nvPr/>
      </p:nvGrpSpPr>
      <p:grpSpPr>
        <a:xfrm>
          <a:off x="0" y="0"/>
          <a:ext cx="0" cy="0"/>
          <a:chOff x="0" y="0"/>
          <a:chExt cx="0" cy="0"/>
        </a:xfrm>
      </p:grpSpPr>
      <p:grpSp>
        <p:nvGrpSpPr>
          <p:cNvPr id="57" name="Shape 57"/>
          <p:cNvGrpSpPr/>
          <p:nvPr/>
        </p:nvGrpSpPr>
        <p:grpSpPr>
          <a:xfrm>
            <a:off x="0" y="381001"/>
            <a:ext cx="1037850" cy="1016287"/>
            <a:chOff x="0" y="381001"/>
            <a:chExt cx="1037850" cy="1016287"/>
          </a:xfrm>
        </p:grpSpPr>
        <p:sp>
          <p:nvSpPr>
            <p:cNvPr id="58" name="Shape 58"/>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59" name="Shape 5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60" name="Shape 60"/>
          <p:cNvSpPr txBox="1"/>
          <p:nvPr>
            <p:ph type="title"/>
          </p:nvPr>
        </p:nvSpPr>
        <p:spPr>
          <a:xfrm>
            <a:off x="1297500" y="393750"/>
            <a:ext cx="7038900" cy="914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61" name="Shape 6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62" name="Shape 62"/>
        <p:cNvGrpSpPr/>
        <p:nvPr/>
      </p:nvGrpSpPr>
      <p:grpSpPr>
        <a:xfrm>
          <a:off x="0" y="0"/>
          <a:ext cx="0" cy="0"/>
          <a:chOff x="0" y="0"/>
          <a:chExt cx="0" cy="0"/>
        </a:xfrm>
      </p:grpSpPr>
      <p:grpSp>
        <p:nvGrpSpPr>
          <p:cNvPr id="63" name="Shape 63"/>
          <p:cNvGrpSpPr/>
          <p:nvPr/>
        </p:nvGrpSpPr>
        <p:grpSpPr>
          <a:xfrm>
            <a:off x="0" y="381001"/>
            <a:ext cx="1037850" cy="1016287"/>
            <a:chOff x="0" y="381001"/>
            <a:chExt cx="1037850" cy="1016287"/>
          </a:xfrm>
        </p:grpSpPr>
        <p:sp>
          <p:nvSpPr>
            <p:cNvPr id="64" name="Shape 6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65" name="Shape 6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66" name="Shape 66"/>
          <p:cNvSpPr txBox="1"/>
          <p:nvPr>
            <p:ph type="title"/>
          </p:nvPr>
        </p:nvSpPr>
        <p:spPr>
          <a:xfrm>
            <a:off x="1297500" y="393750"/>
            <a:ext cx="3798900" cy="14931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67" name="Shape 67"/>
          <p:cNvSpPr txBox="1"/>
          <p:nvPr>
            <p:ph idx="1" type="body"/>
          </p:nvPr>
        </p:nvSpPr>
        <p:spPr>
          <a:xfrm>
            <a:off x="1297500" y="1972550"/>
            <a:ext cx="3798900" cy="24159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68" name="Shape 6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69" name="Shape 69"/>
        <p:cNvGrpSpPr/>
        <p:nvPr/>
      </p:nvGrpSpPr>
      <p:grpSpPr>
        <a:xfrm>
          <a:off x="0" y="0"/>
          <a:ext cx="0" cy="0"/>
          <a:chOff x="0" y="0"/>
          <a:chExt cx="0" cy="0"/>
        </a:xfrm>
      </p:grpSpPr>
      <p:grpSp>
        <p:nvGrpSpPr>
          <p:cNvPr id="70" name="Shape 70"/>
          <p:cNvGrpSpPr/>
          <p:nvPr/>
        </p:nvGrpSpPr>
        <p:grpSpPr>
          <a:xfrm>
            <a:off x="4406400" y="0"/>
            <a:ext cx="4737600" cy="5143500"/>
            <a:chOff x="4406400" y="0"/>
            <a:chExt cx="4737600" cy="5143500"/>
          </a:xfrm>
        </p:grpSpPr>
        <p:sp>
          <p:nvSpPr>
            <p:cNvPr id="71" name="Shape 71"/>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2" name="Shape 72"/>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3" name="Shape 73"/>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4" name="Shape 74"/>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5" name="Shape 75"/>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6" name="Shape 76"/>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7" name="Shape 77"/>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78" name="Shape 7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79" name="Shape 79"/>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0" name="Shape 80"/>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1" name="Shape 81"/>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2" name="Shape 82"/>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3" name="Shape 83"/>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4" name="Shape 84"/>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85" name="Shape 85"/>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6" name="Shape 86"/>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7" name="Shape 87"/>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88" name="Shape 8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89" name="Shape 89"/>
          <p:cNvSpPr txBox="1"/>
          <p:nvPr>
            <p:ph type="title"/>
          </p:nvPr>
        </p:nvSpPr>
        <p:spPr>
          <a:xfrm>
            <a:off x="823850" y="866775"/>
            <a:ext cx="4587000" cy="3521100"/>
          </a:xfrm>
          <a:prstGeom prst="rect">
            <a:avLst/>
          </a:prstGeom>
        </p:spPr>
        <p:txBody>
          <a:bodyPr anchorCtr="0" anchor="ctr"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90" name="Shape 9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91" name="Shape 91"/>
        <p:cNvGrpSpPr/>
        <p:nvPr/>
      </p:nvGrpSpPr>
      <p:grpSpPr>
        <a:xfrm>
          <a:off x="0" y="0"/>
          <a:ext cx="0" cy="0"/>
          <a:chOff x="0" y="0"/>
          <a:chExt cx="0" cy="0"/>
        </a:xfrm>
      </p:grpSpPr>
      <p:grpSp>
        <p:nvGrpSpPr>
          <p:cNvPr id="92" name="Shape 92"/>
          <p:cNvGrpSpPr/>
          <p:nvPr/>
        </p:nvGrpSpPr>
        <p:grpSpPr>
          <a:xfrm>
            <a:off x="0" y="381001"/>
            <a:ext cx="1037850" cy="1016287"/>
            <a:chOff x="0" y="381001"/>
            <a:chExt cx="1037850" cy="1016287"/>
          </a:xfrm>
        </p:grpSpPr>
        <p:sp>
          <p:nvSpPr>
            <p:cNvPr id="93" name="Shape 93"/>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rIns="91425" wrap="square" tIns="91425">
              <a:noAutofit/>
            </a:bodyPr>
            <a:lstStyle/>
            <a:p>
              <a:pPr indent="0" lvl="0" marL="0">
                <a:spcBef>
                  <a:spcPts val="0"/>
                </a:spcBef>
                <a:buNone/>
              </a:pPr>
              <a:r>
                <a:t/>
              </a:r>
              <a:endParaRPr/>
            </a:p>
          </p:txBody>
        </p:sp>
        <p:sp>
          <p:nvSpPr>
            <p:cNvPr id="94" name="Shape 9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95" name="Shape 95"/>
          <p:cNvSpPr txBox="1"/>
          <p:nvPr>
            <p:ph type="title"/>
          </p:nvPr>
        </p:nvSpPr>
        <p:spPr>
          <a:xfrm>
            <a:off x="1297500" y="1658325"/>
            <a:ext cx="3036300" cy="1751700"/>
          </a:xfrm>
          <a:prstGeom prst="rect">
            <a:avLst/>
          </a:prstGeom>
        </p:spPr>
        <p:txBody>
          <a:bodyPr anchorCtr="0" anchor="t"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96" name="Shape 96"/>
          <p:cNvSpPr txBox="1"/>
          <p:nvPr>
            <p:ph idx="1" type="subTitle"/>
          </p:nvPr>
        </p:nvSpPr>
        <p:spPr>
          <a:xfrm>
            <a:off x="1297500" y="3538000"/>
            <a:ext cx="3036300" cy="506100"/>
          </a:xfrm>
          <a:prstGeom prst="rect">
            <a:avLst/>
          </a:prstGeom>
        </p:spPr>
        <p:txBody>
          <a:bodyPr anchorCtr="0" anchor="t" bIns="91425" lIns="91425" rIns="91425" wrap="square" tIns="91425"/>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Shape 97"/>
          <p:cNvSpPr txBox="1"/>
          <p:nvPr>
            <p:ph idx="2" type="body"/>
          </p:nvPr>
        </p:nvSpPr>
        <p:spPr>
          <a:xfrm>
            <a:off x="4648200" y="1696600"/>
            <a:ext cx="3676800" cy="2347500"/>
          </a:xfrm>
          <a:prstGeom prst="rect">
            <a:avLst/>
          </a:prstGeom>
        </p:spPr>
        <p:txBody>
          <a:bodyPr anchorCtr="0" anchor="t" bIns="91425" lIns="91425" rIns="91425" wrap="square" tIns="91425"/>
          <a:lstStyle>
            <a:lvl1pPr lvl="0">
              <a:spcBef>
                <a:spcPts val="0"/>
              </a:spcBef>
              <a:buSzPts val="1300"/>
              <a:buChar char="●"/>
              <a:defRPr/>
            </a:lvl1pPr>
            <a:lvl2pPr lvl="1">
              <a:spcBef>
                <a:spcPts val="0"/>
              </a:spcBef>
              <a:buSzPts val="1100"/>
              <a:buChar char="○"/>
              <a:defRPr/>
            </a:lvl2pPr>
            <a:lvl3pPr lvl="2">
              <a:spcBef>
                <a:spcPts val="0"/>
              </a:spcBef>
              <a:buSzPts val="1100"/>
              <a:buChar char="■"/>
              <a:defRPr/>
            </a:lvl3pPr>
            <a:lvl4pPr lvl="3">
              <a:spcBef>
                <a:spcPts val="0"/>
              </a:spcBef>
              <a:buSzPts val="1100"/>
              <a:buChar char="●"/>
              <a:defRPr/>
            </a:lvl4pPr>
            <a:lvl5pPr lvl="4">
              <a:spcBef>
                <a:spcPts val="0"/>
              </a:spcBef>
              <a:buSzPts val="1100"/>
              <a:buChar char="○"/>
              <a:defRPr/>
            </a:lvl5pPr>
            <a:lvl6pPr lvl="5">
              <a:spcBef>
                <a:spcPts val="0"/>
              </a:spcBef>
              <a:buSzPts val="1100"/>
              <a:buChar char="■"/>
              <a:defRPr/>
            </a:lvl6pPr>
            <a:lvl7pPr lvl="6">
              <a:spcBef>
                <a:spcPts val="0"/>
              </a:spcBef>
              <a:buSzPts val="1100"/>
              <a:buChar char="●"/>
              <a:defRPr/>
            </a:lvl7pPr>
            <a:lvl8pPr lvl="7">
              <a:spcBef>
                <a:spcPts val="0"/>
              </a:spcBef>
              <a:buSzPts val="1100"/>
              <a:buChar char="○"/>
              <a:defRPr/>
            </a:lvl8pPr>
            <a:lvl9pPr lvl="8">
              <a:spcBef>
                <a:spcPts val="0"/>
              </a:spcBef>
              <a:buSzPts val="1100"/>
              <a:buChar char="■"/>
              <a:defRPr/>
            </a:lvl9pPr>
          </a:lstStyle>
          <a:p/>
        </p:txBody>
      </p:sp>
      <p:sp>
        <p:nvSpPr>
          <p:cNvPr id="98" name="Shape 9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99" name="Shape 99"/>
        <p:cNvGrpSpPr/>
        <p:nvPr/>
      </p:nvGrpSpPr>
      <p:grpSpPr>
        <a:xfrm>
          <a:off x="0" y="0"/>
          <a:ext cx="0" cy="0"/>
          <a:chOff x="0" y="0"/>
          <a:chExt cx="0" cy="0"/>
        </a:xfrm>
      </p:grpSpPr>
      <p:grpSp>
        <p:nvGrpSpPr>
          <p:cNvPr id="100" name="Shape 100"/>
          <p:cNvGrpSpPr/>
          <p:nvPr/>
        </p:nvGrpSpPr>
        <p:grpSpPr>
          <a:xfrm>
            <a:off x="0" y="4128572"/>
            <a:ext cx="698925" cy="684657"/>
            <a:chOff x="0" y="3785672"/>
            <a:chExt cx="698925" cy="684657"/>
          </a:xfrm>
        </p:grpSpPr>
        <p:sp>
          <p:nvSpPr>
            <p:cNvPr id="101" name="Shape 101"/>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rIns="91425" wrap="square" tIns="91425">
              <a:noAutofit/>
            </a:bodyPr>
            <a:lstStyle/>
            <a:p>
              <a:pPr indent="0" lvl="0" marL="0">
                <a:spcBef>
                  <a:spcPts val="0"/>
                </a:spcBef>
                <a:buNone/>
              </a:pPr>
              <a:r>
                <a:t/>
              </a:r>
              <a:endParaRPr/>
            </a:p>
          </p:txBody>
        </p:sp>
        <p:sp>
          <p:nvSpPr>
            <p:cNvPr id="102" name="Shape 102"/>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rIns="91425" wrap="square" tIns="91425">
              <a:noAutofit/>
            </a:bodyPr>
            <a:lstStyle/>
            <a:p>
              <a:pPr indent="0" lvl="0" marL="0">
                <a:spcBef>
                  <a:spcPts val="0"/>
                </a:spcBef>
                <a:buNone/>
              </a:pPr>
              <a:r>
                <a:t/>
              </a:r>
              <a:endParaRPr/>
            </a:p>
          </p:txBody>
        </p:sp>
      </p:grpSp>
      <p:sp>
        <p:nvSpPr>
          <p:cNvPr id="103" name="Shape 103"/>
          <p:cNvSpPr txBox="1"/>
          <p:nvPr>
            <p:ph idx="1" type="body"/>
          </p:nvPr>
        </p:nvSpPr>
        <p:spPr>
          <a:xfrm>
            <a:off x="812725" y="4305375"/>
            <a:ext cx="6936000" cy="523800"/>
          </a:xfrm>
          <a:prstGeom prst="rect">
            <a:avLst/>
          </a:prstGeom>
        </p:spPr>
        <p:txBody>
          <a:bodyPr anchorCtr="0" anchor="ctr" bIns="91425" lIns="91425" rIns="91425" wrap="square" tIns="91425"/>
          <a:lstStyle>
            <a:lvl1pPr lvl="0">
              <a:lnSpc>
                <a:spcPct val="100000"/>
              </a:lnSpc>
              <a:spcBef>
                <a:spcPts val="0"/>
              </a:spcBef>
              <a:spcAft>
                <a:spcPts val="0"/>
              </a:spcAft>
              <a:buSzPts val="1300"/>
              <a:buNone/>
              <a:defRPr/>
            </a:lvl1pPr>
          </a:lstStyle>
          <a:p/>
        </p:txBody>
      </p:sp>
      <p:sp>
        <p:nvSpPr>
          <p:cNvPr id="104" name="Shape 10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indent="0" lvl="0" mar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focus">
    <p:bg>
      <p:bgPr>
        <a:solidFill>
          <a:schemeClr val="dk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lt1"/>
              </a:buClr>
              <a:buSzPts val="1300"/>
              <a:buFont typeface="Lato"/>
              <a:buChar char="●"/>
              <a:defRPr sz="1300">
                <a:solidFill>
                  <a:schemeClr val="lt1"/>
                </a:solidFill>
                <a:latin typeface="Lato"/>
                <a:ea typeface="Lato"/>
                <a:cs typeface="Lato"/>
                <a:sym typeface="Lato"/>
              </a:defRPr>
            </a:lvl1pPr>
            <a:lvl2pPr lvl="1">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2pPr>
            <a:lvl3pPr lvl="2">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3pPr>
            <a:lvl4pPr lvl="3">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4pPr>
            <a:lvl5pPr lvl="4">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5pPr>
            <a:lvl6pPr lvl="5">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6pPr>
            <a:lvl7pPr lvl="6">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7pPr>
            <a:lvl8pPr lvl="7">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8pPr>
            <a:lvl9pPr lvl="8">
              <a:lnSpc>
                <a:spcPct val="115000"/>
              </a:lnSpc>
              <a:spcBef>
                <a:spcPts val="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0" lvl="0" marL="0" algn="r">
              <a:spcBef>
                <a:spcPts val="0"/>
              </a:spcBef>
              <a:buNone/>
            </a:pPr>
            <a:fld id="{00000000-1234-1234-1234-123412341234}" type="slidenum">
              <a:rPr lang="en" sz="1000">
                <a:solidFill>
                  <a:schemeClr val="lt1"/>
                </a:solidFill>
                <a:latin typeface="Lato"/>
                <a:ea typeface="Lato"/>
                <a:cs typeface="Lato"/>
                <a:sym typeface="La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youtube.com/watch?v=hqgBqJq4JzM" TargetMode="Externa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Shape 134"/>
          <p:cNvSpPr txBox="1"/>
          <p:nvPr>
            <p:ph type="ctrTitle"/>
          </p:nvPr>
        </p:nvSpPr>
        <p:spPr>
          <a:xfrm>
            <a:off x="3537150" y="1578400"/>
            <a:ext cx="5017500" cy="1578900"/>
          </a:xfrm>
          <a:prstGeom prst="rect">
            <a:avLst/>
          </a:prstGeom>
        </p:spPr>
        <p:txBody>
          <a:bodyPr anchorCtr="0" anchor="t" bIns="91425" lIns="91425" rIns="91425" wrap="square" tIns="91425">
            <a:noAutofit/>
          </a:bodyPr>
          <a:lstStyle/>
          <a:p>
            <a:pPr indent="0" lvl="0" marL="0">
              <a:spcBef>
                <a:spcPts val="0"/>
              </a:spcBef>
              <a:buNone/>
            </a:pPr>
            <a:r>
              <a:rPr lang="en"/>
              <a:t>Parking Space Monitoring System</a:t>
            </a:r>
          </a:p>
          <a:p>
            <a:pPr indent="0" lvl="0" marL="0">
              <a:spcBef>
                <a:spcPts val="0"/>
              </a:spcBef>
              <a:buNone/>
            </a:pPr>
            <a:r>
              <a:t/>
            </a:r>
            <a:endParaRPr/>
          </a:p>
        </p:txBody>
      </p:sp>
      <p:sp>
        <p:nvSpPr>
          <p:cNvPr id="135" name="Shape 135"/>
          <p:cNvSpPr txBox="1"/>
          <p:nvPr>
            <p:ph idx="1" type="subTitle"/>
          </p:nvPr>
        </p:nvSpPr>
        <p:spPr>
          <a:xfrm>
            <a:off x="5033600" y="3931775"/>
            <a:ext cx="3660300" cy="506100"/>
          </a:xfrm>
          <a:prstGeom prst="rect">
            <a:avLst/>
          </a:prstGeom>
        </p:spPr>
        <p:txBody>
          <a:bodyPr anchorCtr="0" anchor="t" bIns="91425" lIns="91425" rIns="91425" wrap="square" tIns="91425">
            <a:noAutofit/>
          </a:bodyPr>
          <a:lstStyle/>
          <a:p>
            <a:pPr indent="0" lvl="0" marL="0">
              <a:spcBef>
                <a:spcPts val="0"/>
              </a:spcBef>
              <a:buNone/>
            </a:pPr>
            <a:r>
              <a:rPr lang="en" sz="1400"/>
              <a:t>ECE 445 Fall 2017</a:t>
            </a:r>
          </a:p>
          <a:p>
            <a:pPr indent="0" lvl="0" marL="0">
              <a:spcBef>
                <a:spcPts val="0"/>
              </a:spcBef>
              <a:buNone/>
            </a:pPr>
            <a:r>
              <a:rPr lang="en" sz="1400"/>
              <a:t>Team 39</a:t>
            </a:r>
          </a:p>
          <a:p>
            <a:pPr indent="0" lvl="0" marL="0">
              <a:spcBef>
                <a:spcPts val="0"/>
              </a:spcBef>
              <a:buNone/>
            </a:pPr>
            <a:r>
              <a:rPr lang="en" sz="1400"/>
              <a:t>Alex Kapustka, Nauman Qureshi, Elias Velez</a:t>
            </a:r>
          </a:p>
          <a:p>
            <a:pPr indent="0" lvl="0" marL="0">
              <a:spcBef>
                <a:spcPts val="0"/>
              </a:spcBef>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Shape 195"/>
          <p:cNvSpPr txBox="1"/>
          <p:nvPr>
            <p:ph type="title"/>
          </p:nvPr>
        </p:nvSpPr>
        <p:spPr>
          <a:xfrm>
            <a:off x="1297500" y="393750"/>
            <a:ext cx="3798900" cy="755400"/>
          </a:xfrm>
          <a:prstGeom prst="rect">
            <a:avLst/>
          </a:prstGeom>
        </p:spPr>
        <p:txBody>
          <a:bodyPr anchorCtr="0" anchor="t" bIns="91425" lIns="91425" rIns="91425" wrap="square" tIns="91425">
            <a:noAutofit/>
          </a:bodyPr>
          <a:lstStyle/>
          <a:p>
            <a:pPr indent="0" lvl="0" marL="0">
              <a:spcBef>
                <a:spcPts val="0"/>
              </a:spcBef>
              <a:buNone/>
            </a:pPr>
            <a:r>
              <a:rPr lang="en" sz="3000"/>
              <a:t>Slave/Master RF</a:t>
            </a:r>
          </a:p>
        </p:txBody>
      </p:sp>
      <p:sp>
        <p:nvSpPr>
          <p:cNvPr id="196" name="Shape 196"/>
          <p:cNvSpPr txBox="1"/>
          <p:nvPr>
            <p:ph idx="1" type="body"/>
          </p:nvPr>
        </p:nvSpPr>
        <p:spPr>
          <a:xfrm>
            <a:off x="1155925" y="1149150"/>
            <a:ext cx="3940500" cy="3595800"/>
          </a:xfrm>
          <a:prstGeom prst="rect">
            <a:avLst/>
          </a:prstGeom>
        </p:spPr>
        <p:txBody>
          <a:bodyPr anchorCtr="0" anchor="t" bIns="91425" lIns="91425" rIns="91425" wrap="square" tIns="91425">
            <a:noAutofit/>
          </a:bodyPr>
          <a:lstStyle/>
          <a:p>
            <a:pPr indent="-342900" lvl="0" marL="457200" rtl="0">
              <a:spcBef>
                <a:spcPts val="0"/>
              </a:spcBef>
              <a:spcAft>
                <a:spcPts val="0"/>
              </a:spcAft>
              <a:buSzPts val="1800"/>
              <a:buChar char="●"/>
            </a:pPr>
            <a:r>
              <a:rPr lang="en" sz="1800" u="sng"/>
              <a:t>Slave Input</a:t>
            </a:r>
            <a:r>
              <a:rPr lang="en" sz="1800"/>
              <a:t>: </a:t>
            </a:r>
          </a:p>
          <a:p>
            <a:pPr indent="-342900" lvl="1" marL="914400" rtl="0">
              <a:spcBef>
                <a:spcPts val="0"/>
              </a:spcBef>
              <a:spcAft>
                <a:spcPts val="0"/>
              </a:spcAft>
              <a:buSzPts val="1800"/>
              <a:buChar char="○"/>
            </a:pPr>
            <a:r>
              <a:rPr lang="en" sz="1800"/>
              <a:t>Occupancy Status </a:t>
            </a:r>
          </a:p>
          <a:p>
            <a:pPr indent="-342900" lvl="1" marL="914400" rtl="0">
              <a:spcBef>
                <a:spcPts val="0"/>
              </a:spcBef>
              <a:spcAft>
                <a:spcPts val="0"/>
              </a:spcAft>
              <a:buSzPts val="1800"/>
              <a:buChar char="○"/>
            </a:pPr>
            <a:r>
              <a:rPr lang="en" sz="1800"/>
              <a:t>Transmission Allowed</a:t>
            </a:r>
          </a:p>
          <a:p>
            <a:pPr indent="-342900" lvl="0" marL="457200" rtl="0">
              <a:spcBef>
                <a:spcPts val="0"/>
              </a:spcBef>
              <a:spcAft>
                <a:spcPts val="0"/>
              </a:spcAft>
              <a:buSzPts val="1800"/>
              <a:buChar char="●"/>
            </a:pPr>
            <a:r>
              <a:rPr lang="en" sz="1800" u="sng"/>
              <a:t>Slave Output</a:t>
            </a:r>
            <a:r>
              <a:rPr lang="en" sz="1800"/>
              <a:t>: </a:t>
            </a:r>
          </a:p>
          <a:p>
            <a:pPr indent="-342900" lvl="1" marL="914400" rtl="0">
              <a:spcBef>
                <a:spcPts val="0"/>
              </a:spcBef>
              <a:spcAft>
                <a:spcPts val="0"/>
              </a:spcAft>
              <a:buSzPts val="1800"/>
              <a:buChar char="○"/>
            </a:pPr>
            <a:r>
              <a:rPr lang="en" sz="1800"/>
              <a:t>Occupancy status </a:t>
            </a:r>
          </a:p>
          <a:p>
            <a:pPr indent="0" lvl="0" marL="0" rtl="0">
              <a:spcBef>
                <a:spcPts val="0"/>
              </a:spcBef>
              <a:spcAft>
                <a:spcPts val="0"/>
              </a:spcAft>
              <a:buNone/>
            </a:pPr>
            <a:r>
              <a:t/>
            </a:r>
            <a:endParaRPr sz="1800"/>
          </a:p>
          <a:p>
            <a:pPr indent="-342900" lvl="0" marL="457200" rtl="0">
              <a:spcBef>
                <a:spcPts val="0"/>
              </a:spcBef>
              <a:spcAft>
                <a:spcPts val="0"/>
              </a:spcAft>
              <a:buSzPts val="1800"/>
              <a:buChar char="●"/>
            </a:pPr>
            <a:r>
              <a:rPr lang="en" sz="1800" u="sng"/>
              <a:t>Master Input</a:t>
            </a:r>
            <a:r>
              <a:rPr lang="en" sz="1800"/>
              <a:t>: </a:t>
            </a:r>
          </a:p>
          <a:p>
            <a:pPr indent="-342900" lvl="1" marL="914400" rtl="0">
              <a:spcBef>
                <a:spcPts val="0"/>
              </a:spcBef>
              <a:spcAft>
                <a:spcPts val="0"/>
              </a:spcAft>
              <a:buSzPts val="1800"/>
              <a:buChar char="○"/>
            </a:pPr>
            <a:r>
              <a:rPr lang="en" sz="1800"/>
              <a:t> Data from slaves</a:t>
            </a:r>
          </a:p>
          <a:p>
            <a:pPr indent="-342900" lvl="0" marL="457200" rtl="0">
              <a:spcBef>
                <a:spcPts val="0"/>
              </a:spcBef>
              <a:spcAft>
                <a:spcPts val="0"/>
              </a:spcAft>
              <a:buSzPts val="1800"/>
              <a:buChar char="●"/>
            </a:pPr>
            <a:r>
              <a:rPr lang="en" sz="1800" u="sng"/>
              <a:t>Master Output</a:t>
            </a:r>
            <a:r>
              <a:rPr lang="en" sz="1800"/>
              <a:t>: </a:t>
            </a:r>
          </a:p>
          <a:p>
            <a:pPr indent="-342900" lvl="1" marL="914400" rtl="0">
              <a:spcBef>
                <a:spcPts val="0"/>
              </a:spcBef>
              <a:spcAft>
                <a:spcPts val="0"/>
              </a:spcAft>
              <a:buSzPts val="1800"/>
              <a:buChar char="○"/>
            </a:pPr>
            <a:r>
              <a:rPr lang="en" sz="1800"/>
              <a:t>Occupancy status to LCD</a:t>
            </a:r>
          </a:p>
          <a:p>
            <a:pPr indent="-342900" lvl="1" marL="914400" rtl="0">
              <a:spcBef>
                <a:spcPts val="0"/>
              </a:spcBef>
              <a:buSzPts val="1800"/>
              <a:buChar char="○"/>
            </a:pPr>
            <a:r>
              <a:rPr lang="en" sz="1800"/>
              <a:t>TX allowed to slaves</a:t>
            </a:r>
          </a:p>
        </p:txBody>
      </p:sp>
      <p:pic>
        <p:nvPicPr>
          <p:cNvPr id="197" name="Shape 197"/>
          <p:cNvPicPr preferRelativeResize="0"/>
          <p:nvPr/>
        </p:nvPicPr>
        <p:blipFill>
          <a:blip r:embed="rId3">
            <a:alphaModFix/>
          </a:blip>
          <a:stretch>
            <a:fillRect/>
          </a:stretch>
        </p:blipFill>
        <p:spPr>
          <a:xfrm>
            <a:off x="5221450" y="1770575"/>
            <a:ext cx="3742801" cy="21332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Shape 202"/>
          <p:cNvSpPr txBox="1"/>
          <p:nvPr>
            <p:ph type="title"/>
          </p:nvPr>
        </p:nvSpPr>
        <p:spPr>
          <a:xfrm>
            <a:off x="1297500" y="393750"/>
            <a:ext cx="1896600" cy="591300"/>
          </a:xfrm>
          <a:prstGeom prst="rect">
            <a:avLst/>
          </a:prstGeom>
        </p:spPr>
        <p:txBody>
          <a:bodyPr anchorCtr="0" anchor="t" bIns="91425" lIns="91425" rIns="91425" wrap="square" tIns="91425">
            <a:noAutofit/>
          </a:bodyPr>
          <a:lstStyle/>
          <a:p>
            <a:pPr indent="0" lvl="0" marL="0">
              <a:spcBef>
                <a:spcPts val="0"/>
              </a:spcBef>
              <a:buNone/>
            </a:pPr>
            <a:r>
              <a:rPr lang="en"/>
              <a:t>RF Polling</a:t>
            </a:r>
          </a:p>
        </p:txBody>
      </p:sp>
      <p:pic>
        <p:nvPicPr>
          <p:cNvPr id="203" name="Shape 203"/>
          <p:cNvPicPr preferRelativeResize="0"/>
          <p:nvPr/>
        </p:nvPicPr>
        <p:blipFill>
          <a:blip r:embed="rId3">
            <a:alphaModFix/>
          </a:blip>
          <a:stretch>
            <a:fillRect/>
          </a:stretch>
        </p:blipFill>
        <p:spPr>
          <a:xfrm>
            <a:off x="1644688" y="892375"/>
            <a:ext cx="5854624" cy="4037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Shape 208"/>
          <p:cNvSpPr txBox="1"/>
          <p:nvPr>
            <p:ph type="title"/>
          </p:nvPr>
        </p:nvSpPr>
        <p:spPr>
          <a:xfrm>
            <a:off x="1297500" y="393750"/>
            <a:ext cx="3798900" cy="736200"/>
          </a:xfrm>
          <a:prstGeom prst="rect">
            <a:avLst/>
          </a:prstGeom>
        </p:spPr>
        <p:txBody>
          <a:bodyPr anchorCtr="0" anchor="t" bIns="91425" lIns="91425" rIns="91425" wrap="square" tIns="91425">
            <a:noAutofit/>
          </a:bodyPr>
          <a:lstStyle/>
          <a:p>
            <a:pPr indent="0" lvl="0" marL="0">
              <a:spcBef>
                <a:spcPts val="0"/>
              </a:spcBef>
              <a:buNone/>
            </a:pPr>
            <a:r>
              <a:rPr lang="en" sz="3000"/>
              <a:t>LCD Display</a:t>
            </a:r>
          </a:p>
        </p:txBody>
      </p:sp>
      <p:sp>
        <p:nvSpPr>
          <p:cNvPr id="209" name="Shape 209"/>
          <p:cNvSpPr txBox="1"/>
          <p:nvPr>
            <p:ph idx="1" type="body"/>
          </p:nvPr>
        </p:nvSpPr>
        <p:spPr>
          <a:xfrm>
            <a:off x="1297500" y="1225850"/>
            <a:ext cx="3406500" cy="2415900"/>
          </a:xfrm>
          <a:prstGeom prst="rect">
            <a:avLst/>
          </a:prstGeom>
        </p:spPr>
        <p:txBody>
          <a:bodyPr anchorCtr="0" anchor="t" bIns="91425" lIns="91425" rIns="91425" wrap="square" tIns="91425">
            <a:noAutofit/>
          </a:bodyPr>
          <a:lstStyle/>
          <a:p>
            <a:pPr indent="-342900" lvl="0" marL="457200" rtl="0">
              <a:spcBef>
                <a:spcPts val="0"/>
              </a:spcBef>
              <a:spcAft>
                <a:spcPts val="0"/>
              </a:spcAft>
              <a:buSzPts val="1800"/>
              <a:buChar char="●"/>
            </a:pPr>
            <a:r>
              <a:rPr lang="en" sz="1800"/>
              <a:t>4-bit data mode</a:t>
            </a:r>
          </a:p>
          <a:p>
            <a:pPr indent="-342900" lvl="0" marL="457200" rtl="0">
              <a:spcBef>
                <a:spcPts val="0"/>
              </a:spcBef>
              <a:spcAft>
                <a:spcPts val="0"/>
              </a:spcAft>
              <a:buSzPts val="1800"/>
              <a:buChar char="●"/>
            </a:pPr>
            <a:r>
              <a:rPr lang="en" sz="1800"/>
              <a:t>Required updated Arduino library</a:t>
            </a:r>
          </a:p>
          <a:p>
            <a:pPr indent="-342900" lvl="0" marL="457200">
              <a:spcBef>
                <a:spcPts val="0"/>
              </a:spcBef>
              <a:buSzPts val="1800"/>
              <a:buChar char="●"/>
            </a:pPr>
            <a:r>
              <a:rPr lang="en" sz="1800"/>
              <a:t>Highest current draw in system (~300 mA)</a:t>
            </a:r>
          </a:p>
        </p:txBody>
      </p:sp>
      <p:pic>
        <p:nvPicPr>
          <p:cNvPr id="210" name="Shape 210"/>
          <p:cNvPicPr preferRelativeResize="0"/>
          <p:nvPr/>
        </p:nvPicPr>
        <p:blipFill>
          <a:blip r:embed="rId3">
            <a:alphaModFix/>
          </a:blip>
          <a:stretch>
            <a:fillRect/>
          </a:stretch>
        </p:blipFill>
        <p:spPr>
          <a:xfrm>
            <a:off x="4750150" y="1625100"/>
            <a:ext cx="4219425" cy="2669925"/>
          </a:xfrm>
          <a:prstGeom prst="rect">
            <a:avLst/>
          </a:prstGeom>
          <a:noFill/>
          <a:ln>
            <a:noFill/>
          </a:ln>
        </p:spPr>
      </p:pic>
      <p:pic>
        <p:nvPicPr>
          <p:cNvPr id="211" name="Shape 211"/>
          <p:cNvPicPr preferRelativeResize="0"/>
          <p:nvPr/>
        </p:nvPicPr>
        <p:blipFill rotWithShape="1">
          <a:blip r:embed="rId4">
            <a:alphaModFix/>
          </a:blip>
          <a:srcRect b="46768" l="0" r="0" t="0"/>
          <a:stretch/>
        </p:blipFill>
        <p:spPr>
          <a:xfrm>
            <a:off x="700450" y="3185725"/>
            <a:ext cx="3749824" cy="1587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Shape 21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a:t>R&amp;V</a:t>
            </a:r>
          </a:p>
        </p:txBody>
      </p:sp>
      <p:graphicFrame>
        <p:nvGraphicFramePr>
          <p:cNvPr id="217" name="Shape 217"/>
          <p:cNvGraphicFramePr/>
          <p:nvPr/>
        </p:nvGraphicFramePr>
        <p:xfrm>
          <a:off x="993525" y="1307850"/>
          <a:ext cx="3000000" cy="3000000"/>
        </p:xfrm>
        <a:graphic>
          <a:graphicData uri="http://schemas.openxmlformats.org/drawingml/2006/table">
            <a:tbl>
              <a:tblPr>
                <a:noFill/>
                <a:tableStyleId>{DA8312CD-67BD-4D7A-AC4D-AAD34F20B73B}</a:tableStyleId>
              </a:tblPr>
              <a:tblGrid>
                <a:gridCol w="3619500"/>
                <a:gridCol w="3619500"/>
              </a:tblGrid>
              <a:tr h="410025">
                <a:tc>
                  <a:txBody>
                    <a:bodyPr>
                      <a:noAutofit/>
                    </a:bodyPr>
                    <a:lstStyle/>
                    <a:p>
                      <a:pPr indent="0" lvl="0" marL="0" algn="ctr">
                        <a:spcBef>
                          <a:spcPts val="0"/>
                        </a:spcBef>
                        <a:buNone/>
                      </a:pPr>
                      <a:r>
                        <a:rPr b="1" lang="en">
                          <a:solidFill>
                            <a:srgbClr val="FFFFFF"/>
                          </a:solidFill>
                        </a:rPr>
                        <a:t>Requirement</a:t>
                      </a:r>
                    </a:p>
                  </a:txBody>
                  <a:tcPr marT="91425" marB="91425" marR="91425" marL="91425"/>
                </a:tc>
                <a:tc>
                  <a:txBody>
                    <a:bodyPr>
                      <a:noAutofit/>
                    </a:bodyPr>
                    <a:lstStyle/>
                    <a:p>
                      <a:pPr indent="0" lvl="0" marL="0" algn="ctr">
                        <a:spcBef>
                          <a:spcPts val="0"/>
                        </a:spcBef>
                        <a:buNone/>
                      </a:pPr>
                      <a:r>
                        <a:rPr b="1" lang="en">
                          <a:solidFill>
                            <a:srgbClr val="FFFFFF"/>
                          </a:solidFill>
                        </a:rPr>
                        <a:t>Verification</a:t>
                      </a:r>
                    </a:p>
                  </a:txBody>
                  <a:tcPr marT="91425" marB="91425" marR="91425" marL="91425"/>
                </a:tc>
              </a:tr>
              <a:tr h="629000">
                <a:tc>
                  <a:txBody>
                    <a:bodyPr>
                      <a:noAutofit/>
                    </a:bodyPr>
                    <a:lstStyle/>
                    <a:p>
                      <a:pPr indent="0" lvl="0" marL="0">
                        <a:spcBef>
                          <a:spcPts val="0"/>
                        </a:spcBef>
                        <a:buNone/>
                      </a:pPr>
                      <a:r>
                        <a:rPr lang="en">
                          <a:solidFill>
                            <a:srgbClr val="FFFFFF"/>
                          </a:solidFill>
                        </a:rPr>
                        <a:t>IR output: [0.25V, 3V]</a:t>
                      </a:r>
                    </a:p>
                  </a:txBody>
                  <a:tcPr marT="91425" marB="91425" marR="91425" marL="91425"/>
                </a:tc>
                <a:tc>
                  <a:txBody>
                    <a:bodyPr>
                      <a:noAutofit/>
                    </a:bodyPr>
                    <a:lstStyle/>
                    <a:p>
                      <a:pPr indent="0" lvl="0" marL="0">
                        <a:spcBef>
                          <a:spcPts val="0"/>
                        </a:spcBef>
                        <a:buNone/>
                      </a:pPr>
                      <a:r>
                        <a:rPr lang="en">
                          <a:solidFill>
                            <a:srgbClr val="FFFFFF"/>
                          </a:solidFill>
                        </a:rPr>
                        <a:t>Measured voltage using multimeter at 10cm and 80cm</a:t>
                      </a:r>
                    </a:p>
                  </a:txBody>
                  <a:tcPr marT="91425" marB="91425" marR="91425" marL="91425"/>
                </a:tc>
              </a:tr>
              <a:tr h="629000">
                <a:tc>
                  <a:txBody>
                    <a:bodyPr>
                      <a:noAutofit/>
                    </a:bodyPr>
                    <a:lstStyle/>
                    <a:p>
                      <a:pPr indent="0" lvl="0" marL="0">
                        <a:spcBef>
                          <a:spcPts val="0"/>
                        </a:spcBef>
                        <a:buNone/>
                      </a:pPr>
                      <a:r>
                        <a:rPr lang="en">
                          <a:solidFill>
                            <a:srgbClr val="FFFFFF"/>
                          </a:solidFill>
                        </a:rPr>
                        <a:t>Relay input: digital 0/1</a:t>
                      </a:r>
                    </a:p>
                  </a:txBody>
                  <a:tcPr marT="91425" marB="91425" marR="91425" marL="91425"/>
                </a:tc>
                <a:tc>
                  <a:txBody>
                    <a:bodyPr>
                      <a:noAutofit/>
                    </a:bodyPr>
                    <a:lstStyle/>
                    <a:p>
                      <a:pPr indent="0" lvl="0" marL="0">
                        <a:spcBef>
                          <a:spcPts val="0"/>
                        </a:spcBef>
                        <a:buNone/>
                      </a:pPr>
                      <a:r>
                        <a:rPr lang="en">
                          <a:solidFill>
                            <a:srgbClr val="FFFFFF"/>
                          </a:solidFill>
                        </a:rPr>
                        <a:t>Measured MCU output for digital 0/1 and verified correct relay switching</a:t>
                      </a:r>
                    </a:p>
                  </a:txBody>
                  <a:tcPr marT="91425" marB="91425" marR="91425" marL="91425"/>
                </a:tc>
              </a:tr>
            </a:tbl>
          </a:graphicData>
        </a:graphic>
      </p:graphicFrame>
      <p:graphicFrame>
        <p:nvGraphicFramePr>
          <p:cNvPr id="218" name="Shape 218"/>
          <p:cNvGraphicFramePr/>
          <p:nvPr/>
        </p:nvGraphicFramePr>
        <p:xfrm>
          <a:off x="952500" y="3428075"/>
          <a:ext cx="3000000" cy="3000000"/>
        </p:xfrm>
        <a:graphic>
          <a:graphicData uri="http://schemas.openxmlformats.org/drawingml/2006/table">
            <a:tbl>
              <a:tblPr>
                <a:noFill/>
                <a:tableStyleId>{DA8312CD-67BD-4D7A-AC4D-AAD34F20B73B}</a:tableStyleId>
              </a:tblPr>
              <a:tblGrid>
                <a:gridCol w="3619500"/>
                <a:gridCol w="3619500"/>
              </a:tblGrid>
              <a:tr h="307425">
                <a:tc>
                  <a:txBody>
                    <a:bodyPr>
                      <a:noAutofit/>
                    </a:bodyPr>
                    <a:lstStyle/>
                    <a:p>
                      <a:pPr indent="0" lvl="0" marL="0" rtl="0" algn="ctr">
                        <a:spcBef>
                          <a:spcPts val="0"/>
                        </a:spcBef>
                        <a:buNone/>
                      </a:pPr>
                      <a:r>
                        <a:rPr b="1" lang="en">
                          <a:solidFill>
                            <a:srgbClr val="FFFFFF"/>
                          </a:solidFill>
                        </a:rPr>
                        <a:t>Requirement</a:t>
                      </a:r>
                    </a:p>
                  </a:txBody>
                  <a:tcPr marT="91425" marB="91425" marR="91425" marL="91425"/>
                </a:tc>
                <a:tc>
                  <a:txBody>
                    <a:bodyPr>
                      <a:noAutofit/>
                    </a:bodyPr>
                    <a:lstStyle/>
                    <a:p>
                      <a:pPr indent="0" lvl="0" marL="0" rtl="0" algn="ctr">
                        <a:spcBef>
                          <a:spcPts val="0"/>
                        </a:spcBef>
                        <a:buNone/>
                      </a:pPr>
                      <a:r>
                        <a:rPr b="1" lang="en">
                          <a:solidFill>
                            <a:srgbClr val="FFFFFF"/>
                          </a:solidFill>
                        </a:rPr>
                        <a:t>Verification</a:t>
                      </a:r>
                    </a:p>
                  </a:txBody>
                  <a:tcPr marT="91425" marB="91425" marR="91425" marL="91425"/>
                </a:tc>
              </a:tr>
              <a:tr h="629000">
                <a:tc>
                  <a:txBody>
                    <a:bodyPr>
                      <a:noAutofit/>
                    </a:bodyPr>
                    <a:lstStyle/>
                    <a:p>
                      <a:pPr indent="0" lvl="0" marL="0" rtl="0">
                        <a:spcBef>
                          <a:spcPts val="0"/>
                        </a:spcBef>
                        <a:buNone/>
                      </a:pPr>
                      <a:r>
                        <a:rPr lang="en">
                          <a:solidFill>
                            <a:srgbClr val="FFFFFF"/>
                          </a:solidFill>
                        </a:rPr>
                        <a:t>Transmit and receive data at 2.4GHz</a:t>
                      </a:r>
                    </a:p>
                  </a:txBody>
                  <a:tcPr marT="91425" marB="91425" marR="91425" marL="91425"/>
                </a:tc>
                <a:tc>
                  <a:txBody>
                    <a:bodyPr>
                      <a:noAutofit/>
                    </a:bodyPr>
                    <a:lstStyle/>
                    <a:p>
                      <a:pPr indent="0" lvl="0" marL="0" rtl="0">
                        <a:spcBef>
                          <a:spcPts val="0"/>
                        </a:spcBef>
                        <a:buNone/>
                      </a:pPr>
                      <a:r>
                        <a:rPr lang="en">
                          <a:solidFill>
                            <a:srgbClr val="FFFFFF"/>
                          </a:solidFill>
                        </a:rPr>
                        <a:t>Generate a test signal and observed it using an spectrum analyzer</a:t>
                      </a:r>
                    </a:p>
                  </a:txBody>
                  <a:tcPr marT="91425" marB="91425" marR="91425" marL="91425"/>
                </a:tc>
              </a:tr>
              <a:tr h="629000">
                <a:tc>
                  <a:txBody>
                    <a:bodyPr>
                      <a:noAutofit/>
                    </a:bodyPr>
                    <a:lstStyle/>
                    <a:p>
                      <a:pPr indent="0" lvl="0" marL="0" rtl="0">
                        <a:spcBef>
                          <a:spcPts val="0"/>
                        </a:spcBef>
                        <a:buNone/>
                      </a:pPr>
                      <a:r>
                        <a:rPr lang="en">
                          <a:solidFill>
                            <a:srgbClr val="FFFFFF"/>
                          </a:solidFill>
                        </a:rPr>
                        <a:t>Sequential polling of data from multiple slaves into a central hub</a:t>
                      </a:r>
                    </a:p>
                  </a:txBody>
                  <a:tcPr marT="91425" marB="91425" marR="91425" marL="91425"/>
                </a:tc>
                <a:tc>
                  <a:txBody>
                    <a:bodyPr>
                      <a:noAutofit/>
                    </a:bodyPr>
                    <a:lstStyle/>
                    <a:p>
                      <a:pPr indent="0" lvl="0" marL="0" rtl="0">
                        <a:spcBef>
                          <a:spcPts val="0"/>
                        </a:spcBef>
                        <a:buNone/>
                      </a:pPr>
                      <a:r>
                        <a:rPr lang="en">
                          <a:solidFill>
                            <a:srgbClr val="FFFFFF"/>
                          </a:solidFill>
                        </a:rPr>
                        <a:t>Echo Master MCU serial output to terminal and viewed periodic data from slaves.</a:t>
                      </a:r>
                    </a:p>
                  </a:txBody>
                  <a:tcPr marT="91425" marB="91425" marR="91425" marL="91425"/>
                </a:tc>
              </a:tr>
            </a:tbl>
          </a:graphicData>
        </a:graphic>
      </p:graphicFrame>
      <p:sp>
        <p:nvSpPr>
          <p:cNvPr id="219" name="Shape 219"/>
          <p:cNvSpPr txBox="1"/>
          <p:nvPr/>
        </p:nvSpPr>
        <p:spPr>
          <a:xfrm>
            <a:off x="952500" y="3077925"/>
            <a:ext cx="7239000" cy="459600"/>
          </a:xfrm>
          <a:prstGeom prst="rect">
            <a:avLst/>
          </a:prstGeom>
          <a:noFill/>
          <a:ln>
            <a:noFill/>
          </a:ln>
        </p:spPr>
        <p:txBody>
          <a:bodyPr anchorCtr="0" anchor="t" bIns="91425" lIns="91425" rIns="91425" wrap="square" tIns="91425">
            <a:noAutofit/>
          </a:bodyPr>
          <a:lstStyle/>
          <a:p>
            <a:pPr indent="0" lvl="0" marL="0" algn="ctr">
              <a:spcBef>
                <a:spcPts val="0"/>
              </a:spcBef>
              <a:buNone/>
            </a:pPr>
            <a:r>
              <a:rPr lang="en">
                <a:solidFill>
                  <a:schemeClr val="lt1"/>
                </a:solidFill>
              </a:rPr>
              <a:t>Slave/Master RF Module</a:t>
            </a:r>
          </a:p>
        </p:txBody>
      </p:sp>
      <p:sp>
        <p:nvSpPr>
          <p:cNvPr id="220" name="Shape 220"/>
          <p:cNvSpPr txBox="1"/>
          <p:nvPr/>
        </p:nvSpPr>
        <p:spPr>
          <a:xfrm>
            <a:off x="993525" y="952725"/>
            <a:ext cx="7239000" cy="4596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a:solidFill>
                  <a:schemeClr val="lt1"/>
                </a:solidFill>
              </a:rPr>
              <a:t>Proximity Sensor Module</a:t>
            </a:r>
          </a:p>
          <a:p>
            <a:pPr indent="0" lvl="0" marL="0" rtl="0" algn="ctr">
              <a:spcBef>
                <a:spcPts val="0"/>
              </a:spcBef>
              <a:buNone/>
            </a:pPr>
            <a:r>
              <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Shape 225"/>
          <p:cNvSpPr txBox="1"/>
          <p:nvPr>
            <p:ph type="title"/>
          </p:nvPr>
        </p:nvSpPr>
        <p:spPr>
          <a:xfrm>
            <a:off x="1073650" y="393750"/>
            <a:ext cx="7788900" cy="914100"/>
          </a:xfrm>
          <a:prstGeom prst="rect">
            <a:avLst/>
          </a:prstGeom>
        </p:spPr>
        <p:txBody>
          <a:bodyPr anchorCtr="0" anchor="t" bIns="91425" lIns="91425" rIns="91425" wrap="square" tIns="91425">
            <a:noAutofit/>
          </a:bodyPr>
          <a:lstStyle/>
          <a:p>
            <a:pPr indent="0" lvl="0" marL="0">
              <a:spcBef>
                <a:spcPts val="0"/>
              </a:spcBef>
              <a:buNone/>
            </a:pPr>
            <a:r>
              <a:rPr lang="en" sz="3000"/>
              <a:t>IR Sensor Characterization/Verification</a:t>
            </a:r>
          </a:p>
        </p:txBody>
      </p:sp>
      <p:pic>
        <p:nvPicPr>
          <p:cNvPr id="226" name="Shape 226"/>
          <p:cNvPicPr preferRelativeResize="0"/>
          <p:nvPr/>
        </p:nvPicPr>
        <p:blipFill>
          <a:blip r:embed="rId3">
            <a:alphaModFix/>
          </a:blip>
          <a:stretch>
            <a:fillRect/>
          </a:stretch>
        </p:blipFill>
        <p:spPr>
          <a:xfrm>
            <a:off x="4394650" y="1384850"/>
            <a:ext cx="4343400" cy="3276600"/>
          </a:xfrm>
          <a:prstGeom prst="rect">
            <a:avLst/>
          </a:prstGeom>
          <a:noFill/>
          <a:ln>
            <a:noFill/>
          </a:ln>
        </p:spPr>
      </p:pic>
      <p:cxnSp>
        <p:nvCxnSpPr>
          <p:cNvPr id="227" name="Shape 227"/>
          <p:cNvCxnSpPr/>
          <p:nvPr/>
        </p:nvCxnSpPr>
        <p:spPr>
          <a:xfrm>
            <a:off x="4825000" y="4050925"/>
            <a:ext cx="3568500" cy="0"/>
          </a:xfrm>
          <a:prstGeom prst="straightConnector1">
            <a:avLst/>
          </a:prstGeom>
          <a:noFill/>
          <a:ln cap="flat" cmpd="sng" w="28575">
            <a:solidFill>
              <a:srgbClr val="FF0000"/>
            </a:solidFill>
            <a:prstDash val="solid"/>
            <a:round/>
            <a:headEnd len="lg" w="lg" type="none"/>
            <a:tailEnd len="lg" w="lg" type="none"/>
          </a:ln>
        </p:spPr>
      </p:cxnSp>
      <p:sp>
        <p:nvSpPr>
          <p:cNvPr id="228" name="Shape 228"/>
          <p:cNvSpPr txBox="1"/>
          <p:nvPr/>
        </p:nvSpPr>
        <p:spPr>
          <a:xfrm>
            <a:off x="5056275" y="3495825"/>
            <a:ext cx="1144500" cy="643200"/>
          </a:xfrm>
          <a:prstGeom prst="rect">
            <a:avLst/>
          </a:prstGeom>
          <a:noFill/>
          <a:ln>
            <a:noFill/>
          </a:ln>
        </p:spPr>
        <p:txBody>
          <a:bodyPr anchorCtr="0" anchor="t" bIns="91425" lIns="91425" rIns="91425" wrap="square" tIns="91425">
            <a:noAutofit/>
          </a:bodyPr>
          <a:lstStyle/>
          <a:p>
            <a:pPr indent="0" lvl="0" marL="0">
              <a:spcBef>
                <a:spcPts val="0"/>
              </a:spcBef>
              <a:buNone/>
            </a:pPr>
            <a:r>
              <a:rPr b="1" lang="en">
                <a:solidFill>
                  <a:srgbClr val="FF0000"/>
                </a:solidFill>
              </a:rPr>
              <a:t>0.25 V threshold</a:t>
            </a:r>
          </a:p>
        </p:txBody>
      </p:sp>
      <p:graphicFrame>
        <p:nvGraphicFramePr>
          <p:cNvPr id="229" name="Shape 229"/>
          <p:cNvGraphicFramePr/>
          <p:nvPr/>
        </p:nvGraphicFramePr>
        <p:xfrm>
          <a:off x="1073661" y="1583142"/>
          <a:ext cx="3000000" cy="3000000"/>
        </p:xfrm>
        <a:graphic>
          <a:graphicData uri="http://schemas.openxmlformats.org/drawingml/2006/table">
            <a:tbl>
              <a:tblPr>
                <a:noFill/>
                <a:tableStyleId>{DA8312CD-67BD-4D7A-AC4D-AAD34F20B73B}</a:tableStyleId>
              </a:tblPr>
              <a:tblGrid>
                <a:gridCol w="1430500"/>
                <a:gridCol w="1430500"/>
              </a:tblGrid>
              <a:tr h="381000">
                <a:tc>
                  <a:txBody>
                    <a:bodyPr>
                      <a:noAutofit/>
                    </a:bodyPr>
                    <a:lstStyle/>
                    <a:p>
                      <a:pPr indent="0" lvl="0" marL="0" algn="ctr">
                        <a:spcBef>
                          <a:spcPts val="0"/>
                        </a:spcBef>
                        <a:buNone/>
                      </a:pPr>
                      <a:r>
                        <a:rPr lang="en">
                          <a:solidFill>
                            <a:schemeClr val="lt1"/>
                          </a:solidFill>
                        </a:rPr>
                        <a:t>Distance</a:t>
                      </a:r>
                    </a:p>
                  </a:txBody>
                  <a:tcPr marT="91425" marB="91425" marR="91425" marL="91425"/>
                </a:tc>
                <a:tc>
                  <a:txBody>
                    <a:bodyPr>
                      <a:noAutofit/>
                    </a:bodyPr>
                    <a:lstStyle/>
                    <a:p>
                      <a:pPr indent="0" lvl="0" marL="0" algn="ctr">
                        <a:spcBef>
                          <a:spcPts val="0"/>
                        </a:spcBef>
                        <a:buNone/>
                      </a:pPr>
                      <a:r>
                        <a:rPr lang="en">
                          <a:solidFill>
                            <a:schemeClr val="lt1"/>
                          </a:solidFill>
                        </a:rPr>
                        <a:t>Voltage Output</a:t>
                      </a:r>
                    </a:p>
                  </a:txBody>
                  <a:tcPr marT="91425" marB="91425" marR="91425" marL="91425"/>
                </a:tc>
              </a:tr>
              <a:tr h="396200">
                <a:tc>
                  <a:txBody>
                    <a:bodyPr>
                      <a:noAutofit/>
                    </a:bodyPr>
                    <a:lstStyle/>
                    <a:p>
                      <a:pPr indent="0" lvl="0" marL="0" algn="ctr">
                        <a:spcBef>
                          <a:spcPts val="0"/>
                        </a:spcBef>
                        <a:buNone/>
                      </a:pPr>
                      <a:r>
                        <a:rPr lang="en">
                          <a:solidFill>
                            <a:schemeClr val="lt1"/>
                          </a:solidFill>
                        </a:rPr>
                        <a:t>5 cm</a:t>
                      </a:r>
                    </a:p>
                  </a:txBody>
                  <a:tcPr marT="91425" marB="91425" marR="91425" marL="91425"/>
                </a:tc>
                <a:tc>
                  <a:txBody>
                    <a:bodyPr>
                      <a:noAutofit/>
                    </a:bodyPr>
                    <a:lstStyle/>
                    <a:p>
                      <a:pPr indent="0" lvl="0" marL="0" algn="ctr">
                        <a:spcBef>
                          <a:spcPts val="0"/>
                        </a:spcBef>
                        <a:buNone/>
                      </a:pPr>
                      <a:r>
                        <a:rPr lang="en">
                          <a:solidFill>
                            <a:schemeClr val="lt1"/>
                          </a:solidFill>
                        </a:rPr>
                        <a:t>2.9 V</a:t>
                      </a:r>
                    </a:p>
                  </a:txBody>
                  <a:tcPr marT="91425" marB="91425" marR="91425" marL="91425"/>
                </a:tc>
              </a:tr>
              <a:tr h="396200">
                <a:tc>
                  <a:txBody>
                    <a:bodyPr>
                      <a:noAutofit/>
                    </a:bodyPr>
                    <a:lstStyle/>
                    <a:p>
                      <a:pPr indent="0" lvl="0" marL="0" rtl="0" algn="ctr">
                        <a:spcBef>
                          <a:spcPts val="0"/>
                        </a:spcBef>
                        <a:buNone/>
                      </a:pPr>
                      <a:r>
                        <a:rPr lang="en">
                          <a:solidFill>
                            <a:schemeClr val="lt1"/>
                          </a:solidFill>
                        </a:rPr>
                        <a:t>10 cm</a:t>
                      </a:r>
                    </a:p>
                  </a:txBody>
                  <a:tcPr marT="91425" marB="91425" marR="91425" marL="91425"/>
                </a:tc>
                <a:tc>
                  <a:txBody>
                    <a:bodyPr>
                      <a:noAutofit/>
                    </a:bodyPr>
                    <a:lstStyle/>
                    <a:p>
                      <a:pPr indent="0" lvl="0" marL="0" rtl="0" algn="ctr">
                        <a:spcBef>
                          <a:spcPts val="0"/>
                        </a:spcBef>
                        <a:buNone/>
                      </a:pPr>
                      <a:r>
                        <a:rPr lang="en">
                          <a:solidFill>
                            <a:schemeClr val="lt1"/>
                          </a:solidFill>
                        </a:rPr>
                        <a:t>2.1 V</a:t>
                      </a:r>
                    </a:p>
                  </a:txBody>
                  <a:tcPr marT="91425" marB="91425" marR="91425" marL="91425"/>
                </a:tc>
              </a:tr>
              <a:tr h="396200">
                <a:tc>
                  <a:txBody>
                    <a:bodyPr>
                      <a:noAutofit/>
                    </a:bodyPr>
                    <a:lstStyle/>
                    <a:p>
                      <a:pPr indent="0" lvl="0" marL="0" rtl="0" algn="ctr">
                        <a:spcBef>
                          <a:spcPts val="0"/>
                        </a:spcBef>
                        <a:buNone/>
                      </a:pPr>
                      <a:r>
                        <a:rPr lang="en">
                          <a:solidFill>
                            <a:schemeClr val="lt1"/>
                          </a:solidFill>
                        </a:rPr>
                        <a:t>40 cm</a:t>
                      </a:r>
                    </a:p>
                  </a:txBody>
                  <a:tcPr marT="91425" marB="91425" marR="91425" marL="91425"/>
                </a:tc>
                <a:tc>
                  <a:txBody>
                    <a:bodyPr>
                      <a:noAutofit/>
                    </a:bodyPr>
                    <a:lstStyle/>
                    <a:p>
                      <a:pPr indent="0" lvl="0" marL="0" rtl="0" algn="ctr">
                        <a:spcBef>
                          <a:spcPts val="0"/>
                        </a:spcBef>
                        <a:buNone/>
                      </a:pPr>
                      <a:r>
                        <a:rPr lang="en">
                          <a:solidFill>
                            <a:schemeClr val="lt1"/>
                          </a:solidFill>
                        </a:rPr>
                        <a:t>~0.5-0.6 V</a:t>
                      </a:r>
                    </a:p>
                  </a:txBody>
                  <a:tcPr marT="91425" marB="91425" marR="91425" marL="91425"/>
                </a:tc>
              </a:tr>
              <a:tr h="396200">
                <a:tc>
                  <a:txBody>
                    <a:bodyPr>
                      <a:noAutofit/>
                    </a:bodyPr>
                    <a:lstStyle/>
                    <a:p>
                      <a:pPr indent="0" lvl="0" marL="0" rtl="0" algn="ctr">
                        <a:spcBef>
                          <a:spcPts val="0"/>
                        </a:spcBef>
                        <a:buNone/>
                      </a:pPr>
                      <a:r>
                        <a:rPr lang="en">
                          <a:solidFill>
                            <a:schemeClr val="lt1"/>
                          </a:solidFill>
                        </a:rPr>
                        <a:t>80 cm</a:t>
                      </a:r>
                    </a:p>
                  </a:txBody>
                  <a:tcPr marT="91425" marB="91425" marR="91425" marL="91425"/>
                </a:tc>
                <a:tc>
                  <a:txBody>
                    <a:bodyPr>
                      <a:noAutofit/>
                    </a:bodyPr>
                    <a:lstStyle/>
                    <a:p>
                      <a:pPr indent="0" lvl="0" marL="0" rtl="0" algn="ctr">
                        <a:spcBef>
                          <a:spcPts val="0"/>
                        </a:spcBef>
                        <a:buNone/>
                      </a:pPr>
                      <a:r>
                        <a:rPr lang="en">
                          <a:solidFill>
                            <a:schemeClr val="lt1"/>
                          </a:solidFill>
                        </a:rPr>
                        <a:t>0.35 V</a:t>
                      </a:r>
                    </a:p>
                  </a:txBody>
                  <a:tcPr marT="91425" marB="91425" marR="91425" marL="91425"/>
                </a:tc>
              </a:tr>
              <a:tr h="396200">
                <a:tc>
                  <a:txBody>
                    <a:bodyPr>
                      <a:noAutofit/>
                    </a:bodyPr>
                    <a:lstStyle/>
                    <a:p>
                      <a:pPr indent="0" lvl="0" marL="0" rtl="0" algn="ctr">
                        <a:spcBef>
                          <a:spcPts val="0"/>
                        </a:spcBef>
                        <a:buNone/>
                      </a:pPr>
                      <a:r>
                        <a:rPr lang="en">
                          <a:solidFill>
                            <a:schemeClr val="lt1"/>
                          </a:solidFill>
                        </a:rPr>
                        <a:t>No blocking</a:t>
                      </a:r>
                    </a:p>
                  </a:txBody>
                  <a:tcPr marT="91425" marB="91425" marR="91425" marL="91425"/>
                </a:tc>
                <a:tc>
                  <a:txBody>
                    <a:bodyPr>
                      <a:noAutofit/>
                    </a:bodyPr>
                    <a:lstStyle/>
                    <a:p>
                      <a:pPr indent="0" lvl="0" marL="0" rtl="0" algn="ctr">
                        <a:spcBef>
                          <a:spcPts val="0"/>
                        </a:spcBef>
                        <a:buNone/>
                      </a:pPr>
                      <a:r>
                        <a:rPr lang="en">
                          <a:solidFill>
                            <a:schemeClr val="lt1"/>
                          </a:solidFill>
                        </a:rPr>
                        <a:t>25-45 mV</a:t>
                      </a:r>
                    </a:p>
                  </a:txBody>
                  <a:tcPr marT="91425" marB="91425" marR="91425" marL="91425"/>
                </a:tc>
              </a:tr>
            </a:tbl>
          </a:graphicData>
        </a:graphic>
      </p:graphicFrame>
      <p:sp>
        <p:nvSpPr>
          <p:cNvPr id="230" name="Shape 230"/>
          <p:cNvSpPr/>
          <p:nvPr/>
        </p:nvSpPr>
        <p:spPr>
          <a:xfrm>
            <a:off x="6217425" y="1915150"/>
            <a:ext cx="438000" cy="376200"/>
          </a:xfrm>
          <a:prstGeom prst="rect">
            <a:avLst/>
          </a:prstGeom>
          <a:solidFill>
            <a:srgbClr val="FFFFFF"/>
          </a:solidFill>
          <a:ln cap="flat" cmpd="sng" w="19050">
            <a:solidFill>
              <a:srgbClr val="B7B7B7"/>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31" name="Shape 231"/>
          <p:cNvSpPr/>
          <p:nvPr/>
        </p:nvSpPr>
        <p:spPr>
          <a:xfrm>
            <a:off x="6655475" y="1915150"/>
            <a:ext cx="421500" cy="376200"/>
          </a:xfrm>
          <a:prstGeom prst="rect">
            <a:avLst/>
          </a:prstGeom>
          <a:solidFill>
            <a:srgbClr val="FFFFFF"/>
          </a:solidFill>
          <a:ln cap="flat" cmpd="sng" w="19050">
            <a:solidFill>
              <a:srgbClr val="B7B7B7"/>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32" name="Shape 232"/>
          <p:cNvSpPr/>
          <p:nvPr/>
        </p:nvSpPr>
        <p:spPr>
          <a:xfrm>
            <a:off x="7092700" y="1915150"/>
            <a:ext cx="421500" cy="376200"/>
          </a:xfrm>
          <a:prstGeom prst="rect">
            <a:avLst/>
          </a:prstGeom>
          <a:solidFill>
            <a:srgbClr val="FFFFFF"/>
          </a:solidFill>
          <a:ln cap="flat" cmpd="sng" w="19050">
            <a:solidFill>
              <a:srgbClr val="B7B7B7"/>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33" name="Shape 233"/>
          <p:cNvSpPr/>
          <p:nvPr/>
        </p:nvSpPr>
        <p:spPr>
          <a:xfrm>
            <a:off x="7509575" y="1915150"/>
            <a:ext cx="441900" cy="376200"/>
          </a:xfrm>
          <a:prstGeom prst="rect">
            <a:avLst/>
          </a:prstGeom>
          <a:solidFill>
            <a:srgbClr val="FFFFFF"/>
          </a:solidFill>
          <a:ln cap="flat" cmpd="sng" w="19050">
            <a:solidFill>
              <a:srgbClr val="B7B7B7"/>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34" name="Shape 234"/>
          <p:cNvSpPr/>
          <p:nvPr/>
        </p:nvSpPr>
        <p:spPr>
          <a:xfrm>
            <a:off x="7951475" y="1915150"/>
            <a:ext cx="421500" cy="376200"/>
          </a:xfrm>
          <a:prstGeom prst="rect">
            <a:avLst/>
          </a:prstGeom>
          <a:solidFill>
            <a:srgbClr val="FFFFFF"/>
          </a:solidFill>
          <a:ln cap="flat" cmpd="sng" w="19050">
            <a:solidFill>
              <a:srgbClr val="B7B7B7"/>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35" name="Shape 235"/>
          <p:cNvSpPr/>
          <p:nvPr/>
        </p:nvSpPr>
        <p:spPr>
          <a:xfrm>
            <a:off x="6217475" y="1538950"/>
            <a:ext cx="438000" cy="376200"/>
          </a:xfrm>
          <a:prstGeom prst="rect">
            <a:avLst/>
          </a:prstGeom>
          <a:solidFill>
            <a:srgbClr val="FFFFFF"/>
          </a:solidFill>
          <a:ln cap="flat" cmpd="sng" w="19050">
            <a:solidFill>
              <a:srgbClr val="B7B7B7"/>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36" name="Shape 236"/>
          <p:cNvSpPr/>
          <p:nvPr/>
        </p:nvSpPr>
        <p:spPr>
          <a:xfrm>
            <a:off x="6655525" y="1538950"/>
            <a:ext cx="421500" cy="376200"/>
          </a:xfrm>
          <a:prstGeom prst="rect">
            <a:avLst/>
          </a:prstGeom>
          <a:solidFill>
            <a:srgbClr val="FFFFFF"/>
          </a:solidFill>
          <a:ln cap="flat" cmpd="sng" w="19050">
            <a:solidFill>
              <a:srgbClr val="B7B7B7"/>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37" name="Shape 237"/>
          <p:cNvSpPr/>
          <p:nvPr/>
        </p:nvSpPr>
        <p:spPr>
          <a:xfrm>
            <a:off x="7090625" y="1538950"/>
            <a:ext cx="421500" cy="376200"/>
          </a:xfrm>
          <a:prstGeom prst="rect">
            <a:avLst/>
          </a:prstGeom>
          <a:solidFill>
            <a:srgbClr val="FFFFFF"/>
          </a:solidFill>
          <a:ln cap="flat" cmpd="sng" w="19050">
            <a:solidFill>
              <a:srgbClr val="B7B7B7"/>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38" name="Shape 238"/>
          <p:cNvSpPr/>
          <p:nvPr/>
        </p:nvSpPr>
        <p:spPr>
          <a:xfrm>
            <a:off x="7509625" y="1538950"/>
            <a:ext cx="441900" cy="376200"/>
          </a:xfrm>
          <a:prstGeom prst="rect">
            <a:avLst/>
          </a:prstGeom>
          <a:solidFill>
            <a:srgbClr val="FFFFFF"/>
          </a:solidFill>
          <a:ln cap="flat" cmpd="sng" w="19050">
            <a:solidFill>
              <a:srgbClr val="B7B7B7"/>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39" name="Shape 239"/>
          <p:cNvSpPr/>
          <p:nvPr/>
        </p:nvSpPr>
        <p:spPr>
          <a:xfrm>
            <a:off x="7951525" y="1538950"/>
            <a:ext cx="421500" cy="376200"/>
          </a:xfrm>
          <a:prstGeom prst="rect">
            <a:avLst/>
          </a:prstGeom>
          <a:solidFill>
            <a:srgbClr val="FFFFFF"/>
          </a:solidFill>
          <a:ln cap="flat" cmpd="sng" w="19050">
            <a:solidFill>
              <a:srgbClr val="B7B7B7"/>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Shape 24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sz="3000"/>
              <a:t>Successes</a:t>
            </a:r>
          </a:p>
        </p:txBody>
      </p:sp>
      <p:sp>
        <p:nvSpPr>
          <p:cNvPr id="245" name="Shape 245"/>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42900" lvl="0" marL="457200" rtl="0">
              <a:spcBef>
                <a:spcPts val="0"/>
              </a:spcBef>
              <a:spcAft>
                <a:spcPts val="0"/>
              </a:spcAft>
              <a:buSzPts val="1800"/>
              <a:buChar char="●"/>
            </a:pPr>
            <a:r>
              <a:rPr lang="en" sz="1800"/>
              <a:t>Each independent module worked as expected</a:t>
            </a:r>
          </a:p>
          <a:p>
            <a:pPr indent="-342900" lvl="0" marL="457200" rtl="0">
              <a:spcBef>
                <a:spcPts val="0"/>
              </a:spcBef>
              <a:buSzPts val="1800"/>
              <a:buChar char="●"/>
            </a:pPr>
            <a:r>
              <a:rPr lang="en" sz="1800"/>
              <a:t>Overall system worked in the lab </a:t>
            </a:r>
            <a:r>
              <a:rPr lang="en" sz="1800"/>
              <a:t>environment</a:t>
            </a:r>
          </a:p>
        </p:txBody>
      </p:sp>
      <p:sp>
        <p:nvSpPr>
          <p:cNvPr descr="This is a video from ECE445 Project 39 (Parking Space Monitoring System) in Fall 2017 at UIUC. It shows the RF transmission and LCD display working appropriately (the changes correspond with LED on the relay module) in the lab setting  Members: Alex Kaputska, Nauman Qureshi, Elias Velez" id="246" name="Shape 246" title="ECE 445 - Lab Demo Project 39 Fall 2017">
            <a:hlinkClick r:id="rId3"/>
          </p:cNvPr>
          <p:cNvSpPr/>
          <p:nvPr/>
        </p:nvSpPr>
        <p:spPr>
          <a:xfrm>
            <a:off x="2494825" y="2310800"/>
            <a:ext cx="3571850" cy="2678875"/>
          </a:xfrm>
          <a:prstGeom prst="rect">
            <a:avLst/>
          </a:prstGeom>
          <a:blipFill>
            <a:blip r:embed="rId4">
              <a:alphaModFix/>
            </a:blip>
            <a:stretch>
              <a:fillRect/>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Shape 251"/>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sz="3000"/>
              <a:t>Failed Verifications</a:t>
            </a:r>
          </a:p>
        </p:txBody>
      </p:sp>
      <p:sp>
        <p:nvSpPr>
          <p:cNvPr id="252" name="Shape 252"/>
          <p:cNvSpPr txBox="1"/>
          <p:nvPr>
            <p:ph idx="1" type="body"/>
          </p:nvPr>
        </p:nvSpPr>
        <p:spPr>
          <a:xfrm>
            <a:off x="1297500" y="1567550"/>
            <a:ext cx="3578400" cy="2911200"/>
          </a:xfrm>
          <a:prstGeom prst="rect">
            <a:avLst/>
          </a:prstGeom>
        </p:spPr>
        <p:txBody>
          <a:bodyPr anchorCtr="0" anchor="t" bIns="91425" lIns="91425" rIns="91425" wrap="square" tIns="91425">
            <a:noAutofit/>
          </a:bodyPr>
          <a:lstStyle/>
          <a:p>
            <a:pPr indent="-342900" lvl="0" marL="457200" rtl="0">
              <a:spcBef>
                <a:spcPts val="0"/>
              </a:spcBef>
              <a:spcAft>
                <a:spcPts val="0"/>
              </a:spcAft>
              <a:buSzPts val="1800"/>
              <a:buChar char="●"/>
            </a:pPr>
            <a:r>
              <a:rPr lang="en" sz="1800"/>
              <a:t>Voltage Divider Circuit</a:t>
            </a:r>
          </a:p>
          <a:p>
            <a:pPr indent="-342900" lvl="1" marL="914400" rtl="0">
              <a:spcBef>
                <a:spcPts val="0"/>
              </a:spcBef>
              <a:spcAft>
                <a:spcPts val="0"/>
              </a:spcAft>
              <a:buSzPts val="1800"/>
              <a:buChar char="○"/>
            </a:pPr>
            <a:r>
              <a:rPr lang="en" sz="1800"/>
              <a:t>Insufficient current</a:t>
            </a:r>
          </a:p>
          <a:p>
            <a:pPr indent="-342900" lvl="1" marL="914400" rtl="0">
              <a:spcBef>
                <a:spcPts val="0"/>
              </a:spcBef>
              <a:spcAft>
                <a:spcPts val="0"/>
              </a:spcAft>
              <a:buSzPts val="1800"/>
              <a:buChar char="○"/>
            </a:pPr>
            <a:r>
              <a:rPr lang="en" sz="1800"/>
              <a:t>~15 mA vs. ~115 mA</a:t>
            </a:r>
          </a:p>
          <a:p>
            <a:pPr indent="-342900" lvl="1" marL="914400" rtl="0">
              <a:spcBef>
                <a:spcPts val="0"/>
              </a:spcBef>
              <a:spcAft>
                <a:spcPts val="1000"/>
              </a:spcAft>
              <a:buSzPts val="1800"/>
              <a:buChar char="○"/>
            </a:pPr>
            <a:r>
              <a:rPr lang="en" sz="1800"/>
              <a:t>Replaced with voltage regulator</a:t>
            </a:r>
          </a:p>
          <a:p>
            <a:pPr indent="0" lvl="0" marL="0">
              <a:spcBef>
                <a:spcPts val="0"/>
              </a:spcBef>
              <a:spcAft>
                <a:spcPts val="1000"/>
              </a:spcAft>
              <a:buNone/>
            </a:pPr>
            <a:r>
              <a:t/>
            </a:r>
            <a:endParaRPr sz="1800"/>
          </a:p>
        </p:txBody>
      </p:sp>
      <p:pic>
        <p:nvPicPr>
          <p:cNvPr id="253" name="Shape 253"/>
          <p:cNvPicPr preferRelativeResize="0"/>
          <p:nvPr/>
        </p:nvPicPr>
        <p:blipFill>
          <a:blip r:embed="rId3">
            <a:alphaModFix/>
          </a:blip>
          <a:stretch>
            <a:fillRect/>
          </a:stretch>
        </p:blipFill>
        <p:spPr>
          <a:xfrm>
            <a:off x="4880150" y="1307850"/>
            <a:ext cx="3578525" cy="1614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Shape 258"/>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sz="3000"/>
              <a:t>Lab Testing</a:t>
            </a:r>
          </a:p>
        </p:txBody>
      </p:sp>
      <p:sp>
        <p:nvSpPr>
          <p:cNvPr id="259" name="Shape 259"/>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42900" lvl="0" marL="457200" rtl="0">
              <a:spcBef>
                <a:spcPts val="0"/>
              </a:spcBef>
              <a:spcAft>
                <a:spcPts val="0"/>
              </a:spcAft>
              <a:buSzPts val="1800"/>
              <a:buChar char="●"/>
            </a:pPr>
            <a:r>
              <a:rPr lang="en" sz="1800"/>
              <a:t>Timing issues with RF transmission</a:t>
            </a:r>
          </a:p>
          <a:p>
            <a:pPr indent="-342900" lvl="1" marL="914400" rtl="0">
              <a:spcBef>
                <a:spcPts val="0"/>
              </a:spcBef>
              <a:spcAft>
                <a:spcPts val="0"/>
              </a:spcAft>
              <a:buSzPts val="1800"/>
              <a:buChar char="○"/>
            </a:pPr>
            <a:r>
              <a:rPr lang="en" sz="1800"/>
              <a:t>Synchronization issues between master and slave</a:t>
            </a:r>
          </a:p>
          <a:p>
            <a:pPr indent="-342900" lvl="1" marL="914400" rtl="0">
              <a:spcBef>
                <a:spcPts val="0"/>
              </a:spcBef>
              <a:spcAft>
                <a:spcPts val="1000"/>
              </a:spcAft>
              <a:buSzPts val="1800"/>
              <a:buChar char="○"/>
            </a:pPr>
            <a:r>
              <a:rPr lang="en" sz="1800"/>
              <a:t>Solution: Repeat checking and transmits</a:t>
            </a:r>
          </a:p>
          <a:p>
            <a:pPr indent="-342900" lvl="0" marL="457200" rtl="0">
              <a:spcBef>
                <a:spcPts val="0"/>
              </a:spcBef>
              <a:spcAft>
                <a:spcPts val="0"/>
              </a:spcAft>
              <a:buSzPts val="1800"/>
              <a:buChar char="●"/>
            </a:pPr>
            <a:r>
              <a:rPr lang="en" sz="1800"/>
              <a:t>PCB tracing issues</a:t>
            </a:r>
          </a:p>
          <a:p>
            <a:pPr indent="-342900" lvl="1" marL="914400" rtl="0">
              <a:spcBef>
                <a:spcPts val="0"/>
              </a:spcBef>
              <a:spcAft>
                <a:spcPts val="0"/>
              </a:spcAft>
              <a:buSzPts val="1800"/>
              <a:buChar char="○"/>
            </a:pPr>
            <a:r>
              <a:rPr lang="en" sz="1800"/>
              <a:t>Auto-router (Eagle)</a:t>
            </a:r>
          </a:p>
          <a:p>
            <a:pPr indent="-342900" lvl="1" marL="914400">
              <a:spcBef>
                <a:spcPts val="0"/>
              </a:spcBef>
              <a:buSzPts val="1800"/>
              <a:buChar char="○"/>
            </a:pPr>
            <a:r>
              <a:rPr lang="en" sz="1800"/>
              <a:t>Solution: Re-solder wiring on PCB and cut incorrect traces</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pic>
        <p:nvPicPr>
          <p:cNvPr id="264" name="Shape 264"/>
          <p:cNvPicPr preferRelativeResize="0"/>
          <p:nvPr/>
        </p:nvPicPr>
        <p:blipFill>
          <a:blip r:embed="rId3">
            <a:alphaModFix/>
          </a:blip>
          <a:stretch>
            <a:fillRect/>
          </a:stretch>
        </p:blipFill>
        <p:spPr>
          <a:xfrm>
            <a:off x="1346200" y="152400"/>
            <a:ext cx="6451603" cy="48387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Shape 269"/>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sz="3000"/>
              <a:t>Real-World Testing</a:t>
            </a:r>
          </a:p>
        </p:txBody>
      </p:sp>
      <p:sp>
        <p:nvSpPr>
          <p:cNvPr id="270" name="Shape 270"/>
          <p:cNvSpPr txBox="1"/>
          <p:nvPr>
            <p:ph idx="1" type="body"/>
          </p:nvPr>
        </p:nvSpPr>
        <p:spPr>
          <a:xfrm>
            <a:off x="1297500" y="1395775"/>
            <a:ext cx="3559500" cy="2911200"/>
          </a:xfrm>
          <a:prstGeom prst="rect">
            <a:avLst/>
          </a:prstGeom>
        </p:spPr>
        <p:txBody>
          <a:bodyPr anchorCtr="0" anchor="t" bIns="91425" lIns="91425" rIns="91425" wrap="square" tIns="91425">
            <a:noAutofit/>
          </a:bodyPr>
          <a:lstStyle/>
          <a:p>
            <a:pPr indent="-342900" lvl="0" marL="457200" rtl="0">
              <a:spcBef>
                <a:spcPts val="0"/>
              </a:spcBef>
              <a:spcAft>
                <a:spcPts val="0"/>
              </a:spcAft>
              <a:buSzPts val="1800"/>
              <a:buChar char="●"/>
            </a:pPr>
            <a:r>
              <a:rPr lang="en" sz="1800"/>
              <a:t>IR/Relay/LEDs working</a:t>
            </a:r>
          </a:p>
          <a:p>
            <a:pPr indent="-342900" lvl="1" marL="914400" rtl="0">
              <a:spcBef>
                <a:spcPts val="0"/>
              </a:spcBef>
              <a:spcAft>
                <a:spcPts val="1000"/>
              </a:spcAft>
              <a:buSzPts val="1800"/>
              <a:buChar char="○"/>
            </a:pPr>
            <a:r>
              <a:rPr lang="en" sz="1800"/>
              <a:t>Ambient light/shadow interference</a:t>
            </a:r>
          </a:p>
          <a:p>
            <a:pPr indent="-342900" lvl="0" marL="457200" rtl="0">
              <a:spcBef>
                <a:spcPts val="0"/>
              </a:spcBef>
              <a:spcAft>
                <a:spcPts val="1000"/>
              </a:spcAft>
              <a:buSzPts val="1800"/>
              <a:buChar char="●"/>
            </a:pPr>
            <a:r>
              <a:rPr lang="en" sz="1800"/>
              <a:t>Inconsistent RF Transmission</a:t>
            </a:r>
          </a:p>
          <a:p>
            <a:pPr indent="-342900" lvl="0" marL="457200" rtl="0">
              <a:spcBef>
                <a:spcPts val="0"/>
              </a:spcBef>
              <a:spcAft>
                <a:spcPts val="1000"/>
              </a:spcAft>
              <a:buSzPts val="1800"/>
              <a:buChar char="●"/>
            </a:pPr>
            <a:r>
              <a:rPr lang="en" sz="1800"/>
              <a:t>Inconsistent Power Lines</a:t>
            </a:r>
          </a:p>
          <a:p>
            <a:pPr indent="-342900" lvl="0" marL="457200" rtl="0">
              <a:spcBef>
                <a:spcPts val="0"/>
              </a:spcBef>
              <a:spcAft>
                <a:spcPts val="0"/>
              </a:spcAft>
              <a:buSzPts val="1800"/>
              <a:buChar char="●"/>
            </a:pPr>
            <a:r>
              <a:rPr lang="en" sz="1800"/>
              <a:t>Environment Hazards</a:t>
            </a:r>
          </a:p>
          <a:p>
            <a:pPr indent="-342900" lvl="1" marL="914400" rtl="0">
              <a:spcBef>
                <a:spcPts val="0"/>
              </a:spcBef>
              <a:buSzPts val="1800"/>
              <a:buChar char="○"/>
            </a:pPr>
            <a:r>
              <a:rPr lang="en" sz="1800"/>
              <a:t>Rain</a:t>
            </a:r>
          </a:p>
        </p:txBody>
      </p:sp>
      <p:pic>
        <p:nvPicPr>
          <p:cNvPr id="271" name="Shape 271"/>
          <p:cNvPicPr preferRelativeResize="0"/>
          <p:nvPr/>
        </p:nvPicPr>
        <p:blipFill>
          <a:blip r:embed="rId3">
            <a:alphaModFix/>
          </a:blip>
          <a:stretch>
            <a:fillRect/>
          </a:stretch>
        </p:blipFill>
        <p:spPr>
          <a:xfrm>
            <a:off x="4978924" y="1789951"/>
            <a:ext cx="3769979" cy="21228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id="140" name="Shape 140"/>
          <p:cNvPicPr preferRelativeResize="0"/>
          <p:nvPr/>
        </p:nvPicPr>
        <p:blipFill>
          <a:blip r:embed="rId3">
            <a:alphaModFix/>
          </a:blip>
          <a:stretch>
            <a:fillRect/>
          </a:stretch>
        </p:blipFill>
        <p:spPr>
          <a:xfrm>
            <a:off x="0" y="0"/>
            <a:ext cx="9144000" cy="6038800"/>
          </a:xfrm>
          <a:prstGeom prst="rect">
            <a:avLst/>
          </a:prstGeom>
          <a:noFill/>
          <a:ln>
            <a:noFill/>
          </a:ln>
        </p:spPr>
      </p:pic>
      <p:sp>
        <p:nvSpPr>
          <p:cNvPr id="141" name="Shape 141"/>
          <p:cNvSpPr txBox="1"/>
          <p:nvPr/>
        </p:nvSpPr>
        <p:spPr>
          <a:xfrm>
            <a:off x="516550" y="4553525"/>
            <a:ext cx="7870500" cy="371100"/>
          </a:xfrm>
          <a:prstGeom prst="rect">
            <a:avLst/>
          </a:prstGeom>
          <a:noFill/>
          <a:ln>
            <a:noFill/>
          </a:ln>
        </p:spPr>
        <p:txBody>
          <a:bodyPr anchorCtr="0" anchor="t" bIns="91425" lIns="91425" rIns="91425" wrap="square" tIns="91425">
            <a:noAutofit/>
          </a:bodyPr>
          <a:lstStyle/>
          <a:p>
            <a:pPr indent="0" lvl="0" marL="0">
              <a:spcBef>
                <a:spcPts val="0"/>
              </a:spcBef>
              <a:buNone/>
            </a:pPr>
            <a:r>
              <a:rPr b="1" lang="en" sz="1800">
                <a:solidFill>
                  <a:srgbClr val="FFFFFF"/>
                </a:solidFill>
              </a:rPr>
              <a:t>[1]</a:t>
            </a:r>
            <a:r>
              <a:rPr lang="en">
                <a:solidFill>
                  <a:schemeClr val="lt1"/>
                </a:solidFill>
                <a:latin typeface="Lato"/>
                <a:ea typeface="Lato"/>
                <a:cs typeface="Lato"/>
                <a:sym typeface="Lato"/>
              </a:rPr>
              <a:t>https://blog.allstate.com/wp-content/uploads/2012/07/Parking-Lot-iStock.jpg</a:t>
            </a:r>
          </a:p>
          <a:p>
            <a:pPr indent="0" lvl="0" marL="0">
              <a:spcBef>
                <a:spcPts val="0"/>
              </a:spcBef>
              <a:buNone/>
            </a:pPr>
            <a:r>
              <a:t/>
            </a:r>
            <a:endParaRPr b="1" sz="18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Shape 27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rtl="0">
              <a:spcBef>
                <a:spcPts val="0"/>
              </a:spcBef>
              <a:buNone/>
            </a:pPr>
            <a:r>
              <a:rPr lang="en" sz="3000"/>
              <a:t>Conclusions</a:t>
            </a:r>
          </a:p>
        </p:txBody>
      </p:sp>
      <p:sp>
        <p:nvSpPr>
          <p:cNvPr id="277" name="Shape 277"/>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42900" lvl="0" marL="457200" rtl="0">
              <a:spcBef>
                <a:spcPts val="0"/>
              </a:spcBef>
              <a:spcAft>
                <a:spcPts val="0"/>
              </a:spcAft>
              <a:buSzPts val="1800"/>
              <a:buChar char="●"/>
            </a:pPr>
            <a:r>
              <a:rPr lang="en" sz="1800"/>
              <a:t>Modules independently tested and verified</a:t>
            </a:r>
          </a:p>
          <a:p>
            <a:pPr indent="-342900" lvl="0" marL="457200" rtl="0">
              <a:spcBef>
                <a:spcPts val="0"/>
              </a:spcBef>
              <a:spcAft>
                <a:spcPts val="0"/>
              </a:spcAft>
              <a:buSzPts val="1800"/>
              <a:buChar char="●"/>
            </a:pPr>
            <a:r>
              <a:rPr lang="en" sz="1800"/>
              <a:t>Successful integration in lab setting</a:t>
            </a:r>
          </a:p>
          <a:p>
            <a:pPr indent="-342900" lvl="0" marL="457200" marR="0" rtl="0" algn="l">
              <a:lnSpc>
                <a:spcPct val="115000"/>
              </a:lnSpc>
              <a:spcBef>
                <a:spcPts val="0"/>
              </a:spcBef>
              <a:spcAft>
                <a:spcPts val="0"/>
              </a:spcAft>
              <a:buClr>
                <a:schemeClr val="lt1"/>
              </a:buClr>
              <a:buSzPts val="1800"/>
              <a:buFont typeface="Lato"/>
              <a:buChar char="●"/>
            </a:pPr>
            <a:r>
              <a:rPr lang="en" sz="1800"/>
              <a:t>Real-world reliability issues (testing in parking garage)</a:t>
            </a:r>
          </a:p>
          <a:p>
            <a:pPr indent="-342900" lvl="1" marL="914400" marR="0" rtl="0" algn="l">
              <a:lnSpc>
                <a:spcPct val="115000"/>
              </a:lnSpc>
              <a:spcBef>
                <a:spcPts val="0"/>
              </a:spcBef>
              <a:spcAft>
                <a:spcPts val="0"/>
              </a:spcAft>
              <a:buSzPts val="1800"/>
              <a:buChar char="○"/>
            </a:pPr>
            <a:r>
              <a:rPr lang="en" sz="1800"/>
              <a:t>Inconsistent RF transmission</a:t>
            </a:r>
          </a:p>
          <a:p>
            <a:pPr indent="-342900" lvl="2" marL="1371600" marR="0" rtl="0" algn="l">
              <a:lnSpc>
                <a:spcPct val="115000"/>
              </a:lnSpc>
              <a:spcBef>
                <a:spcPts val="0"/>
              </a:spcBef>
              <a:spcAft>
                <a:spcPts val="0"/>
              </a:spcAft>
              <a:buSzPts val="1800"/>
              <a:buChar char="■"/>
            </a:pPr>
            <a:r>
              <a:rPr lang="en" sz="1800"/>
              <a:t>Concrete structure</a:t>
            </a:r>
          </a:p>
          <a:p>
            <a:pPr indent="-342900" lvl="2" marL="1371600" marR="0" rtl="0" algn="l">
              <a:lnSpc>
                <a:spcPct val="115000"/>
              </a:lnSpc>
              <a:spcBef>
                <a:spcPts val="0"/>
              </a:spcBef>
              <a:spcAft>
                <a:spcPts val="0"/>
              </a:spcAft>
              <a:buSzPts val="1800"/>
              <a:buChar char="■"/>
            </a:pPr>
            <a:r>
              <a:rPr lang="en" sz="1800"/>
              <a:t>Damage to PCBs</a:t>
            </a:r>
          </a:p>
          <a:p>
            <a:pPr indent="-342900" lvl="1" marL="914400" marR="0" rtl="0" algn="l">
              <a:lnSpc>
                <a:spcPct val="115000"/>
              </a:lnSpc>
              <a:spcBef>
                <a:spcPts val="0"/>
              </a:spcBef>
              <a:spcAft>
                <a:spcPts val="1600"/>
              </a:spcAft>
              <a:buSzPts val="1800"/>
              <a:buChar char="○"/>
            </a:pPr>
            <a:r>
              <a:rPr lang="en" sz="1800"/>
              <a:t>Ambient Light Interference</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Shape 282"/>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sz="3000"/>
              <a:t>Future Work</a:t>
            </a:r>
          </a:p>
        </p:txBody>
      </p:sp>
      <p:sp>
        <p:nvSpPr>
          <p:cNvPr id="283" name="Shape 283"/>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42900" lvl="0" marL="457200" rtl="0">
              <a:spcBef>
                <a:spcPts val="0"/>
              </a:spcBef>
              <a:spcAft>
                <a:spcPts val="0"/>
              </a:spcAft>
              <a:buSzPts val="1800"/>
              <a:buChar char="●"/>
            </a:pPr>
            <a:r>
              <a:rPr lang="en" sz="1800"/>
              <a:t>Expansion of sensor network</a:t>
            </a:r>
          </a:p>
          <a:p>
            <a:pPr indent="-342900" lvl="0" marL="457200" rtl="0">
              <a:spcBef>
                <a:spcPts val="0"/>
              </a:spcBef>
              <a:spcAft>
                <a:spcPts val="0"/>
              </a:spcAft>
              <a:buSzPts val="1800"/>
              <a:buChar char="●"/>
            </a:pPr>
            <a:r>
              <a:rPr lang="en" sz="1800"/>
              <a:t>Improving RF reliability</a:t>
            </a:r>
          </a:p>
          <a:p>
            <a:pPr indent="-342900" lvl="1" marL="914400" rtl="0">
              <a:spcBef>
                <a:spcPts val="0"/>
              </a:spcBef>
              <a:spcAft>
                <a:spcPts val="0"/>
              </a:spcAft>
              <a:buSzPts val="1800"/>
              <a:buChar char="○"/>
            </a:pPr>
            <a:r>
              <a:rPr lang="en" sz="1800"/>
              <a:t>Optimizing data transmission protocol</a:t>
            </a:r>
          </a:p>
          <a:p>
            <a:pPr indent="-342900" lvl="0" marL="457200" rtl="0">
              <a:spcBef>
                <a:spcPts val="0"/>
              </a:spcBef>
              <a:spcAft>
                <a:spcPts val="0"/>
              </a:spcAft>
              <a:buSzPts val="1800"/>
              <a:buChar char="●"/>
            </a:pPr>
            <a:r>
              <a:rPr lang="en" sz="1800"/>
              <a:t>IR Sensor Reliability</a:t>
            </a:r>
          </a:p>
          <a:p>
            <a:pPr indent="-342900" lvl="1" marL="914400">
              <a:spcBef>
                <a:spcPts val="0"/>
              </a:spcBef>
              <a:buSzPts val="1800"/>
              <a:buChar char="○"/>
            </a:pPr>
            <a:r>
              <a:rPr lang="en" sz="1800"/>
              <a:t>Shielding against ambient interference</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Shape 288"/>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sz="3000"/>
              <a:t>Thank You!</a:t>
            </a:r>
          </a:p>
        </p:txBody>
      </p:sp>
      <p:sp>
        <p:nvSpPr>
          <p:cNvPr id="289" name="Shape 289"/>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42900" lvl="0" marL="457200" rtl="0">
              <a:spcBef>
                <a:spcPts val="0"/>
              </a:spcBef>
              <a:spcAft>
                <a:spcPts val="0"/>
              </a:spcAft>
              <a:buSzPts val="1800"/>
              <a:buChar char="●"/>
            </a:pPr>
            <a:r>
              <a:rPr lang="en" sz="1800"/>
              <a:t>Credit to:</a:t>
            </a:r>
          </a:p>
          <a:p>
            <a:pPr indent="-342900" lvl="1" marL="914400" rtl="0">
              <a:spcBef>
                <a:spcPts val="0"/>
              </a:spcBef>
              <a:spcAft>
                <a:spcPts val="0"/>
              </a:spcAft>
              <a:buSzPts val="1800"/>
              <a:buChar char="○"/>
            </a:pPr>
            <a:r>
              <a:rPr lang="en" sz="1800"/>
              <a:t>Zhen Qin (TA)</a:t>
            </a:r>
          </a:p>
          <a:p>
            <a:pPr indent="-342900" lvl="1" marL="914400" rtl="0">
              <a:spcBef>
                <a:spcPts val="0"/>
              </a:spcBef>
              <a:spcAft>
                <a:spcPts val="0"/>
              </a:spcAft>
              <a:buSzPts val="1800"/>
              <a:buChar char="○"/>
            </a:pPr>
            <a:r>
              <a:rPr lang="en" sz="1800"/>
              <a:t>Prof. Can Bayram</a:t>
            </a:r>
          </a:p>
          <a:p>
            <a:pPr indent="-342900" lvl="1" marL="914400" rtl="0">
              <a:spcBef>
                <a:spcPts val="0"/>
              </a:spcBef>
              <a:spcAft>
                <a:spcPts val="1000"/>
              </a:spcAft>
              <a:buSzPts val="1800"/>
              <a:buChar char="○"/>
            </a:pPr>
            <a:r>
              <a:rPr lang="en" sz="1800"/>
              <a:t>Electronic Services Shop</a:t>
            </a:r>
          </a:p>
          <a:p>
            <a:pPr indent="-342900" lvl="0" marL="457200" rtl="0">
              <a:spcBef>
                <a:spcPts val="0"/>
              </a:spcBef>
              <a:buSzPts val="1800"/>
              <a:buChar char="●"/>
            </a:pPr>
            <a:r>
              <a:rPr lang="en" sz="1800"/>
              <a:t>Questions?</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Shape 146"/>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rtl="0">
              <a:spcBef>
                <a:spcPts val="0"/>
              </a:spcBef>
              <a:buNone/>
            </a:pPr>
            <a:r>
              <a:rPr lang="en" sz="3000"/>
              <a:t>Proposed Solution</a:t>
            </a:r>
          </a:p>
        </p:txBody>
      </p:sp>
      <p:sp>
        <p:nvSpPr>
          <p:cNvPr id="147" name="Shape 147"/>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55600" lvl="0" marL="457200" rtl="0">
              <a:spcBef>
                <a:spcPts val="0"/>
              </a:spcBef>
              <a:spcAft>
                <a:spcPts val="0"/>
              </a:spcAft>
              <a:buSzPts val="2000"/>
              <a:buChar char="●"/>
            </a:pPr>
            <a:r>
              <a:rPr lang="en" sz="2000"/>
              <a:t>System capable of remotely monitoring the status of parking spaces</a:t>
            </a:r>
          </a:p>
          <a:p>
            <a:pPr indent="-355600" lvl="0" marL="457200" rtl="0">
              <a:spcBef>
                <a:spcPts val="0"/>
              </a:spcBef>
              <a:buSzPts val="2000"/>
              <a:buChar char="●"/>
            </a:pPr>
            <a:r>
              <a:rPr lang="en" sz="2000"/>
              <a:t>Intuitive visual interfaces for communicating to drivers</a:t>
            </a:r>
          </a:p>
        </p:txBody>
      </p:sp>
      <p:pic>
        <p:nvPicPr>
          <p:cNvPr id="148" name="Shape 148"/>
          <p:cNvPicPr preferRelativeResize="0"/>
          <p:nvPr/>
        </p:nvPicPr>
        <p:blipFill>
          <a:blip r:embed="rId3">
            <a:alphaModFix/>
          </a:blip>
          <a:stretch>
            <a:fillRect/>
          </a:stretch>
        </p:blipFill>
        <p:spPr>
          <a:xfrm>
            <a:off x="253074" y="2815451"/>
            <a:ext cx="3769979" cy="2122848"/>
          </a:xfrm>
          <a:prstGeom prst="rect">
            <a:avLst/>
          </a:prstGeom>
          <a:noFill/>
          <a:ln>
            <a:noFill/>
          </a:ln>
        </p:spPr>
      </p:pic>
      <p:pic>
        <p:nvPicPr>
          <p:cNvPr id="149" name="Shape 149"/>
          <p:cNvPicPr preferRelativeResize="0"/>
          <p:nvPr/>
        </p:nvPicPr>
        <p:blipFill>
          <a:blip r:embed="rId4">
            <a:alphaModFix/>
          </a:blip>
          <a:stretch>
            <a:fillRect/>
          </a:stretch>
        </p:blipFill>
        <p:spPr>
          <a:xfrm>
            <a:off x="5122975" y="2815450"/>
            <a:ext cx="3769979" cy="21228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Shape 154"/>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rtl="0">
              <a:spcBef>
                <a:spcPts val="0"/>
              </a:spcBef>
              <a:buNone/>
            </a:pPr>
            <a:r>
              <a:rPr lang="en" sz="3000"/>
              <a:t>Objectives</a:t>
            </a:r>
          </a:p>
        </p:txBody>
      </p:sp>
      <p:sp>
        <p:nvSpPr>
          <p:cNvPr id="155" name="Shape 155"/>
          <p:cNvSpPr txBox="1"/>
          <p:nvPr>
            <p:ph idx="1" type="body"/>
          </p:nvPr>
        </p:nvSpPr>
        <p:spPr>
          <a:xfrm>
            <a:off x="1297500" y="1567550"/>
            <a:ext cx="7038900" cy="2911200"/>
          </a:xfrm>
          <a:prstGeom prst="rect">
            <a:avLst/>
          </a:prstGeom>
        </p:spPr>
        <p:txBody>
          <a:bodyPr anchorCtr="0" anchor="t" bIns="91425" lIns="91425" rIns="91425" wrap="square" tIns="91425">
            <a:noAutofit/>
          </a:bodyPr>
          <a:lstStyle/>
          <a:p>
            <a:pPr indent="-355600" lvl="0" marL="457200" rtl="0">
              <a:spcBef>
                <a:spcPts val="0"/>
              </a:spcBef>
              <a:spcAft>
                <a:spcPts val="0"/>
              </a:spcAft>
              <a:buSzPts val="2000"/>
              <a:buChar char="●"/>
            </a:pPr>
            <a:r>
              <a:rPr lang="en" sz="2000"/>
              <a:t>Wireless RF transmission of parking spot status data</a:t>
            </a:r>
          </a:p>
          <a:p>
            <a:pPr indent="-355600" lvl="0" marL="457200" rtl="0">
              <a:spcBef>
                <a:spcPts val="0"/>
              </a:spcBef>
              <a:spcAft>
                <a:spcPts val="0"/>
              </a:spcAft>
              <a:buSzPts val="2000"/>
              <a:buChar char="●"/>
            </a:pPr>
            <a:r>
              <a:rPr lang="en" sz="2000"/>
              <a:t>Visual indicator of vacancy/occupancy at individual parking spots </a:t>
            </a:r>
          </a:p>
          <a:p>
            <a:pPr indent="-355600" lvl="0" marL="457200" rtl="0">
              <a:spcBef>
                <a:spcPts val="0"/>
              </a:spcBef>
              <a:buSzPts val="2000"/>
              <a:buChar char="●"/>
            </a:pPr>
            <a:r>
              <a:rPr lang="en" sz="2000"/>
              <a:t>Aggregation of parking spot data at central hub for visual display</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pic>
        <p:nvPicPr>
          <p:cNvPr id="160" name="Shape 160"/>
          <p:cNvPicPr preferRelativeResize="0"/>
          <p:nvPr/>
        </p:nvPicPr>
        <p:blipFill rotWithShape="1">
          <a:blip r:embed="rId3">
            <a:alphaModFix/>
          </a:blip>
          <a:srcRect b="11457" l="0" r="0" t="0"/>
          <a:stretch/>
        </p:blipFill>
        <p:spPr>
          <a:xfrm>
            <a:off x="2295400" y="104100"/>
            <a:ext cx="4553200" cy="49352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Shape 165"/>
          <p:cNvSpPr txBox="1"/>
          <p:nvPr>
            <p:ph type="title"/>
          </p:nvPr>
        </p:nvSpPr>
        <p:spPr>
          <a:xfrm>
            <a:off x="1297500" y="393750"/>
            <a:ext cx="7038900" cy="914100"/>
          </a:xfrm>
          <a:prstGeom prst="rect">
            <a:avLst/>
          </a:prstGeom>
        </p:spPr>
        <p:txBody>
          <a:bodyPr anchorCtr="0" anchor="t" bIns="91425" lIns="91425" rIns="91425" wrap="square" tIns="91425">
            <a:noAutofit/>
          </a:bodyPr>
          <a:lstStyle/>
          <a:p>
            <a:pPr indent="0" lvl="0" marL="0">
              <a:spcBef>
                <a:spcPts val="0"/>
              </a:spcBef>
              <a:buNone/>
            </a:pPr>
            <a:r>
              <a:rPr lang="en" sz="3000"/>
              <a:t>Project Overview</a:t>
            </a:r>
          </a:p>
        </p:txBody>
      </p:sp>
      <p:sp>
        <p:nvSpPr>
          <p:cNvPr id="166" name="Shape 166"/>
          <p:cNvSpPr txBox="1"/>
          <p:nvPr>
            <p:ph idx="1" type="body"/>
          </p:nvPr>
        </p:nvSpPr>
        <p:spPr>
          <a:xfrm>
            <a:off x="679550" y="1567550"/>
            <a:ext cx="2849700" cy="2911200"/>
          </a:xfrm>
          <a:prstGeom prst="rect">
            <a:avLst/>
          </a:prstGeom>
        </p:spPr>
        <p:txBody>
          <a:bodyPr anchorCtr="0" anchor="t" bIns="91425" lIns="91425" rIns="91425" wrap="square" tIns="91425">
            <a:noAutofit/>
          </a:bodyPr>
          <a:lstStyle/>
          <a:p>
            <a:pPr indent="0" lvl="0" marL="0">
              <a:spcBef>
                <a:spcPts val="0"/>
              </a:spcBef>
              <a:buNone/>
            </a:pPr>
            <a:r>
              <a:rPr lang="en" sz="2000"/>
              <a:t>In-Spot Monitoring and Display</a:t>
            </a:r>
          </a:p>
          <a:p>
            <a:pPr indent="-342900" lvl="0" marL="457200" rtl="0">
              <a:spcBef>
                <a:spcPts val="0"/>
              </a:spcBef>
              <a:spcAft>
                <a:spcPts val="0"/>
              </a:spcAft>
              <a:buSzPts val="1800"/>
              <a:buChar char="●"/>
            </a:pPr>
            <a:r>
              <a:rPr lang="en" sz="1800"/>
              <a:t>Proximity Sensor</a:t>
            </a:r>
          </a:p>
          <a:p>
            <a:pPr indent="-342900" lvl="0" marL="457200">
              <a:spcBef>
                <a:spcPts val="0"/>
              </a:spcBef>
              <a:buSzPts val="1800"/>
              <a:buChar char="●"/>
            </a:pPr>
            <a:r>
              <a:rPr lang="en" sz="1800"/>
              <a:t>LED</a:t>
            </a:r>
          </a:p>
        </p:txBody>
      </p:sp>
      <p:sp>
        <p:nvSpPr>
          <p:cNvPr id="167" name="Shape 167"/>
          <p:cNvSpPr txBox="1"/>
          <p:nvPr>
            <p:ph idx="2" type="body"/>
          </p:nvPr>
        </p:nvSpPr>
        <p:spPr>
          <a:xfrm>
            <a:off x="4439325" y="1567550"/>
            <a:ext cx="4542600" cy="2911200"/>
          </a:xfrm>
          <a:prstGeom prst="rect">
            <a:avLst/>
          </a:prstGeom>
        </p:spPr>
        <p:txBody>
          <a:bodyPr anchorCtr="0" anchor="t" bIns="91425" lIns="91425" rIns="91425" wrap="square" tIns="91425">
            <a:noAutofit/>
          </a:bodyPr>
          <a:lstStyle/>
          <a:p>
            <a:pPr indent="0" lvl="0" marL="0">
              <a:spcBef>
                <a:spcPts val="0"/>
              </a:spcBef>
              <a:buNone/>
            </a:pPr>
            <a:r>
              <a:rPr lang="en" sz="2000"/>
              <a:t>RF Transmission and Data Aggregation</a:t>
            </a:r>
          </a:p>
          <a:p>
            <a:pPr indent="-342900" lvl="0" marL="457200" rtl="0">
              <a:spcBef>
                <a:spcPts val="0"/>
              </a:spcBef>
              <a:spcAft>
                <a:spcPts val="0"/>
              </a:spcAft>
              <a:buSzPts val="1800"/>
              <a:buChar char="●"/>
            </a:pPr>
            <a:r>
              <a:rPr lang="en" sz="1800"/>
              <a:t>Slave/Master RF</a:t>
            </a:r>
          </a:p>
          <a:p>
            <a:pPr indent="-342900" lvl="0" marL="457200">
              <a:spcBef>
                <a:spcPts val="0"/>
              </a:spcBef>
              <a:buSzPts val="1800"/>
              <a:buChar char="●"/>
            </a:pPr>
            <a:r>
              <a:rPr lang="en" sz="1800"/>
              <a:t>LCD</a:t>
            </a:r>
          </a:p>
        </p:txBody>
      </p:sp>
      <p:pic>
        <p:nvPicPr>
          <p:cNvPr id="168" name="Shape 168"/>
          <p:cNvPicPr preferRelativeResize="0"/>
          <p:nvPr/>
        </p:nvPicPr>
        <p:blipFill>
          <a:blip r:embed="rId3">
            <a:alphaModFix/>
          </a:blip>
          <a:stretch>
            <a:fillRect/>
          </a:stretch>
        </p:blipFill>
        <p:spPr>
          <a:xfrm>
            <a:off x="2993449" y="2891200"/>
            <a:ext cx="2706325" cy="2152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pic>
        <p:nvPicPr>
          <p:cNvPr id="173" name="Shape 173"/>
          <p:cNvPicPr preferRelativeResize="0"/>
          <p:nvPr/>
        </p:nvPicPr>
        <p:blipFill rotWithShape="1">
          <a:blip r:embed="rId3">
            <a:alphaModFix/>
          </a:blip>
          <a:srcRect b="0" l="12372" r="0" t="5347"/>
          <a:stretch/>
        </p:blipFill>
        <p:spPr>
          <a:xfrm>
            <a:off x="635229" y="936437"/>
            <a:ext cx="4037171" cy="3270622"/>
          </a:xfrm>
          <a:prstGeom prst="rect">
            <a:avLst/>
          </a:prstGeom>
          <a:noFill/>
          <a:ln>
            <a:noFill/>
          </a:ln>
        </p:spPr>
      </p:pic>
      <p:pic>
        <p:nvPicPr>
          <p:cNvPr id="174" name="Shape 174"/>
          <p:cNvPicPr preferRelativeResize="0"/>
          <p:nvPr/>
        </p:nvPicPr>
        <p:blipFill rotWithShape="1">
          <a:blip r:embed="rId4">
            <a:alphaModFix/>
          </a:blip>
          <a:srcRect b="3484" l="9514" r="8531" t="0"/>
          <a:stretch/>
        </p:blipFill>
        <p:spPr>
          <a:xfrm>
            <a:off x="4929825" y="936462"/>
            <a:ext cx="3702777" cy="3270615"/>
          </a:xfrm>
          <a:prstGeom prst="rect">
            <a:avLst/>
          </a:prstGeom>
          <a:noFill/>
          <a:ln>
            <a:noFill/>
          </a:ln>
        </p:spPr>
      </p:pic>
      <p:sp>
        <p:nvSpPr>
          <p:cNvPr id="175" name="Shape 175"/>
          <p:cNvSpPr txBox="1"/>
          <p:nvPr/>
        </p:nvSpPr>
        <p:spPr>
          <a:xfrm>
            <a:off x="6031350" y="421050"/>
            <a:ext cx="1499700" cy="515400"/>
          </a:xfrm>
          <a:prstGeom prst="rect">
            <a:avLst/>
          </a:prstGeom>
          <a:noFill/>
          <a:ln>
            <a:noFill/>
          </a:ln>
        </p:spPr>
        <p:txBody>
          <a:bodyPr anchorCtr="0" anchor="t" bIns="91425" lIns="91425" rIns="91425" wrap="square" tIns="91425">
            <a:noAutofit/>
          </a:bodyPr>
          <a:lstStyle/>
          <a:p>
            <a:pPr indent="0" lvl="0" marL="0">
              <a:spcBef>
                <a:spcPts val="0"/>
              </a:spcBef>
              <a:buNone/>
            </a:pPr>
            <a:r>
              <a:rPr lang="en" sz="1800">
                <a:solidFill>
                  <a:srgbClr val="FFFFFF"/>
                </a:solidFill>
              </a:rPr>
              <a:t>Slave PCB</a:t>
            </a:r>
          </a:p>
        </p:txBody>
      </p:sp>
      <p:sp>
        <p:nvSpPr>
          <p:cNvPr id="176" name="Shape 176"/>
          <p:cNvSpPr txBox="1"/>
          <p:nvPr/>
        </p:nvSpPr>
        <p:spPr>
          <a:xfrm>
            <a:off x="1874413" y="421050"/>
            <a:ext cx="1558800" cy="5154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solidFill>
                  <a:srgbClr val="FFFFFF"/>
                </a:solidFill>
              </a:rPr>
              <a:t>Master</a:t>
            </a:r>
            <a:r>
              <a:rPr lang="en" sz="1800">
                <a:solidFill>
                  <a:srgbClr val="FFFFFF"/>
                </a:solidFill>
              </a:rPr>
              <a:t> PCB</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Shape 181"/>
          <p:cNvSpPr txBox="1"/>
          <p:nvPr>
            <p:ph type="title"/>
          </p:nvPr>
        </p:nvSpPr>
        <p:spPr>
          <a:xfrm>
            <a:off x="1297500" y="393750"/>
            <a:ext cx="3798900" cy="734700"/>
          </a:xfrm>
          <a:prstGeom prst="rect">
            <a:avLst/>
          </a:prstGeom>
        </p:spPr>
        <p:txBody>
          <a:bodyPr anchorCtr="0" anchor="t" bIns="91425" lIns="91425" rIns="91425" wrap="square" tIns="91425">
            <a:noAutofit/>
          </a:bodyPr>
          <a:lstStyle/>
          <a:p>
            <a:pPr indent="0" lvl="0" marL="0">
              <a:spcBef>
                <a:spcPts val="0"/>
              </a:spcBef>
              <a:buNone/>
            </a:pPr>
            <a:r>
              <a:rPr lang="en" sz="3000"/>
              <a:t>Proximity Sensor</a:t>
            </a:r>
          </a:p>
        </p:txBody>
      </p:sp>
      <p:sp>
        <p:nvSpPr>
          <p:cNvPr id="182" name="Shape 182"/>
          <p:cNvSpPr txBox="1"/>
          <p:nvPr>
            <p:ph idx="1" type="body"/>
          </p:nvPr>
        </p:nvSpPr>
        <p:spPr>
          <a:xfrm>
            <a:off x="1182000" y="1463675"/>
            <a:ext cx="4481400" cy="2938500"/>
          </a:xfrm>
          <a:prstGeom prst="rect">
            <a:avLst/>
          </a:prstGeom>
        </p:spPr>
        <p:txBody>
          <a:bodyPr anchorCtr="0" anchor="t" bIns="91425" lIns="91425" rIns="91425" wrap="square" tIns="91425">
            <a:noAutofit/>
          </a:bodyPr>
          <a:lstStyle/>
          <a:p>
            <a:pPr indent="-342900" lvl="0" marL="457200" rtl="0">
              <a:spcBef>
                <a:spcPts val="0"/>
              </a:spcBef>
              <a:spcAft>
                <a:spcPts val="0"/>
              </a:spcAft>
              <a:buSzPts val="1800"/>
              <a:buChar char="●"/>
            </a:pPr>
            <a:r>
              <a:rPr lang="en" sz="1800" u="sng"/>
              <a:t>IR Input</a:t>
            </a:r>
            <a:r>
              <a:rPr lang="en" sz="1800"/>
              <a:t>: 5V</a:t>
            </a:r>
          </a:p>
          <a:p>
            <a:pPr indent="-342900" lvl="0" marL="457200" rtl="0">
              <a:spcBef>
                <a:spcPts val="0"/>
              </a:spcBef>
              <a:spcAft>
                <a:spcPts val="0"/>
              </a:spcAft>
              <a:buSzPts val="1800"/>
              <a:buChar char="●"/>
            </a:pPr>
            <a:r>
              <a:rPr lang="en" sz="1800" u="sng"/>
              <a:t>IR Output</a:t>
            </a:r>
            <a:r>
              <a:rPr lang="en" sz="1800"/>
              <a:t>: </a:t>
            </a:r>
          </a:p>
          <a:p>
            <a:pPr indent="-342900" lvl="1" marL="914400" rtl="0">
              <a:spcBef>
                <a:spcPts val="0"/>
              </a:spcBef>
              <a:spcAft>
                <a:spcPts val="0"/>
              </a:spcAft>
              <a:buSzPts val="1800"/>
              <a:buChar char="○"/>
            </a:pPr>
            <a:r>
              <a:rPr lang="en" sz="1800"/>
              <a:t>0.25V @ 80cm</a:t>
            </a:r>
          </a:p>
          <a:p>
            <a:pPr indent="-342900" lvl="1" marL="914400" rtl="0">
              <a:spcBef>
                <a:spcPts val="0"/>
              </a:spcBef>
              <a:buSzPts val="1800"/>
              <a:buChar char="○"/>
            </a:pPr>
            <a:r>
              <a:rPr lang="en" sz="1800"/>
              <a:t>3V @ ≤ 10cm</a:t>
            </a:r>
          </a:p>
          <a:p>
            <a:pPr indent="0" lvl="0" marL="457200" rtl="0">
              <a:spcBef>
                <a:spcPts val="0"/>
              </a:spcBef>
              <a:spcAft>
                <a:spcPts val="0"/>
              </a:spcAft>
              <a:buNone/>
            </a:pPr>
            <a:r>
              <a:t/>
            </a:r>
            <a:endParaRPr sz="1800"/>
          </a:p>
          <a:p>
            <a:pPr indent="-342900" lvl="0" marL="457200" rtl="0">
              <a:spcBef>
                <a:spcPts val="0"/>
              </a:spcBef>
              <a:spcAft>
                <a:spcPts val="0"/>
              </a:spcAft>
              <a:buSzPts val="1800"/>
              <a:buChar char="●"/>
            </a:pPr>
            <a:r>
              <a:rPr lang="en" sz="1800" u="sng"/>
              <a:t>MCU Input</a:t>
            </a:r>
            <a:r>
              <a:rPr lang="en" sz="1800"/>
              <a:t>:</a:t>
            </a:r>
          </a:p>
          <a:p>
            <a:pPr indent="-342900" lvl="1" marL="914400" rtl="0">
              <a:spcBef>
                <a:spcPts val="0"/>
              </a:spcBef>
              <a:spcAft>
                <a:spcPts val="0"/>
              </a:spcAft>
              <a:buSzPts val="1800"/>
              <a:buChar char="○"/>
            </a:pPr>
            <a:r>
              <a:rPr lang="en" sz="1800"/>
              <a:t>Analog IR Sensor Output</a:t>
            </a:r>
          </a:p>
          <a:p>
            <a:pPr indent="-342900" lvl="0" marL="457200" rtl="0">
              <a:spcBef>
                <a:spcPts val="0"/>
              </a:spcBef>
              <a:spcAft>
                <a:spcPts val="0"/>
              </a:spcAft>
              <a:buSzPts val="1800"/>
              <a:buChar char="●"/>
            </a:pPr>
            <a:r>
              <a:rPr lang="en" sz="1800" u="sng"/>
              <a:t>MCU Output</a:t>
            </a:r>
            <a:r>
              <a:rPr lang="en" sz="1800"/>
              <a:t>: </a:t>
            </a:r>
          </a:p>
          <a:p>
            <a:pPr indent="-342900" lvl="1" marL="914400" rtl="0">
              <a:spcBef>
                <a:spcPts val="0"/>
              </a:spcBef>
              <a:spcAft>
                <a:spcPts val="0"/>
              </a:spcAft>
              <a:buSzPts val="1800"/>
              <a:buChar char="○"/>
            </a:pPr>
            <a:r>
              <a:rPr lang="en" sz="1800"/>
              <a:t>≤ 0.25V : Digital 1 (</a:t>
            </a:r>
            <a:r>
              <a:rPr lang="en" sz="1800">
                <a:solidFill>
                  <a:srgbClr val="00FF00"/>
                </a:solidFill>
              </a:rPr>
              <a:t>Vacant</a:t>
            </a:r>
            <a:r>
              <a:rPr lang="en" sz="1800"/>
              <a:t>)</a:t>
            </a:r>
          </a:p>
          <a:p>
            <a:pPr indent="-342900" lvl="1" marL="914400" rtl="0">
              <a:spcBef>
                <a:spcPts val="0"/>
              </a:spcBef>
              <a:buSzPts val="1800"/>
              <a:buChar char="○"/>
            </a:pPr>
            <a:r>
              <a:rPr lang="en" sz="1800"/>
              <a:t>&gt; 0.25V : Digital 0 (</a:t>
            </a:r>
            <a:r>
              <a:rPr lang="en" sz="1800">
                <a:solidFill>
                  <a:srgbClr val="FF0000"/>
                </a:solidFill>
              </a:rPr>
              <a:t>Occupied</a:t>
            </a:r>
            <a:r>
              <a:rPr lang="en" sz="1800"/>
              <a:t>)</a:t>
            </a:r>
          </a:p>
          <a:p>
            <a:pPr indent="0" lvl="0" marL="0" rtl="0">
              <a:spcBef>
                <a:spcPts val="0"/>
              </a:spcBef>
              <a:buNone/>
            </a:pPr>
            <a:r>
              <a:t/>
            </a:r>
            <a:endParaRPr sz="1800"/>
          </a:p>
        </p:txBody>
      </p:sp>
      <p:pic>
        <p:nvPicPr>
          <p:cNvPr id="183" name="Shape 183"/>
          <p:cNvPicPr preferRelativeResize="0"/>
          <p:nvPr/>
        </p:nvPicPr>
        <p:blipFill>
          <a:blip r:embed="rId3">
            <a:alphaModFix/>
          </a:blip>
          <a:stretch>
            <a:fillRect/>
          </a:stretch>
        </p:blipFill>
        <p:spPr>
          <a:xfrm>
            <a:off x="5248800" y="152400"/>
            <a:ext cx="3580639" cy="4838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Shape 188"/>
          <p:cNvSpPr txBox="1"/>
          <p:nvPr>
            <p:ph type="title"/>
          </p:nvPr>
        </p:nvSpPr>
        <p:spPr>
          <a:xfrm>
            <a:off x="1297500" y="393750"/>
            <a:ext cx="3798900" cy="768900"/>
          </a:xfrm>
          <a:prstGeom prst="rect">
            <a:avLst/>
          </a:prstGeom>
        </p:spPr>
        <p:txBody>
          <a:bodyPr anchorCtr="0" anchor="t" bIns="91425" lIns="91425" rIns="91425" wrap="square" tIns="91425">
            <a:noAutofit/>
          </a:bodyPr>
          <a:lstStyle/>
          <a:p>
            <a:pPr indent="0" lvl="0" marL="0">
              <a:spcBef>
                <a:spcPts val="0"/>
              </a:spcBef>
              <a:buNone/>
            </a:pPr>
            <a:r>
              <a:rPr lang="en" sz="3000"/>
              <a:t>LED</a:t>
            </a:r>
          </a:p>
        </p:txBody>
      </p:sp>
      <p:sp>
        <p:nvSpPr>
          <p:cNvPr id="189" name="Shape 189"/>
          <p:cNvSpPr txBox="1"/>
          <p:nvPr>
            <p:ph idx="1" type="body"/>
          </p:nvPr>
        </p:nvSpPr>
        <p:spPr>
          <a:xfrm>
            <a:off x="1099125" y="1320075"/>
            <a:ext cx="3798900" cy="3061500"/>
          </a:xfrm>
          <a:prstGeom prst="rect">
            <a:avLst/>
          </a:prstGeom>
        </p:spPr>
        <p:txBody>
          <a:bodyPr anchorCtr="0" anchor="t" bIns="91425" lIns="91425" rIns="91425" wrap="square" tIns="91425">
            <a:noAutofit/>
          </a:bodyPr>
          <a:lstStyle/>
          <a:p>
            <a:pPr indent="-342900" lvl="0" marL="457200" rtl="0">
              <a:spcBef>
                <a:spcPts val="0"/>
              </a:spcBef>
              <a:spcAft>
                <a:spcPts val="0"/>
              </a:spcAft>
              <a:buSzPts val="1800"/>
              <a:buChar char="●"/>
            </a:pPr>
            <a:r>
              <a:rPr lang="en" sz="1800" u="sng"/>
              <a:t>Relay Input</a:t>
            </a:r>
            <a:r>
              <a:rPr lang="en" sz="1800"/>
              <a:t>: Digital 0/1</a:t>
            </a:r>
          </a:p>
          <a:p>
            <a:pPr indent="-342900" lvl="0" marL="457200" rtl="0">
              <a:spcBef>
                <a:spcPts val="0"/>
              </a:spcBef>
              <a:spcAft>
                <a:spcPts val="0"/>
              </a:spcAft>
              <a:buSzPts val="1800"/>
              <a:buChar char="●"/>
            </a:pPr>
            <a:r>
              <a:rPr lang="en" sz="1800" u="sng"/>
              <a:t>Relay Output</a:t>
            </a:r>
            <a:r>
              <a:rPr lang="en" sz="1800"/>
              <a:t>:</a:t>
            </a:r>
          </a:p>
          <a:p>
            <a:pPr indent="-342900" lvl="1" marL="914400" rtl="0">
              <a:spcBef>
                <a:spcPts val="0"/>
              </a:spcBef>
              <a:spcAft>
                <a:spcPts val="0"/>
              </a:spcAft>
              <a:buSzPts val="1800"/>
              <a:buChar char="○"/>
            </a:pPr>
            <a:r>
              <a:rPr lang="en" sz="1800"/>
              <a:t>Digital 0 - </a:t>
            </a:r>
            <a:r>
              <a:rPr lang="en" sz="1800">
                <a:solidFill>
                  <a:srgbClr val="FF0000"/>
                </a:solidFill>
              </a:rPr>
              <a:t>Red</a:t>
            </a:r>
            <a:r>
              <a:rPr lang="en" sz="1800"/>
              <a:t> LED</a:t>
            </a:r>
          </a:p>
          <a:p>
            <a:pPr indent="-342900" lvl="1" marL="914400" rtl="0">
              <a:spcBef>
                <a:spcPts val="0"/>
              </a:spcBef>
              <a:buSzPts val="1800"/>
              <a:buChar char="○"/>
            </a:pPr>
            <a:r>
              <a:rPr lang="en" sz="1800"/>
              <a:t>Digital 1 - </a:t>
            </a:r>
            <a:r>
              <a:rPr lang="en" sz="1800">
                <a:solidFill>
                  <a:srgbClr val="00FF00"/>
                </a:solidFill>
              </a:rPr>
              <a:t>Green</a:t>
            </a:r>
            <a:r>
              <a:rPr lang="en" sz="1800"/>
              <a:t> LED</a:t>
            </a:r>
          </a:p>
        </p:txBody>
      </p:sp>
      <p:pic>
        <p:nvPicPr>
          <p:cNvPr id="190" name="Shape 190"/>
          <p:cNvPicPr preferRelativeResize="0"/>
          <p:nvPr/>
        </p:nvPicPr>
        <p:blipFill>
          <a:blip r:embed="rId3">
            <a:alphaModFix/>
          </a:blip>
          <a:stretch>
            <a:fillRect/>
          </a:stretch>
        </p:blipFill>
        <p:spPr>
          <a:xfrm>
            <a:off x="4397975" y="425075"/>
            <a:ext cx="4350926" cy="42933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