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7772400" cx="10363200"/>
  <p:notesSz cx="6858000" cy="9144000"/>
  <p:embeddedFontLst>
    <p:embeddedFont>
      <p:font typeface="Arial Narrow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264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264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ArialNarrow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ArialNarrow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ArialNarrow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14295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1632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ECE_handoutmaster.eps" id="7" name="Google Shape;7;n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587" y="8450729"/>
            <a:ext cx="6858000" cy="70597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n"/>
          <p:cNvSpPr txBox="1"/>
          <p:nvPr>
            <p:ph idx="12" type="sldNum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6b9b26ef6_0_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56b9b26ef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56b9b26ef6_0_15:notes"/>
          <p:cNvSpPr txBox="1"/>
          <p:nvPr>
            <p:ph idx="12" type="sldNum"/>
          </p:nvPr>
        </p:nvSpPr>
        <p:spPr>
          <a:xfrm>
            <a:off x="6476999" y="8889999"/>
            <a:ext cx="379500" cy="2523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6b9b26ef6_0_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6b9b26ef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g56b9b26ef6_0_8:notes"/>
          <p:cNvSpPr txBox="1"/>
          <p:nvPr>
            <p:ph idx="12" type="sldNum"/>
          </p:nvPr>
        </p:nvSpPr>
        <p:spPr>
          <a:xfrm>
            <a:off x="6476999" y="8889999"/>
            <a:ext cx="379500" cy="2523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6b9b26ef6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6b9b26e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56b9b26ef6_0_0:notes"/>
          <p:cNvSpPr txBox="1"/>
          <p:nvPr>
            <p:ph idx="12" type="sldNum"/>
          </p:nvPr>
        </p:nvSpPr>
        <p:spPr>
          <a:xfrm>
            <a:off x="6476999" y="8889999"/>
            <a:ext cx="379500" cy="2523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6b9b26ef6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6b9b26ef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56b9b26ef6_1_0:notes"/>
          <p:cNvSpPr txBox="1"/>
          <p:nvPr>
            <p:ph idx="12" type="sldNum"/>
          </p:nvPr>
        </p:nvSpPr>
        <p:spPr>
          <a:xfrm>
            <a:off x="6476999" y="8889999"/>
            <a:ext cx="379500" cy="2523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6b9b26ef6_1_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6b9b26ef6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56b9b26ef6_1_8:notes"/>
          <p:cNvSpPr txBox="1"/>
          <p:nvPr>
            <p:ph idx="12" type="sldNum"/>
          </p:nvPr>
        </p:nvSpPr>
        <p:spPr>
          <a:xfrm>
            <a:off x="6476999" y="8889999"/>
            <a:ext cx="379500" cy="2523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ver Slide w/ Text">
  <p:cSld name="Cover Slide w/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idx="1" type="body"/>
          </p:nvPr>
        </p:nvSpPr>
        <p:spPr>
          <a:xfrm>
            <a:off x="457971" y="619125"/>
            <a:ext cx="9552304" cy="742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960"/>
              </a:spcBef>
              <a:spcAft>
                <a:spcPts val="0"/>
              </a:spcAft>
              <a:buClr>
                <a:srgbClr val="13294B"/>
              </a:buClr>
              <a:buSzPts val="4800"/>
              <a:buFont typeface="Arial"/>
              <a:buNone/>
              <a:defRPr b="1" i="0" sz="4800" u="none" cap="none" strike="noStrike">
                <a:solidFill>
                  <a:srgbClr val="13294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2" type="body"/>
          </p:nvPr>
        </p:nvSpPr>
        <p:spPr>
          <a:xfrm>
            <a:off x="457971" y="1570071"/>
            <a:ext cx="9552304" cy="327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40"/>
              </a:spcBef>
              <a:spcAft>
                <a:spcPts val="0"/>
              </a:spcAft>
              <a:buClr>
                <a:srgbClr val="E84A27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E84A2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3" type="body"/>
          </p:nvPr>
        </p:nvSpPr>
        <p:spPr>
          <a:xfrm>
            <a:off x="457971" y="1860825"/>
            <a:ext cx="9552304" cy="3017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40"/>
              </a:spcBef>
              <a:spcAft>
                <a:spcPts val="0"/>
              </a:spcAft>
              <a:buClr>
                <a:srgbClr val="E84A27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E84A2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ullets">
  <p:cSld name="Title and Bulle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idx="1" type="body"/>
          </p:nvPr>
        </p:nvSpPr>
        <p:spPr>
          <a:xfrm>
            <a:off x="457969" y="1633220"/>
            <a:ext cx="9525770" cy="5082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57136" lvl="0" marL="457200" marR="0" rtl="0" algn="l">
              <a:spcBef>
                <a:spcPts val="720"/>
              </a:spcBef>
              <a:spcAft>
                <a:spcPts val="0"/>
              </a:spcAft>
              <a:buClr>
                <a:srgbClr val="13294B"/>
              </a:buClr>
              <a:buSzPts val="3599"/>
              <a:buFont typeface="Noto Sans Symbols"/>
              <a:buChar char="▪"/>
              <a:defRPr b="0" i="0" sz="3599" u="none" cap="none" strike="noStrike">
                <a:solidFill>
                  <a:srgbClr val="13294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rgbClr val="13294B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rgbClr val="13294B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rgbClr val="13294B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rgbClr val="13294B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rgbClr val="13294B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rgbClr val="13294B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rgbClr val="13294B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rgbClr val="13294B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2" type="body"/>
          </p:nvPr>
        </p:nvSpPr>
        <p:spPr>
          <a:xfrm>
            <a:off x="457969" y="635281"/>
            <a:ext cx="9473430" cy="726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960"/>
              </a:spcBef>
              <a:spcAft>
                <a:spcPts val="0"/>
              </a:spcAft>
              <a:buClr>
                <a:srgbClr val="13294B"/>
              </a:buClr>
              <a:buSzPts val="4800"/>
              <a:buFont typeface="Arial"/>
              <a:buNone/>
              <a:defRPr b="1" i="0" sz="4800" u="none" cap="none" strike="noStrike">
                <a:solidFill>
                  <a:srgbClr val="13294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29504" y="7237049"/>
            <a:ext cx="533709" cy="414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>
  <p:cSld name="Title and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idx="1" type="body"/>
          </p:nvPr>
        </p:nvSpPr>
        <p:spPr>
          <a:xfrm>
            <a:off x="457969" y="635281"/>
            <a:ext cx="9473430" cy="726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960"/>
              </a:spcBef>
              <a:spcAft>
                <a:spcPts val="0"/>
              </a:spcAft>
              <a:buClr>
                <a:srgbClr val="13294B"/>
              </a:buClr>
              <a:buSzPts val="4800"/>
              <a:buFont typeface="Arial"/>
              <a:buNone/>
              <a:defRPr b="1" i="0" sz="4800" u="none" cap="none" strike="noStrike">
                <a:solidFill>
                  <a:srgbClr val="13294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57969" y="1628416"/>
            <a:ext cx="9473430" cy="5077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720"/>
              </a:spcBef>
              <a:spcAft>
                <a:spcPts val="0"/>
              </a:spcAft>
              <a:buClr>
                <a:srgbClr val="13294B"/>
              </a:buClr>
              <a:buSzPts val="3599"/>
              <a:buFont typeface="Arial"/>
              <a:buNone/>
              <a:defRPr b="0" i="0" sz="3599" u="none" cap="none" strike="noStrike">
                <a:solidFill>
                  <a:srgbClr val="13294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29504" y="7237049"/>
            <a:ext cx="533709" cy="414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with Text and Media">
  <p:cSld name="Title with Text and Media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843376" y="1608096"/>
            <a:ext cx="3052220" cy="5067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ctr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b="0" i="1" sz="16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457970" y="1628416"/>
            <a:ext cx="6136794" cy="5046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720"/>
              </a:spcBef>
              <a:spcAft>
                <a:spcPts val="0"/>
              </a:spcAft>
              <a:buClr>
                <a:srgbClr val="13294B"/>
              </a:buClr>
              <a:buSzPts val="3599"/>
              <a:buFont typeface="Arial"/>
              <a:buNone/>
              <a:defRPr b="0" i="0" sz="3599" u="none" cap="none" strike="noStrike">
                <a:solidFill>
                  <a:srgbClr val="13294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3" type="body"/>
          </p:nvPr>
        </p:nvSpPr>
        <p:spPr>
          <a:xfrm>
            <a:off x="457969" y="635281"/>
            <a:ext cx="9473430" cy="726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960"/>
              </a:spcBef>
              <a:spcAft>
                <a:spcPts val="0"/>
              </a:spcAft>
              <a:buClr>
                <a:srgbClr val="13294B"/>
              </a:buClr>
              <a:buSzPts val="4800"/>
              <a:buFont typeface="Arial"/>
              <a:buNone/>
              <a:defRPr b="1" i="0" sz="4800" u="none" cap="none" strike="noStrike">
                <a:solidFill>
                  <a:srgbClr val="13294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29504" y="7237049"/>
            <a:ext cx="533709" cy="414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ide-by-side Text">
  <p:cSld name="Side-by-side 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idx="1" type="body"/>
          </p:nvPr>
        </p:nvSpPr>
        <p:spPr>
          <a:xfrm>
            <a:off x="457971" y="1628416"/>
            <a:ext cx="4608484" cy="5087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720"/>
              </a:spcBef>
              <a:spcAft>
                <a:spcPts val="0"/>
              </a:spcAft>
              <a:buClr>
                <a:srgbClr val="13294B"/>
              </a:buClr>
              <a:buSzPts val="3599"/>
              <a:buFont typeface="Arial"/>
              <a:buNone/>
              <a:defRPr b="0" i="0" sz="3599" u="none" cap="none" strike="noStrike">
                <a:solidFill>
                  <a:srgbClr val="13294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2" type="body"/>
          </p:nvPr>
        </p:nvSpPr>
        <p:spPr>
          <a:xfrm>
            <a:off x="5223474" y="1628416"/>
            <a:ext cx="4608484" cy="5087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720"/>
              </a:spcBef>
              <a:spcAft>
                <a:spcPts val="0"/>
              </a:spcAft>
              <a:buClr>
                <a:srgbClr val="13294B"/>
              </a:buClr>
              <a:buSzPts val="3599"/>
              <a:buFont typeface="Arial"/>
              <a:buNone/>
              <a:defRPr b="0" i="0" sz="3599" u="none" cap="none" strike="noStrike">
                <a:solidFill>
                  <a:srgbClr val="13294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3" type="body"/>
          </p:nvPr>
        </p:nvSpPr>
        <p:spPr>
          <a:xfrm>
            <a:off x="457969" y="635281"/>
            <a:ext cx="9473430" cy="726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960"/>
              </a:spcBef>
              <a:spcAft>
                <a:spcPts val="0"/>
              </a:spcAft>
              <a:buClr>
                <a:srgbClr val="13294B"/>
              </a:buClr>
              <a:buSzPts val="4800"/>
              <a:buFont typeface="Arial"/>
              <a:buNone/>
              <a:defRPr b="1" i="0" sz="4800" u="none" cap="none" strike="noStrike">
                <a:solidFill>
                  <a:srgbClr val="13294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29504" y="7237049"/>
            <a:ext cx="533709" cy="414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Media">
  <p:cSld name="Title and Media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idx="1" type="body"/>
          </p:nvPr>
        </p:nvSpPr>
        <p:spPr>
          <a:xfrm>
            <a:off x="457970" y="1608096"/>
            <a:ext cx="9437625" cy="5097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b="0" i="1" sz="16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457969" y="635281"/>
            <a:ext cx="9473430" cy="726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960"/>
              </a:spcBef>
              <a:spcAft>
                <a:spcPts val="0"/>
              </a:spcAft>
              <a:buClr>
                <a:srgbClr val="142958"/>
              </a:buClr>
              <a:buSzPts val="4800"/>
              <a:buFont typeface="Arial"/>
              <a:buNone/>
              <a:defRPr b="1" i="0" sz="4800" u="none" cap="none" strike="noStrike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29504" y="7237049"/>
            <a:ext cx="533709" cy="414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>
  <p:cSld name="Section 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/>
          <p:nvPr/>
        </p:nvSpPr>
        <p:spPr>
          <a:xfrm>
            <a:off x="0" y="2834640"/>
            <a:ext cx="10363200" cy="2038696"/>
          </a:xfrm>
          <a:prstGeom prst="rect">
            <a:avLst/>
          </a:prstGeom>
          <a:solidFill>
            <a:srgbClr val="13294B"/>
          </a:soli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9"/>
          <p:cNvSpPr txBox="1"/>
          <p:nvPr>
            <p:ph idx="1" type="body"/>
          </p:nvPr>
        </p:nvSpPr>
        <p:spPr>
          <a:xfrm>
            <a:off x="457969" y="2977965"/>
            <a:ext cx="9473430" cy="6305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2" type="body"/>
          </p:nvPr>
        </p:nvSpPr>
        <p:spPr>
          <a:xfrm>
            <a:off x="457969" y="3833136"/>
            <a:ext cx="9473430" cy="718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599"/>
              <a:buFont typeface="Arial"/>
              <a:buNone/>
              <a:defRPr b="0" i="1" sz="3599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25386" lvl="1" marL="914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29504" y="7237049"/>
            <a:ext cx="533709" cy="414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29504" y="7237049"/>
            <a:ext cx="533709" cy="414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jpg"/><Relationship Id="rId3" Type="http://schemas.openxmlformats.org/officeDocument/2006/relationships/image" Target="../media/image8.jpg"/><Relationship Id="rId4" Type="http://schemas.openxmlformats.org/officeDocument/2006/relationships/image" Target="../media/image10.jp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9.jp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8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" y="5111280"/>
            <a:ext cx="10363198" cy="267387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/>
          <p:nvPr/>
        </p:nvSpPr>
        <p:spPr>
          <a:xfrm>
            <a:off x="9825" y="5528610"/>
            <a:ext cx="10353376" cy="2256549"/>
          </a:xfrm>
          <a:prstGeom prst="rect">
            <a:avLst/>
          </a:prstGeom>
          <a:solidFill>
            <a:srgbClr val="E84A26"/>
          </a:soli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2">
            <a:alphaModFix/>
          </a:blip>
          <a:srcRect b="0" l="0" r="0" t="196"/>
          <a:stretch/>
        </p:blipFill>
        <p:spPr>
          <a:xfrm>
            <a:off x="-2940" y="3290596"/>
            <a:ext cx="2608873" cy="1772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05933" y="3289109"/>
            <a:ext cx="2608873" cy="1775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13698" y="3289109"/>
            <a:ext cx="2608873" cy="1775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54327" y="3291127"/>
            <a:ext cx="2608873" cy="177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33167" y="6388907"/>
            <a:ext cx="4202606" cy="97060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0" y="7118190"/>
            <a:ext cx="10363200" cy="654210"/>
          </a:xfrm>
          <a:prstGeom prst="rect">
            <a:avLst/>
          </a:prstGeom>
          <a:solidFill>
            <a:srgbClr val="E84A26"/>
          </a:soli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1">
            <a:alphaModFix/>
          </a:blip>
          <a:srcRect b="75362" l="0" r="0" t="0"/>
          <a:stretch/>
        </p:blipFill>
        <p:spPr>
          <a:xfrm>
            <a:off x="-1" y="7020570"/>
            <a:ext cx="10363201" cy="253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87472" y="7361422"/>
            <a:ext cx="1691357" cy="171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3"/>
          <p:cNvPicPr preferRelativeResize="0"/>
          <p:nvPr/>
        </p:nvPicPr>
        <p:blipFill rotWithShape="1">
          <a:blip r:embed="rId3">
            <a:alphaModFix/>
          </a:blip>
          <a:srcRect b="63560" l="0" r="92703" t="0"/>
          <a:stretch/>
        </p:blipFill>
        <p:spPr>
          <a:xfrm>
            <a:off x="464947" y="7237049"/>
            <a:ext cx="364557" cy="42045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29504" y="7237049"/>
            <a:ext cx="533709" cy="414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75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processing.org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457971" y="619125"/>
            <a:ext cx="9552304" cy="742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3294B"/>
              </a:buClr>
              <a:buSzPts val="4800"/>
              <a:buNone/>
            </a:pPr>
            <a:r>
              <a:rPr lang="en-US"/>
              <a:t>Human Turntable</a:t>
            </a:r>
            <a:endParaRPr/>
          </a:p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457971" y="1570071"/>
            <a:ext cx="9552304" cy="327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84A27"/>
              </a:buClr>
              <a:buSzPts val="1700"/>
              <a:buNone/>
            </a:pPr>
            <a:r>
              <a:rPr lang="en-US"/>
              <a:t>Daniel Kalinin, Daniel Zhang, Jacob Taylor</a:t>
            </a:r>
            <a:endParaRPr/>
          </a:p>
        </p:txBody>
      </p:sp>
      <p:sp>
        <p:nvSpPr>
          <p:cNvPr id="62" name="Google Shape;62;p11"/>
          <p:cNvSpPr txBox="1"/>
          <p:nvPr>
            <p:ph idx="3" type="body"/>
          </p:nvPr>
        </p:nvSpPr>
        <p:spPr>
          <a:xfrm>
            <a:off x="457971" y="1860825"/>
            <a:ext cx="9552304" cy="3017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84A27"/>
              </a:buClr>
              <a:buSzPts val="1200"/>
              <a:buNone/>
            </a:pPr>
            <a:r>
              <a:rPr lang="en-US"/>
              <a:t>Team 9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457969" y="1633220"/>
            <a:ext cx="9525770" cy="5082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3440" lvl="0" marL="381976" rtl="0" algn="l">
              <a:spcBef>
                <a:spcPts val="0"/>
              </a:spcBef>
              <a:spcAft>
                <a:spcPts val="0"/>
              </a:spcAft>
              <a:buClr>
                <a:srgbClr val="13294B"/>
              </a:buClr>
              <a:buSzPts val="3599"/>
              <a:buFont typeface="Noto Sans Symbols"/>
              <a:buNone/>
            </a:pPr>
            <a:r>
              <a:t/>
            </a:r>
            <a:endParaRPr/>
          </a:p>
          <a:p>
            <a:pPr indent="-457136" lvl="0" marL="457200" rtl="0" algn="l">
              <a:spcBef>
                <a:spcPts val="0"/>
              </a:spcBef>
              <a:spcAft>
                <a:spcPts val="0"/>
              </a:spcAft>
              <a:buSzPts val="3599"/>
              <a:buChar char="●"/>
            </a:pPr>
            <a:r>
              <a:rPr lang="en-US"/>
              <a:t>All subsystems worked properly</a:t>
            </a:r>
            <a:endParaRPr/>
          </a:p>
          <a:p>
            <a:pPr indent="-457136" lvl="0" marL="457200" rtl="0" algn="l">
              <a:spcBef>
                <a:spcPts val="0"/>
              </a:spcBef>
              <a:spcAft>
                <a:spcPts val="0"/>
              </a:spcAft>
              <a:buSzPts val="3599"/>
              <a:buChar char="●"/>
            </a:pPr>
            <a:r>
              <a:rPr lang="en-US"/>
              <a:t>Entire project was able to function and meet all 3 objectives</a:t>
            </a:r>
            <a:endParaRPr/>
          </a:p>
          <a:p>
            <a:pPr indent="-457136" lvl="0" marL="457200" rtl="0" algn="l">
              <a:spcBef>
                <a:spcPts val="0"/>
              </a:spcBef>
              <a:spcAft>
                <a:spcPts val="0"/>
              </a:spcAft>
              <a:buSzPts val="3599"/>
              <a:buChar char="●"/>
            </a:pPr>
            <a:r>
              <a:rPr lang="en-US"/>
              <a:t>Improvements:</a:t>
            </a:r>
            <a:endParaRPr/>
          </a:p>
          <a:p>
            <a:pPr indent="-425386" lvl="1" marL="914400" rtl="0" algn="l">
              <a:spcBef>
                <a:spcPts val="0"/>
              </a:spcBef>
              <a:spcAft>
                <a:spcPts val="0"/>
              </a:spcAft>
              <a:buSzPts val="3099"/>
              <a:buChar char="○"/>
            </a:pPr>
            <a:r>
              <a:rPr lang="en-US"/>
              <a:t>Machined Metal Turntable Design</a:t>
            </a:r>
            <a:endParaRPr/>
          </a:p>
          <a:p>
            <a:pPr indent="-425386" lvl="1" marL="914400" rtl="0" algn="l">
              <a:spcBef>
                <a:spcPts val="0"/>
              </a:spcBef>
              <a:spcAft>
                <a:spcPts val="0"/>
              </a:spcAft>
              <a:buSzPts val="3099"/>
              <a:buChar char="○"/>
            </a:pPr>
            <a:r>
              <a:rPr lang="en-US"/>
              <a:t>Motor with less “give” between steps</a:t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0"/>
          <p:cNvSpPr txBox="1"/>
          <p:nvPr>
            <p:ph idx="2" type="body"/>
          </p:nvPr>
        </p:nvSpPr>
        <p:spPr>
          <a:xfrm>
            <a:off x="457969" y="635281"/>
            <a:ext cx="9473430" cy="726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3294B"/>
              </a:buClr>
              <a:buSzPts val="4800"/>
              <a:buNone/>
            </a:pPr>
            <a:r>
              <a:rPr lang="en-US"/>
              <a:t>Conclusion</a:t>
            </a:r>
            <a:endParaRPr/>
          </a:p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829504" y="7237049"/>
            <a:ext cx="533709" cy="414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457969" y="1633220"/>
            <a:ext cx="9525900" cy="508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1"/>
          <p:cNvSpPr txBox="1"/>
          <p:nvPr>
            <p:ph idx="2" type="body"/>
          </p:nvPr>
        </p:nvSpPr>
        <p:spPr>
          <a:xfrm>
            <a:off x="457969" y="635281"/>
            <a:ext cx="9473400" cy="726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960"/>
              </a:spcBef>
              <a:spcAft>
                <a:spcPts val="0"/>
              </a:spcAft>
              <a:buNone/>
            </a:pPr>
            <a:r>
              <a:rPr lang="en-US"/>
              <a:t>Questions?</a:t>
            </a:r>
            <a:endParaRPr/>
          </a:p>
        </p:txBody>
      </p:sp>
      <p:sp>
        <p:nvSpPr>
          <p:cNvPr id="140" name="Google Shape;140;p21"/>
          <p:cNvSpPr txBox="1"/>
          <p:nvPr>
            <p:ph idx="12" type="sldNum"/>
          </p:nvPr>
        </p:nvSpPr>
        <p:spPr>
          <a:xfrm>
            <a:off x="829504" y="7237049"/>
            <a:ext cx="533700" cy="414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" type="body"/>
          </p:nvPr>
        </p:nvSpPr>
        <p:spPr>
          <a:xfrm>
            <a:off x="457969" y="1633220"/>
            <a:ext cx="9525770" cy="5082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83576" lvl="0" marL="381976" rtl="0" algn="l">
              <a:spcBef>
                <a:spcPts val="0"/>
              </a:spcBef>
              <a:spcAft>
                <a:spcPts val="0"/>
              </a:spcAft>
              <a:buClr>
                <a:srgbClr val="13294B"/>
              </a:buClr>
              <a:buSzPts val="4800"/>
              <a:buFont typeface="Noto Sans Symbols"/>
              <a:buChar char="▪"/>
            </a:pPr>
            <a:r>
              <a:rPr lang="en-US" sz="4800"/>
              <a:t>Purpose</a:t>
            </a:r>
            <a:endParaRPr sz="4800"/>
          </a:p>
          <a:p>
            <a:pPr indent="-445315" lvl="1" marL="827617" rtl="0" algn="l">
              <a:spcBef>
                <a:spcPts val="560"/>
              </a:spcBef>
              <a:spcAft>
                <a:spcPts val="0"/>
              </a:spcAft>
              <a:buClr>
                <a:srgbClr val="13294B"/>
              </a:buClr>
              <a:buSzPts val="4800"/>
              <a:buChar char="–"/>
            </a:pPr>
            <a:r>
              <a:rPr lang="en-US" sz="4800"/>
              <a:t>Human Turntable to help Ryan Corey, former TA</a:t>
            </a:r>
            <a:endParaRPr sz="4800"/>
          </a:p>
          <a:p>
            <a:pPr indent="-445315" lvl="1" marL="827617" rtl="0" algn="l">
              <a:spcBef>
                <a:spcPts val="560"/>
              </a:spcBef>
              <a:spcAft>
                <a:spcPts val="0"/>
              </a:spcAft>
              <a:buClr>
                <a:srgbClr val="13294B"/>
              </a:buClr>
              <a:buSzPts val="4800"/>
              <a:buChar char="–"/>
            </a:pPr>
            <a:r>
              <a:rPr lang="en-US" sz="4800"/>
              <a:t>Binaural audio mapping</a:t>
            </a:r>
            <a:endParaRPr sz="4800"/>
          </a:p>
          <a:p>
            <a:pPr indent="-445315" lvl="1" marL="827617" rtl="0" algn="l">
              <a:spcBef>
                <a:spcPts val="560"/>
              </a:spcBef>
              <a:spcAft>
                <a:spcPts val="0"/>
              </a:spcAft>
              <a:buClr>
                <a:srgbClr val="13294B"/>
              </a:buClr>
              <a:buSzPts val="4800"/>
              <a:buChar char="–"/>
            </a:pPr>
            <a:r>
              <a:rPr lang="en-US" sz="4800"/>
              <a:t>For development of better hearing aids</a:t>
            </a:r>
            <a:endParaRPr sz="4800"/>
          </a:p>
          <a:p>
            <a:pPr indent="0" lvl="0" marL="381976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2"/>
          <p:cNvSpPr txBox="1"/>
          <p:nvPr>
            <p:ph idx="2" type="body"/>
          </p:nvPr>
        </p:nvSpPr>
        <p:spPr>
          <a:xfrm>
            <a:off x="457969" y="635281"/>
            <a:ext cx="9473430" cy="726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3294B"/>
              </a:buClr>
              <a:buSzPts val="4800"/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69" name="Google Shape;69;p12"/>
          <p:cNvSpPr txBox="1"/>
          <p:nvPr>
            <p:ph idx="12" type="sldNum"/>
          </p:nvPr>
        </p:nvSpPr>
        <p:spPr>
          <a:xfrm>
            <a:off x="829504" y="7237049"/>
            <a:ext cx="533709" cy="414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" type="body"/>
          </p:nvPr>
        </p:nvSpPr>
        <p:spPr>
          <a:xfrm>
            <a:off x="457969" y="1633220"/>
            <a:ext cx="9525900" cy="508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8240" lvl="0" marL="381976" rtl="0" algn="l">
              <a:spcBef>
                <a:spcPts val="560"/>
              </a:spcBef>
              <a:spcAft>
                <a:spcPts val="0"/>
              </a:spcAft>
              <a:buSzPts val="4800"/>
              <a:buFont typeface="Arial"/>
              <a:buChar char="▪"/>
            </a:pPr>
            <a:r>
              <a:rPr lang="en-US" sz="4800"/>
              <a:t>Rotate human being up to 300 pounds</a:t>
            </a:r>
            <a:endParaRPr sz="4800"/>
          </a:p>
          <a:p>
            <a:pPr indent="-458240" lvl="0" marL="381976" rtl="0" algn="l">
              <a:spcBef>
                <a:spcPts val="560"/>
              </a:spcBef>
              <a:spcAft>
                <a:spcPts val="0"/>
              </a:spcAft>
              <a:buSzPts val="4800"/>
              <a:buFont typeface="Arial"/>
              <a:buChar char="▪"/>
            </a:pPr>
            <a:r>
              <a:rPr lang="en-US" sz="4800"/>
              <a:t>Silent when not rotating</a:t>
            </a:r>
            <a:endParaRPr sz="4800"/>
          </a:p>
          <a:p>
            <a:pPr indent="-458240" lvl="0" marL="381976" rtl="0" algn="l">
              <a:spcBef>
                <a:spcPts val="560"/>
              </a:spcBef>
              <a:spcAft>
                <a:spcPts val="0"/>
              </a:spcAft>
              <a:buSzPts val="4800"/>
              <a:buFont typeface="Arial"/>
              <a:buChar char="▪"/>
            </a:pPr>
            <a:r>
              <a:rPr lang="en-US" sz="4800"/>
              <a:t>Omnidirectional precise rotations </a:t>
            </a:r>
            <a:endParaRPr sz="4800"/>
          </a:p>
        </p:txBody>
      </p:sp>
      <p:sp>
        <p:nvSpPr>
          <p:cNvPr id="76" name="Google Shape;76;p13"/>
          <p:cNvSpPr txBox="1"/>
          <p:nvPr>
            <p:ph idx="2" type="body"/>
          </p:nvPr>
        </p:nvSpPr>
        <p:spPr>
          <a:xfrm>
            <a:off x="457969" y="635281"/>
            <a:ext cx="9473400" cy="726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960"/>
              </a:spcBef>
              <a:spcAft>
                <a:spcPts val="0"/>
              </a:spcAft>
              <a:buNone/>
            </a:pPr>
            <a:r>
              <a:rPr lang="en-US"/>
              <a:t>Objectives</a:t>
            </a:r>
            <a:endParaRPr/>
          </a:p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829504" y="7237049"/>
            <a:ext cx="533700" cy="414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>
            <p:ph idx="1" type="body"/>
          </p:nvPr>
        </p:nvSpPr>
        <p:spPr>
          <a:xfrm>
            <a:off x="457969" y="1633220"/>
            <a:ext cx="9525770" cy="5082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976" lvl="0" marL="381976" rtl="0" algn="l">
              <a:spcBef>
                <a:spcPts val="0"/>
              </a:spcBef>
              <a:spcAft>
                <a:spcPts val="0"/>
              </a:spcAft>
              <a:buClr>
                <a:srgbClr val="13294B"/>
              </a:buClr>
              <a:buSzPts val="3200"/>
              <a:buFont typeface="Noto Sans Symbols"/>
              <a:buChar char="▪"/>
            </a:pPr>
            <a:r>
              <a:rPr lang="en-US" sz="3200"/>
              <a:t>Turntable subsystems</a:t>
            </a:r>
            <a:endParaRPr/>
          </a:p>
          <a:p>
            <a:pPr indent="-318315" lvl="1" marL="827617" rtl="0" algn="l">
              <a:spcBef>
                <a:spcPts val="560"/>
              </a:spcBef>
              <a:spcAft>
                <a:spcPts val="0"/>
              </a:spcAft>
              <a:buClr>
                <a:srgbClr val="13294B"/>
              </a:buClr>
              <a:buSzPts val="2800"/>
              <a:buChar char="–"/>
            </a:pPr>
            <a:r>
              <a:rPr lang="en-US" sz="2800"/>
              <a:t>Controls</a:t>
            </a:r>
            <a:endParaRPr/>
          </a:p>
          <a:p>
            <a:pPr indent="-318315" lvl="1" marL="827617" rtl="0" algn="l">
              <a:spcBef>
                <a:spcPts val="560"/>
              </a:spcBef>
              <a:spcAft>
                <a:spcPts val="0"/>
              </a:spcAft>
              <a:buClr>
                <a:srgbClr val="13294B"/>
              </a:buClr>
              <a:buSzPts val="2800"/>
              <a:buChar char="–"/>
            </a:pPr>
            <a:r>
              <a:rPr lang="en-US" sz="2800"/>
              <a:t>Motor Driver</a:t>
            </a:r>
            <a:endParaRPr/>
          </a:p>
          <a:p>
            <a:pPr indent="-318315" lvl="1" marL="827617" rtl="0" algn="l">
              <a:spcBef>
                <a:spcPts val="560"/>
              </a:spcBef>
              <a:spcAft>
                <a:spcPts val="0"/>
              </a:spcAft>
              <a:buClr>
                <a:srgbClr val="13294B"/>
              </a:buClr>
              <a:buSzPts val="2800"/>
              <a:buChar char="–"/>
            </a:pPr>
            <a:r>
              <a:rPr lang="en-US" sz="2800"/>
              <a:t>Stepper Motor</a:t>
            </a:r>
            <a:endParaRPr/>
          </a:p>
          <a:p>
            <a:pPr indent="-318315" lvl="1" marL="827617" rtl="0" algn="l">
              <a:spcBef>
                <a:spcPts val="560"/>
              </a:spcBef>
              <a:spcAft>
                <a:spcPts val="0"/>
              </a:spcAft>
              <a:buClr>
                <a:srgbClr val="13294B"/>
              </a:buClr>
              <a:buSzPts val="2800"/>
              <a:buChar char="–"/>
            </a:pPr>
            <a:r>
              <a:rPr lang="en-US" sz="2800"/>
              <a:t>Power Supply</a:t>
            </a:r>
            <a:endParaRPr/>
          </a:p>
          <a:p>
            <a:pPr indent="-318315" lvl="1" marL="827617" rtl="0" algn="l">
              <a:spcBef>
                <a:spcPts val="560"/>
              </a:spcBef>
              <a:spcAft>
                <a:spcPts val="0"/>
              </a:spcAft>
              <a:buClr>
                <a:srgbClr val="13294B"/>
              </a:buClr>
              <a:buSzPts val="2800"/>
              <a:buChar char="–"/>
            </a:pPr>
            <a:r>
              <a:rPr lang="en-US" sz="2800"/>
              <a:t>Software</a:t>
            </a:r>
            <a:endParaRPr/>
          </a:p>
          <a:p>
            <a:pPr indent="-318315" lvl="1" marL="827617" rtl="0" algn="l">
              <a:spcBef>
                <a:spcPts val="560"/>
              </a:spcBef>
              <a:spcAft>
                <a:spcPts val="0"/>
              </a:spcAft>
              <a:buClr>
                <a:srgbClr val="13294B"/>
              </a:buClr>
              <a:buSzPts val="2800"/>
              <a:buChar char="–"/>
            </a:pPr>
            <a:r>
              <a:rPr lang="en-US" sz="2800"/>
              <a:t>Physical Structure</a:t>
            </a:r>
            <a:endParaRPr/>
          </a:p>
        </p:txBody>
      </p:sp>
      <p:sp>
        <p:nvSpPr>
          <p:cNvPr id="83" name="Google Shape;83;p14"/>
          <p:cNvSpPr txBox="1"/>
          <p:nvPr>
            <p:ph idx="2" type="body"/>
          </p:nvPr>
        </p:nvSpPr>
        <p:spPr>
          <a:xfrm>
            <a:off x="457969" y="635281"/>
            <a:ext cx="9473430" cy="726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3294B"/>
              </a:buClr>
              <a:buSzPts val="4800"/>
              <a:buNone/>
            </a:pPr>
            <a:r>
              <a:rPr lang="en-US"/>
              <a:t>General Overview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457969" y="1633220"/>
            <a:ext cx="9525900" cy="508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5"/>
          <p:cNvSpPr txBox="1"/>
          <p:nvPr>
            <p:ph idx="2" type="body"/>
          </p:nvPr>
        </p:nvSpPr>
        <p:spPr>
          <a:xfrm>
            <a:off x="484219" y="385106"/>
            <a:ext cx="9473400" cy="726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960"/>
              </a:spcBef>
              <a:spcAft>
                <a:spcPts val="0"/>
              </a:spcAft>
              <a:buNone/>
            </a:pPr>
            <a:r>
              <a:rPr lang="en-US"/>
              <a:t>Block Diagram</a:t>
            </a:r>
            <a:endParaRPr/>
          </a:p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829504" y="7237049"/>
            <a:ext cx="533700" cy="414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2" name="Google Shape;9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898" y="1362173"/>
            <a:ext cx="9473400" cy="5313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457969" y="1633220"/>
            <a:ext cx="5347086" cy="5082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976" lvl="0" marL="381976" rtl="0" algn="l">
              <a:spcBef>
                <a:spcPts val="0"/>
              </a:spcBef>
              <a:spcAft>
                <a:spcPts val="0"/>
              </a:spcAft>
              <a:buClr>
                <a:srgbClr val="13294B"/>
              </a:buClr>
              <a:buSzPts val="3200"/>
              <a:buFont typeface="Noto Sans Symbols"/>
              <a:buChar char="▪"/>
            </a:pPr>
            <a:r>
              <a:rPr lang="en-US" sz="3200"/>
              <a:t>ATmega328P Microcontroller</a:t>
            </a:r>
            <a:endParaRPr/>
          </a:p>
          <a:p>
            <a:pPr indent="-178776" lvl="0" marL="381976" rtl="0" algn="l">
              <a:spcBef>
                <a:spcPts val="640"/>
              </a:spcBef>
              <a:spcAft>
                <a:spcPts val="0"/>
              </a:spcAft>
              <a:buClr>
                <a:srgbClr val="13294B"/>
              </a:buClr>
              <a:buSzPts val="3200"/>
              <a:buFont typeface="Noto Sans Symbols"/>
              <a:buNone/>
            </a:pPr>
            <a:r>
              <a:t/>
            </a:r>
            <a:endParaRPr sz="3200"/>
          </a:p>
          <a:p>
            <a:pPr indent="-381976" lvl="0" marL="381976" rtl="0" algn="l">
              <a:spcBef>
                <a:spcPts val="640"/>
              </a:spcBef>
              <a:spcAft>
                <a:spcPts val="0"/>
              </a:spcAft>
              <a:buClr>
                <a:srgbClr val="13294B"/>
              </a:buClr>
              <a:buSzPts val="3200"/>
              <a:buFont typeface="Noto Sans Symbols"/>
              <a:buChar char="▪"/>
            </a:pPr>
            <a:r>
              <a:rPr lang="en-US" sz="3200"/>
              <a:t>Serial to USB via FTDI IC</a:t>
            </a:r>
            <a:endParaRPr/>
          </a:p>
          <a:p>
            <a:pPr indent="-178776" lvl="0" marL="381976" rtl="0" algn="l">
              <a:spcBef>
                <a:spcPts val="640"/>
              </a:spcBef>
              <a:spcAft>
                <a:spcPts val="0"/>
              </a:spcAft>
              <a:buClr>
                <a:srgbClr val="13294B"/>
              </a:buClr>
              <a:buSzPts val="3200"/>
              <a:buFont typeface="Noto Sans Symbols"/>
              <a:buNone/>
            </a:pPr>
            <a:r>
              <a:t/>
            </a:r>
            <a:endParaRPr sz="3200"/>
          </a:p>
          <a:p>
            <a:pPr indent="-381976" lvl="0" marL="381976" rtl="0" algn="l">
              <a:spcBef>
                <a:spcPts val="640"/>
              </a:spcBef>
              <a:spcAft>
                <a:spcPts val="0"/>
              </a:spcAft>
              <a:buClr>
                <a:srgbClr val="13294B"/>
              </a:buClr>
              <a:buSzPts val="3200"/>
              <a:buFont typeface="Noto Sans Symbols"/>
              <a:buChar char="▪"/>
            </a:pPr>
            <a:r>
              <a:rPr lang="en-US" sz="3200"/>
              <a:t>Serial input from COM port</a:t>
            </a:r>
            <a:endParaRPr/>
          </a:p>
          <a:p>
            <a:pPr indent="-153439" lvl="0" marL="381976" rtl="0" algn="l">
              <a:spcBef>
                <a:spcPts val="720"/>
              </a:spcBef>
              <a:spcAft>
                <a:spcPts val="0"/>
              </a:spcAft>
              <a:buClr>
                <a:srgbClr val="13294B"/>
              </a:buClr>
              <a:buSzPts val="3599"/>
              <a:buFont typeface="Noto Sans Symbols"/>
              <a:buNone/>
            </a:pPr>
            <a:r>
              <a:t/>
            </a:r>
            <a:endParaRPr/>
          </a:p>
          <a:p>
            <a:pPr indent="-153439" lvl="0" marL="381976" rtl="0" algn="l">
              <a:spcBef>
                <a:spcPts val="720"/>
              </a:spcBef>
              <a:spcAft>
                <a:spcPts val="0"/>
              </a:spcAft>
              <a:buClr>
                <a:srgbClr val="13294B"/>
              </a:buClr>
              <a:buSzPts val="3599"/>
              <a:buFont typeface="Noto Sans Symbols"/>
              <a:buNone/>
            </a:pPr>
            <a:r>
              <a:t/>
            </a:r>
            <a:endParaRPr/>
          </a:p>
          <a:p>
            <a:pPr indent="-153439" lvl="0" marL="381976" rtl="0" algn="l">
              <a:spcBef>
                <a:spcPts val="720"/>
              </a:spcBef>
              <a:spcAft>
                <a:spcPts val="0"/>
              </a:spcAft>
              <a:buClr>
                <a:srgbClr val="13294B"/>
              </a:buClr>
              <a:buSzPts val="3599"/>
              <a:buFont typeface="Noto Sans Symbols"/>
              <a:buNone/>
            </a:pPr>
            <a:r>
              <a:t/>
            </a:r>
            <a:endParaRPr/>
          </a:p>
          <a:p>
            <a:pPr indent="-153439" lvl="0" marL="381976" rtl="0" algn="l">
              <a:spcBef>
                <a:spcPts val="720"/>
              </a:spcBef>
              <a:spcAft>
                <a:spcPts val="0"/>
              </a:spcAft>
              <a:buClr>
                <a:srgbClr val="13294B"/>
              </a:buClr>
              <a:buSzPts val="3599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 txBox="1"/>
          <p:nvPr>
            <p:ph idx="2" type="body"/>
          </p:nvPr>
        </p:nvSpPr>
        <p:spPr>
          <a:xfrm>
            <a:off x="457969" y="635281"/>
            <a:ext cx="9473430" cy="726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3294B"/>
              </a:buClr>
              <a:buSzPts val="4800"/>
              <a:buNone/>
            </a:pPr>
            <a:r>
              <a:rPr lang="en-US"/>
              <a:t>Controls </a:t>
            </a:r>
            <a:endParaRPr/>
          </a:p>
        </p:txBody>
      </p:sp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829504" y="7237049"/>
            <a:ext cx="533709" cy="414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https://lh4.googleusercontent.com/KE4hEgIUlmji5Z41YTtAehVFUtIE1WbqBjempQuKZkXe5dS_m5OrM3uEwhKu53_3HlkdReH0kf_uMrJafL9jSD_JuelooKSbLNSbxCsOsjUWHshoOtSaUb4L8nqfPTpeW-FJRxFMXL8" id="100" name="Google Shape;10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5004323" y="2128121"/>
            <a:ext cx="6276109" cy="26294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457969" y="1633220"/>
            <a:ext cx="9525900" cy="508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07" name="Google Shape;107;p17"/>
          <p:cNvSpPr txBox="1"/>
          <p:nvPr>
            <p:ph idx="2" type="body"/>
          </p:nvPr>
        </p:nvSpPr>
        <p:spPr>
          <a:xfrm>
            <a:off x="457969" y="635281"/>
            <a:ext cx="9473400" cy="726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960"/>
              </a:spcBef>
              <a:spcAft>
                <a:spcPts val="0"/>
              </a:spcAft>
              <a:buNone/>
            </a:pPr>
            <a:r>
              <a:rPr lang="en-US"/>
              <a:t>User Interface</a:t>
            </a:r>
            <a:endParaRPr/>
          </a:p>
        </p:txBody>
      </p:sp>
      <p:sp>
        <p:nvSpPr>
          <p:cNvPr id="108" name="Google Shape;108;p17"/>
          <p:cNvSpPr txBox="1"/>
          <p:nvPr>
            <p:ph idx="12" type="sldNum"/>
          </p:nvPr>
        </p:nvSpPr>
        <p:spPr>
          <a:xfrm>
            <a:off x="829504" y="7237049"/>
            <a:ext cx="533700" cy="414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9" name="Google Shape;10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975" y="1633225"/>
            <a:ext cx="4755525" cy="489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457969" y="1633220"/>
            <a:ext cx="9525900" cy="508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136" lvl="0" marL="457200" rtl="0" algn="l">
              <a:spcBef>
                <a:spcPts val="720"/>
              </a:spcBef>
              <a:spcAft>
                <a:spcPts val="0"/>
              </a:spcAft>
              <a:buSzPts val="3599"/>
              <a:buChar char="▪"/>
            </a:pPr>
            <a:r>
              <a:rPr lang="en-US"/>
              <a:t>Processing and Arduino</a:t>
            </a:r>
            <a:endParaRPr/>
          </a:p>
          <a:p>
            <a:pPr indent="-425386" lvl="1" marL="914400" rtl="0" algn="l">
              <a:spcBef>
                <a:spcPts val="0"/>
              </a:spcBef>
              <a:spcAft>
                <a:spcPts val="0"/>
              </a:spcAft>
              <a:buSzPts val="3099"/>
              <a:buChar char="–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https://processing.org/</a:t>
            </a:r>
            <a:br>
              <a:rPr lang="en-US"/>
            </a:br>
            <a:endParaRPr/>
          </a:p>
          <a:p>
            <a:pPr indent="-457136" lvl="0" marL="457200" rtl="0" algn="l">
              <a:spcBef>
                <a:spcPts val="0"/>
              </a:spcBef>
              <a:spcAft>
                <a:spcPts val="0"/>
              </a:spcAft>
              <a:buSzPts val="3599"/>
              <a:buChar char="▪"/>
            </a:pPr>
            <a:r>
              <a:rPr lang="en-US"/>
              <a:t>Java</a:t>
            </a:r>
            <a:endParaRPr/>
          </a:p>
          <a:p>
            <a:pPr indent="-457136" lvl="0" marL="457200" rtl="0" algn="l">
              <a:spcBef>
                <a:spcPts val="0"/>
              </a:spcBef>
              <a:spcAft>
                <a:spcPts val="0"/>
              </a:spcAft>
              <a:buSzPts val="3599"/>
              <a:buChar char="▪"/>
            </a:pPr>
            <a:r>
              <a:rPr lang="en-US"/>
              <a:t>Serial</a:t>
            </a:r>
            <a:endParaRPr/>
          </a:p>
          <a:p>
            <a:pPr indent="-457136" lvl="0" marL="457200" rtl="0" algn="l">
              <a:spcBef>
                <a:spcPts val="0"/>
              </a:spcBef>
              <a:spcAft>
                <a:spcPts val="0"/>
              </a:spcAft>
              <a:buSzPts val="3599"/>
              <a:buChar char="▪"/>
            </a:pPr>
            <a:r>
              <a:rPr lang="en-US"/>
              <a:t>Always alternate between rotate and pause</a:t>
            </a:r>
            <a:endParaRPr/>
          </a:p>
        </p:txBody>
      </p:sp>
      <p:sp>
        <p:nvSpPr>
          <p:cNvPr id="116" name="Google Shape;116;p18"/>
          <p:cNvSpPr txBox="1"/>
          <p:nvPr>
            <p:ph idx="2" type="body"/>
          </p:nvPr>
        </p:nvSpPr>
        <p:spPr>
          <a:xfrm>
            <a:off x="457969" y="635281"/>
            <a:ext cx="9473400" cy="726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960"/>
              </a:spcBef>
              <a:spcAft>
                <a:spcPts val="0"/>
              </a:spcAft>
              <a:buNone/>
            </a:pPr>
            <a:r>
              <a:rPr lang="en-US"/>
              <a:t>Software</a:t>
            </a:r>
            <a:endParaRPr/>
          </a:p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829504" y="7237049"/>
            <a:ext cx="533700" cy="414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457969" y="1362082"/>
            <a:ext cx="5194686" cy="53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976" lvl="0" marL="381976" rtl="0" algn="l">
              <a:spcBef>
                <a:spcPts val="0"/>
              </a:spcBef>
              <a:spcAft>
                <a:spcPts val="0"/>
              </a:spcAft>
              <a:buClr>
                <a:srgbClr val="13294B"/>
              </a:buClr>
              <a:buSzPts val="3200"/>
              <a:buFont typeface="Noto Sans Symbols"/>
              <a:buChar char="▪"/>
            </a:pPr>
            <a:r>
              <a:rPr lang="en-US" sz="3200"/>
              <a:t>2 bearing types</a:t>
            </a:r>
            <a:endParaRPr/>
          </a:p>
          <a:p>
            <a:pPr indent="-318315" lvl="1" marL="827617" rtl="0" algn="l">
              <a:spcBef>
                <a:spcPts val="540"/>
              </a:spcBef>
              <a:spcAft>
                <a:spcPts val="0"/>
              </a:spcAft>
              <a:buClr>
                <a:srgbClr val="13294B"/>
              </a:buClr>
              <a:buSzPts val="2700"/>
              <a:buChar char="–"/>
            </a:pPr>
            <a:r>
              <a:rPr lang="en-US" sz="2700"/>
              <a:t> Lazy Susan Bearing (~400 lbs)</a:t>
            </a:r>
            <a:endParaRPr/>
          </a:p>
          <a:p>
            <a:pPr indent="-318315" lvl="1" marL="827617" rtl="0" algn="l">
              <a:spcBef>
                <a:spcPts val="540"/>
              </a:spcBef>
              <a:spcAft>
                <a:spcPts val="0"/>
              </a:spcAft>
              <a:buClr>
                <a:srgbClr val="13294B"/>
              </a:buClr>
              <a:buSzPts val="2700"/>
              <a:buChar char="–"/>
            </a:pPr>
            <a:r>
              <a:rPr lang="en-US" sz="2700"/>
              <a:t>Load Transfer Balls (~30 lbs ea.)</a:t>
            </a:r>
            <a:endParaRPr/>
          </a:p>
          <a:p>
            <a:pPr indent="0" lvl="1" marL="509302" rtl="0" algn="l">
              <a:spcBef>
                <a:spcPts val="640"/>
              </a:spcBef>
              <a:spcAft>
                <a:spcPts val="0"/>
              </a:spcAft>
              <a:buClr>
                <a:srgbClr val="13294B"/>
              </a:buClr>
              <a:buSzPts val="3200"/>
              <a:buNone/>
            </a:pPr>
            <a:r>
              <a:t/>
            </a:r>
            <a:endParaRPr sz="3200"/>
          </a:p>
          <a:p>
            <a:pPr indent="-381976" lvl="0" marL="381976" rtl="0" algn="l">
              <a:spcBef>
                <a:spcPts val="640"/>
              </a:spcBef>
              <a:spcAft>
                <a:spcPts val="0"/>
              </a:spcAft>
              <a:buClr>
                <a:srgbClr val="13294B"/>
              </a:buClr>
              <a:buSzPts val="3200"/>
              <a:buFont typeface="Noto Sans Symbols"/>
              <a:buChar char="▪"/>
            </a:pPr>
            <a:r>
              <a:rPr lang="en-US" sz="3200"/>
              <a:t>Components mounted inside, sealed</a:t>
            </a:r>
            <a:endParaRPr/>
          </a:p>
          <a:p>
            <a:pPr indent="-178776" lvl="0" marL="381976" rtl="0" algn="l">
              <a:spcBef>
                <a:spcPts val="640"/>
              </a:spcBef>
              <a:spcAft>
                <a:spcPts val="0"/>
              </a:spcAft>
              <a:buClr>
                <a:srgbClr val="13294B"/>
              </a:buClr>
              <a:buSzPts val="3200"/>
              <a:buFont typeface="Noto Sans Symbols"/>
              <a:buNone/>
            </a:pPr>
            <a:r>
              <a:t/>
            </a:r>
            <a:endParaRPr sz="3200"/>
          </a:p>
          <a:p>
            <a:pPr indent="-381976" lvl="0" marL="381976" rtl="0" algn="l">
              <a:spcBef>
                <a:spcPts val="640"/>
              </a:spcBef>
              <a:spcAft>
                <a:spcPts val="0"/>
              </a:spcAft>
              <a:buClr>
                <a:srgbClr val="13294B"/>
              </a:buClr>
              <a:buSzPts val="3200"/>
              <a:buFont typeface="Noto Sans Symbols"/>
              <a:buChar char="▪"/>
            </a:pPr>
            <a:r>
              <a:rPr lang="en-US" sz="3200"/>
              <a:t>Made from metal to improve quality</a:t>
            </a:r>
            <a:endParaRPr/>
          </a:p>
          <a:p>
            <a:pPr indent="-178776" lvl="0" marL="381976" rtl="0" algn="l">
              <a:spcBef>
                <a:spcPts val="640"/>
              </a:spcBef>
              <a:spcAft>
                <a:spcPts val="0"/>
              </a:spcAft>
              <a:buClr>
                <a:srgbClr val="13294B"/>
              </a:buClr>
              <a:buSzPts val="3200"/>
              <a:buFont typeface="Noto Sans Symbols"/>
              <a:buNone/>
            </a:pPr>
            <a:r>
              <a:t/>
            </a:r>
            <a:endParaRPr sz="3200"/>
          </a:p>
          <a:p>
            <a:pPr indent="-178776" lvl="0" marL="381976" rtl="0" algn="l">
              <a:spcBef>
                <a:spcPts val="640"/>
              </a:spcBef>
              <a:spcAft>
                <a:spcPts val="0"/>
              </a:spcAft>
              <a:buClr>
                <a:srgbClr val="13294B"/>
              </a:buClr>
              <a:buSzPts val="3200"/>
              <a:buFont typeface="Noto Sans Symbols"/>
              <a:buNone/>
            </a:pPr>
            <a:r>
              <a:t/>
            </a:r>
            <a:endParaRPr sz="3200"/>
          </a:p>
        </p:txBody>
      </p:sp>
      <p:sp>
        <p:nvSpPr>
          <p:cNvPr id="123" name="Google Shape;123;p19"/>
          <p:cNvSpPr txBox="1"/>
          <p:nvPr>
            <p:ph idx="2" type="body"/>
          </p:nvPr>
        </p:nvSpPr>
        <p:spPr>
          <a:xfrm>
            <a:off x="457969" y="635281"/>
            <a:ext cx="9473430" cy="726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3294B"/>
              </a:buClr>
              <a:buSzPts val="4800"/>
              <a:buNone/>
            </a:pPr>
            <a:r>
              <a:rPr lang="en-US"/>
              <a:t>Physical Structure and Motoring</a:t>
            </a:r>
            <a:endParaRPr/>
          </a:p>
        </p:txBody>
      </p:sp>
      <p:sp>
        <p:nvSpPr>
          <p:cNvPr id="124" name="Google Shape;124;p19"/>
          <p:cNvSpPr txBox="1"/>
          <p:nvPr>
            <p:ph idx="12" type="sldNum"/>
          </p:nvPr>
        </p:nvSpPr>
        <p:spPr>
          <a:xfrm>
            <a:off x="829504" y="7237049"/>
            <a:ext cx="533709" cy="414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https://scontent-ort2-2.xx.fbcdn.net/v/t1.15752-9/58461866_427494791144067_5392411485433495552_n.jpg?_nc_cat=100&amp;_nc_ht=scontent-ort2-2.xx&amp;oh=4909059c54f8ba154a4d2557b4185a5e&amp;oe=5D40A6C8" id="125" name="Google Shape;12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21999" y="1727938"/>
            <a:ext cx="3540055" cy="47200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ntent Slides - Blue Tex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over Sl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