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6858000" cx="12192000"/>
  <p:notesSz cx="6858000" cy="9144000"/>
  <p:embeddedFontLst>
    <p:embeddedFont>
      <p:font typeface="Source Sans Pro SemiBold"/>
      <p:regular r:id="rId27"/>
      <p:bold r:id="rId28"/>
      <p:italic r:id="rId29"/>
      <p:boldItalic r:id="rId30"/>
    </p:embeddedFont>
    <p:embeddedFont>
      <p:font typeface="Source Sans Pro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SourceSansProSemiBold-bold.fntdata"/><Relationship Id="rId27" Type="http://schemas.openxmlformats.org/officeDocument/2006/relationships/font" Target="fonts/SourceSansProSemiBold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SourceSansProSemiBold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SourceSansPro-regular.fntdata"/><Relationship Id="rId30" Type="http://schemas.openxmlformats.org/officeDocument/2006/relationships/font" Target="fonts/SourceSansProSemiBold-boldItalic.fntdata"/><Relationship Id="rId11" Type="http://schemas.openxmlformats.org/officeDocument/2006/relationships/slide" Target="slides/slide7.xml"/><Relationship Id="rId33" Type="http://schemas.openxmlformats.org/officeDocument/2006/relationships/font" Target="fonts/SourceSansPro-italic.fntdata"/><Relationship Id="rId10" Type="http://schemas.openxmlformats.org/officeDocument/2006/relationships/slide" Target="slides/slide6.xml"/><Relationship Id="rId32" Type="http://schemas.openxmlformats.org/officeDocument/2006/relationships/font" Target="fonts/SourceSansPro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schemas.openxmlformats.org/officeDocument/2006/relationships/font" Target="fonts/SourceSansPro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All</a:t>
            </a:r>
            <a:endParaRPr/>
          </a:p>
        </p:txBody>
      </p:sp>
      <p:sp>
        <p:nvSpPr>
          <p:cNvPr id="228" name="Google Shape;22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3db2ccb66b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Max</a:t>
            </a:r>
            <a:endParaRPr/>
          </a:p>
        </p:txBody>
      </p:sp>
      <p:sp>
        <p:nvSpPr>
          <p:cNvPr id="304" name="Google Shape;304;g23db2ccb66b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3a7896dc9e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Jack</a:t>
            </a:r>
            <a:endParaRPr/>
          </a:p>
        </p:txBody>
      </p:sp>
      <p:sp>
        <p:nvSpPr>
          <p:cNvPr id="314" name="Google Shape;314;g23a7896dc9e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3d1a0e1f4b_0_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Jack</a:t>
            </a:r>
            <a:endParaRPr/>
          </a:p>
        </p:txBody>
      </p:sp>
      <p:sp>
        <p:nvSpPr>
          <p:cNvPr id="325" name="Google Shape;325;g23d1a0e1f4b_0_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3a7896dc9e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Vinay</a:t>
            </a:r>
            <a:endParaRPr/>
          </a:p>
        </p:txBody>
      </p:sp>
      <p:sp>
        <p:nvSpPr>
          <p:cNvPr id="336" name="Google Shape;336;g23a7896dc9e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3a7896dc9e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3a7896dc9e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Max</a:t>
            </a:r>
            <a:endParaRPr/>
          </a:p>
        </p:txBody>
      </p:sp>
      <p:sp>
        <p:nvSpPr>
          <p:cNvPr id="348" name="Google Shape;348;g23a7896dc9e_0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Max</a:t>
            </a:r>
            <a:endParaRPr/>
          </a:p>
        </p:txBody>
      </p:sp>
      <p:sp>
        <p:nvSpPr>
          <p:cNvPr id="360" name="Google Shape;36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Jack</a:t>
            </a:r>
            <a:endParaRPr/>
          </a:p>
        </p:txBody>
      </p:sp>
      <p:sp>
        <p:nvSpPr>
          <p:cNvPr id="371" name="Google Shape;37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3d1a0e1f4b_0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Jack</a:t>
            </a:r>
            <a:endParaRPr/>
          </a:p>
        </p:txBody>
      </p:sp>
      <p:sp>
        <p:nvSpPr>
          <p:cNvPr id="382" name="Google Shape;382;g23d1a0e1f4b_0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3a7896dc9e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Jack (brief)</a:t>
            </a:r>
            <a:endParaRPr/>
          </a:p>
        </p:txBody>
      </p:sp>
      <p:sp>
        <p:nvSpPr>
          <p:cNvPr id="392" name="Google Shape;392;g23a7896dc9e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3db2ccb66b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Max</a:t>
            </a:r>
            <a:endParaRPr/>
          </a:p>
        </p:txBody>
      </p:sp>
      <p:sp>
        <p:nvSpPr>
          <p:cNvPr id="401" name="Google Shape;401;g23db2ccb66b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Jack</a:t>
            </a:r>
            <a:endParaRPr/>
          </a:p>
        </p:txBody>
      </p:sp>
      <p:sp>
        <p:nvSpPr>
          <p:cNvPr id="236" name="Google Shape;23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Vinay</a:t>
            </a:r>
            <a:endParaRPr/>
          </a:p>
        </p:txBody>
      </p:sp>
      <p:sp>
        <p:nvSpPr>
          <p:cNvPr id="409" name="Google Shape;40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Jack</a:t>
            </a:r>
            <a:endParaRPr/>
          </a:p>
        </p:txBody>
      </p:sp>
      <p:sp>
        <p:nvSpPr>
          <p:cNvPr id="419" name="Google Shape;41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Vinay</a:t>
            </a:r>
            <a:endParaRPr/>
          </a:p>
        </p:txBody>
      </p:sp>
      <p:sp>
        <p:nvSpPr>
          <p:cNvPr id="429" name="Google Shape;429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3d1a0e1f4b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Vinay</a:t>
            </a:r>
            <a:endParaRPr/>
          </a:p>
        </p:txBody>
      </p:sp>
      <p:sp>
        <p:nvSpPr>
          <p:cNvPr id="243" name="Google Shape;243;g23d1a0e1f4b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3d1a0e1f4b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Max</a:t>
            </a:r>
            <a:endParaRPr/>
          </a:p>
        </p:txBody>
      </p:sp>
      <p:sp>
        <p:nvSpPr>
          <p:cNvPr id="251" name="Google Shape;251;g23d1a0e1f4b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3c9b9f328c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Vinay</a:t>
            </a:r>
            <a:endParaRPr/>
          </a:p>
        </p:txBody>
      </p:sp>
      <p:sp>
        <p:nvSpPr>
          <p:cNvPr id="257" name="Google Shape;257;g23c9b9f328c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Jack</a:t>
            </a:r>
            <a:endParaRPr/>
          </a:p>
        </p:txBody>
      </p:sp>
      <p:sp>
        <p:nvSpPr>
          <p:cNvPr id="264" name="Google Shape;26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Max</a:t>
            </a:r>
            <a:endParaRPr/>
          </a:p>
        </p:txBody>
      </p:sp>
      <p:sp>
        <p:nvSpPr>
          <p:cNvPr id="273" name="Google Shape;27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3d1a0e1f4b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Max</a:t>
            </a:r>
            <a:endParaRPr/>
          </a:p>
        </p:txBody>
      </p:sp>
      <p:sp>
        <p:nvSpPr>
          <p:cNvPr id="284" name="Google Shape;284;g23d1a0e1f4b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3db2ccb66b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Max</a:t>
            </a:r>
            <a:endParaRPr/>
          </a:p>
        </p:txBody>
      </p:sp>
      <p:sp>
        <p:nvSpPr>
          <p:cNvPr id="294" name="Google Shape;294;g23db2ccb66b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 Slide 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 with medium confidence" id="14" name="Google Shape;14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/>
          <p:nvPr>
            <p:ph idx="1" type="body"/>
          </p:nvPr>
        </p:nvSpPr>
        <p:spPr>
          <a:xfrm>
            <a:off x="2586249" y="2163545"/>
            <a:ext cx="9603281" cy="161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2" type="body"/>
          </p:nvPr>
        </p:nvSpPr>
        <p:spPr>
          <a:xfrm>
            <a:off x="2588719" y="3694701"/>
            <a:ext cx="9603281" cy="767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3" type="body"/>
          </p:nvPr>
        </p:nvSpPr>
        <p:spPr>
          <a:xfrm>
            <a:off x="2588719" y="4462670"/>
            <a:ext cx="9603281" cy="767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Slide 2">
  <p:cSld name="Transition Slide 2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range, yellow, bright&#10;&#10;Description automatically generated" id="73" name="Google Shape;73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98275" y="277804"/>
            <a:ext cx="528575" cy="764797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1"/>
          <p:cNvSpPr txBox="1"/>
          <p:nvPr>
            <p:ph type="title"/>
          </p:nvPr>
        </p:nvSpPr>
        <p:spPr>
          <a:xfrm>
            <a:off x="838200" y="268799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 SemiBold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/>
          <p:nvPr/>
        </p:nvSpPr>
        <p:spPr>
          <a:xfrm>
            <a:off x="5455664" y="4159281"/>
            <a:ext cx="1275549" cy="14195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457200" y="6356350"/>
            <a:ext cx="815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1">
  <p:cSld name="Content Slide 1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/>
          <p:nvPr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1" name="Google Shape;81;p12"/>
          <p:cNvSpPr txBox="1"/>
          <p:nvPr>
            <p:ph idx="1" type="body"/>
          </p:nvPr>
        </p:nvSpPr>
        <p:spPr>
          <a:xfrm>
            <a:off x="654228" y="277803"/>
            <a:ext cx="10370191" cy="1189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82" name="Google Shape;82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2"/>
          <p:cNvSpPr txBox="1"/>
          <p:nvPr>
            <p:ph idx="2" type="body"/>
          </p:nvPr>
        </p:nvSpPr>
        <p:spPr>
          <a:xfrm>
            <a:off x="654228" y="1913536"/>
            <a:ext cx="10370191" cy="76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3" type="body"/>
          </p:nvPr>
        </p:nvSpPr>
        <p:spPr>
          <a:xfrm>
            <a:off x="652463" y="2688805"/>
            <a:ext cx="10370190" cy="963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4" type="body"/>
          </p:nvPr>
        </p:nvSpPr>
        <p:spPr>
          <a:xfrm>
            <a:off x="654228" y="3957788"/>
            <a:ext cx="10370191" cy="76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12"/>
          <p:cNvSpPr txBox="1"/>
          <p:nvPr>
            <p:ph idx="5" type="body"/>
          </p:nvPr>
        </p:nvSpPr>
        <p:spPr>
          <a:xfrm>
            <a:off x="652463" y="4733057"/>
            <a:ext cx="10370190" cy="963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12"/>
          <p:cNvSpPr/>
          <p:nvPr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8" name="Google Shape;88;p12"/>
          <p:cNvSpPr txBox="1"/>
          <p:nvPr>
            <p:ph idx="6" type="body"/>
          </p:nvPr>
        </p:nvSpPr>
        <p:spPr>
          <a:xfrm>
            <a:off x="457200" y="6356350"/>
            <a:ext cx="815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2">
  <p:cSld name="Content Slide 2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/>
          <p:nvPr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3" name="Google Shape;93;p13"/>
          <p:cNvSpPr txBox="1"/>
          <p:nvPr>
            <p:ph idx="1" type="body"/>
          </p:nvPr>
        </p:nvSpPr>
        <p:spPr>
          <a:xfrm>
            <a:off x="654228" y="277803"/>
            <a:ext cx="10370191" cy="1189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2" type="body"/>
          </p:nvPr>
        </p:nvSpPr>
        <p:spPr>
          <a:xfrm>
            <a:off x="654228" y="2009998"/>
            <a:ext cx="4876417" cy="76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13"/>
          <p:cNvSpPr txBox="1"/>
          <p:nvPr>
            <p:ph idx="3" type="body"/>
          </p:nvPr>
        </p:nvSpPr>
        <p:spPr>
          <a:xfrm>
            <a:off x="652463" y="2785267"/>
            <a:ext cx="4876417" cy="2155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13"/>
          <p:cNvSpPr txBox="1"/>
          <p:nvPr>
            <p:ph idx="4" type="body"/>
          </p:nvPr>
        </p:nvSpPr>
        <p:spPr>
          <a:xfrm>
            <a:off x="6148002" y="2009998"/>
            <a:ext cx="4876417" cy="76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13"/>
          <p:cNvSpPr txBox="1"/>
          <p:nvPr>
            <p:ph idx="5" type="body"/>
          </p:nvPr>
        </p:nvSpPr>
        <p:spPr>
          <a:xfrm>
            <a:off x="6146237" y="2785267"/>
            <a:ext cx="4876417" cy="2155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13"/>
          <p:cNvSpPr/>
          <p:nvPr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9" name="Google Shape;99;p13"/>
          <p:cNvSpPr txBox="1"/>
          <p:nvPr>
            <p:ph idx="6" type="body"/>
          </p:nvPr>
        </p:nvSpPr>
        <p:spPr>
          <a:xfrm>
            <a:off x="457200" y="6356350"/>
            <a:ext cx="815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3">
  <p:cSld name="Content Slide 3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/>
          <p:nvPr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3" name="Google Shape;103;p14"/>
          <p:cNvSpPr txBox="1"/>
          <p:nvPr>
            <p:ph idx="1" type="body"/>
          </p:nvPr>
        </p:nvSpPr>
        <p:spPr>
          <a:xfrm>
            <a:off x="654228" y="277803"/>
            <a:ext cx="10370191" cy="1189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4"/>
          <p:cNvSpPr txBox="1"/>
          <p:nvPr>
            <p:ph idx="2" type="body"/>
          </p:nvPr>
        </p:nvSpPr>
        <p:spPr>
          <a:xfrm>
            <a:off x="654228" y="2009998"/>
            <a:ext cx="4876417" cy="76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14"/>
          <p:cNvSpPr txBox="1"/>
          <p:nvPr>
            <p:ph idx="3" type="body"/>
          </p:nvPr>
        </p:nvSpPr>
        <p:spPr>
          <a:xfrm>
            <a:off x="651081" y="2774950"/>
            <a:ext cx="4876417" cy="2668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14"/>
          <p:cNvSpPr txBox="1"/>
          <p:nvPr>
            <p:ph idx="4" type="body"/>
          </p:nvPr>
        </p:nvSpPr>
        <p:spPr>
          <a:xfrm>
            <a:off x="6148002" y="2009998"/>
            <a:ext cx="4876417" cy="76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14"/>
          <p:cNvSpPr txBox="1"/>
          <p:nvPr>
            <p:ph idx="5" type="body"/>
          </p:nvPr>
        </p:nvSpPr>
        <p:spPr>
          <a:xfrm>
            <a:off x="6144855" y="2774797"/>
            <a:ext cx="4876417" cy="2668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14"/>
          <p:cNvSpPr/>
          <p:nvPr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0" name="Google Shape;110;p14"/>
          <p:cNvSpPr txBox="1"/>
          <p:nvPr>
            <p:ph idx="6" type="body"/>
          </p:nvPr>
        </p:nvSpPr>
        <p:spPr>
          <a:xfrm>
            <a:off x="457200" y="6356350"/>
            <a:ext cx="815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Quote Slide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5"/>
          <p:cNvSpPr txBox="1"/>
          <p:nvPr/>
        </p:nvSpPr>
        <p:spPr>
          <a:xfrm>
            <a:off x="2273810" y="1167968"/>
            <a:ext cx="1184622" cy="13735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Font typeface="Arial"/>
              <a:buNone/>
            </a:pPr>
            <a:r>
              <a:rPr b="0" i="0" lang="en-US" sz="9600" u="none" cap="none" strike="noStrik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</a:t>
            </a:r>
            <a:endParaRPr/>
          </a:p>
        </p:txBody>
      </p:sp>
      <p:sp>
        <p:nvSpPr>
          <p:cNvPr id="115" name="Google Shape;115;p15"/>
          <p:cNvSpPr txBox="1"/>
          <p:nvPr/>
        </p:nvSpPr>
        <p:spPr>
          <a:xfrm>
            <a:off x="9140821" y="1185256"/>
            <a:ext cx="1184622" cy="13735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Font typeface="Arial"/>
              <a:buNone/>
            </a:pPr>
            <a:r>
              <a:rPr b="0" i="0" lang="en-US" sz="9600" u="none" cap="none" strike="noStrik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”</a:t>
            </a:r>
            <a:endParaRPr/>
          </a:p>
        </p:txBody>
      </p:sp>
      <p:sp>
        <p:nvSpPr>
          <p:cNvPr id="116" name="Google Shape;116;p15"/>
          <p:cNvSpPr txBox="1"/>
          <p:nvPr>
            <p:ph idx="1" type="body"/>
          </p:nvPr>
        </p:nvSpPr>
        <p:spPr>
          <a:xfrm>
            <a:off x="3060741" y="1291652"/>
            <a:ext cx="6179926" cy="76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15"/>
          <p:cNvSpPr txBox="1"/>
          <p:nvPr>
            <p:ph idx="2" type="body"/>
          </p:nvPr>
        </p:nvSpPr>
        <p:spPr>
          <a:xfrm>
            <a:off x="7127193" y="2116732"/>
            <a:ext cx="2113474" cy="4298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15"/>
          <p:cNvSpPr txBox="1"/>
          <p:nvPr/>
        </p:nvSpPr>
        <p:spPr>
          <a:xfrm>
            <a:off x="2273810" y="3477024"/>
            <a:ext cx="1184622" cy="13735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9600"/>
              <a:buFont typeface="Arial"/>
              <a:buNone/>
            </a:pPr>
            <a:r>
              <a:rPr b="0" i="0" lang="en-US" sz="9600" u="none" cap="none" strike="noStrike">
                <a:solidFill>
                  <a:srgbClr val="FF5F0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</a:t>
            </a:r>
            <a:endParaRPr/>
          </a:p>
        </p:txBody>
      </p:sp>
      <p:sp>
        <p:nvSpPr>
          <p:cNvPr id="119" name="Google Shape;119;p15"/>
          <p:cNvSpPr txBox="1"/>
          <p:nvPr/>
        </p:nvSpPr>
        <p:spPr>
          <a:xfrm>
            <a:off x="9088267" y="3494312"/>
            <a:ext cx="1184622" cy="13735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Font typeface="Arial"/>
              <a:buNone/>
            </a:pPr>
            <a:r>
              <a:rPr b="0" i="0" lang="en-US" sz="9600" u="none" cap="none" strike="noStrik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”</a:t>
            </a:r>
            <a:endParaRPr/>
          </a:p>
        </p:txBody>
      </p:sp>
      <p:sp>
        <p:nvSpPr>
          <p:cNvPr id="120" name="Google Shape;120;p15"/>
          <p:cNvSpPr txBox="1"/>
          <p:nvPr>
            <p:ph idx="3" type="body"/>
          </p:nvPr>
        </p:nvSpPr>
        <p:spPr>
          <a:xfrm>
            <a:off x="3060741" y="3501730"/>
            <a:ext cx="6179926" cy="15072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15"/>
          <p:cNvSpPr txBox="1"/>
          <p:nvPr>
            <p:ph idx="4" type="body"/>
          </p:nvPr>
        </p:nvSpPr>
        <p:spPr>
          <a:xfrm>
            <a:off x="7127193" y="5065124"/>
            <a:ext cx="2113474" cy="4298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15"/>
          <p:cNvSpPr/>
          <p:nvPr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3" name="Google Shape;123;p15"/>
          <p:cNvSpPr txBox="1"/>
          <p:nvPr>
            <p:ph idx="5" type="body"/>
          </p:nvPr>
        </p:nvSpPr>
        <p:spPr>
          <a:xfrm>
            <a:off x="457200" y="6356350"/>
            <a:ext cx="815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1">
  <p:cSld name="Image Slide 1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6"/>
          <p:cNvSpPr/>
          <p:nvPr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7" name="Google Shape;127;p16"/>
          <p:cNvSpPr txBox="1"/>
          <p:nvPr>
            <p:ph idx="1" type="body"/>
          </p:nvPr>
        </p:nvSpPr>
        <p:spPr>
          <a:xfrm>
            <a:off x="654228" y="277803"/>
            <a:ext cx="10370191" cy="1189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28" name="Google Shape;128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>
            <p:ph idx="2" type="pic"/>
          </p:nvPr>
        </p:nvSpPr>
        <p:spPr>
          <a:xfrm>
            <a:off x="554038" y="1786687"/>
            <a:ext cx="4738687" cy="204293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0" name="Google Shape;130;p16"/>
          <p:cNvSpPr txBox="1"/>
          <p:nvPr>
            <p:ph idx="3" type="body"/>
          </p:nvPr>
        </p:nvSpPr>
        <p:spPr>
          <a:xfrm>
            <a:off x="5477348" y="1786687"/>
            <a:ext cx="5547072" cy="76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16"/>
          <p:cNvSpPr txBox="1"/>
          <p:nvPr>
            <p:ph idx="4" type="body"/>
          </p:nvPr>
        </p:nvSpPr>
        <p:spPr>
          <a:xfrm>
            <a:off x="5475583" y="2561957"/>
            <a:ext cx="5547072" cy="1267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16"/>
          <p:cNvSpPr/>
          <p:nvPr>
            <p:ph idx="5" type="pic"/>
          </p:nvPr>
        </p:nvSpPr>
        <p:spPr>
          <a:xfrm>
            <a:off x="552273" y="3924115"/>
            <a:ext cx="4738687" cy="204293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3" name="Google Shape;133;p16"/>
          <p:cNvSpPr txBox="1"/>
          <p:nvPr>
            <p:ph idx="6" type="body"/>
          </p:nvPr>
        </p:nvSpPr>
        <p:spPr>
          <a:xfrm>
            <a:off x="5475583" y="3924115"/>
            <a:ext cx="5547072" cy="76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16"/>
          <p:cNvSpPr txBox="1"/>
          <p:nvPr>
            <p:ph idx="7" type="body"/>
          </p:nvPr>
        </p:nvSpPr>
        <p:spPr>
          <a:xfrm>
            <a:off x="5473818" y="4699385"/>
            <a:ext cx="5547072" cy="1267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16"/>
          <p:cNvSpPr/>
          <p:nvPr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6" name="Google Shape;136;p16"/>
          <p:cNvSpPr txBox="1"/>
          <p:nvPr>
            <p:ph idx="8" type="body"/>
          </p:nvPr>
        </p:nvSpPr>
        <p:spPr>
          <a:xfrm>
            <a:off x="457200" y="6356350"/>
            <a:ext cx="815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2">
  <p:cSld name="Image Slide 2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7"/>
          <p:cNvSpPr/>
          <p:nvPr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0" name="Google Shape;140;p17"/>
          <p:cNvSpPr txBox="1"/>
          <p:nvPr>
            <p:ph idx="1" type="body"/>
          </p:nvPr>
        </p:nvSpPr>
        <p:spPr>
          <a:xfrm>
            <a:off x="654228" y="277803"/>
            <a:ext cx="10370191" cy="1189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/>
          <p:nvPr>
            <p:ph idx="2" type="body"/>
          </p:nvPr>
        </p:nvSpPr>
        <p:spPr>
          <a:xfrm>
            <a:off x="654228" y="1786687"/>
            <a:ext cx="5547072" cy="76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17"/>
          <p:cNvSpPr txBox="1"/>
          <p:nvPr>
            <p:ph idx="3" type="body"/>
          </p:nvPr>
        </p:nvSpPr>
        <p:spPr>
          <a:xfrm>
            <a:off x="652463" y="2561957"/>
            <a:ext cx="5547072" cy="1267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" name="Google Shape;144;p17"/>
          <p:cNvSpPr/>
          <p:nvPr>
            <p:ph idx="4" type="pic"/>
          </p:nvPr>
        </p:nvSpPr>
        <p:spPr>
          <a:xfrm>
            <a:off x="6282203" y="1786687"/>
            <a:ext cx="4738687" cy="204293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45" name="Google Shape;145;p17"/>
          <p:cNvSpPr txBox="1"/>
          <p:nvPr>
            <p:ph idx="5" type="body"/>
          </p:nvPr>
        </p:nvSpPr>
        <p:spPr>
          <a:xfrm>
            <a:off x="652463" y="3924115"/>
            <a:ext cx="5547072" cy="76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17"/>
          <p:cNvSpPr txBox="1"/>
          <p:nvPr>
            <p:ph idx="6" type="body"/>
          </p:nvPr>
        </p:nvSpPr>
        <p:spPr>
          <a:xfrm>
            <a:off x="650698" y="4699385"/>
            <a:ext cx="5547072" cy="1267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17"/>
          <p:cNvSpPr/>
          <p:nvPr>
            <p:ph idx="7" type="pic"/>
          </p:nvPr>
        </p:nvSpPr>
        <p:spPr>
          <a:xfrm>
            <a:off x="6280438" y="3924115"/>
            <a:ext cx="4738687" cy="204293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48" name="Google Shape;148;p17"/>
          <p:cNvSpPr/>
          <p:nvPr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9" name="Google Shape;149;p17"/>
          <p:cNvSpPr txBox="1"/>
          <p:nvPr>
            <p:ph idx="8" type="body"/>
          </p:nvPr>
        </p:nvSpPr>
        <p:spPr>
          <a:xfrm>
            <a:off x="457200" y="6356350"/>
            <a:ext cx="815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3">
  <p:cSld name="Image Slide 3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8"/>
          <p:cNvSpPr/>
          <p:nvPr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4" name="Google Shape;154;p18"/>
          <p:cNvSpPr txBox="1"/>
          <p:nvPr>
            <p:ph idx="1" type="body"/>
          </p:nvPr>
        </p:nvSpPr>
        <p:spPr>
          <a:xfrm>
            <a:off x="654228" y="277803"/>
            <a:ext cx="10370191" cy="1189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18"/>
          <p:cNvSpPr/>
          <p:nvPr>
            <p:ph idx="2" type="pic"/>
          </p:nvPr>
        </p:nvSpPr>
        <p:spPr>
          <a:xfrm>
            <a:off x="554038" y="1786687"/>
            <a:ext cx="4738687" cy="43222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6" name="Google Shape;156;p18"/>
          <p:cNvSpPr txBox="1"/>
          <p:nvPr>
            <p:ph idx="3" type="body"/>
          </p:nvPr>
        </p:nvSpPr>
        <p:spPr>
          <a:xfrm>
            <a:off x="5477348" y="2717104"/>
            <a:ext cx="5547072" cy="76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18"/>
          <p:cNvSpPr txBox="1"/>
          <p:nvPr>
            <p:ph idx="4" type="body"/>
          </p:nvPr>
        </p:nvSpPr>
        <p:spPr>
          <a:xfrm>
            <a:off x="5475583" y="3492374"/>
            <a:ext cx="5547072" cy="1267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18"/>
          <p:cNvSpPr/>
          <p:nvPr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9" name="Google Shape;159;p18"/>
          <p:cNvSpPr txBox="1"/>
          <p:nvPr>
            <p:ph idx="5" type="body"/>
          </p:nvPr>
        </p:nvSpPr>
        <p:spPr>
          <a:xfrm>
            <a:off x="457200" y="6356350"/>
            <a:ext cx="815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4">
  <p:cSld name="Image Slide 4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9"/>
          <p:cNvSpPr/>
          <p:nvPr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3" name="Google Shape;163;p19"/>
          <p:cNvSpPr txBox="1"/>
          <p:nvPr>
            <p:ph idx="1" type="body"/>
          </p:nvPr>
        </p:nvSpPr>
        <p:spPr>
          <a:xfrm>
            <a:off x="654228" y="277803"/>
            <a:ext cx="10370191" cy="1189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64" name="Google Shape;164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15372" y="277803"/>
            <a:ext cx="516232" cy="74566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 txBox="1"/>
          <p:nvPr>
            <p:ph idx="2" type="body"/>
          </p:nvPr>
        </p:nvSpPr>
        <p:spPr>
          <a:xfrm>
            <a:off x="652463" y="2717104"/>
            <a:ext cx="5547072" cy="76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6" name="Google Shape;166;p19"/>
          <p:cNvSpPr txBox="1"/>
          <p:nvPr>
            <p:ph idx="3" type="body"/>
          </p:nvPr>
        </p:nvSpPr>
        <p:spPr>
          <a:xfrm>
            <a:off x="650698" y="3492374"/>
            <a:ext cx="5547072" cy="1267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19"/>
          <p:cNvSpPr/>
          <p:nvPr>
            <p:ph idx="4" type="pic"/>
          </p:nvPr>
        </p:nvSpPr>
        <p:spPr>
          <a:xfrm>
            <a:off x="6283968" y="1786687"/>
            <a:ext cx="4738687" cy="43222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68" name="Google Shape;168;p19"/>
          <p:cNvSpPr/>
          <p:nvPr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9" name="Google Shape;169;p19"/>
          <p:cNvSpPr txBox="1"/>
          <p:nvPr>
            <p:ph idx="5" type="body"/>
          </p:nvPr>
        </p:nvSpPr>
        <p:spPr>
          <a:xfrm>
            <a:off x="457200" y="6356350"/>
            <a:ext cx="815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5">
  <p:cSld name="Image Slide 5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/>
          <p:nvPr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3" name="Google Shape;173;p20"/>
          <p:cNvSpPr txBox="1"/>
          <p:nvPr>
            <p:ph idx="1" type="body"/>
          </p:nvPr>
        </p:nvSpPr>
        <p:spPr>
          <a:xfrm>
            <a:off x="654228" y="277803"/>
            <a:ext cx="10370191" cy="1189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74" name="Google Shape;174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0"/>
          <p:cNvSpPr/>
          <p:nvPr>
            <p:ph idx="2" type="pic"/>
          </p:nvPr>
        </p:nvSpPr>
        <p:spPr>
          <a:xfrm>
            <a:off x="650698" y="1578560"/>
            <a:ext cx="10371957" cy="387525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76" name="Google Shape;176;p20"/>
          <p:cNvSpPr txBox="1"/>
          <p:nvPr>
            <p:ph idx="3" type="body"/>
          </p:nvPr>
        </p:nvSpPr>
        <p:spPr>
          <a:xfrm>
            <a:off x="654689" y="5590340"/>
            <a:ext cx="10367965" cy="612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7" name="Google Shape;177;p20"/>
          <p:cNvSpPr/>
          <p:nvPr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8" name="Google Shape;178;p20"/>
          <p:cNvSpPr txBox="1"/>
          <p:nvPr>
            <p:ph idx="4" type="body"/>
          </p:nvPr>
        </p:nvSpPr>
        <p:spPr>
          <a:xfrm>
            <a:off x="457200" y="6356350"/>
            <a:ext cx="815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9" name="Google Shape;179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 Slide 2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sign&#10;&#10;Description automatically generated" id="19" name="Google Shape;19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39" y="0"/>
            <a:ext cx="1218072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>
            <p:ph idx="1" type="body"/>
          </p:nvPr>
        </p:nvSpPr>
        <p:spPr>
          <a:xfrm>
            <a:off x="2586249" y="2163545"/>
            <a:ext cx="9603281" cy="161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2" type="body"/>
          </p:nvPr>
        </p:nvSpPr>
        <p:spPr>
          <a:xfrm>
            <a:off x="2588719" y="3694701"/>
            <a:ext cx="9603281" cy="767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3" type="body"/>
          </p:nvPr>
        </p:nvSpPr>
        <p:spPr>
          <a:xfrm>
            <a:off x="2588719" y="4462670"/>
            <a:ext cx="9603281" cy="767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6">
  <p:cSld name="Image Slide 6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 txBox="1"/>
          <p:nvPr>
            <p:ph idx="1" type="body"/>
          </p:nvPr>
        </p:nvSpPr>
        <p:spPr>
          <a:xfrm>
            <a:off x="7679104" y="2391179"/>
            <a:ext cx="4187900" cy="76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21"/>
          <p:cNvSpPr txBox="1"/>
          <p:nvPr>
            <p:ph idx="2" type="body"/>
          </p:nvPr>
        </p:nvSpPr>
        <p:spPr>
          <a:xfrm>
            <a:off x="7677339" y="3166449"/>
            <a:ext cx="4187900" cy="1267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" name="Google Shape;183;p21"/>
          <p:cNvSpPr/>
          <p:nvPr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4" name="Google Shape;184;p21"/>
          <p:cNvSpPr txBox="1"/>
          <p:nvPr>
            <p:ph idx="3" type="body"/>
          </p:nvPr>
        </p:nvSpPr>
        <p:spPr>
          <a:xfrm>
            <a:off x="457200" y="6356350"/>
            <a:ext cx="815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7">
  <p:cSld name="Image Slide 7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2"/>
          <p:cNvSpPr txBox="1"/>
          <p:nvPr>
            <p:ph idx="1" type="body"/>
          </p:nvPr>
        </p:nvSpPr>
        <p:spPr>
          <a:xfrm>
            <a:off x="2248247" y="4070491"/>
            <a:ext cx="7695506" cy="76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9" name="Google Shape;189;p22"/>
          <p:cNvSpPr txBox="1"/>
          <p:nvPr>
            <p:ph idx="2" type="body"/>
          </p:nvPr>
        </p:nvSpPr>
        <p:spPr>
          <a:xfrm>
            <a:off x="2248247" y="4980067"/>
            <a:ext cx="7695506" cy="612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22"/>
          <p:cNvSpPr txBox="1"/>
          <p:nvPr>
            <p:ph idx="3" type="body"/>
          </p:nvPr>
        </p:nvSpPr>
        <p:spPr>
          <a:xfrm>
            <a:off x="457200" y="6356350"/>
            <a:ext cx="815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" name="Google Shape;191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 Slide 1">
  <p:cSld name="Graph Slide 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/>
          <p:nvPr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4" name="Google Shape;194;p23"/>
          <p:cNvSpPr txBox="1"/>
          <p:nvPr>
            <p:ph idx="1" type="body"/>
          </p:nvPr>
        </p:nvSpPr>
        <p:spPr>
          <a:xfrm>
            <a:off x="654228" y="277803"/>
            <a:ext cx="10370191" cy="1189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95" name="Google Shape;195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14691" y="277804"/>
            <a:ext cx="516232" cy="74566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3"/>
          <p:cNvSpPr/>
          <p:nvPr>
            <p:ph idx="2" type="chart"/>
          </p:nvPr>
        </p:nvSpPr>
        <p:spPr>
          <a:xfrm>
            <a:off x="1430338" y="1747838"/>
            <a:ext cx="9134475" cy="4360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97" name="Google Shape;197;p23"/>
          <p:cNvSpPr/>
          <p:nvPr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8" name="Google Shape;198;p23"/>
          <p:cNvSpPr txBox="1"/>
          <p:nvPr>
            <p:ph idx="3" type="body"/>
          </p:nvPr>
        </p:nvSpPr>
        <p:spPr>
          <a:xfrm>
            <a:off x="457200" y="6356350"/>
            <a:ext cx="815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" name="Google Shape;19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 1">
  <p:cSld name="Thank You Slide 1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&#10;&#10;Description automatically generated" id="201" name="Google Shape;201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785"/>
            <a:ext cx="12192000" cy="685443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/>
          <p:nvPr>
            <p:ph type="title"/>
          </p:nvPr>
        </p:nvSpPr>
        <p:spPr>
          <a:xfrm>
            <a:off x="1610698" y="823864"/>
            <a:ext cx="8981220" cy="1107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 SemiBold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24"/>
          <p:cNvSpPr/>
          <p:nvPr/>
        </p:nvSpPr>
        <p:spPr>
          <a:xfrm>
            <a:off x="5455664" y="1930911"/>
            <a:ext cx="1275549" cy="14195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4" name="Google Shape;20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04605" y="277805"/>
            <a:ext cx="529474" cy="76479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4"/>
          <p:cNvSpPr txBox="1"/>
          <p:nvPr>
            <p:ph idx="1" type="body"/>
          </p:nvPr>
        </p:nvSpPr>
        <p:spPr>
          <a:xfrm>
            <a:off x="1610697" y="2328261"/>
            <a:ext cx="8981219" cy="2201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6" name="Google Shape;206;p24"/>
          <p:cNvSpPr txBox="1"/>
          <p:nvPr>
            <p:ph idx="2" type="body"/>
          </p:nvPr>
        </p:nvSpPr>
        <p:spPr>
          <a:xfrm>
            <a:off x="1610697" y="4952165"/>
            <a:ext cx="8981219" cy="7967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24"/>
          <p:cNvSpPr txBox="1"/>
          <p:nvPr>
            <p:ph idx="3" type="body"/>
          </p:nvPr>
        </p:nvSpPr>
        <p:spPr>
          <a:xfrm>
            <a:off x="457200" y="6356350"/>
            <a:ext cx="815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 2">
  <p:cSld name="Thank You Slide 2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range, yellow, bright&#10;&#10;Description automatically generated" id="210" name="Google Shape;210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5"/>
          <p:cNvSpPr txBox="1"/>
          <p:nvPr>
            <p:ph type="title"/>
          </p:nvPr>
        </p:nvSpPr>
        <p:spPr>
          <a:xfrm>
            <a:off x="1610698" y="823864"/>
            <a:ext cx="8981220" cy="1107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 SemiBold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25"/>
          <p:cNvSpPr/>
          <p:nvPr/>
        </p:nvSpPr>
        <p:spPr>
          <a:xfrm>
            <a:off x="5455664" y="1930911"/>
            <a:ext cx="1275549" cy="14195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13" name="Google Shape;21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98275" y="277804"/>
            <a:ext cx="528575" cy="76479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5"/>
          <p:cNvSpPr txBox="1"/>
          <p:nvPr>
            <p:ph idx="1" type="body"/>
          </p:nvPr>
        </p:nvSpPr>
        <p:spPr>
          <a:xfrm>
            <a:off x="1610697" y="2328261"/>
            <a:ext cx="8981219" cy="2201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" name="Google Shape;215;p25"/>
          <p:cNvSpPr txBox="1"/>
          <p:nvPr>
            <p:ph idx="2" type="body"/>
          </p:nvPr>
        </p:nvSpPr>
        <p:spPr>
          <a:xfrm>
            <a:off x="1610697" y="4952165"/>
            <a:ext cx="8981219" cy="7967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6" name="Google Shape;216;p25"/>
          <p:cNvSpPr txBox="1"/>
          <p:nvPr>
            <p:ph idx="3" type="body"/>
          </p:nvPr>
        </p:nvSpPr>
        <p:spPr>
          <a:xfrm>
            <a:off x="457200" y="6356350"/>
            <a:ext cx="815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7" name="Google Shape;217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Art 1">
  <p:cSld name="Closing Art 1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 with medium confidence" id="219" name="Google Shape;219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Art 2">
  <p:cSld name="Closing Art 2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sign&#10;&#10;Description automatically generated" id="221" name="Google Shape;22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39" y="0"/>
            <a:ext cx="1218072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Art 3">
  <p:cSld name="Closing Art 3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66" y="694"/>
            <a:ext cx="12189533" cy="6856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Art 4">
  <p:cSld name="Closing Art 4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39" y="3172"/>
            <a:ext cx="12180721" cy="6851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 Slide 3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66" y="694"/>
            <a:ext cx="12189534" cy="685661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/>
          <p:nvPr>
            <p:ph idx="1" type="body"/>
          </p:nvPr>
        </p:nvSpPr>
        <p:spPr>
          <a:xfrm>
            <a:off x="1" y="2163545"/>
            <a:ext cx="12189530" cy="161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2" type="body"/>
          </p:nvPr>
        </p:nvSpPr>
        <p:spPr>
          <a:xfrm>
            <a:off x="2471" y="3694701"/>
            <a:ext cx="12189530" cy="7878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3" type="body"/>
          </p:nvPr>
        </p:nvSpPr>
        <p:spPr>
          <a:xfrm>
            <a:off x="0" y="4500134"/>
            <a:ext cx="12189530" cy="7878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 Slide 4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39" y="3172"/>
            <a:ext cx="12180721" cy="685165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"/>
          <p:cNvSpPr txBox="1"/>
          <p:nvPr>
            <p:ph idx="1" type="body"/>
          </p:nvPr>
        </p:nvSpPr>
        <p:spPr>
          <a:xfrm>
            <a:off x="8809" y="2163545"/>
            <a:ext cx="12180722" cy="161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2471" y="3694701"/>
            <a:ext cx="12189530" cy="7878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3" type="body"/>
          </p:nvPr>
        </p:nvSpPr>
        <p:spPr>
          <a:xfrm>
            <a:off x="0" y="4500134"/>
            <a:ext cx="12189530" cy="7878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4">
  <p:cSld name="Section Divider 4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04605" y="277805"/>
            <a:ext cx="529474" cy="76479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/>
          <p:nvPr/>
        </p:nvSpPr>
        <p:spPr>
          <a:xfrm>
            <a:off x="1390650" y="1832610"/>
            <a:ext cx="95250" cy="319278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7" name="Google Shape;37;p6"/>
          <p:cNvSpPr txBox="1"/>
          <p:nvPr>
            <p:ph type="title"/>
          </p:nvPr>
        </p:nvSpPr>
        <p:spPr>
          <a:xfrm>
            <a:off x="1627542" y="1832610"/>
            <a:ext cx="9470733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Source Sans Pro SemiBold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1627542" y="3603292"/>
            <a:ext cx="9470733" cy="14220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457200" y="6356350"/>
            <a:ext cx="815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3">
  <p:cSld name="Section Divider 3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66" y="694"/>
            <a:ext cx="12189532" cy="685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98275" y="279019"/>
            <a:ext cx="528575" cy="76236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/>
          <p:nvPr/>
        </p:nvSpPr>
        <p:spPr>
          <a:xfrm>
            <a:off x="1390650" y="1832610"/>
            <a:ext cx="95250" cy="319278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5" name="Google Shape;45;p7"/>
          <p:cNvSpPr txBox="1"/>
          <p:nvPr>
            <p:ph type="title"/>
          </p:nvPr>
        </p:nvSpPr>
        <p:spPr>
          <a:xfrm>
            <a:off x="1627542" y="1832610"/>
            <a:ext cx="9470733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Source Sans Pro SemiBold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1627542" y="3603292"/>
            <a:ext cx="9470733" cy="14220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457200" y="6356350"/>
            <a:ext cx="815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2">
  <p:cSld name="Section Divider 2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66" y="694"/>
            <a:ext cx="12189533" cy="685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04605" y="277805"/>
            <a:ext cx="529474" cy="76479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/>
          <p:nvPr/>
        </p:nvSpPr>
        <p:spPr>
          <a:xfrm>
            <a:off x="1390650" y="1832610"/>
            <a:ext cx="95250" cy="319278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" name="Google Shape;53;p8"/>
          <p:cNvSpPr txBox="1"/>
          <p:nvPr>
            <p:ph type="title"/>
          </p:nvPr>
        </p:nvSpPr>
        <p:spPr>
          <a:xfrm>
            <a:off x="1627542" y="1832610"/>
            <a:ext cx="9470733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Source Sans Pro SemiBold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" type="body"/>
          </p:nvPr>
        </p:nvSpPr>
        <p:spPr>
          <a:xfrm>
            <a:off x="1627542" y="3603292"/>
            <a:ext cx="9470733" cy="14220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2" type="body"/>
          </p:nvPr>
        </p:nvSpPr>
        <p:spPr>
          <a:xfrm>
            <a:off x="457200" y="6356350"/>
            <a:ext cx="815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1">
  <p:cSld name="Section Divider 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67" y="694"/>
            <a:ext cx="12189532" cy="685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98275" y="279019"/>
            <a:ext cx="528575" cy="762367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"/>
          <p:cNvSpPr/>
          <p:nvPr/>
        </p:nvSpPr>
        <p:spPr>
          <a:xfrm>
            <a:off x="1390650" y="1832610"/>
            <a:ext cx="95250" cy="319278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" name="Google Shape;61;p9"/>
          <p:cNvSpPr txBox="1"/>
          <p:nvPr>
            <p:ph type="title"/>
          </p:nvPr>
        </p:nvSpPr>
        <p:spPr>
          <a:xfrm>
            <a:off x="1627542" y="1832610"/>
            <a:ext cx="9470733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Source Sans Pro SemiBold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" type="body"/>
          </p:nvPr>
        </p:nvSpPr>
        <p:spPr>
          <a:xfrm>
            <a:off x="1627542" y="3603292"/>
            <a:ext cx="9470733" cy="14220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2" type="body"/>
          </p:nvPr>
        </p:nvSpPr>
        <p:spPr>
          <a:xfrm>
            <a:off x="457200" y="6356350"/>
            <a:ext cx="815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Slide 1">
  <p:cSld name="Transition Slide 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&#10;&#10;Description automatically generated" id="66" name="Google Shape;66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785"/>
            <a:ext cx="12192000" cy="685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04605" y="277805"/>
            <a:ext cx="529474" cy="76479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0"/>
          <p:cNvSpPr txBox="1"/>
          <p:nvPr>
            <p:ph type="title"/>
          </p:nvPr>
        </p:nvSpPr>
        <p:spPr>
          <a:xfrm>
            <a:off x="838200" y="268799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 SemiBold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"/>
          <p:cNvSpPr/>
          <p:nvPr/>
        </p:nvSpPr>
        <p:spPr>
          <a:xfrm>
            <a:off x="5455664" y="4159281"/>
            <a:ext cx="1275549" cy="141956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0" name="Google Shape;70;p10"/>
          <p:cNvSpPr txBox="1"/>
          <p:nvPr>
            <p:ph idx="1" type="body"/>
          </p:nvPr>
        </p:nvSpPr>
        <p:spPr>
          <a:xfrm>
            <a:off x="457200" y="6356350"/>
            <a:ext cx="815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Source Sans Pro SemiBold"/>
              <a:buNone/>
              <a:defRPr b="0" i="0" sz="4400" u="none" cap="none" strike="noStrik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png"/><Relationship Id="rId4" Type="http://schemas.openxmlformats.org/officeDocument/2006/relationships/image" Target="../media/image50.png"/><Relationship Id="rId5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jpg"/><Relationship Id="rId4" Type="http://schemas.openxmlformats.org/officeDocument/2006/relationships/image" Target="../media/image5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jpg"/><Relationship Id="rId4" Type="http://schemas.openxmlformats.org/officeDocument/2006/relationships/image" Target="../media/image4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9.png"/><Relationship Id="rId4" Type="http://schemas.openxmlformats.org/officeDocument/2006/relationships/image" Target="../media/image39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youtube.com/watch?v=P8rk9HnDB-w" TargetMode="External"/><Relationship Id="rId4" Type="http://schemas.openxmlformats.org/officeDocument/2006/relationships/image" Target="../media/image2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3.png"/><Relationship Id="rId4" Type="http://schemas.openxmlformats.org/officeDocument/2006/relationships/image" Target="../media/image34.png"/><Relationship Id="rId5" Type="http://schemas.openxmlformats.org/officeDocument/2006/relationships/image" Target="../media/image3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0"/>
          <p:cNvSpPr txBox="1"/>
          <p:nvPr>
            <p:ph idx="1" type="body"/>
          </p:nvPr>
        </p:nvSpPr>
        <p:spPr>
          <a:xfrm>
            <a:off x="2586224" y="1027645"/>
            <a:ext cx="9603300" cy="16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en-US"/>
              <a:t>Team 41: Smart Curtains</a:t>
            </a:r>
            <a:endParaRPr/>
          </a:p>
        </p:txBody>
      </p:sp>
      <p:sp>
        <p:nvSpPr>
          <p:cNvPr id="231" name="Google Shape;231;p30"/>
          <p:cNvSpPr txBox="1"/>
          <p:nvPr>
            <p:ph idx="2" type="body"/>
          </p:nvPr>
        </p:nvSpPr>
        <p:spPr>
          <a:xfrm>
            <a:off x="2586219" y="1990851"/>
            <a:ext cx="9603300" cy="7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Jack Davenport, Vinay Konda, Max Mauschbaugh</a:t>
            </a:r>
            <a:endParaRPr/>
          </a:p>
        </p:txBody>
      </p:sp>
      <p:pic>
        <p:nvPicPr>
          <p:cNvPr id="232" name="Google Shape;232;p30"/>
          <p:cNvPicPr preferRelativeResize="0"/>
          <p:nvPr/>
        </p:nvPicPr>
        <p:blipFill rotWithShape="1">
          <a:blip r:embed="rId3">
            <a:alphaModFix/>
          </a:blip>
          <a:srcRect b="13246" l="8110" r="7926" t="18929"/>
          <a:stretch/>
        </p:blipFill>
        <p:spPr>
          <a:xfrm>
            <a:off x="3010825" y="3015198"/>
            <a:ext cx="5210250" cy="338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9475" y="2758850"/>
            <a:ext cx="2923119" cy="389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9"/>
          <p:cNvSpPr txBox="1"/>
          <p:nvPr>
            <p:ph idx="1" type="body"/>
          </p:nvPr>
        </p:nvSpPr>
        <p:spPr>
          <a:xfrm>
            <a:off x="654228" y="277803"/>
            <a:ext cx="10370100" cy="11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Control Unit R&amp;V Part 3</a:t>
            </a:r>
            <a:endParaRPr/>
          </a:p>
        </p:txBody>
      </p:sp>
      <p:sp>
        <p:nvSpPr>
          <p:cNvPr id="307" name="Google Shape;307;p39"/>
          <p:cNvSpPr txBox="1"/>
          <p:nvPr>
            <p:ph idx="12" type="sldNum"/>
          </p:nvPr>
        </p:nvSpPr>
        <p:spPr>
          <a:xfrm>
            <a:off x="10544850" y="6356350"/>
            <a:ext cx="80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600"/>
              <a:t>‹#›</a:t>
            </a:fld>
            <a:endParaRPr sz="2600"/>
          </a:p>
        </p:txBody>
      </p:sp>
      <p:sp>
        <p:nvSpPr>
          <p:cNvPr id="308" name="Google Shape;308;p39"/>
          <p:cNvSpPr txBox="1"/>
          <p:nvPr>
            <p:ph idx="6" type="body"/>
          </p:nvPr>
        </p:nvSpPr>
        <p:spPr>
          <a:xfrm>
            <a:off x="654213" y="1787822"/>
            <a:ext cx="55470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US"/>
              <a:t>Requirements</a:t>
            </a:r>
            <a:endParaRPr/>
          </a:p>
        </p:txBody>
      </p:sp>
      <p:sp>
        <p:nvSpPr>
          <p:cNvPr id="309" name="Google Shape;309;p39"/>
          <p:cNvSpPr txBox="1"/>
          <p:nvPr>
            <p:ph idx="6" type="body"/>
          </p:nvPr>
        </p:nvSpPr>
        <p:spPr>
          <a:xfrm>
            <a:off x="654225" y="2296475"/>
            <a:ext cx="8193900" cy="10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Char char="-"/>
            </a:pPr>
            <a:r>
              <a:rPr lang="en-US" sz="2000">
                <a:latin typeface="Source Sans Pro"/>
                <a:ea typeface="Source Sans Pro"/>
                <a:cs typeface="Source Sans Pro"/>
                <a:sym typeface="Source Sans Pro"/>
              </a:rPr>
              <a:t>The PCB should handle manual button presses appropriately based on the state of the curtain</a:t>
            </a:r>
            <a:endParaRPr sz="2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2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0" name="Google Shape;310;p39"/>
          <p:cNvSpPr txBox="1"/>
          <p:nvPr>
            <p:ph idx="6" type="body"/>
          </p:nvPr>
        </p:nvSpPr>
        <p:spPr>
          <a:xfrm>
            <a:off x="654213" y="3014072"/>
            <a:ext cx="55470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US"/>
              <a:t>Results</a:t>
            </a:r>
            <a:endParaRPr/>
          </a:p>
        </p:txBody>
      </p:sp>
      <p:pic>
        <p:nvPicPr>
          <p:cNvPr id="311" name="Google Shape;31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8138" y="3578676"/>
            <a:ext cx="8695725" cy="2131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0"/>
          <p:cNvSpPr txBox="1"/>
          <p:nvPr>
            <p:ph idx="1" type="body"/>
          </p:nvPr>
        </p:nvSpPr>
        <p:spPr>
          <a:xfrm>
            <a:off x="654228" y="277803"/>
            <a:ext cx="10370100" cy="11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Motor Controller</a:t>
            </a:r>
            <a:endParaRPr/>
          </a:p>
        </p:txBody>
      </p:sp>
      <p:sp>
        <p:nvSpPr>
          <p:cNvPr id="317" name="Google Shape;317;p40"/>
          <p:cNvSpPr txBox="1"/>
          <p:nvPr>
            <p:ph idx="4" type="body"/>
          </p:nvPr>
        </p:nvSpPr>
        <p:spPr>
          <a:xfrm>
            <a:off x="5854552" y="2009998"/>
            <a:ext cx="48765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US"/>
              <a:t>Problems</a:t>
            </a:r>
            <a:endParaRPr/>
          </a:p>
        </p:txBody>
      </p:sp>
      <p:sp>
        <p:nvSpPr>
          <p:cNvPr id="318" name="Google Shape;318;p40"/>
          <p:cNvSpPr txBox="1"/>
          <p:nvPr>
            <p:ph idx="5" type="body"/>
          </p:nvPr>
        </p:nvSpPr>
        <p:spPr>
          <a:xfrm>
            <a:off x="6146455" y="2713335"/>
            <a:ext cx="4876500" cy="26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/>
              <a:t>V</a:t>
            </a:r>
            <a:r>
              <a:rPr baseline="-25000" lang="en-US"/>
              <a:t>DD</a:t>
            </a:r>
            <a:r>
              <a:rPr lang="en-US"/>
              <a:t> vs. V</a:t>
            </a:r>
            <a:r>
              <a:rPr baseline="-25000" lang="en-US"/>
              <a:t>M</a:t>
            </a:r>
            <a:endParaRPr baseline="-25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/>
              <a:t>Choosing a controller</a:t>
            </a:r>
            <a:endParaRPr/>
          </a:p>
        </p:txBody>
      </p:sp>
      <p:pic>
        <p:nvPicPr>
          <p:cNvPr id="319" name="Google Shape;31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1525" y="1467600"/>
            <a:ext cx="4313001" cy="461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0"/>
          <p:cNvSpPr txBox="1"/>
          <p:nvPr>
            <p:ph idx="12" type="sldNum"/>
          </p:nvPr>
        </p:nvSpPr>
        <p:spPr>
          <a:xfrm>
            <a:off x="10544850" y="6356350"/>
            <a:ext cx="80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600"/>
              <a:t>‹#›</a:t>
            </a:fld>
            <a:endParaRPr sz="2600"/>
          </a:p>
        </p:txBody>
      </p:sp>
      <p:sp>
        <p:nvSpPr>
          <p:cNvPr id="321" name="Google Shape;321;p40"/>
          <p:cNvSpPr txBox="1"/>
          <p:nvPr>
            <p:ph idx="4" type="body"/>
          </p:nvPr>
        </p:nvSpPr>
        <p:spPr>
          <a:xfrm>
            <a:off x="5854551" y="3760075"/>
            <a:ext cx="21585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US"/>
              <a:t>Solutions</a:t>
            </a:r>
            <a:endParaRPr/>
          </a:p>
        </p:txBody>
      </p:sp>
      <p:sp>
        <p:nvSpPr>
          <p:cNvPr id="322" name="Google Shape;322;p40"/>
          <p:cNvSpPr txBox="1"/>
          <p:nvPr>
            <p:ph idx="5" type="body"/>
          </p:nvPr>
        </p:nvSpPr>
        <p:spPr>
          <a:xfrm>
            <a:off x="6147825" y="4463309"/>
            <a:ext cx="4876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/>
              <a:t>L7293D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1"/>
          <p:cNvSpPr txBox="1"/>
          <p:nvPr>
            <p:ph idx="1" type="body"/>
          </p:nvPr>
        </p:nvSpPr>
        <p:spPr>
          <a:xfrm>
            <a:off x="654228" y="277803"/>
            <a:ext cx="10370100" cy="11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Motor Controller</a:t>
            </a:r>
            <a:r>
              <a:rPr lang="en-US"/>
              <a:t> R&amp;V</a:t>
            </a:r>
            <a:endParaRPr/>
          </a:p>
        </p:txBody>
      </p:sp>
      <p:sp>
        <p:nvSpPr>
          <p:cNvPr id="328" name="Google Shape;328;p41"/>
          <p:cNvSpPr txBox="1"/>
          <p:nvPr>
            <p:ph idx="12" type="sldNum"/>
          </p:nvPr>
        </p:nvSpPr>
        <p:spPr>
          <a:xfrm>
            <a:off x="10544850" y="6356350"/>
            <a:ext cx="80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600"/>
              <a:t>‹#›</a:t>
            </a:fld>
            <a:endParaRPr sz="2600"/>
          </a:p>
        </p:txBody>
      </p:sp>
      <p:sp>
        <p:nvSpPr>
          <p:cNvPr id="329" name="Google Shape;329;p41"/>
          <p:cNvSpPr txBox="1"/>
          <p:nvPr>
            <p:ph idx="6" type="body"/>
          </p:nvPr>
        </p:nvSpPr>
        <p:spPr>
          <a:xfrm>
            <a:off x="654213" y="1787822"/>
            <a:ext cx="55470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US"/>
              <a:t>Requirements</a:t>
            </a:r>
            <a:endParaRPr/>
          </a:p>
        </p:txBody>
      </p:sp>
      <p:sp>
        <p:nvSpPr>
          <p:cNvPr id="330" name="Google Shape;330;p41"/>
          <p:cNvSpPr txBox="1"/>
          <p:nvPr>
            <p:ph idx="6" type="body"/>
          </p:nvPr>
        </p:nvSpPr>
        <p:spPr>
          <a:xfrm>
            <a:off x="654225" y="2296475"/>
            <a:ext cx="5547000" cy="10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Char char="-"/>
            </a:pPr>
            <a:r>
              <a:rPr lang="en-US" sz="2000">
                <a:latin typeface="Source Sans Pro"/>
                <a:ea typeface="Source Sans Pro"/>
                <a:cs typeface="Source Sans Pro"/>
                <a:sym typeface="Source Sans Pro"/>
              </a:rPr>
              <a:t>Roll/unroll within 10 seconds</a:t>
            </a:r>
            <a:endParaRPr sz="2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Char char="-"/>
            </a:pPr>
            <a:r>
              <a:rPr lang="en-US" sz="2000">
                <a:latin typeface="Source Sans Pro"/>
                <a:ea typeface="Source Sans Pro"/>
                <a:cs typeface="Source Sans Pro"/>
                <a:sym typeface="Source Sans Pro"/>
              </a:rPr>
              <a:t>Accurately roll/unroll within 0.5 inch</a:t>
            </a:r>
            <a:endParaRPr sz="2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1" name="Google Shape;331;p41"/>
          <p:cNvSpPr txBox="1"/>
          <p:nvPr>
            <p:ph idx="6" type="body"/>
          </p:nvPr>
        </p:nvSpPr>
        <p:spPr>
          <a:xfrm>
            <a:off x="654213" y="3539872"/>
            <a:ext cx="55470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US"/>
              <a:t>Results</a:t>
            </a:r>
            <a:endParaRPr/>
          </a:p>
        </p:txBody>
      </p:sp>
      <p:pic>
        <p:nvPicPr>
          <p:cNvPr id="332" name="Google Shape;33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6600" y="3634424"/>
            <a:ext cx="4986424" cy="238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1849" y="2898853"/>
            <a:ext cx="4714176" cy="3123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2"/>
          <p:cNvSpPr txBox="1"/>
          <p:nvPr>
            <p:ph idx="1" type="body"/>
          </p:nvPr>
        </p:nvSpPr>
        <p:spPr>
          <a:xfrm>
            <a:off x="654228" y="277803"/>
            <a:ext cx="10370100" cy="11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Programmer</a:t>
            </a:r>
            <a:endParaRPr/>
          </a:p>
        </p:txBody>
      </p:sp>
      <p:sp>
        <p:nvSpPr>
          <p:cNvPr id="339" name="Google Shape;339;p42"/>
          <p:cNvSpPr txBox="1"/>
          <p:nvPr>
            <p:ph idx="4" type="body"/>
          </p:nvPr>
        </p:nvSpPr>
        <p:spPr>
          <a:xfrm>
            <a:off x="6148002" y="2009998"/>
            <a:ext cx="48765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US"/>
              <a:t>Problems</a:t>
            </a:r>
            <a:endParaRPr/>
          </a:p>
        </p:txBody>
      </p:sp>
      <p:sp>
        <p:nvSpPr>
          <p:cNvPr id="340" name="Google Shape;340;p42"/>
          <p:cNvSpPr txBox="1"/>
          <p:nvPr>
            <p:ph idx="5" type="body"/>
          </p:nvPr>
        </p:nvSpPr>
        <p:spPr>
          <a:xfrm>
            <a:off x="6477450" y="2650425"/>
            <a:ext cx="4876500" cy="9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/>
              <a:t>USB backwards on PCB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/>
              <a:t>Soldering issues</a:t>
            </a:r>
            <a:endParaRPr/>
          </a:p>
        </p:txBody>
      </p:sp>
      <p:pic>
        <p:nvPicPr>
          <p:cNvPr id="341" name="Google Shape;34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600" y="1467600"/>
            <a:ext cx="5088876" cy="44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2"/>
          <p:cNvSpPr txBox="1"/>
          <p:nvPr>
            <p:ph idx="12" type="sldNum"/>
          </p:nvPr>
        </p:nvSpPr>
        <p:spPr>
          <a:xfrm>
            <a:off x="10544850" y="6356350"/>
            <a:ext cx="80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600"/>
              <a:t>‹#›</a:t>
            </a:fld>
            <a:endParaRPr sz="2600"/>
          </a:p>
        </p:txBody>
      </p:sp>
      <p:sp>
        <p:nvSpPr>
          <p:cNvPr id="343" name="Google Shape;343;p42"/>
          <p:cNvSpPr txBox="1"/>
          <p:nvPr>
            <p:ph idx="4" type="body"/>
          </p:nvPr>
        </p:nvSpPr>
        <p:spPr>
          <a:xfrm>
            <a:off x="6148001" y="3567825"/>
            <a:ext cx="21585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US"/>
              <a:t>Solutions</a:t>
            </a:r>
            <a:endParaRPr/>
          </a:p>
        </p:txBody>
      </p:sp>
      <p:sp>
        <p:nvSpPr>
          <p:cNvPr id="344" name="Google Shape;344;p42"/>
          <p:cNvSpPr txBox="1"/>
          <p:nvPr>
            <p:ph idx="5" type="body"/>
          </p:nvPr>
        </p:nvSpPr>
        <p:spPr>
          <a:xfrm>
            <a:off x="6439675" y="4332521"/>
            <a:ext cx="4876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/>
              <a:t>Development board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3"/>
          <p:cNvSpPr txBox="1"/>
          <p:nvPr>
            <p:ph idx="1" type="body"/>
          </p:nvPr>
        </p:nvSpPr>
        <p:spPr>
          <a:xfrm>
            <a:off x="654228" y="277803"/>
            <a:ext cx="10370100" cy="1189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Light Sensing/LEDs</a:t>
            </a:r>
            <a:endParaRPr/>
          </a:p>
        </p:txBody>
      </p:sp>
      <p:sp>
        <p:nvSpPr>
          <p:cNvPr id="351" name="Google Shape;351;p43"/>
          <p:cNvSpPr txBox="1"/>
          <p:nvPr>
            <p:ph idx="4" type="body"/>
          </p:nvPr>
        </p:nvSpPr>
        <p:spPr>
          <a:xfrm>
            <a:off x="6148002" y="2009998"/>
            <a:ext cx="4876500" cy="76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Problems</a:t>
            </a:r>
            <a:endParaRPr/>
          </a:p>
        </p:txBody>
      </p:sp>
      <p:sp>
        <p:nvSpPr>
          <p:cNvPr id="352" name="Google Shape;352;p43"/>
          <p:cNvSpPr txBox="1"/>
          <p:nvPr>
            <p:ph idx="5" type="body"/>
          </p:nvPr>
        </p:nvSpPr>
        <p:spPr>
          <a:xfrm>
            <a:off x="6439675" y="2774700"/>
            <a:ext cx="5277600" cy="110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300"/>
              <a:buChar char="-"/>
            </a:pPr>
            <a:r>
              <a:rPr lang="en-US" sz="2300"/>
              <a:t>VDR resistor values</a:t>
            </a:r>
            <a:endParaRPr sz="2300"/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en-US" sz="2300"/>
              <a:t>Common Drain vs. Common Source</a:t>
            </a:r>
            <a:endParaRPr sz="2300"/>
          </a:p>
        </p:txBody>
      </p:sp>
      <p:pic>
        <p:nvPicPr>
          <p:cNvPr id="353" name="Google Shape;35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9200" y="3822475"/>
            <a:ext cx="3576576" cy="21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625" y="1467600"/>
            <a:ext cx="2594825" cy="220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3"/>
          <p:cNvSpPr txBox="1"/>
          <p:nvPr>
            <p:ph idx="12" type="sldNum"/>
          </p:nvPr>
        </p:nvSpPr>
        <p:spPr>
          <a:xfrm>
            <a:off x="10544850" y="6356350"/>
            <a:ext cx="80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600"/>
              <a:t>‹#›</a:t>
            </a:fld>
            <a:endParaRPr sz="2600"/>
          </a:p>
        </p:txBody>
      </p:sp>
      <p:sp>
        <p:nvSpPr>
          <p:cNvPr id="356" name="Google Shape;356;p43"/>
          <p:cNvSpPr txBox="1"/>
          <p:nvPr>
            <p:ph idx="4" type="body"/>
          </p:nvPr>
        </p:nvSpPr>
        <p:spPr>
          <a:xfrm>
            <a:off x="6148001" y="3770925"/>
            <a:ext cx="21585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US"/>
              <a:t>Solutions</a:t>
            </a:r>
            <a:endParaRPr/>
          </a:p>
        </p:txBody>
      </p:sp>
      <p:sp>
        <p:nvSpPr>
          <p:cNvPr id="357" name="Google Shape;357;p43"/>
          <p:cNvSpPr txBox="1"/>
          <p:nvPr>
            <p:ph idx="5" type="body"/>
          </p:nvPr>
        </p:nvSpPr>
        <p:spPr>
          <a:xfrm>
            <a:off x="6439675" y="4535621"/>
            <a:ext cx="4876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7825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350"/>
              <a:buChar char="-"/>
            </a:pPr>
            <a:r>
              <a:rPr lang="en-US" sz="2350"/>
              <a:t>Breadboard</a:t>
            </a:r>
            <a:endParaRPr sz="235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4"/>
          <p:cNvSpPr txBox="1"/>
          <p:nvPr>
            <p:ph idx="1" type="body"/>
          </p:nvPr>
        </p:nvSpPr>
        <p:spPr>
          <a:xfrm>
            <a:off x="654228" y="277803"/>
            <a:ext cx="10370191" cy="1189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Light Sensing/LEDs R&amp;V</a:t>
            </a:r>
            <a:endParaRPr/>
          </a:p>
        </p:txBody>
      </p:sp>
      <p:sp>
        <p:nvSpPr>
          <p:cNvPr id="363" name="Google Shape;363;p44"/>
          <p:cNvSpPr txBox="1"/>
          <p:nvPr>
            <p:ph idx="12" type="sldNum"/>
          </p:nvPr>
        </p:nvSpPr>
        <p:spPr>
          <a:xfrm>
            <a:off x="10544850" y="6356350"/>
            <a:ext cx="80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600"/>
              <a:t>‹#›</a:t>
            </a:fld>
            <a:endParaRPr sz="2600"/>
          </a:p>
        </p:txBody>
      </p:sp>
      <p:sp>
        <p:nvSpPr>
          <p:cNvPr id="364" name="Google Shape;364;p44"/>
          <p:cNvSpPr txBox="1"/>
          <p:nvPr>
            <p:ph idx="6" type="body"/>
          </p:nvPr>
        </p:nvSpPr>
        <p:spPr>
          <a:xfrm>
            <a:off x="654213" y="1765447"/>
            <a:ext cx="55470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US"/>
              <a:t>Requirements</a:t>
            </a:r>
            <a:endParaRPr/>
          </a:p>
        </p:txBody>
      </p:sp>
      <p:sp>
        <p:nvSpPr>
          <p:cNvPr id="365" name="Google Shape;365;p44"/>
          <p:cNvSpPr txBox="1"/>
          <p:nvPr>
            <p:ph idx="6" type="body"/>
          </p:nvPr>
        </p:nvSpPr>
        <p:spPr>
          <a:xfrm>
            <a:off x="654225" y="2274100"/>
            <a:ext cx="5547000" cy="14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Char char="-"/>
            </a:pPr>
            <a:r>
              <a:rPr lang="en-US" sz="2000">
                <a:latin typeface="Source Sans Pro"/>
                <a:ea typeface="Source Sans Pro"/>
                <a:cs typeface="Source Sans Pro"/>
                <a:sym typeface="Source Sans Pro"/>
              </a:rPr>
              <a:t>Read light intensity (0 to 1023)</a:t>
            </a:r>
            <a:endParaRPr sz="2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Char char="-"/>
            </a:pPr>
            <a:r>
              <a:rPr lang="en-US" sz="2000">
                <a:latin typeface="Source Sans Pro"/>
                <a:ea typeface="Source Sans Pro"/>
                <a:cs typeface="Source Sans Pro"/>
                <a:sym typeface="Source Sans Pro"/>
              </a:rPr>
              <a:t>Activate LEDs depending on threshold</a:t>
            </a:r>
            <a:endParaRPr sz="2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Char char="-"/>
            </a:pPr>
            <a:r>
              <a:rPr lang="en-US" sz="2000"/>
              <a:t>600 lumens</a:t>
            </a:r>
            <a:endParaRPr sz="2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66" name="Google Shape;366;p44"/>
          <p:cNvSpPr txBox="1"/>
          <p:nvPr>
            <p:ph idx="6" type="body"/>
          </p:nvPr>
        </p:nvSpPr>
        <p:spPr>
          <a:xfrm>
            <a:off x="654213" y="3757297"/>
            <a:ext cx="55470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US"/>
              <a:t>Results</a:t>
            </a:r>
            <a:endParaRPr/>
          </a:p>
        </p:txBody>
      </p:sp>
      <p:sp>
        <p:nvSpPr>
          <p:cNvPr id="367" name="Google Shape;367;p44"/>
          <p:cNvSpPr txBox="1"/>
          <p:nvPr>
            <p:ph idx="6" type="body"/>
          </p:nvPr>
        </p:nvSpPr>
        <p:spPr>
          <a:xfrm>
            <a:off x="654225" y="4261275"/>
            <a:ext cx="5547000" cy="14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Char char="-"/>
            </a:pPr>
            <a:r>
              <a:rPr lang="en-US" sz="2000">
                <a:latin typeface="Source Sans Pro"/>
                <a:ea typeface="Source Sans Pro"/>
                <a:cs typeface="Source Sans Pro"/>
                <a:sym typeface="Source Sans Pro"/>
              </a:rPr>
              <a:t>9 V / 12 V * 2400 lm = 1800 lm</a:t>
            </a:r>
            <a:endParaRPr sz="2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68" name="Google Shape;36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7828" y="1669113"/>
            <a:ext cx="6678275" cy="351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5"/>
          <p:cNvSpPr txBox="1"/>
          <p:nvPr>
            <p:ph idx="1" type="body"/>
          </p:nvPr>
        </p:nvSpPr>
        <p:spPr>
          <a:xfrm>
            <a:off x="654228" y="277803"/>
            <a:ext cx="10370191" cy="1189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Power Management</a:t>
            </a:r>
            <a:endParaRPr/>
          </a:p>
        </p:txBody>
      </p:sp>
      <p:pic>
        <p:nvPicPr>
          <p:cNvPr id="374" name="Google Shape;37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675" y="2048263"/>
            <a:ext cx="4677900" cy="276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5"/>
          <p:cNvSpPr txBox="1"/>
          <p:nvPr>
            <p:ph idx="4" type="body"/>
          </p:nvPr>
        </p:nvSpPr>
        <p:spPr>
          <a:xfrm>
            <a:off x="6148002" y="2009998"/>
            <a:ext cx="4876500" cy="76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Problems</a:t>
            </a:r>
            <a:endParaRPr/>
          </a:p>
        </p:txBody>
      </p:sp>
      <p:sp>
        <p:nvSpPr>
          <p:cNvPr id="376" name="Google Shape;376;p45"/>
          <p:cNvSpPr txBox="1"/>
          <p:nvPr>
            <p:ph idx="5" type="body"/>
          </p:nvPr>
        </p:nvSpPr>
        <p:spPr>
          <a:xfrm>
            <a:off x="6439675" y="2774700"/>
            <a:ext cx="4876500" cy="938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-US"/>
              <a:t>Wrong KiCad footprint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/>
              <a:t>Heat</a:t>
            </a:r>
            <a:endParaRPr/>
          </a:p>
        </p:txBody>
      </p:sp>
      <p:sp>
        <p:nvSpPr>
          <p:cNvPr id="377" name="Google Shape;377;p45"/>
          <p:cNvSpPr txBox="1"/>
          <p:nvPr>
            <p:ph idx="12" type="sldNum"/>
          </p:nvPr>
        </p:nvSpPr>
        <p:spPr>
          <a:xfrm>
            <a:off x="10544850" y="6356350"/>
            <a:ext cx="80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600"/>
              <a:t>‹#›</a:t>
            </a:fld>
            <a:endParaRPr sz="2600"/>
          </a:p>
        </p:txBody>
      </p:sp>
      <p:sp>
        <p:nvSpPr>
          <p:cNvPr id="378" name="Google Shape;378;p45"/>
          <p:cNvSpPr txBox="1"/>
          <p:nvPr>
            <p:ph idx="4" type="body"/>
          </p:nvPr>
        </p:nvSpPr>
        <p:spPr>
          <a:xfrm>
            <a:off x="6148001" y="3713100"/>
            <a:ext cx="21585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US"/>
              <a:t>Solutions</a:t>
            </a:r>
            <a:endParaRPr/>
          </a:p>
        </p:txBody>
      </p:sp>
      <p:sp>
        <p:nvSpPr>
          <p:cNvPr id="379" name="Google Shape;379;p45"/>
          <p:cNvSpPr txBox="1"/>
          <p:nvPr>
            <p:ph idx="5" type="body"/>
          </p:nvPr>
        </p:nvSpPr>
        <p:spPr>
          <a:xfrm>
            <a:off x="6439675" y="4477796"/>
            <a:ext cx="4876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/>
              <a:t>L7805CV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6"/>
          <p:cNvSpPr txBox="1"/>
          <p:nvPr>
            <p:ph idx="1" type="body"/>
          </p:nvPr>
        </p:nvSpPr>
        <p:spPr>
          <a:xfrm>
            <a:off x="654228" y="277803"/>
            <a:ext cx="10370100" cy="11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Power Management R&amp;V</a:t>
            </a:r>
            <a:endParaRPr/>
          </a:p>
        </p:txBody>
      </p:sp>
      <p:sp>
        <p:nvSpPr>
          <p:cNvPr id="385" name="Google Shape;385;p46"/>
          <p:cNvSpPr txBox="1"/>
          <p:nvPr>
            <p:ph idx="12" type="sldNum"/>
          </p:nvPr>
        </p:nvSpPr>
        <p:spPr>
          <a:xfrm>
            <a:off x="10544850" y="6356350"/>
            <a:ext cx="80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600"/>
              <a:t>‹#›</a:t>
            </a:fld>
            <a:endParaRPr sz="2600"/>
          </a:p>
        </p:txBody>
      </p:sp>
      <p:pic>
        <p:nvPicPr>
          <p:cNvPr id="386" name="Google Shape;38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4100" y="4311375"/>
            <a:ext cx="7250325" cy="148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6"/>
          <p:cNvSpPr txBox="1"/>
          <p:nvPr>
            <p:ph idx="6" type="body"/>
          </p:nvPr>
        </p:nvSpPr>
        <p:spPr>
          <a:xfrm>
            <a:off x="654213" y="1787822"/>
            <a:ext cx="55470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US"/>
              <a:t>Requirements</a:t>
            </a:r>
            <a:endParaRPr/>
          </a:p>
        </p:txBody>
      </p:sp>
      <p:sp>
        <p:nvSpPr>
          <p:cNvPr id="388" name="Google Shape;388;p46"/>
          <p:cNvSpPr txBox="1"/>
          <p:nvPr>
            <p:ph idx="6" type="body"/>
          </p:nvPr>
        </p:nvSpPr>
        <p:spPr>
          <a:xfrm>
            <a:off x="654225" y="2296475"/>
            <a:ext cx="5547000" cy="103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Char char="-"/>
            </a:pPr>
            <a:r>
              <a:rPr lang="en-US" sz="2000">
                <a:latin typeface="Source Sans Pro"/>
                <a:ea typeface="Source Sans Pro"/>
                <a:cs typeface="Source Sans Pro"/>
                <a:sym typeface="Source Sans Pro"/>
              </a:rPr>
              <a:t>600 mA absolute maximum</a:t>
            </a:r>
            <a:endParaRPr sz="2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Char char="-"/>
            </a:pPr>
            <a:r>
              <a:rPr lang="en-US" sz="2000">
                <a:latin typeface="Source Sans Pro"/>
                <a:ea typeface="Source Sans Pro"/>
                <a:cs typeface="Source Sans Pro"/>
                <a:sym typeface="Source Sans Pro"/>
              </a:rPr>
              <a:t>Stable 5 V</a:t>
            </a:r>
            <a:endParaRPr sz="2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89" name="Google Shape;389;p46"/>
          <p:cNvSpPr txBox="1"/>
          <p:nvPr>
            <p:ph idx="6" type="body"/>
          </p:nvPr>
        </p:nvSpPr>
        <p:spPr>
          <a:xfrm>
            <a:off x="654213" y="3539872"/>
            <a:ext cx="55470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US"/>
              <a:t>Results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7"/>
          <p:cNvSpPr txBox="1"/>
          <p:nvPr>
            <p:ph idx="1" type="body"/>
          </p:nvPr>
        </p:nvSpPr>
        <p:spPr>
          <a:xfrm>
            <a:off x="654228" y="277803"/>
            <a:ext cx="10370100" cy="11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Final</a:t>
            </a:r>
            <a:r>
              <a:rPr lang="en-US"/>
              <a:t> Hardware Design</a:t>
            </a:r>
            <a:endParaRPr/>
          </a:p>
        </p:txBody>
      </p:sp>
      <p:pic>
        <p:nvPicPr>
          <p:cNvPr id="395" name="Google Shape;39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3225" y="1348575"/>
            <a:ext cx="2502148" cy="473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707" y="1574092"/>
            <a:ext cx="5381453" cy="4169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93451" y="1348574"/>
            <a:ext cx="2668875" cy="4733926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7"/>
          <p:cNvSpPr txBox="1"/>
          <p:nvPr>
            <p:ph idx="12" type="sldNum"/>
          </p:nvPr>
        </p:nvSpPr>
        <p:spPr>
          <a:xfrm>
            <a:off x="10544850" y="6356350"/>
            <a:ext cx="80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600"/>
              <a:t>‹#›</a:t>
            </a:fld>
            <a:endParaRPr sz="2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8"/>
          <p:cNvSpPr txBox="1"/>
          <p:nvPr>
            <p:ph idx="1" type="body"/>
          </p:nvPr>
        </p:nvSpPr>
        <p:spPr>
          <a:xfrm>
            <a:off x="654228" y="277803"/>
            <a:ext cx="10370100" cy="11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Software</a:t>
            </a:r>
            <a:r>
              <a:rPr lang="en-US"/>
              <a:t> Design</a:t>
            </a:r>
            <a:endParaRPr/>
          </a:p>
        </p:txBody>
      </p:sp>
      <p:sp>
        <p:nvSpPr>
          <p:cNvPr id="404" name="Google Shape;404;p48"/>
          <p:cNvSpPr txBox="1"/>
          <p:nvPr>
            <p:ph idx="12" type="sldNum"/>
          </p:nvPr>
        </p:nvSpPr>
        <p:spPr>
          <a:xfrm>
            <a:off x="10544850" y="6356350"/>
            <a:ext cx="80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600"/>
              <a:t>‹#›</a:t>
            </a:fld>
            <a:endParaRPr sz="2600"/>
          </a:p>
        </p:txBody>
      </p:sp>
      <p:pic>
        <p:nvPicPr>
          <p:cNvPr id="405" name="Google Shape;405;p48"/>
          <p:cNvPicPr preferRelativeResize="0"/>
          <p:nvPr/>
        </p:nvPicPr>
        <p:blipFill rotWithShape="1">
          <a:blip r:embed="rId3">
            <a:alphaModFix/>
          </a:blip>
          <a:srcRect b="40765" l="3561" r="12432" t="21192"/>
          <a:stretch/>
        </p:blipFill>
        <p:spPr>
          <a:xfrm>
            <a:off x="654225" y="1467600"/>
            <a:ext cx="6303701" cy="4714527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8"/>
          <p:cNvSpPr txBox="1"/>
          <p:nvPr>
            <p:ph idx="5" type="body"/>
          </p:nvPr>
        </p:nvSpPr>
        <p:spPr>
          <a:xfrm>
            <a:off x="7315505" y="2490622"/>
            <a:ext cx="4876500" cy="2668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300"/>
              <a:buNone/>
            </a:pPr>
            <a:r>
              <a:rPr lang="en-US" sz="2300"/>
              <a:t>-ESP32 with </a:t>
            </a:r>
            <a:r>
              <a:rPr lang="en-US" sz="2300"/>
              <a:t>Arduino</a:t>
            </a:r>
            <a:r>
              <a:rPr lang="en-US" sz="2300"/>
              <a:t> IDE</a:t>
            </a:r>
            <a:endParaRPr sz="2300"/>
          </a:p>
          <a:p>
            <a:pPr indent="-228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sz="2300"/>
              <a:t>-Apple HomeKit (ESPHap)</a:t>
            </a:r>
            <a:endParaRPr sz="2300"/>
          </a:p>
          <a:p>
            <a:pPr indent="-228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sz="2300"/>
              <a:t>-PWM</a:t>
            </a:r>
            <a:endParaRPr sz="2300"/>
          </a:p>
          <a:p>
            <a:pPr indent="-228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sz="2300"/>
              <a:t>-Analog to Digital Converter</a:t>
            </a:r>
            <a:endParaRPr sz="2300"/>
          </a:p>
          <a:p>
            <a:pPr indent="-228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23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1"/>
          <p:cNvSpPr txBox="1"/>
          <p:nvPr>
            <p:ph type="title"/>
          </p:nvPr>
        </p:nvSpPr>
        <p:spPr>
          <a:xfrm>
            <a:off x="1627542" y="1832610"/>
            <a:ext cx="9470733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Source Sans Pro SemiBold"/>
              <a:buNone/>
            </a:pPr>
            <a:r>
              <a:rPr lang="en-US"/>
              <a:t>Objective:</a:t>
            </a:r>
            <a:endParaRPr/>
          </a:p>
        </p:txBody>
      </p:sp>
      <p:sp>
        <p:nvSpPr>
          <p:cNvPr id="239" name="Google Shape;239;p31"/>
          <p:cNvSpPr txBox="1"/>
          <p:nvPr>
            <p:ph idx="1" type="body"/>
          </p:nvPr>
        </p:nvSpPr>
        <p:spPr>
          <a:xfrm>
            <a:off x="1627550" y="3305350"/>
            <a:ext cx="9726300" cy="17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AutoNum type="arabicPeriod"/>
            </a:pPr>
            <a:r>
              <a:rPr lang="en-US" sz="2000"/>
              <a:t>Able to open and close curtains in less than 10 seconds using the manual button on the device.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AutoNum type="arabicPeriod"/>
            </a:pPr>
            <a:r>
              <a:rPr lang="en-US" sz="2000"/>
              <a:t>The curtain system works based on the user’s settings set from their smartphone.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AutoNum type="arabicPeriod"/>
            </a:pPr>
            <a:r>
              <a:rPr lang="en-US" sz="2000"/>
              <a:t>Our LED strip reacts and illuminates a room above 650 lumens when the photoresistor level is lower than our decided threshold value.</a:t>
            </a:r>
            <a:endParaRPr sz="2000"/>
          </a:p>
        </p:txBody>
      </p:sp>
      <p:sp>
        <p:nvSpPr>
          <p:cNvPr id="240" name="Google Shape;240;p31"/>
          <p:cNvSpPr txBox="1"/>
          <p:nvPr>
            <p:ph idx="12" type="sldNum"/>
          </p:nvPr>
        </p:nvSpPr>
        <p:spPr>
          <a:xfrm>
            <a:off x="10544850" y="6356350"/>
            <a:ext cx="80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600"/>
              <a:t>‹#›</a:t>
            </a:fld>
            <a:endParaRPr sz="2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9"/>
          <p:cNvSpPr txBox="1"/>
          <p:nvPr>
            <p:ph idx="1" type="body"/>
          </p:nvPr>
        </p:nvSpPr>
        <p:spPr>
          <a:xfrm>
            <a:off x="654228" y="277803"/>
            <a:ext cx="10370191" cy="1189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What we learned</a:t>
            </a:r>
            <a:endParaRPr/>
          </a:p>
        </p:txBody>
      </p:sp>
      <p:pic>
        <p:nvPicPr>
          <p:cNvPr id="412" name="Google Shape;412;p4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5795" l="0" r="0" t="15795"/>
          <a:stretch/>
        </p:blipFill>
        <p:spPr>
          <a:xfrm>
            <a:off x="573150" y="1786687"/>
            <a:ext cx="4738687" cy="432220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413" name="Google Shape;413;p49"/>
          <p:cNvSpPr txBox="1"/>
          <p:nvPr>
            <p:ph idx="12" type="sldNum"/>
          </p:nvPr>
        </p:nvSpPr>
        <p:spPr>
          <a:xfrm>
            <a:off x="10544850" y="6356350"/>
            <a:ext cx="80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600"/>
              <a:t>‹#›</a:t>
            </a:fld>
            <a:endParaRPr sz="2600"/>
          </a:p>
        </p:txBody>
      </p:sp>
      <p:sp>
        <p:nvSpPr>
          <p:cNvPr id="414" name="Google Shape;414;p49"/>
          <p:cNvSpPr txBox="1"/>
          <p:nvPr>
            <p:ph idx="4" type="body"/>
          </p:nvPr>
        </p:nvSpPr>
        <p:spPr>
          <a:xfrm>
            <a:off x="4972200" y="1786676"/>
            <a:ext cx="5547000" cy="22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Breadboard first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Order extras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Caution with ESP32</a:t>
            </a:r>
            <a:endParaRPr/>
          </a:p>
        </p:txBody>
      </p:sp>
      <p:pic>
        <p:nvPicPr>
          <p:cNvPr id="415" name="Google Shape;415;p49"/>
          <p:cNvPicPr preferRelativeResize="0"/>
          <p:nvPr/>
        </p:nvPicPr>
        <p:blipFill rotWithShape="1">
          <a:blip r:embed="rId4">
            <a:alphaModFix/>
          </a:blip>
          <a:srcRect b="0" l="21709" r="30703" t="38845"/>
          <a:stretch/>
        </p:blipFill>
        <p:spPr>
          <a:xfrm>
            <a:off x="7803425" y="1891375"/>
            <a:ext cx="4047427" cy="39010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6" name="Google Shape;416;p49"/>
          <p:cNvCxnSpPr>
            <a:endCxn id="415" idx="1"/>
          </p:cNvCxnSpPr>
          <p:nvPr/>
        </p:nvCxnSpPr>
        <p:spPr>
          <a:xfrm flipH="1" rot="10800000">
            <a:off x="5370425" y="3841924"/>
            <a:ext cx="2433000" cy="1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0"/>
          <p:cNvSpPr txBox="1"/>
          <p:nvPr>
            <p:ph idx="1" type="body"/>
          </p:nvPr>
        </p:nvSpPr>
        <p:spPr>
          <a:xfrm>
            <a:off x="654228" y="277803"/>
            <a:ext cx="10370191" cy="1189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422" name="Google Shape;422;p50"/>
          <p:cNvSpPr txBox="1"/>
          <p:nvPr>
            <p:ph idx="2" type="body"/>
          </p:nvPr>
        </p:nvSpPr>
        <p:spPr>
          <a:xfrm>
            <a:off x="655988" y="1786679"/>
            <a:ext cx="55470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US"/>
              <a:t>V3.0</a:t>
            </a:r>
            <a:endParaRPr/>
          </a:p>
        </p:txBody>
      </p:sp>
      <p:sp>
        <p:nvSpPr>
          <p:cNvPr id="423" name="Google Shape;423;p50"/>
          <p:cNvSpPr txBox="1"/>
          <p:nvPr>
            <p:ph idx="3" type="body"/>
          </p:nvPr>
        </p:nvSpPr>
        <p:spPr>
          <a:xfrm>
            <a:off x="654225" y="2561951"/>
            <a:ext cx="5547000" cy="22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/>
              <a:t>9V to 12V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/>
              <a:t>Stronger motor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/>
              <a:t>ESP protection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/>
              <a:t>User specified LED threshold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/>
              <a:t>Variable LED brightness</a:t>
            </a:r>
            <a:endParaRPr/>
          </a:p>
        </p:txBody>
      </p:sp>
      <p:pic>
        <p:nvPicPr>
          <p:cNvPr id="424" name="Google Shape;424;p50"/>
          <p:cNvPicPr preferRelativeResize="0"/>
          <p:nvPr>
            <p:ph idx="4" type="pic"/>
          </p:nvPr>
        </p:nvPicPr>
        <p:blipFill rotWithShape="1">
          <a:blip r:embed="rId3">
            <a:alphaModFix/>
          </a:blip>
          <a:srcRect b="4396" l="0" r="0" t="4396"/>
          <a:stretch/>
        </p:blipFill>
        <p:spPr>
          <a:xfrm>
            <a:off x="7333643" y="1522862"/>
            <a:ext cx="4738688" cy="43222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425" name="Google Shape;425;p50"/>
          <p:cNvSpPr txBox="1"/>
          <p:nvPr>
            <p:ph idx="12" type="sldNum"/>
          </p:nvPr>
        </p:nvSpPr>
        <p:spPr>
          <a:xfrm>
            <a:off x="10544850" y="6356350"/>
            <a:ext cx="80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600"/>
              <a:t>‹#›</a:t>
            </a:fld>
            <a:endParaRPr sz="2600"/>
          </a:p>
        </p:txBody>
      </p:sp>
      <p:pic>
        <p:nvPicPr>
          <p:cNvPr id="426" name="Google Shape;42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5375" y="1264600"/>
            <a:ext cx="246697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1"/>
          <p:cNvSpPr txBox="1"/>
          <p:nvPr>
            <p:ph type="title"/>
          </p:nvPr>
        </p:nvSpPr>
        <p:spPr>
          <a:xfrm>
            <a:off x="1610698" y="823864"/>
            <a:ext cx="8981220" cy="1107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 SemiBold"/>
              <a:buNone/>
            </a:pPr>
            <a:r>
              <a:rPr lang="en-US"/>
              <a:t>Conclusion</a:t>
            </a:r>
            <a:endParaRPr/>
          </a:p>
        </p:txBody>
      </p:sp>
      <p:sp>
        <p:nvSpPr>
          <p:cNvPr id="432" name="Google Shape;432;p51"/>
          <p:cNvSpPr txBox="1"/>
          <p:nvPr>
            <p:ph idx="1" type="body"/>
          </p:nvPr>
        </p:nvSpPr>
        <p:spPr>
          <a:xfrm>
            <a:off x="1610697" y="2328261"/>
            <a:ext cx="8981219" cy="2201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Thank you for listening, any questions?</a:t>
            </a:r>
            <a:endParaRPr/>
          </a:p>
        </p:txBody>
      </p:sp>
      <p:sp>
        <p:nvSpPr>
          <p:cNvPr id="433" name="Google Shape;433;p51"/>
          <p:cNvSpPr txBox="1"/>
          <p:nvPr>
            <p:ph idx="12" type="sldNum"/>
          </p:nvPr>
        </p:nvSpPr>
        <p:spPr>
          <a:xfrm>
            <a:off x="10544850" y="6356350"/>
            <a:ext cx="80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600"/>
              <a:t>‹#›</a:t>
            </a:fld>
            <a:endParaRPr sz="2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2"/>
          <p:cNvSpPr txBox="1"/>
          <p:nvPr>
            <p:ph idx="1" type="body"/>
          </p:nvPr>
        </p:nvSpPr>
        <p:spPr>
          <a:xfrm>
            <a:off x="654228" y="277803"/>
            <a:ext cx="10370100" cy="11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3D Model</a:t>
            </a:r>
            <a:endParaRPr/>
          </a:p>
        </p:txBody>
      </p:sp>
      <p:sp>
        <p:nvSpPr>
          <p:cNvPr id="246" name="Google Shape;246;p32"/>
          <p:cNvSpPr txBox="1"/>
          <p:nvPr>
            <p:ph idx="12" type="sldNum"/>
          </p:nvPr>
        </p:nvSpPr>
        <p:spPr>
          <a:xfrm>
            <a:off x="10544850" y="6356350"/>
            <a:ext cx="80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600"/>
              <a:t>‹#›</a:t>
            </a:fld>
            <a:endParaRPr sz="2600"/>
          </a:p>
        </p:txBody>
      </p:sp>
      <p:pic>
        <p:nvPicPr>
          <p:cNvPr id="247" name="Google Shape;24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800" y="1467602"/>
            <a:ext cx="7727999" cy="435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0200" y="2058978"/>
            <a:ext cx="3691398" cy="2862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 txBox="1"/>
          <p:nvPr>
            <p:ph idx="12" type="sldNum"/>
          </p:nvPr>
        </p:nvSpPr>
        <p:spPr>
          <a:xfrm>
            <a:off x="10544850" y="6356350"/>
            <a:ext cx="80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600"/>
              <a:t>‹#›</a:t>
            </a:fld>
            <a:endParaRPr sz="2600"/>
          </a:p>
        </p:txBody>
      </p:sp>
      <p:pic>
        <p:nvPicPr>
          <p:cNvPr id="254" name="Google Shape;254;p33" title="smartCurtainDem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"/>
            <a:ext cx="12192000" cy="6857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4"/>
          <p:cNvPicPr preferRelativeResize="0"/>
          <p:nvPr/>
        </p:nvPicPr>
        <p:blipFill rotWithShape="1">
          <a:blip r:embed="rId3">
            <a:alphaModFix/>
          </a:blip>
          <a:srcRect b="11771" l="4315" r="3865" t="13012"/>
          <a:stretch/>
        </p:blipFill>
        <p:spPr>
          <a:xfrm>
            <a:off x="664425" y="1162475"/>
            <a:ext cx="10863149" cy="500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4"/>
          <p:cNvSpPr txBox="1"/>
          <p:nvPr>
            <p:ph idx="1" type="body"/>
          </p:nvPr>
        </p:nvSpPr>
        <p:spPr>
          <a:xfrm>
            <a:off x="654228" y="277803"/>
            <a:ext cx="10370100" cy="11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Block Diagram</a:t>
            </a:r>
            <a:endParaRPr/>
          </a:p>
        </p:txBody>
      </p:sp>
      <p:sp>
        <p:nvSpPr>
          <p:cNvPr id="261" name="Google Shape;261;p34"/>
          <p:cNvSpPr txBox="1"/>
          <p:nvPr>
            <p:ph idx="12" type="sldNum"/>
          </p:nvPr>
        </p:nvSpPr>
        <p:spPr>
          <a:xfrm>
            <a:off x="10544850" y="6356350"/>
            <a:ext cx="80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600"/>
              <a:t>‹#›</a:t>
            </a:fld>
            <a:endParaRPr sz="2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5"/>
          <p:cNvSpPr txBox="1"/>
          <p:nvPr>
            <p:ph idx="1" type="body"/>
          </p:nvPr>
        </p:nvSpPr>
        <p:spPr>
          <a:xfrm>
            <a:off x="654228" y="277803"/>
            <a:ext cx="10370191" cy="1189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Initial Hardware Design</a:t>
            </a:r>
            <a:endParaRPr/>
          </a:p>
        </p:txBody>
      </p:sp>
      <p:pic>
        <p:nvPicPr>
          <p:cNvPr id="267" name="Google Shape;26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3761" y="1556525"/>
            <a:ext cx="3608323" cy="408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3179" y="1679712"/>
            <a:ext cx="3608321" cy="3837746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5"/>
          <p:cNvSpPr txBox="1"/>
          <p:nvPr>
            <p:ph idx="12" type="sldNum"/>
          </p:nvPr>
        </p:nvSpPr>
        <p:spPr>
          <a:xfrm>
            <a:off x="10544850" y="6356350"/>
            <a:ext cx="80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600"/>
              <a:t>‹#›</a:t>
            </a:fld>
            <a:endParaRPr sz="2600"/>
          </a:p>
        </p:txBody>
      </p:sp>
      <p:pic>
        <p:nvPicPr>
          <p:cNvPr id="270" name="Google Shape;27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00" y="2021250"/>
            <a:ext cx="4561351" cy="315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/>
          <p:nvPr>
            <p:ph idx="1" type="body"/>
          </p:nvPr>
        </p:nvSpPr>
        <p:spPr>
          <a:xfrm>
            <a:off x="654228" y="277803"/>
            <a:ext cx="10370191" cy="1189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Control Unit</a:t>
            </a:r>
            <a:endParaRPr/>
          </a:p>
        </p:txBody>
      </p:sp>
      <p:sp>
        <p:nvSpPr>
          <p:cNvPr id="276" name="Google Shape;276;p36"/>
          <p:cNvSpPr txBox="1"/>
          <p:nvPr>
            <p:ph idx="4" type="body"/>
          </p:nvPr>
        </p:nvSpPr>
        <p:spPr>
          <a:xfrm>
            <a:off x="5963227" y="1804848"/>
            <a:ext cx="48765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US"/>
              <a:t>Problems</a:t>
            </a:r>
            <a:endParaRPr/>
          </a:p>
        </p:txBody>
      </p:sp>
      <p:sp>
        <p:nvSpPr>
          <p:cNvPr id="277" name="Google Shape;277;p36"/>
          <p:cNvSpPr txBox="1"/>
          <p:nvPr>
            <p:ph idx="5" type="body"/>
          </p:nvPr>
        </p:nvSpPr>
        <p:spPr>
          <a:xfrm>
            <a:off x="6146225" y="2546171"/>
            <a:ext cx="4876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/>
              <a:t>Soldering</a:t>
            </a:r>
            <a:endParaRPr/>
          </a:p>
          <a:p>
            <a:pPr indent="-355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/>
              <a:t>Burnt ESP32s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/>
          </a:p>
        </p:txBody>
      </p:sp>
      <p:sp>
        <p:nvSpPr>
          <p:cNvPr id="278" name="Google Shape;278;p36"/>
          <p:cNvSpPr txBox="1"/>
          <p:nvPr>
            <p:ph idx="12" type="sldNum"/>
          </p:nvPr>
        </p:nvSpPr>
        <p:spPr>
          <a:xfrm>
            <a:off x="10544850" y="6356350"/>
            <a:ext cx="80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600"/>
              <a:t>‹#›</a:t>
            </a:fld>
            <a:endParaRPr sz="2600"/>
          </a:p>
        </p:txBody>
      </p:sp>
      <p:pic>
        <p:nvPicPr>
          <p:cNvPr id="279" name="Google Shape;27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175" y="1475999"/>
            <a:ext cx="4417225" cy="457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6"/>
          <p:cNvSpPr txBox="1"/>
          <p:nvPr>
            <p:ph idx="4" type="body"/>
          </p:nvPr>
        </p:nvSpPr>
        <p:spPr>
          <a:xfrm>
            <a:off x="5963226" y="3631000"/>
            <a:ext cx="21585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US"/>
              <a:t>Solutions</a:t>
            </a:r>
            <a:endParaRPr/>
          </a:p>
        </p:txBody>
      </p:sp>
      <p:sp>
        <p:nvSpPr>
          <p:cNvPr id="281" name="Google Shape;281;p36"/>
          <p:cNvSpPr txBox="1"/>
          <p:nvPr>
            <p:ph idx="5" type="body"/>
          </p:nvPr>
        </p:nvSpPr>
        <p:spPr>
          <a:xfrm>
            <a:off x="6146225" y="4361746"/>
            <a:ext cx="4876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/>
              <a:t>Development Board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7"/>
          <p:cNvSpPr txBox="1"/>
          <p:nvPr>
            <p:ph idx="1" type="body"/>
          </p:nvPr>
        </p:nvSpPr>
        <p:spPr>
          <a:xfrm>
            <a:off x="654228" y="277803"/>
            <a:ext cx="10370100" cy="11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Control Unit</a:t>
            </a:r>
            <a:r>
              <a:rPr lang="en-US"/>
              <a:t> R&amp;V Part 1</a:t>
            </a:r>
            <a:endParaRPr/>
          </a:p>
        </p:txBody>
      </p:sp>
      <p:sp>
        <p:nvSpPr>
          <p:cNvPr id="287" name="Google Shape;287;p37"/>
          <p:cNvSpPr txBox="1"/>
          <p:nvPr>
            <p:ph idx="12" type="sldNum"/>
          </p:nvPr>
        </p:nvSpPr>
        <p:spPr>
          <a:xfrm>
            <a:off x="10544850" y="6356350"/>
            <a:ext cx="80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600"/>
              <a:t>‹#›</a:t>
            </a:fld>
            <a:endParaRPr sz="2600"/>
          </a:p>
        </p:txBody>
      </p:sp>
      <p:sp>
        <p:nvSpPr>
          <p:cNvPr id="288" name="Google Shape;288;p37"/>
          <p:cNvSpPr txBox="1"/>
          <p:nvPr>
            <p:ph idx="6" type="body"/>
          </p:nvPr>
        </p:nvSpPr>
        <p:spPr>
          <a:xfrm>
            <a:off x="654213" y="1787822"/>
            <a:ext cx="55470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US"/>
              <a:t>Requirements</a:t>
            </a:r>
            <a:endParaRPr/>
          </a:p>
        </p:txBody>
      </p:sp>
      <p:sp>
        <p:nvSpPr>
          <p:cNvPr id="289" name="Google Shape;289;p37"/>
          <p:cNvSpPr txBox="1"/>
          <p:nvPr>
            <p:ph idx="6" type="body"/>
          </p:nvPr>
        </p:nvSpPr>
        <p:spPr>
          <a:xfrm>
            <a:off x="654225" y="2296475"/>
            <a:ext cx="7864500" cy="10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Char char="-"/>
            </a:pPr>
            <a:r>
              <a:rPr lang="en-US" sz="2000">
                <a:latin typeface="Source Sans Pro"/>
                <a:ea typeface="Source Sans Pro"/>
                <a:cs typeface="Source Sans Pro"/>
                <a:sym typeface="Source Sans Pro"/>
              </a:rPr>
              <a:t>ESP32 reacts to alarm within 1 second to raise curtain</a:t>
            </a:r>
            <a:endParaRPr sz="2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0" name="Google Shape;290;p37"/>
          <p:cNvSpPr txBox="1"/>
          <p:nvPr>
            <p:ph idx="6" type="body"/>
          </p:nvPr>
        </p:nvSpPr>
        <p:spPr>
          <a:xfrm>
            <a:off x="512913" y="2882547"/>
            <a:ext cx="55470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US"/>
              <a:t>Results</a:t>
            </a:r>
            <a:endParaRPr/>
          </a:p>
        </p:txBody>
      </p:sp>
      <p:pic>
        <p:nvPicPr>
          <p:cNvPr id="291" name="Google Shape;29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4587" y="2882550"/>
            <a:ext cx="7389375" cy="323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8"/>
          <p:cNvSpPr txBox="1"/>
          <p:nvPr>
            <p:ph idx="1" type="body"/>
          </p:nvPr>
        </p:nvSpPr>
        <p:spPr>
          <a:xfrm>
            <a:off x="654228" y="277803"/>
            <a:ext cx="10370100" cy="11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Control Unit R&amp;V Part 2</a:t>
            </a:r>
            <a:endParaRPr/>
          </a:p>
        </p:txBody>
      </p:sp>
      <p:sp>
        <p:nvSpPr>
          <p:cNvPr id="297" name="Google Shape;297;p38"/>
          <p:cNvSpPr txBox="1"/>
          <p:nvPr>
            <p:ph idx="12" type="sldNum"/>
          </p:nvPr>
        </p:nvSpPr>
        <p:spPr>
          <a:xfrm>
            <a:off x="10544850" y="6356350"/>
            <a:ext cx="80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600"/>
              <a:t>‹#›</a:t>
            </a:fld>
            <a:endParaRPr sz="2600"/>
          </a:p>
        </p:txBody>
      </p:sp>
      <p:sp>
        <p:nvSpPr>
          <p:cNvPr id="298" name="Google Shape;298;p38"/>
          <p:cNvSpPr txBox="1"/>
          <p:nvPr>
            <p:ph idx="6" type="body"/>
          </p:nvPr>
        </p:nvSpPr>
        <p:spPr>
          <a:xfrm>
            <a:off x="654213" y="1635422"/>
            <a:ext cx="55470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US"/>
              <a:t>Requirements</a:t>
            </a:r>
            <a:endParaRPr/>
          </a:p>
        </p:txBody>
      </p:sp>
      <p:sp>
        <p:nvSpPr>
          <p:cNvPr id="299" name="Google Shape;299;p38"/>
          <p:cNvSpPr txBox="1"/>
          <p:nvPr>
            <p:ph idx="6" type="body"/>
          </p:nvPr>
        </p:nvSpPr>
        <p:spPr>
          <a:xfrm>
            <a:off x="654225" y="2144075"/>
            <a:ext cx="8193900" cy="10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Char char="-"/>
            </a:pPr>
            <a:r>
              <a:rPr lang="en-US" sz="2000">
                <a:latin typeface="Source Sans Pro"/>
                <a:ea typeface="Source Sans Pro"/>
                <a:cs typeface="Source Sans Pro"/>
                <a:sym typeface="Source Sans Pro"/>
              </a:rPr>
              <a:t>The PCB should accurately receive data from the light sensors and dim/brighten the LED strip accordingly within 1 sec.</a:t>
            </a:r>
            <a:endParaRPr sz="2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55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Char char="-"/>
            </a:pPr>
            <a:r>
              <a:t/>
            </a:r>
            <a:endParaRPr sz="2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2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0" name="Google Shape;300;p38"/>
          <p:cNvSpPr txBox="1"/>
          <p:nvPr>
            <p:ph idx="6" type="body"/>
          </p:nvPr>
        </p:nvSpPr>
        <p:spPr>
          <a:xfrm>
            <a:off x="654213" y="3014072"/>
            <a:ext cx="55470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US"/>
              <a:t>Results</a:t>
            </a:r>
            <a:endParaRPr/>
          </a:p>
        </p:txBody>
      </p:sp>
      <p:pic>
        <p:nvPicPr>
          <p:cNvPr id="301" name="Google Shape;30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000" y="3078200"/>
            <a:ext cx="6962375" cy="305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SMB PPT ORANGE">
      <a:dk1>
        <a:srgbClr val="000000"/>
      </a:dk1>
      <a:lt1>
        <a:srgbClr val="FFFFFF"/>
      </a:lt1>
      <a:dk2>
        <a:srgbClr val="13294B"/>
      </a:dk2>
      <a:lt2>
        <a:srgbClr val="FF5F05"/>
      </a:lt2>
      <a:accent1>
        <a:srgbClr val="0071CE"/>
      </a:accent1>
      <a:accent2>
        <a:srgbClr val="FCB316"/>
      </a:accent2>
      <a:accent3>
        <a:srgbClr val="007E8E"/>
      </a:accent3>
      <a:accent4>
        <a:srgbClr val="006230"/>
      </a:accent4>
      <a:accent5>
        <a:srgbClr val="5C0E41"/>
      </a:accent5>
      <a:accent6>
        <a:srgbClr val="7D3E13"/>
      </a:accent6>
      <a:hlink>
        <a:srgbClr val="C84113"/>
      </a:hlink>
      <a:folHlink>
        <a:srgbClr val="2159A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