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3429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10287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7145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2057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24003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2743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E3E5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chemeClr val="accent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solidFill>
                <a:schemeClr val="accent1"/>
              </a:solidFill>
              <a:prstDash val="solid"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>
              <a:satOff val="-3355"/>
              <a:lumOff val="26614"/>
            </a:schemeClr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3DC5C2F9-1CAC-4260-A1DD-9FCDBB87749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2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2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2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2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2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2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2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2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20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ject | Title: Subtitle"/>
          <p:cNvSpPr txBox="1">
            <a:spLocks noGrp="1"/>
          </p:cNvSpPr>
          <p:nvPr>
            <p:ph type="body" sz="quarter" idx="13"/>
          </p:nvPr>
        </p:nvSpPr>
        <p:spPr>
          <a:xfrm>
            <a:off x="1073150" y="5455389"/>
            <a:ext cx="22237700" cy="957271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Project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Title:</a:t>
            </a:r>
            <a:r>
              <a:rPr>
                <a:solidFill>
                  <a:srgbClr val="929292"/>
                </a:solidFill>
              </a:rPr>
              <a:t> Subtitle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"/>
          <p:cNvSpPr/>
          <p:nvPr/>
        </p:nvSpPr>
        <p:spPr>
          <a:xfrm>
            <a:off x="-88900" y="13398500"/>
            <a:ext cx="27076400" cy="482600"/>
          </a:xfrm>
          <a:prstGeom prst="rect">
            <a:avLst/>
          </a:prstGeom>
          <a:solidFill>
            <a:srgbClr val="D6D6D6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" name="ECE 445 - Spring 2018"/>
          <p:cNvSpPr txBox="1"/>
          <p:nvPr/>
        </p:nvSpPr>
        <p:spPr>
          <a:xfrm>
            <a:off x="20002500" y="13404850"/>
            <a:ext cx="4191000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ECE 445 - Spring 2018</a:t>
            </a:r>
          </a:p>
        </p:txBody>
      </p:sp>
      <p:sp>
        <p:nvSpPr>
          <p:cNvPr id="24" name="Project | Title: Subtitle"/>
          <p:cNvSpPr txBox="1">
            <a:spLocks noGrp="1"/>
          </p:cNvSpPr>
          <p:nvPr>
            <p:ph type="body" sz="quarter" idx="13"/>
          </p:nvPr>
        </p:nvSpPr>
        <p:spPr>
          <a:xfrm>
            <a:off x="381000" y="124614"/>
            <a:ext cx="22237700" cy="95727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Project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Title: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Subtitle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647566"/>
            <a:ext cx="23660100" cy="10395468"/>
          </a:xfrm>
          <a:prstGeom prst="rect">
            <a:avLst/>
          </a:prstGeom>
        </p:spPr>
        <p:txBody>
          <a:bodyPr lIns="0" tIns="0" rIns="0" bIns="0"/>
          <a:lstStyle>
            <a:lvl1pPr marL="508000" indent="-190500">
              <a:lnSpc>
                <a:spcPct val="80000"/>
              </a:lnSpc>
              <a:spcBef>
                <a:spcPts val="1400"/>
              </a:spcBef>
              <a:buSzPct val="75000"/>
              <a:buChar char="•"/>
              <a:defRPr sz="4400">
                <a:solidFill>
                  <a:srgbClr val="000000"/>
                </a:solidFill>
              </a:defRPr>
            </a:lvl1pPr>
            <a:lvl2pPr marL="952500" indent="-190500">
              <a:lnSpc>
                <a:spcPct val="80000"/>
              </a:lnSpc>
              <a:spcBef>
                <a:spcPts val="1400"/>
              </a:spcBef>
              <a:buSzPct val="75000"/>
              <a:buChar char="-"/>
              <a:defRPr>
                <a:solidFill>
                  <a:srgbClr val="000000"/>
                </a:solidFill>
              </a:defRPr>
            </a:lvl2pPr>
            <a:lvl3pPr marL="1397000" indent="-190500">
              <a:lnSpc>
                <a:spcPct val="80000"/>
              </a:lnSpc>
              <a:spcBef>
                <a:spcPts val="1400"/>
              </a:spcBef>
              <a:buSzPct val="75000"/>
              <a:buChar char="-"/>
              <a:defRPr sz="3400">
                <a:solidFill>
                  <a:srgbClr val="4C4C4D"/>
                </a:solidFill>
              </a:defRPr>
            </a:lvl3pPr>
            <a:lvl4pPr marL="1841500" indent="-190500">
              <a:lnSpc>
                <a:spcPct val="80000"/>
              </a:lnSpc>
              <a:spcBef>
                <a:spcPts val="1400"/>
              </a:spcBef>
              <a:buSzPct val="75000"/>
              <a:buChar char="-"/>
              <a:defRPr sz="3000">
                <a:solidFill>
                  <a:srgbClr val="8D8D8D"/>
                </a:solidFill>
              </a:defRPr>
            </a:lvl4pPr>
            <a:lvl5pPr marL="2286000" indent="-190500">
              <a:lnSpc>
                <a:spcPct val="80000"/>
              </a:lnSpc>
              <a:spcBef>
                <a:spcPts val="1400"/>
              </a:spcBef>
              <a:buSzPct val="75000"/>
              <a:buChar char="-"/>
              <a:defRPr sz="2800">
                <a:solidFill>
                  <a:srgbClr val="76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Line"/>
          <p:cNvSpPr/>
          <p:nvPr/>
        </p:nvSpPr>
        <p:spPr>
          <a:xfrm flipV="1">
            <a:off x="387320" y="1274829"/>
            <a:ext cx="23609357" cy="1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25" y="13093700"/>
            <a:ext cx="4191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2929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88900" y="13398500"/>
            <a:ext cx="27076400" cy="482600"/>
          </a:xfrm>
          <a:prstGeom prst="rect">
            <a:avLst/>
          </a:prstGeom>
          <a:solidFill>
            <a:srgbClr val="D6D6D6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" name="ECE 445 - Spring 2018"/>
          <p:cNvSpPr txBox="1"/>
          <p:nvPr/>
        </p:nvSpPr>
        <p:spPr>
          <a:xfrm>
            <a:off x="20002500" y="13404850"/>
            <a:ext cx="4191000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ECE 445 - Spring 2018</a:t>
            </a:r>
          </a:p>
        </p:txBody>
      </p:sp>
      <p:sp>
        <p:nvSpPr>
          <p:cNvPr id="36" name="Project | Title: Subtitle"/>
          <p:cNvSpPr txBox="1">
            <a:spLocks noGrp="1"/>
          </p:cNvSpPr>
          <p:nvPr>
            <p:ph type="body" sz="quarter" idx="13"/>
          </p:nvPr>
        </p:nvSpPr>
        <p:spPr>
          <a:xfrm>
            <a:off x="381000" y="127000"/>
            <a:ext cx="22237700" cy="1192677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defRPr sz="7200">
                <a:solidFill>
                  <a:srgbClr val="0096FF"/>
                </a:solidFill>
              </a:defRPr>
            </a:pPr>
            <a:r>
              <a:t>Project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Title: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Subtitle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xfrm>
            <a:off x="361950" y="1742816"/>
            <a:ext cx="23660100" cy="11386068"/>
          </a:xfrm>
          <a:prstGeom prst="rect">
            <a:avLst/>
          </a:prstGeom>
        </p:spPr>
        <p:txBody>
          <a:bodyPr lIns="0" tIns="0" rIns="0" bIns="0"/>
          <a:lstStyle>
            <a:lvl1pPr marL="508000" indent="-190500">
              <a:lnSpc>
                <a:spcPct val="80000"/>
              </a:lnSpc>
              <a:spcBef>
                <a:spcPts val="1400"/>
              </a:spcBef>
              <a:buSzPct val="75000"/>
              <a:buChar char="•"/>
              <a:defRPr sz="4400">
                <a:solidFill>
                  <a:srgbClr val="000000"/>
                </a:solidFill>
              </a:defRPr>
            </a:lvl1pPr>
            <a:lvl2pPr marL="952500" indent="-190500">
              <a:lnSpc>
                <a:spcPct val="80000"/>
              </a:lnSpc>
              <a:spcBef>
                <a:spcPts val="1400"/>
              </a:spcBef>
              <a:buSzPct val="75000"/>
              <a:buChar char="-"/>
              <a:defRPr>
                <a:solidFill>
                  <a:srgbClr val="000000"/>
                </a:solidFill>
              </a:defRPr>
            </a:lvl2pPr>
            <a:lvl3pPr marL="1397000" indent="-190500">
              <a:lnSpc>
                <a:spcPct val="80000"/>
              </a:lnSpc>
              <a:spcBef>
                <a:spcPts val="1400"/>
              </a:spcBef>
              <a:buSzPct val="75000"/>
              <a:buChar char="-"/>
              <a:defRPr sz="3400">
                <a:solidFill>
                  <a:srgbClr val="4C4C4D"/>
                </a:solidFill>
              </a:defRPr>
            </a:lvl3pPr>
            <a:lvl4pPr marL="1841500" indent="-190500">
              <a:lnSpc>
                <a:spcPct val="80000"/>
              </a:lnSpc>
              <a:spcBef>
                <a:spcPts val="1400"/>
              </a:spcBef>
              <a:buSzPct val="75000"/>
              <a:buChar char="-"/>
              <a:defRPr sz="3000">
                <a:solidFill>
                  <a:srgbClr val="8D8D8D"/>
                </a:solidFill>
              </a:defRPr>
            </a:lvl4pPr>
            <a:lvl5pPr marL="2286000" indent="-190500">
              <a:lnSpc>
                <a:spcPct val="80000"/>
              </a:lnSpc>
              <a:spcBef>
                <a:spcPts val="1400"/>
              </a:spcBef>
              <a:buSzPct val="75000"/>
              <a:buChar char="-"/>
              <a:defRPr sz="2800">
                <a:solidFill>
                  <a:srgbClr val="76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Line"/>
          <p:cNvSpPr/>
          <p:nvPr/>
        </p:nvSpPr>
        <p:spPr>
          <a:xfrm>
            <a:off x="387320" y="1460500"/>
            <a:ext cx="23609357" cy="0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25" y="13093700"/>
            <a:ext cx="4191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2929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745332" y="6629400"/>
            <a:ext cx="22893335" cy="0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0" tIns="0" rIns="0" bIns="0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Rectangle"/>
          <p:cNvSpPr/>
          <p:nvPr/>
        </p:nvSpPr>
        <p:spPr>
          <a:xfrm>
            <a:off x="-88900" y="13398500"/>
            <a:ext cx="27076400" cy="469900"/>
          </a:xfrm>
          <a:prstGeom prst="rect">
            <a:avLst/>
          </a:prstGeom>
          <a:solidFill>
            <a:srgbClr val="D6D6D6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5000">
                <a:solidFill>
                  <a:srgbClr val="000000"/>
                </a:solidFill>
              </a:defRPr>
            </a:pPr>
            <a:endParaRPr/>
          </a:p>
        </p:txBody>
      </p:sp>
      <p:graphicFrame>
        <p:nvGraphicFramePr>
          <p:cNvPr id="4" name="Table"/>
          <p:cNvGraphicFramePr/>
          <p:nvPr/>
        </p:nvGraphicFramePr>
        <p:xfrm>
          <a:off x="12065000" y="13398500"/>
          <a:ext cx="12147550" cy="3683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214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algn="r" defTabSz="914400">
                        <a:tabLst>
                          <a:tab pos="1295400" algn="l"/>
                        </a:tabLst>
                        <a:defRPr sz="1800"/>
                      </a:pPr>
                      <a:r>
                        <a:rPr sz="1600">
                          <a:solidFill>
                            <a:srgbClr val="606060"/>
                          </a:solidFill>
                          <a:sym typeface="Helvetica Neue Light"/>
                        </a:rPr>
                        <a:t>ECE 445 - Spring 2018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2908300" y="-406400"/>
            <a:ext cx="22237700" cy="447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066800" y="7073900"/>
            <a:ext cx="22237700" cy="447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5943" y="13119100"/>
            <a:ext cx="393701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96FF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96FF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96FF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96FF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96FF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96FF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96FF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96FF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0096FF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355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711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66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422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CE 445 | Fast, Low-Cost Swarm Robot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ECE 445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Fast, Low-Cost Swarm Robots</a:t>
            </a:r>
          </a:p>
        </p:txBody>
      </p:sp>
      <p:sp>
        <p:nvSpPr>
          <p:cNvPr id="49" name="By Michael Bartmess, Peter Cork, and Paul Ernst"/>
          <p:cNvSpPr txBox="1"/>
          <p:nvPr/>
        </p:nvSpPr>
        <p:spPr>
          <a:xfrm>
            <a:off x="1022258" y="6846141"/>
            <a:ext cx="1084478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By Michael Bartmess, Peter Cork, and Paul Ernst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warm Robots | Hardware: SoC Block Requirements and Verificatio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SoC Block Requirements and Verification</a:t>
            </a:r>
          </a:p>
        </p:txBody>
      </p:sp>
      <p:graphicFrame>
        <p:nvGraphicFramePr>
          <p:cNvPr id="194" name="Table"/>
          <p:cNvGraphicFramePr/>
          <p:nvPr/>
        </p:nvGraphicFramePr>
        <p:xfrm>
          <a:off x="4572000" y="3143250"/>
          <a:ext cx="15240000" cy="74295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8881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8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Requirement: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Verification: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Be fast enough to respond to compute and respond to loop corrections in under 100ms.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Pass, but not relevant in final implementation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Be able to connect to a 2.4GHz signal.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Can transmit 2 PWM signals simultaneously.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Pass, capable of driving the two motors independently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Runs reliably between 2.95v and 3.4v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Pass, No measurable change in packet loss at 15ft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Consumes less than 200mA while transmitting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Pass, transmission draws 90mA when sending and receiving packets at 100Hz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warm Robots | Hardware: Power Block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Power Block</a:t>
            </a:r>
          </a:p>
        </p:txBody>
      </p:sp>
      <p:sp>
        <p:nvSpPr>
          <p:cNvPr id="197" name="5v provided when plugged in…"/>
          <p:cNvSpPr txBox="1">
            <a:spLocks noGrp="1"/>
          </p:cNvSpPr>
          <p:nvPr>
            <p:ph type="body" idx="1"/>
          </p:nvPr>
        </p:nvSpPr>
        <p:spPr>
          <a:xfrm>
            <a:off x="590550" y="1660266"/>
            <a:ext cx="23660100" cy="10395468"/>
          </a:xfrm>
          <a:prstGeom prst="rect">
            <a:avLst/>
          </a:prstGeom>
        </p:spPr>
        <p:txBody>
          <a:bodyPr/>
          <a:lstStyle/>
          <a:p>
            <a:r>
              <a:t> 5v provided when plugged in</a:t>
            </a:r>
          </a:p>
          <a:p>
            <a:r>
              <a:t> Charges battery at 100mA (ish)</a:t>
            </a:r>
          </a:p>
          <a:p>
            <a:r>
              <a:t> LED for charging feedback</a:t>
            </a:r>
          </a:p>
          <a:p>
            <a:r>
              <a:t> LDO produces 3.3v output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3917" y="5877456"/>
            <a:ext cx="11651679" cy="6704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672" t="6945" r="1543" b="10401"/>
          <a:stretch>
            <a:fillRect/>
          </a:stretch>
        </p:blipFill>
        <p:spPr>
          <a:xfrm>
            <a:off x="6256260" y="4916066"/>
            <a:ext cx="15275720" cy="3883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2" extrusionOk="0">
                <a:moveTo>
                  <a:pt x="8437" y="12"/>
                </a:moveTo>
                <a:cubicBezTo>
                  <a:pt x="8427" y="27"/>
                  <a:pt x="8416" y="140"/>
                  <a:pt x="8411" y="285"/>
                </a:cubicBezTo>
                <a:cubicBezTo>
                  <a:pt x="8406" y="420"/>
                  <a:pt x="8394" y="587"/>
                  <a:pt x="8385" y="657"/>
                </a:cubicBezTo>
                <a:cubicBezTo>
                  <a:pt x="8376" y="726"/>
                  <a:pt x="8368" y="836"/>
                  <a:pt x="8368" y="903"/>
                </a:cubicBezTo>
                <a:cubicBezTo>
                  <a:pt x="8368" y="970"/>
                  <a:pt x="8364" y="1046"/>
                  <a:pt x="8358" y="1070"/>
                </a:cubicBezTo>
                <a:cubicBezTo>
                  <a:pt x="8352" y="1095"/>
                  <a:pt x="8344" y="1195"/>
                  <a:pt x="8339" y="1293"/>
                </a:cubicBezTo>
                <a:cubicBezTo>
                  <a:pt x="8333" y="1436"/>
                  <a:pt x="8335" y="1471"/>
                  <a:pt x="8350" y="1471"/>
                </a:cubicBezTo>
                <a:cubicBezTo>
                  <a:pt x="8363" y="1471"/>
                  <a:pt x="8368" y="1427"/>
                  <a:pt x="8368" y="1332"/>
                </a:cubicBezTo>
                <a:cubicBezTo>
                  <a:pt x="8368" y="1255"/>
                  <a:pt x="8373" y="1179"/>
                  <a:pt x="8379" y="1165"/>
                </a:cubicBezTo>
                <a:cubicBezTo>
                  <a:pt x="8385" y="1151"/>
                  <a:pt x="8394" y="1045"/>
                  <a:pt x="8398" y="927"/>
                </a:cubicBezTo>
                <a:cubicBezTo>
                  <a:pt x="8403" y="810"/>
                  <a:pt x="8411" y="701"/>
                  <a:pt x="8417" y="687"/>
                </a:cubicBezTo>
                <a:cubicBezTo>
                  <a:pt x="8422" y="674"/>
                  <a:pt x="8430" y="552"/>
                  <a:pt x="8435" y="414"/>
                </a:cubicBezTo>
                <a:cubicBezTo>
                  <a:pt x="8440" y="277"/>
                  <a:pt x="8450" y="137"/>
                  <a:pt x="8456" y="104"/>
                </a:cubicBezTo>
                <a:cubicBezTo>
                  <a:pt x="8472" y="30"/>
                  <a:pt x="8461" y="-24"/>
                  <a:pt x="8437" y="12"/>
                </a:cubicBezTo>
                <a:close/>
                <a:moveTo>
                  <a:pt x="7583" y="42"/>
                </a:moveTo>
                <a:cubicBezTo>
                  <a:pt x="7551" y="39"/>
                  <a:pt x="7518" y="70"/>
                  <a:pt x="7498" y="137"/>
                </a:cubicBezTo>
                <a:cubicBezTo>
                  <a:pt x="7465" y="244"/>
                  <a:pt x="7460" y="570"/>
                  <a:pt x="7490" y="665"/>
                </a:cubicBezTo>
                <a:cubicBezTo>
                  <a:pt x="7505" y="717"/>
                  <a:pt x="7505" y="737"/>
                  <a:pt x="7491" y="802"/>
                </a:cubicBezTo>
                <a:cubicBezTo>
                  <a:pt x="7482" y="844"/>
                  <a:pt x="7471" y="915"/>
                  <a:pt x="7467" y="960"/>
                </a:cubicBezTo>
                <a:cubicBezTo>
                  <a:pt x="7463" y="1006"/>
                  <a:pt x="7448" y="1044"/>
                  <a:pt x="7435" y="1044"/>
                </a:cubicBezTo>
                <a:cubicBezTo>
                  <a:pt x="7421" y="1044"/>
                  <a:pt x="7406" y="1006"/>
                  <a:pt x="7402" y="960"/>
                </a:cubicBezTo>
                <a:cubicBezTo>
                  <a:pt x="7398" y="915"/>
                  <a:pt x="7384" y="842"/>
                  <a:pt x="7370" y="800"/>
                </a:cubicBezTo>
                <a:cubicBezTo>
                  <a:pt x="7346" y="722"/>
                  <a:pt x="7345" y="723"/>
                  <a:pt x="7372" y="668"/>
                </a:cubicBezTo>
                <a:cubicBezTo>
                  <a:pt x="7409" y="589"/>
                  <a:pt x="7409" y="262"/>
                  <a:pt x="7371" y="137"/>
                </a:cubicBezTo>
                <a:cubicBezTo>
                  <a:pt x="7311" y="-57"/>
                  <a:pt x="7180" y="74"/>
                  <a:pt x="7180" y="326"/>
                </a:cubicBezTo>
                <a:cubicBezTo>
                  <a:pt x="7180" y="460"/>
                  <a:pt x="7188" y="451"/>
                  <a:pt x="7224" y="282"/>
                </a:cubicBezTo>
                <a:cubicBezTo>
                  <a:pt x="7259" y="120"/>
                  <a:pt x="7294" y="103"/>
                  <a:pt x="7335" y="227"/>
                </a:cubicBezTo>
                <a:cubicBezTo>
                  <a:pt x="7356" y="290"/>
                  <a:pt x="7363" y="350"/>
                  <a:pt x="7360" y="452"/>
                </a:cubicBezTo>
                <a:cubicBezTo>
                  <a:pt x="7356" y="573"/>
                  <a:pt x="7349" y="598"/>
                  <a:pt x="7304" y="637"/>
                </a:cubicBezTo>
                <a:cubicBezTo>
                  <a:pt x="7251" y="684"/>
                  <a:pt x="7234" y="758"/>
                  <a:pt x="7278" y="758"/>
                </a:cubicBezTo>
                <a:cubicBezTo>
                  <a:pt x="7318" y="758"/>
                  <a:pt x="7374" y="939"/>
                  <a:pt x="7374" y="1070"/>
                </a:cubicBezTo>
                <a:cubicBezTo>
                  <a:pt x="7374" y="1209"/>
                  <a:pt x="7335" y="1376"/>
                  <a:pt x="7302" y="1376"/>
                </a:cubicBezTo>
                <a:cubicBezTo>
                  <a:pt x="7261" y="1376"/>
                  <a:pt x="7218" y="1290"/>
                  <a:pt x="7210" y="1189"/>
                </a:cubicBezTo>
                <a:cubicBezTo>
                  <a:pt x="7206" y="1135"/>
                  <a:pt x="7192" y="1092"/>
                  <a:pt x="7179" y="1092"/>
                </a:cubicBezTo>
                <a:cubicBezTo>
                  <a:pt x="7166" y="1092"/>
                  <a:pt x="7156" y="1100"/>
                  <a:pt x="7156" y="1110"/>
                </a:cubicBezTo>
                <a:cubicBezTo>
                  <a:pt x="7156" y="1163"/>
                  <a:pt x="7192" y="1397"/>
                  <a:pt x="7206" y="1431"/>
                </a:cubicBezTo>
                <a:cubicBezTo>
                  <a:pt x="7225" y="1478"/>
                  <a:pt x="7339" y="1486"/>
                  <a:pt x="7368" y="1442"/>
                </a:cubicBezTo>
                <a:cubicBezTo>
                  <a:pt x="7379" y="1426"/>
                  <a:pt x="7393" y="1361"/>
                  <a:pt x="7399" y="1299"/>
                </a:cubicBezTo>
                <a:cubicBezTo>
                  <a:pt x="7413" y="1151"/>
                  <a:pt x="7456" y="1151"/>
                  <a:pt x="7470" y="1299"/>
                </a:cubicBezTo>
                <a:cubicBezTo>
                  <a:pt x="7484" y="1439"/>
                  <a:pt x="7505" y="1471"/>
                  <a:pt x="7582" y="1471"/>
                </a:cubicBezTo>
                <a:cubicBezTo>
                  <a:pt x="7629" y="1471"/>
                  <a:pt x="7648" y="1447"/>
                  <a:pt x="7671" y="1354"/>
                </a:cubicBezTo>
                <a:cubicBezTo>
                  <a:pt x="7707" y="1213"/>
                  <a:pt x="7709" y="1081"/>
                  <a:pt x="7678" y="879"/>
                </a:cubicBezTo>
                <a:cubicBezTo>
                  <a:pt x="7656" y="744"/>
                  <a:pt x="7655" y="715"/>
                  <a:pt x="7671" y="635"/>
                </a:cubicBezTo>
                <a:cubicBezTo>
                  <a:pt x="7697" y="500"/>
                  <a:pt x="7693" y="281"/>
                  <a:pt x="7663" y="155"/>
                </a:cubicBezTo>
                <a:cubicBezTo>
                  <a:pt x="7646" y="84"/>
                  <a:pt x="7615" y="46"/>
                  <a:pt x="7583" y="42"/>
                </a:cubicBezTo>
                <a:close/>
                <a:moveTo>
                  <a:pt x="5664" y="45"/>
                </a:moveTo>
                <a:lnTo>
                  <a:pt x="5664" y="758"/>
                </a:lnTo>
                <a:cubicBezTo>
                  <a:pt x="5664" y="1436"/>
                  <a:pt x="5665" y="1471"/>
                  <a:pt x="5688" y="1471"/>
                </a:cubicBezTo>
                <a:cubicBezTo>
                  <a:pt x="5710" y="1471"/>
                  <a:pt x="5712" y="1432"/>
                  <a:pt x="5715" y="936"/>
                </a:cubicBezTo>
                <a:cubicBezTo>
                  <a:pt x="5717" y="642"/>
                  <a:pt x="5723" y="401"/>
                  <a:pt x="5729" y="401"/>
                </a:cubicBezTo>
                <a:cubicBezTo>
                  <a:pt x="5735" y="401"/>
                  <a:pt x="5748" y="508"/>
                  <a:pt x="5758" y="639"/>
                </a:cubicBezTo>
                <a:cubicBezTo>
                  <a:pt x="5767" y="770"/>
                  <a:pt x="5780" y="898"/>
                  <a:pt x="5786" y="923"/>
                </a:cubicBezTo>
                <a:cubicBezTo>
                  <a:pt x="5792" y="948"/>
                  <a:pt x="5797" y="1005"/>
                  <a:pt x="5797" y="1051"/>
                </a:cubicBezTo>
                <a:cubicBezTo>
                  <a:pt x="5797" y="1165"/>
                  <a:pt x="5837" y="1469"/>
                  <a:pt x="5852" y="1469"/>
                </a:cubicBezTo>
                <a:cubicBezTo>
                  <a:pt x="5866" y="1469"/>
                  <a:pt x="5906" y="1170"/>
                  <a:pt x="5906" y="1066"/>
                </a:cubicBezTo>
                <a:cubicBezTo>
                  <a:pt x="5906" y="1028"/>
                  <a:pt x="5912" y="957"/>
                  <a:pt x="5918" y="912"/>
                </a:cubicBezTo>
                <a:cubicBezTo>
                  <a:pt x="5925" y="867"/>
                  <a:pt x="5936" y="770"/>
                  <a:pt x="5943" y="696"/>
                </a:cubicBezTo>
                <a:cubicBezTo>
                  <a:pt x="5966" y="438"/>
                  <a:pt x="5985" y="576"/>
                  <a:pt x="5988" y="1035"/>
                </a:cubicBezTo>
                <a:cubicBezTo>
                  <a:pt x="5992" y="1432"/>
                  <a:pt x="5994" y="1471"/>
                  <a:pt x="6016" y="1471"/>
                </a:cubicBezTo>
                <a:cubicBezTo>
                  <a:pt x="6038" y="1471"/>
                  <a:pt x="6040" y="1435"/>
                  <a:pt x="6040" y="758"/>
                </a:cubicBezTo>
                <a:lnTo>
                  <a:pt x="6040" y="45"/>
                </a:lnTo>
                <a:lnTo>
                  <a:pt x="6011" y="45"/>
                </a:lnTo>
                <a:cubicBezTo>
                  <a:pt x="5977" y="45"/>
                  <a:pt x="5960" y="114"/>
                  <a:pt x="5948" y="307"/>
                </a:cubicBezTo>
                <a:cubicBezTo>
                  <a:pt x="5943" y="385"/>
                  <a:pt x="5932" y="491"/>
                  <a:pt x="5923" y="542"/>
                </a:cubicBezTo>
                <a:cubicBezTo>
                  <a:pt x="5914" y="594"/>
                  <a:pt x="5906" y="682"/>
                  <a:pt x="5906" y="736"/>
                </a:cubicBezTo>
                <a:cubicBezTo>
                  <a:pt x="5906" y="790"/>
                  <a:pt x="5901" y="856"/>
                  <a:pt x="5895" y="881"/>
                </a:cubicBezTo>
                <a:cubicBezTo>
                  <a:pt x="5888" y="906"/>
                  <a:pt x="5878" y="1013"/>
                  <a:pt x="5873" y="1117"/>
                </a:cubicBezTo>
                <a:cubicBezTo>
                  <a:pt x="5860" y="1356"/>
                  <a:pt x="5842" y="1360"/>
                  <a:pt x="5832" y="1126"/>
                </a:cubicBezTo>
                <a:cubicBezTo>
                  <a:pt x="5828" y="1026"/>
                  <a:pt x="5819" y="920"/>
                  <a:pt x="5811" y="890"/>
                </a:cubicBezTo>
                <a:cubicBezTo>
                  <a:pt x="5803" y="860"/>
                  <a:pt x="5797" y="797"/>
                  <a:pt x="5797" y="751"/>
                </a:cubicBezTo>
                <a:cubicBezTo>
                  <a:pt x="5797" y="706"/>
                  <a:pt x="5791" y="609"/>
                  <a:pt x="5783" y="536"/>
                </a:cubicBezTo>
                <a:cubicBezTo>
                  <a:pt x="5775" y="462"/>
                  <a:pt x="5768" y="390"/>
                  <a:pt x="5767" y="377"/>
                </a:cubicBezTo>
                <a:cubicBezTo>
                  <a:pt x="5766" y="364"/>
                  <a:pt x="5761" y="317"/>
                  <a:pt x="5757" y="271"/>
                </a:cubicBezTo>
                <a:cubicBezTo>
                  <a:pt x="5752" y="226"/>
                  <a:pt x="5746" y="157"/>
                  <a:pt x="5743" y="117"/>
                </a:cubicBezTo>
                <a:cubicBezTo>
                  <a:pt x="5740" y="74"/>
                  <a:pt x="5723" y="45"/>
                  <a:pt x="5701" y="45"/>
                </a:cubicBezTo>
                <a:lnTo>
                  <a:pt x="5664" y="45"/>
                </a:lnTo>
                <a:close/>
                <a:moveTo>
                  <a:pt x="6513" y="45"/>
                </a:moveTo>
                <a:lnTo>
                  <a:pt x="6513" y="758"/>
                </a:lnTo>
                <a:cubicBezTo>
                  <a:pt x="6513" y="1434"/>
                  <a:pt x="6514" y="1471"/>
                  <a:pt x="6537" y="1471"/>
                </a:cubicBezTo>
                <a:cubicBezTo>
                  <a:pt x="6557" y="1471"/>
                  <a:pt x="6560" y="1433"/>
                  <a:pt x="6564" y="1198"/>
                </a:cubicBezTo>
                <a:lnTo>
                  <a:pt x="6568" y="925"/>
                </a:lnTo>
                <a:lnTo>
                  <a:pt x="6652" y="910"/>
                </a:lnTo>
                <a:cubicBezTo>
                  <a:pt x="6765" y="891"/>
                  <a:pt x="6794" y="794"/>
                  <a:pt x="6789" y="454"/>
                </a:cubicBezTo>
                <a:cubicBezTo>
                  <a:pt x="6784" y="131"/>
                  <a:pt x="6750" y="54"/>
                  <a:pt x="6613" y="49"/>
                </a:cubicBezTo>
                <a:lnTo>
                  <a:pt x="6513" y="45"/>
                </a:lnTo>
                <a:close/>
                <a:moveTo>
                  <a:pt x="6986" y="45"/>
                </a:moveTo>
                <a:cubicBezTo>
                  <a:pt x="6921" y="45"/>
                  <a:pt x="6877" y="65"/>
                  <a:pt x="6877" y="93"/>
                </a:cubicBezTo>
                <a:cubicBezTo>
                  <a:pt x="6877" y="121"/>
                  <a:pt x="6915" y="139"/>
                  <a:pt x="6967" y="139"/>
                </a:cubicBezTo>
                <a:cubicBezTo>
                  <a:pt x="7051" y="139"/>
                  <a:pt x="7088" y="188"/>
                  <a:pt x="7059" y="258"/>
                </a:cubicBezTo>
                <a:cubicBezTo>
                  <a:pt x="7033" y="322"/>
                  <a:pt x="6958" y="986"/>
                  <a:pt x="6950" y="1222"/>
                </a:cubicBezTo>
                <a:cubicBezTo>
                  <a:pt x="6944" y="1403"/>
                  <a:pt x="6946" y="1471"/>
                  <a:pt x="6956" y="1471"/>
                </a:cubicBezTo>
                <a:cubicBezTo>
                  <a:pt x="6965" y="1471"/>
                  <a:pt x="6975" y="1367"/>
                  <a:pt x="6980" y="1222"/>
                </a:cubicBezTo>
                <a:cubicBezTo>
                  <a:pt x="6985" y="1085"/>
                  <a:pt x="6993" y="951"/>
                  <a:pt x="6998" y="925"/>
                </a:cubicBezTo>
                <a:cubicBezTo>
                  <a:pt x="7022" y="806"/>
                  <a:pt x="7095" y="212"/>
                  <a:pt x="7095" y="133"/>
                </a:cubicBezTo>
                <a:cubicBezTo>
                  <a:pt x="7095" y="53"/>
                  <a:pt x="7084" y="45"/>
                  <a:pt x="6986" y="45"/>
                </a:cubicBezTo>
                <a:close/>
                <a:moveTo>
                  <a:pt x="8187" y="45"/>
                </a:moveTo>
                <a:cubicBezTo>
                  <a:pt x="8174" y="45"/>
                  <a:pt x="8160" y="68"/>
                  <a:pt x="8156" y="95"/>
                </a:cubicBezTo>
                <a:cubicBezTo>
                  <a:pt x="8151" y="123"/>
                  <a:pt x="8135" y="166"/>
                  <a:pt x="8119" y="190"/>
                </a:cubicBezTo>
                <a:cubicBezTo>
                  <a:pt x="8101" y="216"/>
                  <a:pt x="8089" y="271"/>
                  <a:pt x="8089" y="329"/>
                </a:cubicBezTo>
                <a:cubicBezTo>
                  <a:pt x="8089" y="450"/>
                  <a:pt x="8095" y="449"/>
                  <a:pt x="8127" y="326"/>
                </a:cubicBezTo>
                <a:cubicBezTo>
                  <a:pt x="8172" y="149"/>
                  <a:pt x="8180" y="228"/>
                  <a:pt x="8180" y="811"/>
                </a:cubicBezTo>
                <a:lnTo>
                  <a:pt x="8180" y="1352"/>
                </a:lnTo>
                <a:lnTo>
                  <a:pt x="8129" y="1368"/>
                </a:lnTo>
                <a:cubicBezTo>
                  <a:pt x="8100" y="1376"/>
                  <a:pt x="8077" y="1402"/>
                  <a:pt x="8077" y="1427"/>
                </a:cubicBezTo>
                <a:cubicBezTo>
                  <a:pt x="8077" y="1452"/>
                  <a:pt x="8126" y="1471"/>
                  <a:pt x="8187" y="1471"/>
                </a:cubicBezTo>
                <a:cubicBezTo>
                  <a:pt x="8247" y="1471"/>
                  <a:pt x="8295" y="1452"/>
                  <a:pt x="8295" y="1427"/>
                </a:cubicBezTo>
                <a:cubicBezTo>
                  <a:pt x="8295" y="1403"/>
                  <a:pt x="8278" y="1376"/>
                  <a:pt x="8256" y="1368"/>
                </a:cubicBezTo>
                <a:lnTo>
                  <a:pt x="8217" y="1352"/>
                </a:lnTo>
                <a:lnTo>
                  <a:pt x="8213" y="698"/>
                </a:lnTo>
                <a:cubicBezTo>
                  <a:pt x="8210" y="91"/>
                  <a:pt x="8208" y="45"/>
                  <a:pt x="8187" y="45"/>
                </a:cubicBezTo>
                <a:close/>
                <a:moveTo>
                  <a:pt x="6284" y="47"/>
                </a:moveTo>
                <a:cubicBezTo>
                  <a:pt x="6253" y="55"/>
                  <a:pt x="6219" y="82"/>
                  <a:pt x="6201" y="124"/>
                </a:cubicBezTo>
                <a:cubicBezTo>
                  <a:pt x="6107" y="334"/>
                  <a:pt x="6083" y="836"/>
                  <a:pt x="6149" y="1209"/>
                </a:cubicBezTo>
                <a:cubicBezTo>
                  <a:pt x="6169" y="1323"/>
                  <a:pt x="6192" y="1427"/>
                  <a:pt x="6201" y="1440"/>
                </a:cubicBezTo>
                <a:cubicBezTo>
                  <a:pt x="6209" y="1454"/>
                  <a:pt x="6246" y="1467"/>
                  <a:pt x="6282" y="1469"/>
                </a:cubicBezTo>
                <a:cubicBezTo>
                  <a:pt x="6352" y="1473"/>
                  <a:pt x="6389" y="1407"/>
                  <a:pt x="6430" y="1211"/>
                </a:cubicBezTo>
                <a:cubicBezTo>
                  <a:pt x="6447" y="1131"/>
                  <a:pt x="6448" y="1108"/>
                  <a:pt x="6433" y="1077"/>
                </a:cubicBezTo>
                <a:cubicBezTo>
                  <a:pt x="6422" y="1052"/>
                  <a:pt x="6405" y="1091"/>
                  <a:pt x="6381" y="1196"/>
                </a:cubicBezTo>
                <a:cubicBezTo>
                  <a:pt x="6350" y="1329"/>
                  <a:pt x="6337" y="1352"/>
                  <a:pt x="6291" y="1352"/>
                </a:cubicBezTo>
                <a:cubicBezTo>
                  <a:pt x="6228" y="1352"/>
                  <a:pt x="6180" y="1203"/>
                  <a:pt x="6161" y="949"/>
                </a:cubicBezTo>
                <a:cubicBezTo>
                  <a:pt x="6150" y="793"/>
                  <a:pt x="6157" y="537"/>
                  <a:pt x="6175" y="445"/>
                </a:cubicBezTo>
                <a:cubicBezTo>
                  <a:pt x="6180" y="417"/>
                  <a:pt x="6182" y="381"/>
                  <a:pt x="6178" y="366"/>
                </a:cubicBezTo>
                <a:cubicBezTo>
                  <a:pt x="6170" y="335"/>
                  <a:pt x="6266" y="139"/>
                  <a:pt x="6290" y="139"/>
                </a:cubicBezTo>
                <a:cubicBezTo>
                  <a:pt x="6311" y="139"/>
                  <a:pt x="6391" y="332"/>
                  <a:pt x="6391" y="384"/>
                </a:cubicBezTo>
                <a:cubicBezTo>
                  <a:pt x="6391" y="407"/>
                  <a:pt x="6400" y="426"/>
                  <a:pt x="6410" y="426"/>
                </a:cubicBezTo>
                <a:cubicBezTo>
                  <a:pt x="6421" y="426"/>
                  <a:pt x="6428" y="379"/>
                  <a:pt x="6428" y="304"/>
                </a:cubicBezTo>
                <a:cubicBezTo>
                  <a:pt x="6428" y="209"/>
                  <a:pt x="6420" y="180"/>
                  <a:pt x="6391" y="157"/>
                </a:cubicBezTo>
                <a:cubicBezTo>
                  <a:pt x="6371" y="141"/>
                  <a:pt x="6352" y="109"/>
                  <a:pt x="6348" y="87"/>
                </a:cubicBezTo>
                <a:cubicBezTo>
                  <a:pt x="6343" y="51"/>
                  <a:pt x="6315" y="39"/>
                  <a:pt x="6284" y="47"/>
                </a:cubicBezTo>
                <a:close/>
                <a:moveTo>
                  <a:pt x="8655" y="47"/>
                </a:moveTo>
                <a:cubicBezTo>
                  <a:pt x="8595" y="44"/>
                  <a:pt x="8526" y="189"/>
                  <a:pt x="8526" y="315"/>
                </a:cubicBezTo>
                <a:cubicBezTo>
                  <a:pt x="8526" y="444"/>
                  <a:pt x="8557" y="465"/>
                  <a:pt x="8565" y="342"/>
                </a:cubicBezTo>
                <a:cubicBezTo>
                  <a:pt x="8568" y="296"/>
                  <a:pt x="8585" y="228"/>
                  <a:pt x="8604" y="190"/>
                </a:cubicBezTo>
                <a:cubicBezTo>
                  <a:pt x="8633" y="129"/>
                  <a:pt x="8640" y="130"/>
                  <a:pt x="8669" y="199"/>
                </a:cubicBezTo>
                <a:cubicBezTo>
                  <a:pt x="8690" y="249"/>
                  <a:pt x="8703" y="324"/>
                  <a:pt x="8706" y="414"/>
                </a:cubicBezTo>
                <a:cubicBezTo>
                  <a:pt x="8710" y="561"/>
                  <a:pt x="8696" y="628"/>
                  <a:pt x="8583" y="1031"/>
                </a:cubicBezTo>
                <a:cubicBezTo>
                  <a:pt x="8544" y="1169"/>
                  <a:pt x="8526" y="1269"/>
                  <a:pt x="8526" y="1352"/>
                </a:cubicBezTo>
                <a:cubicBezTo>
                  <a:pt x="8526" y="1472"/>
                  <a:pt x="8526" y="1471"/>
                  <a:pt x="8635" y="1471"/>
                </a:cubicBezTo>
                <a:cubicBezTo>
                  <a:pt x="8700" y="1471"/>
                  <a:pt x="8744" y="1453"/>
                  <a:pt x="8744" y="1425"/>
                </a:cubicBezTo>
                <a:cubicBezTo>
                  <a:pt x="8744" y="1398"/>
                  <a:pt x="8708" y="1376"/>
                  <a:pt x="8660" y="1376"/>
                </a:cubicBezTo>
                <a:cubicBezTo>
                  <a:pt x="8614" y="1376"/>
                  <a:pt x="8572" y="1355"/>
                  <a:pt x="8568" y="1328"/>
                </a:cubicBezTo>
                <a:cubicBezTo>
                  <a:pt x="8560" y="1275"/>
                  <a:pt x="8648" y="901"/>
                  <a:pt x="8669" y="901"/>
                </a:cubicBezTo>
                <a:cubicBezTo>
                  <a:pt x="8676" y="901"/>
                  <a:pt x="8696" y="836"/>
                  <a:pt x="8713" y="756"/>
                </a:cubicBezTo>
                <a:cubicBezTo>
                  <a:pt x="8776" y="460"/>
                  <a:pt x="8743" y="51"/>
                  <a:pt x="8655" y="47"/>
                </a:cubicBezTo>
                <a:close/>
                <a:moveTo>
                  <a:pt x="7910" y="49"/>
                </a:moveTo>
                <a:cubicBezTo>
                  <a:pt x="7848" y="16"/>
                  <a:pt x="7774" y="137"/>
                  <a:pt x="7774" y="326"/>
                </a:cubicBezTo>
                <a:cubicBezTo>
                  <a:pt x="7774" y="460"/>
                  <a:pt x="7782" y="451"/>
                  <a:pt x="7818" y="282"/>
                </a:cubicBezTo>
                <a:cubicBezTo>
                  <a:pt x="7853" y="120"/>
                  <a:pt x="7888" y="103"/>
                  <a:pt x="7930" y="227"/>
                </a:cubicBezTo>
                <a:cubicBezTo>
                  <a:pt x="7950" y="290"/>
                  <a:pt x="7957" y="350"/>
                  <a:pt x="7954" y="452"/>
                </a:cubicBezTo>
                <a:cubicBezTo>
                  <a:pt x="7951" y="573"/>
                  <a:pt x="7943" y="598"/>
                  <a:pt x="7898" y="637"/>
                </a:cubicBezTo>
                <a:cubicBezTo>
                  <a:pt x="7844" y="684"/>
                  <a:pt x="7828" y="758"/>
                  <a:pt x="7872" y="758"/>
                </a:cubicBezTo>
                <a:cubicBezTo>
                  <a:pt x="7913" y="758"/>
                  <a:pt x="7968" y="939"/>
                  <a:pt x="7968" y="1070"/>
                </a:cubicBezTo>
                <a:cubicBezTo>
                  <a:pt x="7968" y="1209"/>
                  <a:pt x="7928" y="1376"/>
                  <a:pt x="7896" y="1376"/>
                </a:cubicBezTo>
                <a:cubicBezTo>
                  <a:pt x="7855" y="1376"/>
                  <a:pt x="7813" y="1290"/>
                  <a:pt x="7804" y="1189"/>
                </a:cubicBezTo>
                <a:cubicBezTo>
                  <a:pt x="7800" y="1135"/>
                  <a:pt x="7787" y="1092"/>
                  <a:pt x="7774" y="1092"/>
                </a:cubicBezTo>
                <a:cubicBezTo>
                  <a:pt x="7761" y="1092"/>
                  <a:pt x="7750" y="1100"/>
                  <a:pt x="7750" y="1110"/>
                </a:cubicBezTo>
                <a:cubicBezTo>
                  <a:pt x="7750" y="1163"/>
                  <a:pt x="7787" y="1397"/>
                  <a:pt x="7800" y="1431"/>
                </a:cubicBezTo>
                <a:cubicBezTo>
                  <a:pt x="7819" y="1478"/>
                  <a:pt x="7933" y="1485"/>
                  <a:pt x="7961" y="1442"/>
                </a:cubicBezTo>
                <a:cubicBezTo>
                  <a:pt x="7972" y="1427"/>
                  <a:pt x="7989" y="1346"/>
                  <a:pt x="7999" y="1262"/>
                </a:cubicBezTo>
                <a:cubicBezTo>
                  <a:pt x="8015" y="1129"/>
                  <a:pt x="8015" y="1091"/>
                  <a:pt x="8000" y="978"/>
                </a:cubicBezTo>
                <a:cubicBezTo>
                  <a:pt x="7991" y="907"/>
                  <a:pt x="7974" y="821"/>
                  <a:pt x="7962" y="787"/>
                </a:cubicBezTo>
                <a:cubicBezTo>
                  <a:pt x="7941" y="727"/>
                  <a:pt x="7941" y="720"/>
                  <a:pt x="7966" y="668"/>
                </a:cubicBezTo>
                <a:cubicBezTo>
                  <a:pt x="8004" y="588"/>
                  <a:pt x="8003" y="262"/>
                  <a:pt x="7965" y="137"/>
                </a:cubicBezTo>
                <a:cubicBezTo>
                  <a:pt x="7950" y="89"/>
                  <a:pt x="7931" y="60"/>
                  <a:pt x="7910" y="49"/>
                </a:cubicBezTo>
                <a:close/>
                <a:moveTo>
                  <a:pt x="18568" y="188"/>
                </a:moveTo>
                <a:cubicBezTo>
                  <a:pt x="18504" y="188"/>
                  <a:pt x="18484" y="265"/>
                  <a:pt x="18541" y="291"/>
                </a:cubicBezTo>
                <a:lnTo>
                  <a:pt x="18574" y="307"/>
                </a:lnTo>
                <a:lnTo>
                  <a:pt x="18577" y="758"/>
                </a:lnTo>
                <a:cubicBezTo>
                  <a:pt x="18579" y="1006"/>
                  <a:pt x="18578" y="1259"/>
                  <a:pt x="18575" y="1317"/>
                </a:cubicBezTo>
                <a:cubicBezTo>
                  <a:pt x="18560" y="1546"/>
                  <a:pt x="18480" y="1569"/>
                  <a:pt x="18458" y="1350"/>
                </a:cubicBezTo>
                <a:cubicBezTo>
                  <a:pt x="18452" y="1283"/>
                  <a:pt x="18438" y="1233"/>
                  <a:pt x="18424" y="1233"/>
                </a:cubicBezTo>
                <a:cubicBezTo>
                  <a:pt x="18401" y="1233"/>
                  <a:pt x="18401" y="1242"/>
                  <a:pt x="18419" y="1390"/>
                </a:cubicBezTo>
                <a:cubicBezTo>
                  <a:pt x="18430" y="1475"/>
                  <a:pt x="18445" y="1560"/>
                  <a:pt x="18452" y="1579"/>
                </a:cubicBezTo>
                <a:cubicBezTo>
                  <a:pt x="18470" y="1627"/>
                  <a:pt x="18558" y="1621"/>
                  <a:pt x="18578" y="1572"/>
                </a:cubicBezTo>
                <a:cubicBezTo>
                  <a:pt x="18616" y="1477"/>
                  <a:pt x="18629" y="1271"/>
                  <a:pt x="18629" y="729"/>
                </a:cubicBezTo>
                <a:lnTo>
                  <a:pt x="18629" y="188"/>
                </a:lnTo>
                <a:lnTo>
                  <a:pt x="18568" y="188"/>
                </a:lnTo>
                <a:close/>
                <a:moveTo>
                  <a:pt x="18822" y="188"/>
                </a:moveTo>
                <a:cubicBezTo>
                  <a:pt x="18763" y="188"/>
                  <a:pt x="18701" y="321"/>
                  <a:pt x="18701" y="450"/>
                </a:cubicBezTo>
                <a:cubicBezTo>
                  <a:pt x="18701" y="580"/>
                  <a:pt x="18727" y="570"/>
                  <a:pt x="18763" y="428"/>
                </a:cubicBezTo>
                <a:cubicBezTo>
                  <a:pt x="18806" y="259"/>
                  <a:pt x="18818" y="253"/>
                  <a:pt x="18858" y="373"/>
                </a:cubicBezTo>
                <a:cubicBezTo>
                  <a:pt x="18883" y="448"/>
                  <a:pt x="18886" y="488"/>
                  <a:pt x="18879" y="646"/>
                </a:cubicBezTo>
                <a:cubicBezTo>
                  <a:pt x="18875" y="747"/>
                  <a:pt x="18862" y="851"/>
                  <a:pt x="18851" y="877"/>
                </a:cubicBezTo>
                <a:cubicBezTo>
                  <a:pt x="18796" y="1001"/>
                  <a:pt x="18701" y="1396"/>
                  <a:pt x="18701" y="1502"/>
                </a:cubicBezTo>
                <a:cubicBezTo>
                  <a:pt x="18701" y="1612"/>
                  <a:pt x="18704" y="1614"/>
                  <a:pt x="18817" y="1614"/>
                </a:cubicBezTo>
                <a:cubicBezTo>
                  <a:pt x="18885" y="1614"/>
                  <a:pt x="18932" y="1596"/>
                  <a:pt x="18932" y="1568"/>
                </a:cubicBezTo>
                <a:cubicBezTo>
                  <a:pt x="18932" y="1541"/>
                  <a:pt x="18896" y="1520"/>
                  <a:pt x="18848" y="1520"/>
                </a:cubicBezTo>
                <a:cubicBezTo>
                  <a:pt x="18800" y="1520"/>
                  <a:pt x="18760" y="1496"/>
                  <a:pt x="18755" y="1467"/>
                </a:cubicBezTo>
                <a:cubicBezTo>
                  <a:pt x="18747" y="1416"/>
                  <a:pt x="18830" y="1044"/>
                  <a:pt x="18850" y="1044"/>
                </a:cubicBezTo>
                <a:cubicBezTo>
                  <a:pt x="18855" y="1044"/>
                  <a:pt x="18869" y="1004"/>
                  <a:pt x="18880" y="956"/>
                </a:cubicBezTo>
                <a:cubicBezTo>
                  <a:pt x="18969" y="591"/>
                  <a:pt x="18939" y="188"/>
                  <a:pt x="18822" y="188"/>
                </a:cubicBezTo>
                <a:close/>
                <a:moveTo>
                  <a:pt x="14294" y="1781"/>
                </a:moveTo>
                <a:lnTo>
                  <a:pt x="14288" y="1995"/>
                </a:lnTo>
                <a:lnTo>
                  <a:pt x="14281" y="2209"/>
                </a:lnTo>
                <a:lnTo>
                  <a:pt x="14126" y="2222"/>
                </a:lnTo>
                <a:cubicBezTo>
                  <a:pt x="13975" y="2235"/>
                  <a:pt x="13914" y="2307"/>
                  <a:pt x="14029" y="2336"/>
                </a:cubicBezTo>
                <a:lnTo>
                  <a:pt x="14087" y="2352"/>
                </a:lnTo>
                <a:lnTo>
                  <a:pt x="14090" y="3005"/>
                </a:lnTo>
                <a:cubicBezTo>
                  <a:pt x="14093" y="3538"/>
                  <a:pt x="14097" y="3659"/>
                  <a:pt x="14111" y="3659"/>
                </a:cubicBezTo>
                <a:cubicBezTo>
                  <a:pt x="14125" y="3659"/>
                  <a:pt x="14129" y="3538"/>
                  <a:pt x="14132" y="3005"/>
                </a:cubicBezTo>
                <a:lnTo>
                  <a:pt x="14135" y="2352"/>
                </a:lnTo>
                <a:lnTo>
                  <a:pt x="14208" y="2352"/>
                </a:lnTo>
                <a:lnTo>
                  <a:pt x="14281" y="2352"/>
                </a:lnTo>
                <a:lnTo>
                  <a:pt x="14286" y="2519"/>
                </a:lnTo>
                <a:lnTo>
                  <a:pt x="14291" y="2684"/>
                </a:lnTo>
                <a:lnTo>
                  <a:pt x="14298" y="2495"/>
                </a:lnTo>
                <a:cubicBezTo>
                  <a:pt x="14305" y="2309"/>
                  <a:pt x="14306" y="2304"/>
                  <a:pt x="14360" y="2283"/>
                </a:cubicBezTo>
                <a:lnTo>
                  <a:pt x="14414" y="2264"/>
                </a:lnTo>
                <a:lnTo>
                  <a:pt x="14360" y="2235"/>
                </a:lnTo>
                <a:lnTo>
                  <a:pt x="14305" y="2209"/>
                </a:lnTo>
                <a:lnTo>
                  <a:pt x="14300" y="1995"/>
                </a:lnTo>
                <a:lnTo>
                  <a:pt x="14294" y="1781"/>
                </a:lnTo>
                <a:close/>
                <a:moveTo>
                  <a:pt x="3862" y="1870"/>
                </a:moveTo>
                <a:cubicBezTo>
                  <a:pt x="3861" y="1885"/>
                  <a:pt x="3860" y="1918"/>
                  <a:pt x="3860" y="1971"/>
                </a:cubicBezTo>
                <a:cubicBezTo>
                  <a:pt x="3860" y="2075"/>
                  <a:pt x="3862" y="2124"/>
                  <a:pt x="3865" y="2079"/>
                </a:cubicBezTo>
                <a:cubicBezTo>
                  <a:pt x="3868" y="2033"/>
                  <a:pt x="3868" y="1949"/>
                  <a:pt x="3865" y="1889"/>
                </a:cubicBezTo>
                <a:cubicBezTo>
                  <a:pt x="3864" y="1860"/>
                  <a:pt x="3863" y="1855"/>
                  <a:pt x="3862" y="1870"/>
                </a:cubicBezTo>
                <a:close/>
                <a:moveTo>
                  <a:pt x="5458" y="2090"/>
                </a:moveTo>
                <a:lnTo>
                  <a:pt x="5455" y="3173"/>
                </a:lnTo>
                <a:lnTo>
                  <a:pt x="5451" y="4254"/>
                </a:lnTo>
                <a:lnTo>
                  <a:pt x="3070" y="4267"/>
                </a:lnTo>
                <a:lnTo>
                  <a:pt x="689" y="4278"/>
                </a:lnTo>
                <a:lnTo>
                  <a:pt x="640" y="4088"/>
                </a:lnTo>
                <a:cubicBezTo>
                  <a:pt x="575" y="3836"/>
                  <a:pt x="540" y="3836"/>
                  <a:pt x="476" y="4088"/>
                </a:cubicBezTo>
                <a:lnTo>
                  <a:pt x="427" y="4278"/>
                </a:lnTo>
                <a:lnTo>
                  <a:pt x="214" y="4278"/>
                </a:lnTo>
                <a:cubicBezTo>
                  <a:pt x="79" y="4278"/>
                  <a:pt x="0" y="4296"/>
                  <a:pt x="0" y="4326"/>
                </a:cubicBezTo>
                <a:cubicBezTo>
                  <a:pt x="0" y="4356"/>
                  <a:pt x="81" y="4372"/>
                  <a:pt x="219" y="4372"/>
                </a:cubicBezTo>
                <a:cubicBezTo>
                  <a:pt x="409" y="4372"/>
                  <a:pt x="438" y="4382"/>
                  <a:pt x="445" y="4449"/>
                </a:cubicBezTo>
                <a:cubicBezTo>
                  <a:pt x="449" y="4492"/>
                  <a:pt x="471" y="4600"/>
                  <a:pt x="493" y="4687"/>
                </a:cubicBezTo>
                <a:lnTo>
                  <a:pt x="534" y="4846"/>
                </a:lnTo>
                <a:lnTo>
                  <a:pt x="534" y="8936"/>
                </a:lnTo>
                <a:lnTo>
                  <a:pt x="534" y="13028"/>
                </a:lnTo>
                <a:lnTo>
                  <a:pt x="802" y="13041"/>
                </a:lnTo>
                <a:lnTo>
                  <a:pt x="1070" y="13052"/>
                </a:lnTo>
                <a:lnTo>
                  <a:pt x="1068" y="13556"/>
                </a:lnTo>
                <a:cubicBezTo>
                  <a:pt x="1066" y="13938"/>
                  <a:pt x="1070" y="14073"/>
                  <a:pt x="1083" y="14115"/>
                </a:cubicBezTo>
                <a:cubicBezTo>
                  <a:pt x="1097" y="14159"/>
                  <a:pt x="1145" y="14082"/>
                  <a:pt x="1317" y="13743"/>
                </a:cubicBezTo>
                <a:cubicBezTo>
                  <a:pt x="1437" y="13508"/>
                  <a:pt x="1540" y="13317"/>
                  <a:pt x="1548" y="13316"/>
                </a:cubicBezTo>
                <a:cubicBezTo>
                  <a:pt x="1555" y="13316"/>
                  <a:pt x="1568" y="13283"/>
                  <a:pt x="1576" y="13244"/>
                </a:cubicBezTo>
                <a:cubicBezTo>
                  <a:pt x="1604" y="13114"/>
                  <a:pt x="1613" y="13220"/>
                  <a:pt x="1613" y="13671"/>
                </a:cubicBezTo>
                <a:cubicBezTo>
                  <a:pt x="1613" y="14122"/>
                  <a:pt x="1623" y="14228"/>
                  <a:pt x="1655" y="14122"/>
                </a:cubicBezTo>
                <a:cubicBezTo>
                  <a:pt x="1668" y="14081"/>
                  <a:pt x="1674" y="13928"/>
                  <a:pt x="1676" y="13561"/>
                </a:cubicBezTo>
                <a:lnTo>
                  <a:pt x="1680" y="13052"/>
                </a:lnTo>
                <a:lnTo>
                  <a:pt x="2219" y="13041"/>
                </a:lnTo>
                <a:lnTo>
                  <a:pt x="2759" y="13028"/>
                </a:lnTo>
                <a:lnTo>
                  <a:pt x="2774" y="12898"/>
                </a:lnTo>
                <a:cubicBezTo>
                  <a:pt x="2782" y="12826"/>
                  <a:pt x="2792" y="12704"/>
                  <a:pt x="2796" y="12625"/>
                </a:cubicBezTo>
                <a:cubicBezTo>
                  <a:pt x="2801" y="12547"/>
                  <a:pt x="2807" y="12465"/>
                  <a:pt x="2810" y="12445"/>
                </a:cubicBezTo>
                <a:cubicBezTo>
                  <a:pt x="2820" y="12377"/>
                  <a:pt x="2850" y="12514"/>
                  <a:pt x="2850" y="12627"/>
                </a:cubicBezTo>
                <a:cubicBezTo>
                  <a:pt x="2850" y="12688"/>
                  <a:pt x="2855" y="12752"/>
                  <a:pt x="2862" y="12768"/>
                </a:cubicBezTo>
                <a:cubicBezTo>
                  <a:pt x="2869" y="12784"/>
                  <a:pt x="2874" y="12838"/>
                  <a:pt x="2874" y="12887"/>
                </a:cubicBezTo>
                <a:cubicBezTo>
                  <a:pt x="2874" y="12936"/>
                  <a:pt x="2881" y="13036"/>
                  <a:pt x="2888" y="13109"/>
                </a:cubicBezTo>
                <a:cubicBezTo>
                  <a:pt x="2896" y="13183"/>
                  <a:pt x="2903" y="13264"/>
                  <a:pt x="2904" y="13290"/>
                </a:cubicBezTo>
                <a:cubicBezTo>
                  <a:pt x="2905" y="13316"/>
                  <a:pt x="2910" y="13376"/>
                  <a:pt x="2914" y="13422"/>
                </a:cubicBezTo>
                <a:cubicBezTo>
                  <a:pt x="2935" y="13627"/>
                  <a:pt x="2939" y="13674"/>
                  <a:pt x="2937" y="13723"/>
                </a:cubicBezTo>
                <a:cubicBezTo>
                  <a:pt x="2936" y="13753"/>
                  <a:pt x="2943" y="13805"/>
                  <a:pt x="2953" y="13838"/>
                </a:cubicBezTo>
                <a:cubicBezTo>
                  <a:pt x="2968" y="13886"/>
                  <a:pt x="2975" y="13885"/>
                  <a:pt x="2990" y="13836"/>
                </a:cubicBezTo>
                <a:cubicBezTo>
                  <a:pt x="3000" y="13802"/>
                  <a:pt x="3006" y="13747"/>
                  <a:pt x="3003" y="13712"/>
                </a:cubicBezTo>
                <a:cubicBezTo>
                  <a:pt x="3000" y="13678"/>
                  <a:pt x="3002" y="13638"/>
                  <a:pt x="3009" y="13622"/>
                </a:cubicBezTo>
                <a:cubicBezTo>
                  <a:pt x="3015" y="13607"/>
                  <a:pt x="3020" y="13544"/>
                  <a:pt x="3020" y="13481"/>
                </a:cubicBezTo>
                <a:cubicBezTo>
                  <a:pt x="3020" y="13419"/>
                  <a:pt x="3026" y="13353"/>
                  <a:pt x="3033" y="13336"/>
                </a:cubicBezTo>
                <a:cubicBezTo>
                  <a:pt x="3040" y="13319"/>
                  <a:pt x="3044" y="13260"/>
                  <a:pt x="3042" y="13204"/>
                </a:cubicBezTo>
                <a:cubicBezTo>
                  <a:pt x="3040" y="13148"/>
                  <a:pt x="3043" y="13073"/>
                  <a:pt x="3048" y="13041"/>
                </a:cubicBezTo>
                <a:cubicBezTo>
                  <a:pt x="3053" y="13009"/>
                  <a:pt x="3062" y="12893"/>
                  <a:pt x="3066" y="12784"/>
                </a:cubicBezTo>
                <a:cubicBezTo>
                  <a:pt x="3071" y="12674"/>
                  <a:pt x="3081" y="12578"/>
                  <a:pt x="3089" y="12568"/>
                </a:cubicBezTo>
                <a:cubicBezTo>
                  <a:pt x="3104" y="12548"/>
                  <a:pt x="3141" y="12805"/>
                  <a:pt x="3142" y="12929"/>
                </a:cubicBezTo>
                <a:cubicBezTo>
                  <a:pt x="3142" y="12971"/>
                  <a:pt x="3149" y="13063"/>
                  <a:pt x="3158" y="13134"/>
                </a:cubicBezTo>
                <a:cubicBezTo>
                  <a:pt x="3168" y="13204"/>
                  <a:pt x="3179" y="13332"/>
                  <a:pt x="3184" y="13417"/>
                </a:cubicBezTo>
                <a:cubicBezTo>
                  <a:pt x="3189" y="13503"/>
                  <a:pt x="3197" y="13606"/>
                  <a:pt x="3203" y="13646"/>
                </a:cubicBezTo>
                <a:cubicBezTo>
                  <a:pt x="3208" y="13687"/>
                  <a:pt x="3215" y="13757"/>
                  <a:pt x="3219" y="13805"/>
                </a:cubicBezTo>
                <a:cubicBezTo>
                  <a:pt x="3236" y="14019"/>
                  <a:pt x="3281" y="13762"/>
                  <a:pt x="3316" y="13244"/>
                </a:cubicBezTo>
                <a:cubicBezTo>
                  <a:pt x="3329" y="13058"/>
                  <a:pt x="3330" y="13052"/>
                  <a:pt x="3383" y="13052"/>
                </a:cubicBezTo>
                <a:lnTo>
                  <a:pt x="3438" y="13052"/>
                </a:lnTo>
                <a:lnTo>
                  <a:pt x="3447" y="13290"/>
                </a:lnTo>
                <a:cubicBezTo>
                  <a:pt x="3453" y="13421"/>
                  <a:pt x="3462" y="13566"/>
                  <a:pt x="3469" y="13611"/>
                </a:cubicBezTo>
                <a:cubicBezTo>
                  <a:pt x="3475" y="13657"/>
                  <a:pt x="3480" y="13725"/>
                  <a:pt x="3480" y="13763"/>
                </a:cubicBezTo>
                <a:cubicBezTo>
                  <a:pt x="3480" y="13801"/>
                  <a:pt x="3486" y="13845"/>
                  <a:pt x="3493" y="13862"/>
                </a:cubicBezTo>
                <a:cubicBezTo>
                  <a:pt x="3514" y="13912"/>
                  <a:pt x="3540" y="13793"/>
                  <a:pt x="3549" y="13611"/>
                </a:cubicBezTo>
                <a:cubicBezTo>
                  <a:pt x="3553" y="13518"/>
                  <a:pt x="3564" y="13386"/>
                  <a:pt x="3573" y="13318"/>
                </a:cubicBezTo>
                <a:cubicBezTo>
                  <a:pt x="3582" y="13251"/>
                  <a:pt x="3590" y="13163"/>
                  <a:pt x="3590" y="13123"/>
                </a:cubicBezTo>
                <a:cubicBezTo>
                  <a:pt x="3590" y="13082"/>
                  <a:pt x="3595" y="13029"/>
                  <a:pt x="3601" y="13004"/>
                </a:cubicBezTo>
                <a:cubicBezTo>
                  <a:pt x="3607" y="12979"/>
                  <a:pt x="3617" y="12850"/>
                  <a:pt x="3623" y="12720"/>
                </a:cubicBezTo>
                <a:cubicBezTo>
                  <a:pt x="3634" y="12462"/>
                  <a:pt x="3666" y="12386"/>
                  <a:pt x="3673" y="12601"/>
                </a:cubicBezTo>
                <a:cubicBezTo>
                  <a:pt x="3675" y="12666"/>
                  <a:pt x="3682" y="12741"/>
                  <a:pt x="3688" y="12766"/>
                </a:cubicBezTo>
                <a:cubicBezTo>
                  <a:pt x="3694" y="12791"/>
                  <a:pt x="3699" y="12853"/>
                  <a:pt x="3699" y="12907"/>
                </a:cubicBezTo>
                <a:cubicBezTo>
                  <a:pt x="3699" y="12960"/>
                  <a:pt x="3707" y="13065"/>
                  <a:pt x="3717" y="13138"/>
                </a:cubicBezTo>
                <a:cubicBezTo>
                  <a:pt x="3726" y="13211"/>
                  <a:pt x="3738" y="13344"/>
                  <a:pt x="3743" y="13435"/>
                </a:cubicBezTo>
                <a:cubicBezTo>
                  <a:pt x="3747" y="13526"/>
                  <a:pt x="3755" y="13612"/>
                  <a:pt x="3761" y="13627"/>
                </a:cubicBezTo>
                <a:cubicBezTo>
                  <a:pt x="3767" y="13641"/>
                  <a:pt x="3772" y="13694"/>
                  <a:pt x="3772" y="13743"/>
                </a:cubicBezTo>
                <a:cubicBezTo>
                  <a:pt x="3772" y="13793"/>
                  <a:pt x="3778" y="13845"/>
                  <a:pt x="3785" y="13862"/>
                </a:cubicBezTo>
                <a:cubicBezTo>
                  <a:pt x="3807" y="13917"/>
                  <a:pt x="3830" y="13792"/>
                  <a:pt x="3839" y="13563"/>
                </a:cubicBezTo>
                <a:cubicBezTo>
                  <a:pt x="3843" y="13439"/>
                  <a:pt x="3852" y="13314"/>
                  <a:pt x="3859" y="13283"/>
                </a:cubicBezTo>
                <a:cubicBezTo>
                  <a:pt x="3865" y="13252"/>
                  <a:pt x="3869" y="13188"/>
                  <a:pt x="3867" y="13140"/>
                </a:cubicBezTo>
                <a:cubicBezTo>
                  <a:pt x="3863" y="13057"/>
                  <a:pt x="3895" y="13052"/>
                  <a:pt x="4657" y="13052"/>
                </a:cubicBezTo>
                <a:lnTo>
                  <a:pt x="5451" y="13052"/>
                </a:lnTo>
                <a:lnTo>
                  <a:pt x="5458" y="14124"/>
                </a:lnTo>
                <a:lnTo>
                  <a:pt x="5464" y="15194"/>
                </a:lnTo>
                <a:lnTo>
                  <a:pt x="7416" y="15194"/>
                </a:lnTo>
                <a:lnTo>
                  <a:pt x="9369" y="15194"/>
                </a:lnTo>
                <a:lnTo>
                  <a:pt x="9375" y="14124"/>
                </a:lnTo>
                <a:lnTo>
                  <a:pt x="9381" y="13052"/>
                </a:lnTo>
                <a:lnTo>
                  <a:pt x="11226" y="13041"/>
                </a:lnTo>
                <a:lnTo>
                  <a:pt x="13071" y="13028"/>
                </a:lnTo>
                <a:lnTo>
                  <a:pt x="13093" y="13160"/>
                </a:lnTo>
                <a:cubicBezTo>
                  <a:pt x="13105" y="13232"/>
                  <a:pt x="13127" y="13338"/>
                  <a:pt x="13143" y="13395"/>
                </a:cubicBezTo>
                <a:lnTo>
                  <a:pt x="13171" y="13501"/>
                </a:lnTo>
                <a:lnTo>
                  <a:pt x="13168" y="16369"/>
                </a:lnTo>
                <a:lnTo>
                  <a:pt x="13165" y="19235"/>
                </a:lnTo>
                <a:lnTo>
                  <a:pt x="12959" y="19260"/>
                </a:lnTo>
                <a:cubicBezTo>
                  <a:pt x="12756" y="19283"/>
                  <a:pt x="12753" y="19284"/>
                  <a:pt x="12749" y="19390"/>
                </a:cubicBezTo>
                <a:lnTo>
                  <a:pt x="12745" y="19497"/>
                </a:lnTo>
                <a:lnTo>
                  <a:pt x="12967" y="19500"/>
                </a:lnTo>
                <a:cubicBezTo>
                  <a:pt x="13416" y="19506"/>
                  <a:pt x="13614" y="19491"/>
                  <a:pt x="13625" y="19449"/>
                </a:cubicBezTo>
                <a:cubicBezTo>
                  <a:pt x="13632" y="19423"/>
                  <a:pt x="13630" y="19378"/>
                  <a:pt x="13621" y="19335"/>
                </a:cubicBezTo>
                <a:cubicBezTo>
                  <a:pt x="13608" y="19276"/>
                  <a:pt x="13566" y="19259"/>
                  <a:pt x="13403" y="19249"/>
                </a:cubicBezTo>
                <a:lnTo>
                  <a:pt x="13201" y="19235"/>
                </a:lnTo>
                <a:lnTo>
                  <a:pt x="13199" y="16376"/>
                </a:lnTo>
                <a:lnTo>
                  <a:pt x="13195" y="13519"/>
                </a:lnTo>
                <a:lnTo>
                  <a:pt x="13244" y="13391"/>
                </a:lnTo>
                <a:cubicBezTo>
                  <a:pt x="13271" y="13321"/>
                  <a:pt x="13298" y="13211"/>
                  <a:pt x="13305" y="13147"/>
                </a:cubicBezTo>
                <a:lnTo>
                  <a:pt x="13316" y="13030"/>
                </a:lnTo>
                <a:lnTo>
                  <a:pt x="14075" y="13030"/>
                </a:lnTo>
                <a:lnTo>
                  <a:pt x="14833" y="13030"/>
                </a:lnTo>
                <a:lnTo>
                  <a:pt x="14833" y="11344"/>
                </a:lnTo>
                <a:cubicBezTo>
                  <a:pt x="14833" y="10417"/>
                  <a:pt x="14837" y="9647"/>
                  <a:pt x="14842" y="9636"/>
                </a:cubicBezTo>
                <a:cubicBezTo>
                  <a:pt x="14854" y="9607"/>
                  <a:pt x="15002" y="9692"/>
                  <a:pt x="15032" y="9746"/>
                </a:cubicBezTo>
                <a:cubicBezTo>
                  <a:pt x="15046" y="9769"/>
                  <a:pt x="15076" y="9804"/>
                  <a:pt x="15099" y="9821"/>
                </a:cubicBezTo>
                <a:cubicBezTo>
                  <a:pt x="15150" y="9857"/>
                  <a:pt x="15245" y="10025"/>
                  <a:pt x="15245" y="10078"/>
                </a:cubicBezTo>
                <a:cubicBezTo>
                  <a:pt x="15245" y="10099"/>
                  <a:pt x="15254" y="10131"/>
                  <a:pt x="15266" y="10146"/>
                </a:cubicBezTo>
                <a:cubicBezTo>
                  <a:pt x="15278" y="10162"/>
                  <a:pt x="15306" y="10219"/>
                  <a:pt x="15328" y="10272"/>
                </a:cubicBezTo>
                <a:cubicBezTo>
                  <a:pt x="15371" y="10375"/>
                  <a:pt x="15390" y="10362"/>
                  <a:pt x="15390" y="10232"/>
                </a:cubicBezTo>
                <a:cubicBezTo>
                  <a:pt x="15389" y="10086"/>
                  <a:pt x="15200" y="9640"/>
                  <a:pt x="15114" y="9583"/>
                </a:cubicBezTo>
                <a:cubicBezTo>
                  <a:pt x="15086" y="9564"/>
                  <a:pt x="15060" y="9530"/>
                  <a:pt x="15057" y="9508"/>
                </a:cubicBezTo>
                <a:cubicBezTo>
                  <a:pt x="15053" y="9486"/>
                  <a:pt x="15012" y="9453"/>
                  <a:pt x="14966" y="9435"/>
                </a:cubicBezTo>
                <a:cubicBezTo>
                  <a:pt x="14919" y="9417"/>
                  <a:pt x="14878" y="9383"/>
                  <a:pt x="14874" y="9361"/>
                </a:cubicBezTo>
                <a:cubicBezTo>
                  <a:pt x="14866" y="9306"/>
                  <a:pt x="14812" y="9307"/>
                  <a:pt x="14803" y="9363"/>
                </a:cubicBezTo>
                <a:cubicBezTo>
                  <a:pt x="14799" y="9387"/>
                  <a:pt x="14759" y="9421"/>
                  <a:pt x="14714" y="9438"/>
                </a:cubicBezTo>
                <a:cubicBezTo>
                  <a:pt x="14669" y="9454"/>
                  <a:pt x="14624" y="9484"/>
                  <a:pt x="14614" y="9506"/>
                </a:cubicBezTo>
                <a:cubicBezTo>
                  <a:pt x="14604" y="9527"/>
                  <a:pt x="14572" y="9560"/>
                  <a:pt x="14544" y="9578"/>
                </a:cubicBezTo>
                <a:cubicBezTo>
                  <a:pt x="14516" y="9597"/>
                  <a:pt x="14490" y="9632"/>
                  <a:pt x="14486" y="9655"/>
                </a:cubicBezTo>
                <a:cubicBezTo>
                  <a:pt x="14483" y="9679"/>
                  <a:pt x="14472" y="9700"/>
                  <a:pt x="14462" y="9700"/>
                </a:cubicBezTo>
                <a:cubicBezTo>
                  <a:pt x="14433" y="9700"/>
                  <a:pt x="14275" y="10147"/>
                  <a:pt x="14275" y="10232"/>
                </a:cubicBezTo>
                <a:cubicBezTo>
                  <a:pt x="14274" y="10362"/>
                  <a:pt x="14295" y="10375"/>
                  <a:pt x="14338" y="10272"/>
                </a:cubicBezTo>
                <a:cubicBezTo>
                  <a:pt x="14360" y="10219"/>
                  <a:pt x="14387" y="10162"/>
                  <a:pt x="14399" y="10146"/>
                </a:cubicBezTo>
                <a:cubicBezTo>
                  <a:pt x="14411" y="10131"/>
                  <a:pt x="14420" y="10099"/>
                  <a:pt x="14420" y="10078"/>
                </a:cubicBezTo>
                <a:cubicBezTo>
                  <a:pt x="14420" y="10024"/>
                  <a:pt x="14516" y="9851"/>
                  <a:pt x="14566" y="9814"/>
                </a:cubicBezTo>
                <a:cubicBezTo>
                  <a:pt x="14589" y="9797"/>
                  <a:pt x="14614" y="9766"/>
                  <a:pt x="14621" y="9746"/>
                </a:cubicBezTo>
                <a:cubicBezTo>
                  <a:pt x="14627" y="9726"/>
                  <a:pt x="14671" y="9702"/>
                  <a:pt x="14718" y="9693"/>
                </a:cubicBezTo>
                <a:lnTo>
                  <a:pt x="14802" y="9675"/>
                </a:lnTo>
                <a:lnTo>
                  <a:pt x="14802" y="11293"/>
                </a:lnTo>
                <a:lnTo>
                  <a:pt x="14802" y="12911"/>
                </a:lnTo>
                <a:lnTo>
                  <a:pt x="14064" y="12922"/>
                </a:lnTo>
                <a:lnTo>
                  <a:pt x="13326" y="12935"/>
                </a:lnTo>
                <a:lnTo>
                  <a:pt x="13288" y="12788"/>
                </a:lnTo>
                <a:cubicBezTo>
                  <a:pt x="13267" y="12707"/>
                  <a:pt x="13238" y="12622"/>
                  <a:pt x="13223" y="12599"/>
                </a:cubicBezTo>
                <a:lnTo>
                  <a:pt x="13195" y="12557"/>
                </a:lnTo>
                <a:lnTo>
                  <a:pt x="13195" y="10558"/>
                </a:lnTo>
                <a:lnTo>
                  <a:pt x="13195" y="8559"/>
                </a:lnTo>
                <a:lnTo>
                  <a:pt x="12632" y="8559"/>
                </a:lnTo>
                <a:cubicBezTo>
                  <a:pt x="12195" y="8559"/>
                  <a:pt x="12067" y="8573"/>
                  <a:pt x="12059" y="8619"/>
                </a:cubicBezTo>
                <a:cubicBezTo>
                  <a:pt x="12054" y="8651"/>
                  <a:pt x="12044" y="8759"/>
                  <a:pt x="12037" y="8859"/>
                </a:cubicBezTo>
                <a:cubicBezTo>
                  <a:pt x="12020" y="9113"/>
                  <a:pt x="12003" y="9099"/>
                  <a:pt x="11991" y="8821"/>
                </a:cubicBezTo>
                <a:cubicBezTo>
                  <a:pt x="11986" y="8691"/>
                  <a:pt x="11977" y="8562"/>
                  <a:pt x="11971" y="8535"/>
                </a:cubicBezTo>
                <a:cubicBezTo>
                  <a:pt x="11966" y="8508"/>
                  <a:pt x="11957" y="8375"/>
                  <a:pt x="11953" y="8238"/>
                </a:cubicBezTo>
                <a:cubicBezTo>
                  <a:pt x="11948" y="8101"/>
                  <a:pt x="11939" y="7975"/>
                  <a:pt x="11933" y="7961"/>
                </a:cubicBezTo>
                <a:cubicBezTo>
                  <a:pt x="11927" y="7946"/>
                  <a:pt x="11922" y="7895"/>
                  <a:pt x="11922" y="7846"/>
                </a:cubicBezTo>
                <a:cubicBezTo>
                  <a:pt x="11922" y="7606"/>
                  <a:pt x="11867" y="7711"/>
                  <a:pt x="11854" y="7976"/>
                </a:cubicBezTo>
                <a:cubicBezTo>
                  <a:pt x="11849" y="8069"/>
                  <a:pt x="11838" y="8201"/>
                  <a:pt x="11829" y="8269"/>
                </a:cubicBezTo>
                <a:cubicBezTo>
                  <a:pt x="11820" y="8337"/>
                  <a:pt x="11813" y="8435"/>
                  <a:pt x="11813" y="8489"/>
                </a:cubicBezTo>
                <a:cubicBezTo>
                  <a:pt x="11813" y="8542"/>
                  <a:pt x="11807" y="8610"/>
                  <a:pt x="11801" y="8636"/>
                </a:cubicBezTo>
                <a:cubicBezTo>
                  <a:pt x="11794" y="8663"/>
                  <a:pt x="11784" y="8778"/>
                  <a:pt x="11779" y="8894"/>
                </a:cubicBezTo>
                <a:cubicBezTo>
                  <a:pt x="11769" y="9114"/>
                  <a:pt x="11738" y="9191"/>
                  <a:pt x="11730" y="9011"/>
                </a:cubicBezTo>
                <a:cubicBezTo>
                  <a:pt x="11728" y="8958"/>
                  <a:pt x="11723" y="8882"/>
                  <a:pt x="11719" y="8843"/>
                </a:cubicBezTo>
                <a:cubicBezTo>
                  <a:pt x="11715" y="8804"/>
                  <a:pt x="11713" y="8746"/>
                  <a:pt x="11714" y="8716"/>
                </a:cubicBezTo>
                <a:cubicBezTo>
                  <a:pt x="11715" y="8685"/>
                  <a:pt x="11711" y="8646"/>
                  <a:pt x="11704" y="8630"/>
                </a:cubicBezTo>
                <a:cubicBezTo>
                  <a:pt x="11697" y="8613"/>
                  <a:pt x="11691" y="8553"/>
                  <a:pt x="11691" y="8495"/>
                </a:cubicBezTo>
                <a:cubicBezTo>
                  <a:pt x="11691" y="8438"/>
                  <a:pt x="11684" y="8337"/>
                  <a:pt x="11675" y="8269"/>
                </a:cubicBezTo>
                <a:cubicBezTo>
                  <a:pt x="11666" y="8201"/>
                  <a:pt x="11655" y="8069"/>
                  <a:pt x="11650" y="7976"/>
                </a:cubicBezTo>
                <a:cubicBezTo>
                  <a:pt x="11638" y="7716"/>
                  <a:pt x="11582" y="7605"/>
                  <a:pt x="11582" y="7839"/>
                </a:cubicBezTo>
                <a:cubicBezTo>
                  <a:pt x="11582" y="7885"/>
                  <a:pt x="11577" y="7943"/>
                  <a:pt x="11571" y="7969"/>
                </a:cubicBezTo>
                <a:cubicBezTo>
                  <a:pt x="11564" y="7995"/>
                  <a:pt x="11555" y="8121"/>
                  <a:pt x="11550" y="8251"/>
                </a:cubicBezTo>
                <a:cubicBezTo>
                  <a:pt x="11546" y="8381"/>
                  <a:pt x="11534" y="8524"/>
                  <a:pt x="11524" y="8570"/>
                </a:cubicBezTo>
                <a:cubicBezTo>
                  <a:pt x="11500" y="8680"/>
                  <a:pt x="11438" y="8680"/>
                  <a:pt x="11430" y="8570"/>
                </a:cubicBezTo>
                <a:cubicBezTo>
                  <a:pt x="11426" y="8524"/>
                  <a:pt x="11418" y="8452"/>
                  <a:pt x="11412" y="8410"/>
                </a:cubicBezTo>
                <a:cubicBezTo>
                  <a:pt x="11407" y="8367"/>
                  <a:pt x="11398" y="8254"/>
                  <a:pt x="11394" y="8159"/>
                </a:cubicBezTo>
                <a:cubicBezTo>
                  <a:pt x="11389" y="8064"/>
                  <a:pt x="11381" y="7975"/>
                  <a:pt x="11375" y="7961"/>
                </a:cubicBezTo>
                <a:cubicBezTo>
                  <a:pt x="11369" y="7946"/>
                  <a:pt x="11364" y="7895"/>
                  <a:pt x="11364" y="7846"/>
                </a:cubicBezTo>
                <a:cubicBezTo>
                  <a:pt x="11364" y="7606"/>
                  <a:pt x="11309" y="7711"/>
                  <a:pt x="11296" y="7976"/>
                </a:cubicBezTo>
                <a:cubicBezTo>
                  <a:pt x="11292" y="8069"/>
                  <a:pt x="11280" y="8201"/>
                  <a:pt x="11271" y="8269"/>
                </a:cubicBezTo>
                <a:cubicBezTo>
                  <a:pt x="11262" y="8337"/>
                  <a:pt x="11255" y="8438"/>
                  <a:pt x="11255" y="8495"/>
                </a:cubicBezTo>
                <a:cubicBezTo>
                  <a:pt x="11255" y="8553"/>
                  <a:pt x="11249" y="8615"/>
                  <a:pt x="11242" y="8632"/>
                </a:cubicBezTo>
                <a:cubicBezTo>
                  <a:pt x="11235" y="8649"/>
                  <a:pt x="11232" y="8693"/>
                  <a:pt x="11235" y="8729"/>
                </a:cubicBezTo>
                <a:cubicBezTo>
                  <a:pt x="11239" y="8765"/>
                  <a:pt x="11236" y="8806"/>
                  <a:pt x="11230" y="8821"/>
                </a:cubicBezTo>
                <a:cubicBezTo>
                  <a:pt x="11223" y="8837"/>
                  <a:pt x="11219" y="8900"/>
                  <a:pt x="11219" y="8962"/>
                </a:cubicBezTo>
                <a:cubicBezTo>
                  <a:pt x="11219" y="9024"/>
                  <a:pt x="11213" y="9089"/>
                  <a:pt x="11207" y="9103"/>
                </a:cubicBezTo>
                <a:cubicBezTo>
                  <a:pt x="11190" y="9146"/>
                  <a:pt x="11174" y="9024"/>
                  <a:pt x="11165" y="8786"/>
                </a:cubicBezTo>
                <a:cubicBezTo>
                  <a:pt x="11160" y="8662"/>
                  <a:pt x="11152" y="8550"/>
                  <a:pt x="11147" y="8537"/>
                </a:cubicBezTo>
                <a:cubicBezTo>
                  <a:pt x="11141" y="8524"/>
                  <a:pt x="11133" y="8405"/>
                  <a:pt x="11128" y="8271"/>
                </a:cubicBezTo>
                <a:cubicBezTo>
                  <a:pt x="11124" y="8137"/>
                  <a:pt x="11116" y="7991"/>
                  <a:pt x="11110" y="7947"/>
                </a:cubicBezTo>
                <a:cubicBezTo>
                  <a:pt x="11104" y="7904"/>
                  <a:pt x="11096" y="7830"/>
                  <a:pt x="11092" y="7782"/>
                </a:cubicBezTo>
                <a:cubicBezTo>
                  <a:pt x="11088" y="7734"/>
                  <a:pt x="11078" y="7704"/>
                  <a:pt x="11070" y="7714"/>
                </a:cubicBezTo>
                <a:cubicBezTo>
                  <a:pt x="11056" y="7731"/>
                  <a:pt x="11042" y="7830"/>
                  <a:pt x="10976" y="8368"/>
                </a:cubicBezTo>
                <a:lnTo>
                  <a:pt x="10955" y="8535"/>
                </a:lnTo>
                <a:lnTo>
                  <a:pt x="10168" y="8535"/>
                </a:lnTo>
                <a:lnTo>
                  <a:pt x="9381" y="8535"/>
                </a:lnTo>
                <a:lnTo>
                  <a:pt x="9381" y="6466"/>
                </a:lnTo>
                <a:lnTo>
                  <a:pt x="9381" y="4397"/>
                </a:lnTo>
                <a:lnTo>
                  <a:pt x="12046" y="4386"/>
                </a:lnTo>
                <a:cubicBezTo>
                  <a:pt x="14495" y="4375"/>
                  <a:pt x="14713" y="4379"/>
                  <a:pt x="14720" y="4449"/>
                </a:cubicBezTo>
                <a:cubicBezTo>
                  <a:pt x="14724" y="4492"/>
                  <a:pt x="14746" y="4599"/>
                  <a:pt x="14768" y="4687"/>
                </a:cubicBezTo>
                <a:lnTo>
                  <a:pt x="14809" y="4846"/>
                </a:lnTo>
                <a:lnTo>
                  <a:pt x="14805" y="6666"/>
                </a:lnTo>
                <a:lnTo>
                  <a:pt x="14802" y="8487"/>
                </a:lnTo>
                <a:lnTo>
                  <a:pt x="14530" y="8511"/>
                </a:lnTo>
                <a:cubicBezTo>
                  <a:pt x="14260" y="8534"/>
                  <a:pt x="14225" y="8560"/>
                  <a:pt x="14266" y="8696"/>
                </a:cubicBezTo>
                <a:cubicBezTo>
                  <a:pt x="14291" y="8775"/>
                  <a:pt x="15374" y="8775"/>
                  <a:pt x="15398" y="8696"/>
                </a:cubicBezTo>
                <a:cubicBezTo>
                  <a:pt x="15440" y="8559"/>
                  <a:pt x="15405" y="8534"/>
                  <a:pt x="15123" y="8511"/>
                </a:cubicBezTo>
                <a:lnTo>
                  <a:pt x="14839" y="8487"/>
                </a:lnTo>
                <a:lnTo>
                  <a:pt x="14835" y="6671"/>
                </a:lnTo>
                <a:lnTo>
                  <a:pt x="14832" y="4854"/>
                </a:lnTo>
                <a:lnTo>
                  <a:pt x="14866" y="4775"/>
                </a:lnTo>
                <a:cubicBezTo>
                  <a:pt x="14885" y="4732"/>
                  <a:pt x="14913" y="4624"/>
                  <a:pt x="14929" y="4535"/>
                </a:cubicBezTo>
                <a:lnTo>
                  <a:pt x="14957" y="4372"/>
                </a:lnTo>
                <a:lnTo>
                  <a:pt x="16657" y="4386"/>
                </a:lnTo>
                <a:lnTo>
                  <a:pt x="18356" y="4397"/>
                </a:lnTo>
                <a:lnTo>
                  <a:pt x="18359" y="6574"/>
                </a:lnTo>
                <a:cubicBezTo>
                  <a:pt x="18361" y="7770"/>
                  <a:pt x="18363" y="8754"/>
                  <a:pt x="18365" y="8760"/>
                </a:cubicBezTo>
                <a:cubicBezTo>
                  <a:pt x="18366" y="8765"/>
                  <a:pt x="18556" y="8781"/>
                  <a:pt x="18786" y="8795"/>
                </a:cubicBezTo>
                <a:lnTo>
                  <a:pt x="19205" y="8819"/>
                </a:lnTo>
                <a:lnTo>
                  <a:pt x="19205" y="9057"/>
                </a:lnTo>
                <a:lnTo>
                  <a:pt x="19205" y="9297"/>
                </a:lnTo>
                <a:lnTo>
                  <a:pt x="19141" y="9310"/>
                </a:lnTo>
                <a:lnTo>
                  <a:pt x="19077" y="9325"/>
                </a:lnTo>
                <a:lnTo>
                  <a:pt x="19077" y="10056"/>
                </a:lnTo>
                <a:lnTo>
                  <a:pt x="19077" y="10789"/>
                </a:lnTo>
                <a:lnTo>
                  <a:pt x="19141" y="10802"/>
                </a:lnTo>
                <a:lnTo>
                  <a:pt x="19205" y="10818"/>
                </a:lnTo>
                <a:lnTo>
                  <a:pt x="19205" y="15027"/>
                </a:lnTo>
                <a:lnTo>
                  <a:pt x="19205" y="19235"/>
                </a:lnTo>
                <a:lnTo>
                  <a:pt x="19003" y="19249"/>
                </a:lnTo>
                <a:cubicBezTo>
                  <a:pt x="18840" y="19259"/>
                  <a:pt x="18798" y="19276"/>
                  <a:pt x="18786" y="19335"/>
                </a:cubicBezTo>
                <a:cubicBezTo>
                  <a:pt x="18776" y="19379"/>
                  <a:pt x="18775" y="19424"/>
                  <a:pt x="18782" y="19451"/>
                </a:cubicBezTo>
                <a:cubicBezTo>
                  <a:pt x="18788" y="19476"/>
                  <a:pt x="18889" y="19501"/>
                  <a:pt x="19005" y="19508"/>
                </a:cubicBezTo>
                <a:lnTo>
                  <a:pt x="19217" y="19522"/>
                </a:lnTo>
                <a:lnTo>
                  <a:pt x="19222" y="19711"/>
                </a:lnTo>
                <a:lnTo>
                  <a:pt x="19227" y="19902"/>
                </a:lnTo>
                <a:lnTo>
                  <a:pt x="19234" y="19711"/>
                </a:lnTo>
                <a:lnTo>
                  <a:pt x="19241" y="19522"/>
                </a:lnTo>
                <a:lnTo>
                  <a:pt x="19451" y="19508"/>
                </a:lnTo>
                <a:cubicBezTo>
                  <a:pt x="19661" y="19495"/>
                  <a:pt x="19661" y="19495"/>
                  <a:pt x="19657" y="19390"/>
                </a:cubicBezTo>
                <a:cubicBezTo>
                  <a:pt x="19653" y="19286"/>
                  <a:pt x="19649" y="19283"/>
                  <a:pt x="19447" y="19260"/>
                </a:cubicBezTo>
                <a:lnTo>
                  <a:pt x="19241" y="19235"/>
                </a:lnTo>
                <a:lnTo>
                  <a:pt x="19238" y="15042"/>
                </a:lnTo>
                <a:lnTo>
                  <a:pt x="19235" y="10849"/>
                </a:lnTo>
                <a:lnTo>
                  <a:pt x="19292" y="10739"/>
                </a:lnTo>
                <a:cubicBezTo>
                  <a:pt x="19349" y="10629"/>
                  <a:pt x="19351" y="10624"/>
                  <a:pt x="19354" y="10378"/>
                </a:cubicBezTo>
                <a:cubicBezTo>
                  <a:pt x="19357" y="10181"/>
                  <a:pt x="19354" y="10129"/>
                  <a:pt x="19340" y="10129"/>
                </a:cubicBezTo>
                <a:cubicBezTo>
                  <a:pt x="19310" y="10129"/>
                  <a:pt x="19304" y="10037"/>
                  <a:pt x="19325" y="9913"/>
                </a:cubicBezTo>
                <a:cubicBezTo>
                  <a:pt x="19336" y="9850"/>
                  <a:pt x="19344" y="9723"/>
                  <a:pt x="19344" y="9631"/>
                </a:cubicBezTo>
                <a:cubicBezTo>
                  <a:pt x="19344" y="9479"/>
                  <a:pt x="19339" y="9455"/>
                  <a:pt x="19289" y="9365"/>
                </a:cubicBezTo>
                <a:cubicBezTo>
                  <a:pt x="19234" y="9266"/>
                  <a:pt x="19234" y="9267"/>
                  <a:pt x="19237" y="9044"/>
                </a:cubicBezTo>
                <a:lnTo>
                  <a:pt x="19241" y="8819"/>
                </a:lnTo>
                <a:lnTo>
                  <a:pt x="19650" y="8797"/>
                </a:lnTo>
                <a:cubicBezTo>
                  <a:pt x="20041" y="8774"/>
                  <a:pt x="20059" y="8769"/>
                  <a:pt x="20077" y="8678"/>
                </a:cubicBezTo>
                <a:cubicBezTo>
                  <a:pt x="20093" y="8596"/>
                  <a:pt x="20095" y="8167"/>
                  <a:pt x="20095" y="5420"/>
                </a:cubicBezTo>
                <a:cubicBezTo>
                  <a:pt x="20095" y="2864"/>
                  <a:pt x="20092" y="2241"/>
                  <a:pt x="20079" y="2173"/>
                </a:cubicBezTo>
                <a:cubicBezTo>
                  <a:pt x="20064" y="2095"/>
                  <a:pt x="20008" y="2090"/>
                  <a:pt x="19213" y="2090"/>
                </a:cubicBezTo>
                <a:lnTo>
                  <a:pt x="18363" y="2090"/>
                </a:lnTo>
                <a:lnTo>
                  <a:pt x="18359" y="3173"/>
                </a:lnTo>
                <a:lnTo>
                  <a:pt x="18356" y="4254"/>
                </a:lnTo>
                <a:lnTo>
                  <a:pt x="16659" y="4267"/>
                </a:lnTo>
                <a:lnTo>
                  <a:pt x="14963" y="4278"/>
                </a:lnTo>
                <a:lnTo>
                  <a:pt x="14915" y="4088"/>
                </a:lnTo>
                <a:cubicBezTo>
                  <a:pt x="14850" y="3836"/>
                  <a:pt x="14815" y="3836"/>
                  <a:pt x="14751" y="4088"/>
                </a:cubicBezTo>
                <a:lnTo>
                  <a:pt x="14702" y="4278"/>
                </a:lnTo>
                <a:lnTo>
                  <a:pt x="12041" y="4267"/>
                </a:lnTo>
                <a:lnTo>
                  <a:pt x="9381" y="4254"/>
                </a:lnTo>
                <a:lnTo>
                  <a:pt x="9378" y="3173"/>
                </a:lnTo>
                <a:lnTo>
                  <a:pt x="9375" y="2090"/>
                </a:lnTo>
                <a:lnTo>
                  <a:pt x="7416" y="2090"/>
                </a:lnTo>
                <a:lnTo>
                  <a:pt x="5458" y="2090"/>
                </a:lnTo>
                <a:close/>
                <a:moveTo>
                  <a:pt x="3803" y="2226"/>
                </a:moveTo>
                <a:lnTo>
                  <a:pt x="3748" y="2242"/>
                </a:lnTo>
                <a:lnTo>
                  <a:pt x="3745" y="2746"/>
                </a:lnTo>
                <a:cubicBezTo>
                  <a:pt x="3743" y="3075"/>
                  <a:pt x="3737" y="3253"/>
                  <a:pt x="3727" y="3265"/>
                </a:cubicBezTo>
                <a:cubicBezTo>
                  <a:pt x="3720" y="3275"/>
                  <a:pt x="3687" y="3128"/>
                  <a:pt x="3654" y="2935"/>
                </a:cubicBezTo>
                <a:cubicBezTo>
                  <a:pt x="3622" y="2742"/>
                  <a:pt x="3589" y="2543"/>
                  <a:pt x="3580" y="2493"/>
                </a:cubicBezTo>
                <a:cubicBezTo>
                  <a:pt x="3572" y="2442"/>
                  <a:pt x="3562" y="2362"/>
                  <a:pt x="3558" y="2316"/>
                </a:cubicBezTo>
                <a:cubicBezTo>
                  <a:pt x="3553" y="2263"/>
                  <a:pt x="3538" y="2233"/>
                  <a:pt x="3516" y="2233"/>
                </a:cubicBezTo>
                <a:lnTo>
                  <a:pt x="3480" y="2233"/>
                </a:lnTo>
                <a:lnTo>
                  <a:pt x="3480" y="2946"/>
                </a:lnTo>
                <a:cubicBezTo>
                  <a:pt x="3480" y="3548"/>
                  <a:pt x="3484" y="3659"/>
                  <a:pt x="3499" y="3659"/>
                </a:cubicBezTo>
                <a:cubicBezTo>
                  <a:pt x="3514" y="3659"/>
                  <a:pt x="3517" y="3564"/>
                  <a:pt x="3517" y="3091"/>
                </a:cubicBezTo>
                <a:cubicBezTo>
                  <a:pt x="3517" y="2740"/>
                  <a:pt x="3522" y="2512"/>
                  <a:pt x="3530" y="2493"/>
                </a:cubicBezTo>
                <a:cubicBezTo>
                  <a:pt x="3537" y="2475"/>
                  <a:pt x="3546" y="2506"/>
                  <a:pt x="3549" y="2561"/>
                </a:cubicBezTo>
                <a:cubicBezTo>
                  <a:pt x="3553" y="2616"/>
                  <a:pt x="3561" y="2662"/>
                  <a:pt x="3567" y="2662"/>
                </a:cubicBezTo>
                <a:cubicBezTo>
                  <a:pt x="3574" y="2662"/>
                  <a:pt x="3584" y="2709"/>
                  <a:pt x="3591" y="2768"/>
                </a:cubicBezTo>
                <a:cubicBezTo>
                  <a:pt x="3609" y="2919"/>
                  <a:pt x="3638" y="3122"/>
                  <a:pt x="3686" y="3410"/>
                </a:cubicBezTo>
                <a:cubicBezTo>
                  <a:pt x="3719" y="3615"/>
                  <a:pt x="3733" y="3659"/>
                  <a:pt x="3761" y="3659"/>
                </a:cubicBezTo>
                <a:lnTo>
                  <a:pt x="3795" y="3659"/>
                </a:lnTo>
                <a:lnTo>
                  <a:pt x="3799" y="2981"/>
                </a:lnTo>
                <a:cubicBezTo>
                  <a:pt x="3802" y="2340"/>
                  <a:pt x="3803" y="2303"/>
                  <a:pt x="3826" y="2303"/>
                </a:cubicBezTo>
                <a:cubicBezTo>
                  <a:pt x="3846" y="2303"/>
                  <a:pt x="3852" y="2343"/>
                  <a:pt x="3856" y="2495"/>
                </a:cubicBezTo>
                <a:lnTo>
                  <a:pt x="3861" y="2684"/>
                </a:lnTo>
                <a:lnTo>
                  <a:pt x="3868" y="2495"/>
                </a:lnTo>
                <a:cubicBezTo>
                  <a:pt x="3875" y="2315"/>
                  <a:pt x="3877" y="2304"/>
                  <a:pt x="3923" y="2279"/>
                </a:cubicBezTo>
                <a:lnTo>
                  <a:pt x="3972" y="2253"/>
                </a:lnTo>
                <a:lnTo>
                  <a:pt x="3914" y="2231"/>
                </a:lnTo>
                <a:cubicBezTo>
                  <a:pt x="3883" y="2219"/>
                  <a:pt x="3832" y="2217"/>
                  <a:pt x="3803" y="2226"/>
                </a:cubicBezTo>
                <a:close/>
                <a:moveTo>
                  <a:pt x="12576" y="2226"/>
                </a:moveTo>
                <a:lnTo>
                  <a:pt x="12601" y="2396"/>
                </a:lnTo>
                <a:cubicBezTo>
                  <a:pt x="12614" y="2489"/>
                  <a:pt x="12622" y="2565"/>
                  <a:pt x="12618" y="2565"/>
                </a:cubicBezTo>
                <a:cubicBezTo>
                  <a:pt x="12614" y="2565"/>
                  <a:pt x="12615" y="2592"/>
                  <a:pt x="12622" y="2625"/>
                </a:cubicBezTo>
                <a:cubicBezTo>
                  <a:pt x="12629" y="2657"/>
                  <a:pt x="12638" y="2755"/>
                  <a:pt x="12643" y="2840"/>
                </a:cubicBezTo>
                <a:cubicBezTo>
                  <a:pt x="12651" y="2985"/>
                  <a:pt x="12672" y="3191"/>
                  <a:pt x="12699" y="3386"/>
                </a:cubicBezTo>
                <a:cubicBezTo>
                  <a:pt x="12705" y="3432"/>
                  <a:pt x="12710" y="3512"/>
                  <a:pt x="12710" y="3565"/>
                </a:cubicBezTo>
                <a:cubicBezTo>
                  <a:pt x="12710" y="3639"/>
                  <a:pt x="12718" y="3659"/>
                  <a:pt x="12747" y="3659"/>
                </a:cubicBezTo>
                <a:cubicBezTo>
                  <a:pt x="12775" y="3659"/>
                  <a:pt x="12783" y="3639"/>
                  <a:pt x="12783" y="3565"/>
                </a:cubicBezTo>
                <a:cubicBezTo>
                  <a:pt x="12783" y="3512"/>
                  <a:pt x="12788" y="3432"/>
                  <a:pt x="12794" y="3386"/>
                </a:cubicBezTo>
                <a:cubicBezTo>
                  <a:pt x="12813" y="3256"/>
                  <a:pt x="12841" y="2981"/>
                  <a:pt x="12849" y="2851"/>
                </a:cubicBezTo>
                <a:cubicBezTo>
                  <a:pt x="12857" y="2743"/>
                  <a:pt x="12879" y="2534"/>
                  <a:pt x="12906" y="2316"/>
                </a:cubicBezTo>
                <a:cubicBezTo>
                  <a:pt x="12915" y="2248"/>
                  <a:pt x="12911" y="2233"/>
                  <a:pt x="12886" y="2233"/>
                </a:cubicBezTo>
                <a:cubicBezTo>
                  <a:pt x="12864" y="2233"/>
                  <a:pt x="12856" y="2259"/>
                  <a:pt x="12856" y="2323"/>
                </a:cubicBezTo>
                <a:cubicBezTo>
                  <a:pt x="12856" y="2372"/>
                  <a:pt x="12848" y="2473"/>
                  <a:pt x="12838" y="2548"/>
                </a:cubicBezTo>
                <a:cubicBezTo>
                  <a:pt x="12828" y="2622"/>
                  <a:pt x="12819" y="2720"/>
                  <a:pt x="12819" y="2763"/>
                </a:cubicBezTo>
                <a:cubicBezTo>
                  <a:pt x="12819" y="2807"/>
                  <a:pt x="12811" y="2905"/>
                  <a:pt x="12802" y="2979"/>
                </a:cubicBezTo>
                <a:cubicBezTo>
                  <a:pt x="12792" y="3053"/>
                  <a:pt x="12781" y="3151"/>
                  <a:pt x="12778" y="3197"/>
                </a:cubicBezTo>
                <a:cubicBezTo>
                  <a:pt x="12774" y="3243"/>
                  <a:pt x="12761" y="3278"/>
                  <a:pt x="12747" y="3278"/>
                </a:cubicBezTo>
                <a:cubicBezTo>
                  <a:pt x="12733" y="3278"/>
                  <a:pt x="12718" y="3243"/>
                  <a:pt x="12715" y="3197"/>
                </a:cubicBezTo>
                <a:cubicBezTo>
                  <a:pt x="12711" y="3151"/>
                  <a:pt x="12702" y="3060"/>
                  <a:pt x="12695" y="2994"/>
                </a:cubicBezTo>
                <a:cubicBezTo>
                  <a:pt x="12688" y="2929"/>
                  <a:pt x="12683" y="2855"/>
                  <a:pt x="12684" y="2832"/>
                </a:cubicBezTo>
                <a:cubicBezTo>
                  <a:pt x="12686" y="2808"/>
                  <a:pt x="12678" y="2712"/>
                  <a:pt x="12666" y="2618"/>
                </a:cubicBezTo>
                <a:cubicBezTo>
                  <a:pt x="12654" y="2524"/>
                  <a:pt x="12644" y="2404"/>
                  <a:pt x="12644" y="2352"/>
                </a:cubicBezTo>
                <a:cubicBezTo>
                  <a:pt x="12644" y="2284"/>
                  <a:pt x="12634" y="2252"/>
                  <a:pt x="12610" y="2242"/>
                </a:cubicBezTo>
                <a:lnTo>
                  <a:pt x="12576" y="2226"/>
                </a:lnTo>
                <a:close/>
                <a:moveTo>
                  <a:pt x="1358" y="2233"/>
                </a:moveTo>
                <a:lnTo>
                  <a:pt x="1358" y="2946"/>
                </a:lnTo>
                <a:cubicBezTo>
                  <a:pt x="1358" y="3622"/>
                  <a:pt x="1360" y="3659"/>
                  <a:pt x="1382" y="3659"/>
                </a:cubicBezTo>
                <a:cubicBezTo>
                  <a:pt x="1402" y="3659"/>
                  <a:pt x="1406" y="3621"/>
                  <a:pt x="1409" y="3386"/>
                </a:cubicBezTo>
                <a:lnTo>
                  <a:pt x="1413" y="3113"/>
                </a:lnTo>
                <a:lnTo>
                  <a:pt x="1498" y="3098"/>
                </a:lnTo>
                <a:cubicBezTo>
                  <a:pt x="1609" y="3079"/>
                  <a:pt x="1638" y="2988"/>
                  <a:pt x="1638" y="2640"/>
                </a:cubicBezTo>
                <a:cubicBezTo>
                  <a:pt x="1638" y="2306"/>
                  <a:pt x="1606" y="2233"/>
                  <a:pt x="1462" y="2233"/>
                </a:cubicBezTo>
                <a:lnTo>
                  <a:pt x="1358" y="2233"/>
                </a:lnTo>
                <a:close/>
                <a:moveTo>
                  <a:pt x="1722" y="2233"/>
                </a:moveTo>
                <a:lnTo>
                  <a:pt x="1722" y="2946"/>
                </a:lnTo>
                <a:cubicBezTo>
                  <a:pt x="1722" y="3537"/>
                  <a:pt x="1725" y="3659"/>
                  <a:pt x="1740" y="3659"/>
                </a:cubicBezTo>
                <a:cubicBezTo>
                  <a:pt x="1753" y="3659"/>
                  <a:pt x="1758" y="3587"/>
                  <a:pt x="1761" y="3386"/>
                </a:cubicBezTo>
                <a:lnTo>
                  <a:pt x="1764" y="3113"/>
                </a:lnTo>
                <a:lnTo>
                  <a:pt x="1855" y="3098"/>
                </a:lnTo>
                <a:cubicBezTo>
                  <a:pt x="1972" y="3080"/>
                  <a:pt x="2001" y="2991"/>
                  <a:pt x="2001" y="2655"/>
                </a:cubicBezTo>
                <a:cubicBezTo>
                  <a:pt x="2001" y="2468"/>
                  <a:pt x="1996" y="2414"/>
                  <a:pt x="1969" y="2332"/>
                </a:cubicBezTo>
                <a:cubicBezTo>
                  <a:pt x="1942" y="2249"/>
                  <a:pt x="1920" y="2233"/>
                  <a:pt x="1829" y="2233"/>
                </a:cubicBezTo>
                <a:lnTo>
                  <a:pt x="1722" y="2233"/>
                </a:lnTo>
                <a:close/>
                <a:moveTo>
                  <a:pt x="2074" y="2233"/>
                </a:moveTo>
                <a:lnTo>
                  <a:pt x="2074" y="2589"/>
                </a:lnTo>
                <a:cubicBezTo>
                  <a:pt x="2074" y="2934"/>
                  <a:pt x="2075" y="2946"/>
                  <a:pt x="2103" y="2946"/>
                </a:cubicBezTo>
                <a:cubicBezTo>
                  <a:pt x="2119" y="2946"/>
                  <a:pt x="2135" y="2915"/>
                  <a:pt x="2139" y="2876"/>
                </a:cubicBezTo>
                <a:cubicBezTo>
                  <a:pt x="2157" y="2685"/>
                  <a:pt x="2280" y="2958"/>
                  <a:pt x="2280" y="3190"/>
                </a:cubicBezTo>
                <a:cubicBezTo>
                  <a:pt x="2280" y="3485"/>
                  <a:pt x="2182" y="3666"/>
                  <a:pt x="2129" y="3470"/>
                </a:cubicBezTo>
                <a:cubicBezTo>
                  <a:pt x="2113" y="3412"/>
                  <a:pt x="2090" y="3374"/>
                  <a:pt x="2078" y="3384"/>
                </a:cubicBezTo>
                <a:cubicBezTo>
                  <a:pt x="2058" y="3400"/>
                  <a:pt x="2059" y="3413"/>
                  <a:pt x="2089" y="3529"/>
                </a:cubicBezTo>
                <a:cubicBezTo>
                  <a:pt x="2116" y="3637"/>
                  <a:pt x="2132" y="3659"/>
                  <a:pt x="2184" y="3659"/>
                </a:cubicBezTo>
                <a:cubicBezTo>
                  <a:pt x="2236" y="3659"/>
                  <a:pt x="2251" y="3638"/>
                  <a:pt x="2281" y="3521"/>
                </a:cubicBezTo>
                <a:cubicBezTo>
                  <a:pt x="2323" y="3359"/>
                  <a:pt x="2328" y="3131"/>
                  <a:pt x="2296" y="2946"/>
                </a:cubicBezTo>
                <a:cubicBezTo>
                  <a:pt x="2267" y="2782"/>
                  <a:pt x="2246" y="2736"/>
                  <a:pt x="2183" y="2708"/>
                </a:cubicBezTo>
                <a:cubicBezTo>
                  <a:pt x="2130" y="2685"/>
                  <a:pt x="2129" y="2681"/>
                  <a:pt x="2129" y="2519"/>
                </a:cubicBezTo>
                <a:lnTo>
                  <a:pt x="2129" y="2352"/>
                </a:lnTo>
                <a:lnTo>
                  <a:pt x="2217" y="2338"/>
                </a:lnTo>
                <a:cubicBezTo>
                  <a:pt x="2346" y="2318"/>
                  <a:pt x="2324" y="2233"/>
                  <a:pt x="2189" y="2233"/>
                </a:cubicBezTo>
                <a:lnTo>
                  <a:pt x="2074" y="2233"/>
                </a:lnTo>
                <a:close/>
                <a:moveTo>
                  <a:pt x="2650" y="2233"/>
                </a:moveTo>
                <a:cubicBezTo>
                  <a:pt x="2628" y="2233"/>
                  <a:pt x="2620" y="2259"/>
                  <a:pt x="2620" y="2323"/>
                </a:cubicBezTo>
                <a:cubicBezTo>
                  <a:pt x="2620" y="2372"/>
                  <a:pt x="2612" y="2473"/>
                  <a:pt x="2602" y="2548"/>
                </a:cubicBezTo>
                <a:cubicBezTo>
                  <a:pt x="2592" y="2622"/>
                  <a:pt x="2583" y="2729"/>
                  <a:pt x="2583" y="2783"/>
                </a:cubicBezTo>
                <a:cubicBezTo>
                  <a:pt x="2583" y="2837"/>
                  <a:pt x="2577" y="2904"/>
                  <a:pt x="2569" y="2935"/>
                </a:cubicBezTo>
                <a:cubicBezTo>
                  <a:pt x="2561" y="2966"/>
                  <a:pt x="2548" y="3111"/>
                  <a:pt x="2541" y="3256"/>
                </a:cubicBezTo>
                <a:cubicBezTo>
                  <a:pt x="2525" y="3574"/>
                  <a:pt x="2508" y="3610"/>
                  <a:pt x="2497" y="3351"/>
                </a:cubicBezTo>
                <a:cubicBezTo>
                  <a:pt x="2492" y="3246"/>
                  <a:pt x="2480" y="3097"/>
                  <a:pt x="2469" y="3019"/>
                </a:cubicBezTo>
                <a:cubicBezTo>
                  <a:pt x="2459" y="2940"/>
                  <a:pt x="2450" y="2842"/>
                  <a:pt x="2450" y="2801"/>
                </a:cubicBezTo>
                <a:cubicBezTo>
                  <a:pt x="2450" y="2759"/>
                  <a:pt x="2446" y="2708"/>
                  <a:pt x="2441" y="2688"/>
                </a:cubicBezTo>
                <a:cubicBezTo>
                  <a:pt x="2436" y="2669"/>
                  <a:pt x="2426" y="2564"/>
                  <a:pt x="2419" y="2455"/>
                </a:cubicBezTo>
                <a:cubicBezTo>
                  <a:pt x="2410" y="2306"/>
                  <a:pt x="2400" y="2253"/>
                  <a:pt x="2379" y="2242"/>
                </a:cubicBezTo>
                <a:cubicBezTo>
                  <a:pt x="2365" y="2233"/>
                  <a:pt x="2353" y="2241"/>
                  <a:pt x="2353" y="2257"/>
                </a:cubicBezTo>
                <a:cubicBezTo>
                  <a:pt x="2353" y="2292"/>
                  <a:pt x="2397" y="2695"/>
                  <a:pt x="2414" y="2814"/>
                </a:cubicBezTo>
                <a:cubicBezTo>
                  <a:pt x="2420" y="2859"/>
                  <a:pt x="2425" y="2936"/>
                  <a:pt x="2425" y="2983"/>
                </a:cubicBezTo>
                <a:cubicBezTo>
                  <a:pt x="2425" y="3031"/>
                  <a:pt x="2433" y="3112"/>
                  <a:pt x="2442" y="3162"/>
                </a:cubicBezTo>
                <a:cubicBezTo>
                  <a:pt x="2452" y="3211"/>
                  <a:pt x="2457" y="3278"/>
                  <a:pt x="2454" y="3309"/>
                </a:cubicBezTo>
                <a:cubicBezTo>
                  <a:pt x="2450" y="3340"/>
                  <a:pt x="2454" y="3378"/>
                  <a:pt x="2461" y="3395"/>
                </a:cubicBezTo>
                <a:cubicBezTo>
                  <a:pt x="2468" y="3412"/>
                  <a:pt x="2474" y="3481"/>
                  <a:pt x="2474" y="3547"/>
                </a:cubicBezTo>
                <a:cubicBezTo>
                  <a:pt x="2474" y="3653"/>
                  <a:pt x="2479" y="3664"/>
                  <a:pt x="2514" y="3650"/>
                </a:cubicBezTo>
                <a:cubicBezTo>
                  <a:pt x="2543" y="3639"/>
                  <a:pt x="2553" y="3612"/>
                  <a:pt x="2554" y="3540"/>
                </a:cubicBezTo>
                <a:cubicBezTo>
                  <a:pt x="2555" y="3450"/>
                  <a:pt x="2571" y="3274"/>
                  <a:pt x="2595" y="3065"/>
                </a:cubicBezTo>
                <a:cubicBezTo>
                  <a:pt x="2601" y="3013"/>
                  <a:pt x="2609" y="2917"/>
                  <a:pt x="2613" y="2851"/>
                </a:cubicBezTo>
                <a:cubicBezTo>
                  <a:pt x="2620" y="2743"/>
                  <a:pt x="2643" y="2536"/>
                  <a:pt x="2670" y="2316"/>
                </a:cubicBezTo>
                <a:cubicBezTo>
                  <a:pt x="2679" y="2248"/>
                  <a:pt x="2675" y="2233"/>
                  <a:pt x="2650" y="2233"/>
                </a:cubicBezTo>
                <a:close/>
                <a:moveTo>
                  <a:pt x="2863" y="2233"/>
                </a:moveTo>
                <a:cubicBezTo>
                  <a:pt x="2837" y="2233"/>
                  <a:pt x="2807" y="2245"/>
                  <a:pt x="2796" y="2261"/>
                </a:cubicBezTo>
                <a:cubicBezTo>
                  <a:pt x="2765" y="2308"/>
                  <a:pt x="2729" y="2677"/>
                  <a:pt x="2729" y="2946"/>
                </a:cubicBezTo>
                <a:cubicBezTo>
                  <a:pt x="2729" y="3198"/>
                  <a:pt x="2765" y="3585"/>
                  <a:pt x="2792" y="3628"/>
                </a:cubicBezTo>
                <a:cubicBezTo>
                  <a:pt x="2815" y="3664"/>
                  <a:pt x="2893" y="3665"/>
                  <a:pt x="2916" y="3631"/>
                </a:cubicBezTo>
                <a:cubicBezTo>
                  <a:pt x="2954" y="3574"/>
                  <a:pt x="2986" y="3195"/>
                  <a:pt x="2981" y="2873"/>
                </a:cubicBezTo>
                <a:cubicBezTo>
                  <a:pt x="2974" y="2469"/>
                  <a:pt x="2931" y="2233"/>
                  <a:pt x="2863" y="2233"/>
                </a:cubicBezTo>
                <a:close/>
                <a:moveTo>
                  <a:pt x="3359" y="2233"/>
                </a:moveTo>
                <a:cubicBezTo>
                  <a:pt x="3336" y="2233"/>
                  <a:pt x="3335" y="2264"/>
                  <a:pt x="3335" y="2946"/>
                </a:cubicBezTo>
                <a:cubicBezTo>
                  <a:pt x="3335" y="3628"/>
                  <a:pt x="3336" y="3659"/>
                  <a:pt x="3359" y="3659"/>
                </a:cubicBezTo>
                <a:cubicBezTo>
                  <a:pt x="3382" y="3659"/>
                  <a:pt x="3384" y="3628"/>
                  <a:pt x="3384" y="2946"/>
                </a:cubicBezTo>
                <a:cubicBezTo>
                  <a:pt x="3384" y="2264"/>
                  <a:pt x="3382" y="2233"/>
                  <a:pt x="3359" y="2233"/>
                </a:cubicBezTo>
                <a:close/>
                <a:moveTo>
                  <a:pt x="11595" y="2233"/>
                </a:moveTo>
                <a:lnTo>
                  <a:pt x="11595" y="2946"/>
                </a:lnTo>
                <a:cubicBezTo>
                  <a:pt x="11595" y="3622"/>
                  <a:pt x="11596" y="3659"/>
                  <a:pt x="11618" y="3659"/>
                </a:cubicBezTo>
                <a:cubicBezTo>
                  <a:pt x="11638" y="3659"/>
                  <a:pt x="11642" y="3621"/>
                  <a:pt x="11645" y="3386"/>
                </a:cubicBezTo>
                <a:lnTo>
                  <a:pt x="11649" y="3113"/>
                </a:lnTo>
                <a:lnTo>
                  <a:pt x="11734" y="3098"/>
                </a:lnTo>
                <a:cubicBezTo>
                  <a:pt x="11844" y="3079"/>
                  <a:pt x="11874" y="2985"/>
                  <a:pt x="11874" y="2655"/>
                </a:cubicBezTo>
                <a:cubicBezTo>
                  <a:pt x="11874" y="2468"/>
                  <a:pt x="11868" y="2414"/>
                  <a:pt x="11842" y="2332"/>
                </a:cubicBezTo>
                <a:cubicBezTo>
                  <a:pt x="11815" y="2249"/>
                  <a:pt x="11792" y="2233"/>
                  <a:pt x="11702" y="2233"/>
                </a:cubicBezTo>
                <a:lnTo>
                  <a:pt x="11595" y="2233"/>
                </a:lnTo>
                <a:close/>
                <a:moveTo>
                  <a:pt x="11958" y="2233"/>
                </a:moveTo>
                <a:lnTo>
                  <a:pt x="11958" y="2946"/>
                </a:lnTo>
                <a:cubicBezTo>
                  <a:pt x="11958" y="3537"/>
                  <a:pt x="11961" y="3659"/>
                  <a:pt x="11976" y="3659"/>
                </a:cubicBezTo>
                <a:cubicBezTo>
                  <a:pt x="11989" y="3659"/>
                  <a:pt x="11994" y="3587"/>
                  <a:pt x="11997" y="3386"/>
                </a:cubicBezTo>
                <a:lnTo>
                  <a:pt x="12001" y="3113"/>
                </a:lnTo>
                <a:lnTo>
                  <a:pt x="12088" y="3098"/>
                </a:lnTo>
                <a:cubicBezTo>
                  <a:pt x="12201" y="3080"/>
                  <a:pt x="12237" y="2974"/>
                  <a:pt x="12237" y="2653"/>
                </a:cubicBezTo>
                <a:cubicBezTo>
                  <a:pt x="12237" y="2474"/>
                  <a:pt x="12232" y="2424"/>
                  <a:pt x="12201" y="2336"/>
                </a:cubicBezTo>
                <a:cubicBezTo>
                  <a:pt x="12171" y="2248"/>
                  <a:pt x="12150" y="2233"/>
                  <a:pt x="12062" y="2233"/>
                </a:cubicBezTo>
                <a:lnTo>
                  <a:pt x="11958" y="2233"/>
                </a:lnTo>
                <a:close/>
                <a:moveTo>
                  <a:pt x="12977" y="2233"/>
                </a:moveTo>
                <a:lnTo>
                  <a:pt x="12977" y="2946"/>
                </a:lnTo>
                <a:lnTo>
                  <a:pt x="12977" y="3659"/>
                </a:lnTo>
                <a:lnTo>
                  <a:pt x="13085" y="3659"/>
                </a:lnTo>
                <a:cubicBezTo>
                  <a:pt x="13175" y="3659"/>
                  <a:pt x="13197" y="3643"/>
                  <a:pt x="13224" y="3560"/>
                </a:cubicBezTo>
                <a:cubicBezTo>
                  <a:pt x="13270" y="3419"/>
                  <a:pt x="13269" y="3137"/>
                  <a:pt x="13223" y="2999"/>
                </a:cubicBezTo>
                <a:cubicBezTo>
                  <a:pt x="13192" y="2906"/>
                  <a:pt x="13191" y="2894"/>
                  <a:pt x="13210" y="2834"/>
                </a:cubicBezTo>
                <a:cubicBezTo>
                  <a:pt x="13225" y="2789"/>
                  <a:pt x="13232" y="2702"/>
                  <a:pt x="13232" y="2550"/>
                </a:cubicBezTo>
                <a:cubicBezTo>
                  <a:pt x="13232" y="2267"/>
                  <a:pt x="13215" y="2233"/>
                  <a:pt x="13081" y="2233"/>
                </a:cubicBezTo>
                <a:lnTo>
                  <a:pt x="12977" y="2233"/>
                </a:lnTo>
                <a:close/>
                <a:moveTo>
                  <a:pt x="13789" y="2233"/>
                </a:moveTo>
                <a:cubicBezTo>
                  <a:pt x="13706" y="2233"/>
                  <a:pt x="13644" y="2251"/>
                  <a:pt x="13644" y="2277"/>
                </a:cubicBezTo>
                <a:cubicBezTo>
                  <a:pt x="13644" y="2302"/>
                  <a:pt x="13670" y="2328"/>
                  <a:pt x="13702" y="2336"/>
                </a:cubicBezTo>
                <a:lnTo>
                  <a:pt x="13759" y="2352"/>
                </a:lnTo>
                <a:lnTo>
                  <a:pt x="13762" y="3005"/>
                </a:lnTo>
                <a:cubicBezTo>
                  <a:pt x="13766" y="3617"/>
                  <a:pt x="13767" y="3659"/>
                  <a:pt x="13789" y="3659"/>
                </a:cubicBezTo>
                <a:cubicBezTo>
                  <a:pt x="13811" y="3659"/>
                  <a:pt x="13813" y="3617"/>
                  <a:pt x="13816" y="3005"/>
                </a:cubicBezTo>
                <a:lnTo>
                  <a:pt x="13820" y="2352"/>
                </a:lnTo>
                <a:lnTo>
                  <a:pt x="13878" y="2336"/>
                </a:lnTo>
                <a:cubicBezTo>
                  <a:pt x="13909" y="2328"/>
                  <a:pt x="13935" y="2302"/>
                  <a:pt x="13935" y="2277"/>
                </a:cubicBezTo>
                <a:cubicBezTo>
                  <a:pt x="13935" y="2251"/>
                  <a:pt x="13873" y="2233"/>
                  <a:pt x="13789" y="2233"/>
                </a:cubicBezTo>
                <a:close/>
                <a:moveTo>
                  <a:pt x="13468" y="2257"/>
                </a:moveTo>
                <a:cubicBezTo>
                  <a:pt x="13437" y="2257"/>
                  <a:pt x="13431" y="2279"/>
                  <a:pt x="13420" y="2446"/>
                </a:cubicBezTo>
                <a:cubicBezTo>
                  <a:pt x="13413" y="2551"/>
                  <a:pt x="13400" y="2684"/>
                  <a:pt x="13392" y="2741"/>
                </a:cubicBezTo>
                <a:cubicBezTo>
                  <a:pt x="13384" y="2798"/>
                  <a:pt x="13377" y="2876"/>
                  <a:pt x="13377" y="2915"/>
                </a:cubicBezTo>
                <a:cubicBezTo>
                  <a:pt x="13377" y="2954"/>
                  <a:pt x="13370" y="3046"/>
                  <a:pt x="13360" y="3120"/>
                </a:cubicBezTo>
                <a:cubicBezTo>
                  <a:pt x="13341" y="3268"/>
                  <a:pt x="13323" y="3447"/>
                  <a:pt x="13312" y="3580"/>
                </a:cubicBezTo>
                <a:cubicBezTo>
                  <a:pt x="13306" y="3648"/>
                  <a:pt x="13310" y="3662"/>
                  <a:pt x="13331" y="3650"/>
                </a:cubicBezTo>
                <a:cubicBezTo>
                  <a:pt x="13350" y="3639"/>
                  <a:pt x="13361" y="3583"/>
                  <a:pt x="13371" y="3446"/>
                </a:cubicBezTo>
                <a:lnTo>
                  <a:pt x="13384" y="3256"/>
                </a:lnTo>
                <a:lnTo>
                  <a:pt x="13468" y="3256"/>
                </a:lnTo>
                <a:cubicBezTo>
                  <a:pt x="13516" y="3256"/>
                  <a:pt x="13554" y="3276"/>
                  <a:pt x="13554" y="3303"/>
                </a:cubicBezTo>
                <a:cubicBezTo>
                  <a:pt x="13558" y="3430"/>
                  <a:pt x="13588" y="3659"/>
                  <a:pt x="13601" y="3659"/>
                </a:cubicBezTo>
                <a:cubicBezTo>
                  <a:pt x="13622" y="3659"/>
                  <a:pt x="13621" y="3521"/>
                  <a:pt x="13598" y="3327"/>
                </a:cubicBezTo>
                <a:cubicBezTo>
                  <a:pt x="13587" y="3235"/>
                  <a:pt x="13578" y="3146"/>
                  <a:pt x="13578" y="3129"/>
                </a:cubicBezTo>
                <a:cubicBezTo>
                  <a:pt x="13578" y="3111"/>
                  <a:pt x="13573" y="3080"/>
                  <a:pt x="13568" y="3060"/>
                </a:cubicBezTo>
                <a:cubicBezTo>
                  <a:pt x="13563" y="3041"/>
                  <a:pt x="13559" y="2984"/>
                  <a:pt x="13559" y="2935"/>
                </a:cubicBezTo>
                <a:cubicBezTo>
                  <a:pt x="13559" y="2886"/>
                  <a:pt x="13549" y="2756"/>
                  <a:pt x="13536" y="2647"/>
                </a:cubicBezTo>
                <a:cubicBezTo>
                  <a:pt x="13524" y="2537"/>
                  <a:pt x="13511" y="2404"/>
                  <a:pt x="13509" y="2352"/>
                </a:cubicBezTo>
                <a:cubicBezTo>
                  <a:pt x="13506" y="2282"/>
                  <a:pt x="13494" y="2257"/>
                  <a:pt x="13468" y="2257"/>
                </a:cubicBezTo>
                <a:close/>
                <a:moveTo>
                  <a:pt x="4900" y="2851"/>
                </a:moveTo>
                <a:cubicBezTo>
                  <a:pt x="4885" y="2851"/>
                  <a:pt x="4870" y="2897"/>
                  <a:pt x="4863" y="2970"/>
                </a:cubicBezTo>
                <a:cubicBezTo>
                  <a:pt x="4857" y="3036"/>
                  <a:pt x="4846" y="3089"/>
                  <a:pt x="4840" y="3089"/>
                </a:cubicBezTo>
                <a:cubicBezTo>
                  <a:pt x="4833" y="3089"/>
                  <a:pt x="4827" y="3118"/>
                  <a:pt x="4827" y="3153"/>
                </a:cubicBezTo>
                <a:cubicBezTo>
                  <a:pt x="4827" y="3188"/>
                  <a:pt x="4813" y="3264"/>
                  <a:pt x="4797" y="3325"/>
                </a:cubicBezTo>
                <a:cubicBezTo>
                  <a:pt x="4781" y="3385"/>
                  <a:pt x="4770" y="3452"/>
                  <a:pt x="4773" y="3472"/>
                </a:cubicBezTo>
                <a:cubicBezTo>
                  <a:pt x="4776" y="3493"/>
                  <a:pt x="4773" y="3524"/>
                  <a:pt x="4767" y="3540"/>
                </a:cubicBezTo>
                <a:cubicBezTo>
                  <a:pt x="4760" y="3557"/>
                  <a:pt x="4754" y="3610"/>
                  <a:pt x="4754" y="3659"/>
                </a:cubicBezTo>
                <a:cubicBezTo>
                  <a:pt x="4754" y="3735"/>
                  <a:pt x="4765" y="3753"/>
                  <a:pt x="4824" y="3765"/>
                </a:cubicBezTo>
                <a:cubicBezTo>
                  <a:pt x="4890" y="3778"/>
                  <a:pt x="4894" y="3786"/>
                  <a:pt x="4897" y="3910"/>
                </a:cubicBezTo>
                <a:cubicBezTo>
                  <a:pt x="4902" y="4072"/>
                  <a:pt x="4924" y="4083"/>
                  <a:pt x="4924" y="3923"/>
                </a:cubicBezTo>
                <a:cubicBezTo>
                  <a:pt x="4924" y="3859"/>
                  <a:pt x="4933" y="3786"/>
                  <a:pt x="4945" y="3758"/>
                </a:cubicBezTo>
                <a:cubicBezTo>
                  <a:pt x="4965" y="3711"/>
                  <a:pt x="4965" y="3705"/>
                  <a:pt x="4945" y="3657"/>
                </a:cubicBezTo>
                <a:cubicBezTo>
                  <a:pt x="4928" y="3616"/>
                  <a:pt x="4924" y="3539"/>
                  <a:pt x="4924" y="3230"/>
                </a:cubicBezTo>
                <a:cubicBezTo>
                  <a:pt x="4924" y="2882"/>
                  <a:pt x="4922" y="2851"/>
                  <a:pt x="4900" y="2851"/>
                </a:cubicBezTo>
                <a:close/>
                <a:moveTo>
                  <a:pt x="9957" y="2851"/>
                </a:moveTo>
                <a:cubicBezTo>
                  <a:pt x="9930" y="2853"/>
                  <a:pt x="9903" y="2886"/>
                  <a:pt x="9886" y="2948"/>
                </a:cubicBezTo>
                <a:cubicBezTo>
                  <a:pt x="9872" y="3002"/>
                  <a:pt x="9860" y="3066"/>
                  <a:pt x="9860" y="3091"/>
                </a:cubicBezTo>
                <a:cubicBezTo>
                  <a:pt x="9860" y="3168"/>
                  <a:pt x="9884" y="3141"/>
                  <a:pt x="9905" y="3041"/>
                </a:cubicBezTo>
                <a:cubicBezTo>
                  <a:pt x="9917" y="2988"/>
                  <a:pt x="9937" y="2946"/>
                  <a:pt x="9950" y="2946"/>
                </a:cubicBezTo>
                <a:cubicBezTo>
                  <a:pt x="9975" y="2946"/>
                  <a:pt x="10018" y="3075"/>
                  <a:pt x="10018" y="3153"/>
                </a:cubicBezTo>
                <a:cubicBezTo>
                  <a:pt x="10018" y="3245"/>
                  <a:pt x="9978" y="3375"/>
                  <a:pt x="9949" y="3375"/>
                </a:cubicBezTo>
                <a:cubicBezTo>
                  <a:pt x="9934" y="3375"/>
                  <a:pt x="9921" y="3395"/>
                  <a:pt x="9921" y="3421"/>
                </a:cubicBezTo>
                <a:cubicBezTo>
                  <a:pt x="9921" y="3448"/>
                  <a:pt x="9934" y="3470"/>
                  <a:pt x="9951" y="3470"/>
                </a:cubicBezTo>
                <a:cubicBezTo>
                  <a:pt x="9981" y="3470"/>
                  <a:pt x="10030" y="3617"/>
                  <a:pt x="10030" y="3705"/>
                </a:cubicBezTo>
                <a:cubicBezTo>
                  <a:pt x="10030" y="3768"/>
                  <a:pt x="9980" y="3897"/>
                  <a:pt x="9956" y="3897"/>
                </a:cubicBezTo>
                <a:cubicBezTo>
                  <a:pt x="9945" y="3897"/>
                  <a:pt x="9922" y="3855"/>
                  <a:pt x="9905" y="3802"/>
                </a:cubicBezTo>
                <a:cubicBezTo>
                  <a:pt x="9847" y="3621"/>
                  <a:pt x="9827" y="3707"/>
                  <a:pt x="9880" y="3915"/>
                </a:cubicBezTo>
                <a:cubicBezTo>
                  <a:pt x="9944" y="4164"/>
                  <a:pt x="10054" y="4027"/>
                  <a:pt x="10054" y="3699"/>
                </a:cubicBezTo>
                <a:cubicBezTo>
                  <a:pt x="10054" y="3613"/>
                  <a:pt x="10045" y="3525"/>
                  <a:pt x="10033" y="3490"/>
                </a:cubicBezTo>
                <a:cubicBezTo>
                  <a:pt x="10016" y="3440"/>
                  <a:pt x="10015" y="3417"/>
                  <a:pt x="10027" y="3369"/>
                </a:cubicBezTo>
                <a:cubicBezTo>
                  <a:pt x="10048" y="3283"/>
                  <a:pt x="10046" y="3040"/>
                  <a:pt x="10022" y="2937"/>
                </a:cubicBezTo>
                <a:cubicBezTo>
                  <a:pt x="10008" y="2877"/>
                  <a:pt x="9983" y="2849"/>
                  <a:pt x="9957" y="2851"/>
                </a:cubicBezTo>
                <a:close/>
                <a:moveTo>
                  <a:pt x="3141" y="3992"/>
                </a:moveTo>
                <a:cubicBezTo>
                  <a:pt x="3052" y="3992"/>
                  <a:pt x="2996" y="4011"/>
                  <a:pt x="2996" y="4040"/>
                </a:cubicBezTo>
                <a:cubicBezTo>
                  <a:pt x="2996" y="4069"/>
                  <a:pt x="3052" y="4088"/>
                  <a:pt x="3141" y="4088"/>
                </a:cubicBezTo>
                <a:cubicBezTo>
                  <a:pt x="3230" y="4088"/>
                  <a:pt x="3287" y="4069"/>
                  <a:pt x="3287" y="4040"/>
                </a:cubicBezTo>
                <a:cubicBezTo>
                  <a:pt x="3287" y="4011"/>
                  <a:pt x="3230" y="3992"/>
                  <a:pt x="3141" y="3992"/>
                </a:cubicBezTo>
                <a:close/>
                <a:moveTo>
                  <a:pt x="12425" y="3992"/>
                </a:moveTo>
                <a:cubicBezTo>
                  <a:pt x="12332" y="3992"/>
                  <a:pt x="12274" y="4011"/>
                  <a:pt x="12274" y="4040"/>
                </a:cubicBezTo>
                <a:cubicBezTo>
                  <a:pt x="12274" y="4069"/>
                  <a:pt x="12332" y="4088"/>
                  <a:pt x="12425" y="4088"/>
                </a:cubicBezTo>
                <a:cubicBezTo>
                  <a:pt x="12518" y="4088"/>
                  <a:pt x="12577" y="4069"/>
                  <a:pt x="12577" y="4040"/>
                </a:cubicBezTo>
                <a:cubicBezTo>
                  <a:pt x="12577" y="4011"/>
                  <a:pt x="12518" y="3992"/>
                  <a:pt x="12425" y="3992"/>
                </a:cubicBezTo>
                <a:close/>
                <a:moveTo>
                  <a:pt x="10733" y="5896"/>
                </a:moveTo>
                <a:lnTo>
                  <a:pt x="10733" y="6609"/>
                </a:lnTo>
                <a:cubicBezTo>
                  <a:pt x="10733" y="7285"/>
                  <a:pt x="10734" y="7322"/>
                  <a:pt x="10757" y="7322"/>
                </a:cubicBezTo>
                <a:cubicBezTo>
                  <a:pt x="10777" y="7322"/>
                  <a:pt x="10781" y="7283"/>
                  <a:pt x="10784" y="7025"/>
                </a:cubicBezTo>
                <a:lnTo>
                  <a:pt x="10788" y="6728"/>
                </a:lnTo>
                <a:lnTo>
                  <a:pt x="10845" y="6712"/>
                </a:lnTo>
                <a:lnTo>
                  <a:pt x="10903" y="6699"/>
                </a:lnTo>
                <a:lnTo>
                  <a:pt x="10945" y="6961"/>
                </a:lnTo>
                <a:cubicBezTo>
                  <a:pt x="10969" y="7105"/>
                  <a:pt x="10988" y="7244"/>
                  <a:pt x="10988" y="7272"/>
                </a:cubicBezTo>
                <a:cubicBezTo>
                  <a:pt x="10988" y="7299"/>
                  <a:pt x="11002" y="7322"/>
                  <a:pt x="11018" y="7322"/>
                </a:cubicBezTo>
                <a:cubicBezTo>
                  <a:pt x="11035" y="7322"/>
                  <a:pt x="11049" y="7311"/>
                  <a:pt x="11049" y="7298"/>
                </a:cubicBezTo>
                <a:cubicBezTo>
                  <a:pt x="11049" y="7285"/>
                  <a:pt x="11032" y="7184"/>
                  <a:pt x="11012" y="7076"/>
                </a:cubicBezTo>
                <a:cubicBezTo>
                  <a:pt x="10971" y="6853"/>
                  <a:pt x="10965" y="6658"/>
                  <a:pt x="10997" y="6624"/>
                </a:cubicBezTo>
                <a:cubicBezTo>
                  <a:pt x="11018" y="6603"/>
                  <a:pt x="11049" y="6408"/>
                  <a:pt x="11049" y="6296"/>
                </a:cubicBezTo>
                <a:cubicBezTo>
                  <a:pt x="11049" y="6212"/>
                  <a:pt x="11016" y="5981"/>
                  <a:pt x="10998" y="5935"/>
                </a:cubicBezTo>
                <a:cubicBezTo>
                  <a:pt x="10989" y="5913"/>
                  <a:pt x="10926" y="5896"/>
                  <a:pt x="10858" y="5896"/>
                </a:cubicBezTo>
                <a:lnTo>
                  <a:pt x="10733" y="5896"/>
                </a:lnTo>
                <a:close/>
                <a:moveTo>
                  <a:pt x="11279" y="5905"/>
                </a:moveTo>
                <a:cubicBezTo>
                  <a:pt x="11218" y="5860"/>
                  <a:pt x="11133" y="5966"/>
                  <a:pt x="11133" y="6144"/>
                </a:cubicBezTo>
                <a:cubicBezTo>
                  <a:pt x="11133" y="6274"/>
                  <a:pt x="11149" y="6271"/>
                  <a:pt x="11184" y="6131"/>
                </a:cubicBezTo>
                <a:cubicBezTo>
                  <a:pt x="11226" y="5967"/>
                  <a:pt x="11255" y="5954"/>
                  <a:pt x="11285" y="6085"/>
                </a:cubicBezTo>
                <a:cubicBezTo>
                  <a:pt x="11315" y="6213"/>
                  <a:pt x="11303" y="6507"/>
                  <a:pt x="11263" y="6620"/>
                </a:cubicBezTo>
                <a:cubicBezTo>
                  <a:pt x="11194" y="6818"/>
                  <a:pt x="11133" y="7088"/>
                  <a:pt x="11133" y="7203"/>
                </a:cubicBezTo>
                <a:cubicBezTo>
                  <a:pt x="11133" y="7321"/>
                  <a:pt x="11134" y="7322"/>
                  <a:pt x="11243" y="7322"/>
                </a:cubicBezTo>
                <a:cubicBezTo>
                  <a:pt x="11307" y="7322"/>
                  <a:pt x="11352" y="7302"/>
                  <a:pt x="11352" y="7274"/>
                </a:cubicBezTo>
                <a:cubicBezTo>
                  <a:pt x="11352" y="7247"/>
                  <a:pt x="11316" y="7227"/>
                  <a:pt x="11267" y="7227"/>
                </a:cubicBezTo>
                <a:cubicBezTo>
                  <a:pt x="11221" y="7227"/>
                  <a:pt x="11180" y="7204"/>
                  <a:pt x="11176" y="7177"/>
                </a:cubicBezTo>
                <a:cubicBezTo>
                  <a:pt x="11169" y="7132"/>
                  <a:pt x="11254" y="6752"/>
                  <a:pt x="11271" y="6752"/>
                </a:cubicBezTo>
                <a:cubicBezTo>
                  <a:pt x="11276" y="6752"/>
                  <a:pt x="11289" y="6712"/>
                  <a:pt x="11301" y="6664"/>
                </a:cubicBezTo>
                <a:cubicBezTo>
                  <a:pt x="11357" y="6434"/>
                  <a:pt x="11367" y="6183"/>
                  <a:pt x="11328" y="6001"/>
                </a:cubicBezTo>
                <a:cubicBezTo>
                  <a:pt x="11317" y="5950"/>
                  <a:pt x="11300" y="5919"/>
                  <a:pt x="11279" y="5905"/>
                </a:cubicBezTo>
                <a:close/>
                <a:moveTo>
                  <a:pt x="15245" y="6657"/>
                </a:moveTo>
                <a:cubicBezTo>
                  <a:pt x="15215" y="6658"/>
                  <a:pt x="15186" y="6677"/>
                  <a:pt x="15170" y="6715"/>
                </a:cubicBezTo>
                <a:cubicBezTo>
                  <a:pt x="15102" y="6869"/>
                  <a:pt x="15075" y="7062"/>
                  <a:pt x="15075" y="7384"/>
                </a:cubicBezTo>
                <a:cubicBezTo>
                  <a:pt x="15075" y="7690"/>
                  <a:pt x="15093" y="7844"/>
                  <a:pt x="15141" y="7980"/>
                </a:cubicBezTo>
                <a:cubicBezTo>
                  <a:pt x="15214" y="8183"/>
                  <a:pt x="15346" y="8094"/>
                  <a:pt x="15397" y="7809"/>
                </a:cubicBezTo>
                <a:cubicBezTo>
                  <a:pt x="15412" y="7724"/>
                  <a:pt x="15412" y="7710"/>
                  <a:pt x="15396" y="7685"/>
                </a:cubicBezTo>
                <a:cubicBezTo>
                  <a:pt x="15385" y="7668"/>
                  <a:pt x="15364" y="7716"/>
                  <a:pt x="15343" y="7811"/>
                </a:cubicBezTo>
                <a:cubicBezTo>
                  <a:pt x="15313" y="7941"/>
                  <a:pt x="15299" y="7965"/>
                  <a:pt x="15254" y="7965"/>
                </a:cubicBezTo>
                <a:cubicBezTo>
                  <a:pt x="15212" y="7965"/>
                  <a:pt x="15192" y="7938"/>
                  <a:pt x="15169" y="7846"/>
                </a:cubicBezTo>
                <a:cubicBezTo>
                  <a:pt x="15127" y="7676"/>
                  <a:pt x="15094" y="7383"/>
                  <a:pt x="15109" y="7309"/>
                </a:cubicBezTo>
                <a:cubicBezTo>
                  <a:pt x="15115" y="7276"/>
                  <a:pt x="15125" y="7181"/>
                  <a:pt x="15130" y="7095"/>
                </a:cubicBezTo>
                <a:cubicBezTo>
                  <a:pt x="15136" y="6975"/>
                  <a:pt x="15149" y="6918"/>
                  <a:pt x="15187" y="6844"/>
                </a:cubicBezTo>
                <a:cubicBezTo>
                  <a:pt x="15215" y="6793"/>
                  <a:pt x="15244" y="6752"/>
                  <a:pt x="15252" y="6752"/>
                </a:cubicBezTo>
                <a:cubicBezTo>
                  <a:pt x="15274" y="6752"/>
                  <a:pt x="15354" y="6943"/>
                  <a:pt x="15354" y="6994"/>
                </a:cubicBezTo>
                <a:cubicBezTo>
                  <a:pt x="15354" y="7018"/>
                  <a:pt x="15363" y="7036"/>
                  <a:pt x="15373" y="7036"/>
                </a:cubicBezTo>
                <a:cubicBezTo>
                  <a:pt x="15397" y="7036"/>
                  <a:pt x="15392" y="6845"/>
                  <a:pt x="15366" y="6798"/>
                </a:cubicBezTo>
                <a:cubicBezTo>
                  <a:pt x="15356" y="6780"/>
                  <a:pt x="15336" y="6740"/>
                  <a:pt x="15321" y="6710"/>
                </a:cubicBezTo>
                <a:cubicBezTo>
                  <a:pt x="15303" y="6674"/>
                  <a:pt x="15274" y="6656"/>
                  <a:pt x="15245" y="6657"/>
                </a:cubicBezTo>
                <a:close/>
                <a:moveTo>
                  <a:pt x="15598" y="6660"/>
                </a:moveTo>
                <a:cubicBezTo>
                  <a:pt x="15542" y="6664"/>
                  <a:pt x="15482" y="6799"/>
                  <a:pt x="15477" y="6933"/>
                </a:cubicBezTo>
                <a:cubicBezTo>
                  <a:pt x="15473" y="7058"/>
                  <a:pt x="15506" y="7076"/>
                  <a:pt x="15515" y="6952"/>
                </a:cubicBezTo>
                <a:cubicBezTo>
                  <a:pt x="15518" y="6907"/>
                  <a:pt x="15535" y="6838"/>
                  <a:pt x="15553" y="6800"/>
                </a:cubicBezTo>
                <a:cubicBezTo>
                  <a:pt x="15582" y="6739"/>
                  <a:pt x="15589" y="6741"/>
                  <a:pt x="15618" y="6809"/>
                </a:cubicBezTo>
                <a:cubicBezTo>
                  <a:pt x="15640" y="6860"/>
                  <a:pt x="15652" y="6935"/>
                  <a:pt x="15655" y="7025"/>
                </a:cubicBezTo>
                <a:cubicBezTo>
                  <a:pt x="15659" y="7171"/>
                  <a:pt x="15646" y="7238"/>
                  <a:pt x="15532" y="7641"/>
                </a:cubicBezTo>
                <a:cubicBezTo>
                  <a:pt x="15493" y="7780"/>
                  <a:pt x="15475" y="7880"/>
                  <a:pt x="15475" y="7963"/>
                </a:cubicBezTo>
                <a:cubicBezTo>
                  <a:pt x="15475" y="8083"/>
                  <a:pt x="15476" y="8084"/>
                  <a:pt x="15585" y="8084"/>
                </a:cubicBezTo>
                <a:cubicBezTo>
                  <a:pt x="15649" y="8084"/>
                  <a:pt x="15694" y="8064"/>
                  <a:pt x="15694" y="8035"/>
                </a:cubicBezTo>
                <a:cubicBezTo>
                  <a:pt x="15694" y="8008"/>
                  <a:pt x="15657" y="7987"/>
                  <a:pt x="15609" y="7987"/>
                </a:cubicBezTo>
                <a:cubicBezTo>
                  <a:pt x="15563" y="7987"/>
                  <a:pt x="15522" y="7969"/>
                  <a:pt x="15518" y="7945"/>
                </a:cubicBezTo>
                <a:cubicBezTo>
                  <a:pt x="15512" y="7904"/>
                  <a:pt x="15627" y="7465"/>
                  <a:pt x="15644" y="7465"/>
                </a:cubicBezTo>
                <a:cubicBezTo>
                  <a:pt x="15649" y="7465"/>
                  <a:pt x="15661" y="7403"/>
                  <a:pt x="15673" y="7327"/>
                </a:cubicBezTo>
                <a:cubicBezTo>
                  <a:pt x="15721" y="7007"/>
                  <a:pt x="15681" y="6653"/>
                  <a:pt x="15598" y="6660"/>
                </a:cubicBezTo>
                <a:close/>
                <a:moveTo>
                  <a:pt x="9872" y="7179"/>
                </a:moveTo>
                <a:lnTo>
                  <a:pt x="9872" y="7465"/>
                </a:lnTo>
                <a:lnTo>
                  <a:pt x="9872" y="7751"/>
                </a:lnTo>
                <a:lnTo>
                  <a:pt x="9919" y="7721"/>
                </a:lnTo>
                <a:cubicBezTo>
                  <a:pt x="10006" y="7666"/>
                  <a:pt x="10057" y="7894"/>
                  <a:pt x="10005" y="8110"/>
                </a:cubicBezTo>
                <a:cubicBezTo>
                  <a:pt x="9973" y="8243"/>
                  <a:pt x="9915" y="8263"/>
                  <a:pt x="9899" y="8148"/>
                </a:cubicBezTo>
                <a:cubicBezTo>
                  <a:pt x="9893" y="8105"/>
                  <a:pt x="9881" y="8079"/>
                  <a:pt x="9872" y="8090"/>
                </a:cubicBezTo>
                <a:cubicBezTo>
                  <a:pt x="9861" y="8105"/>
                  <a:pt x="9865" y="8143"/>
                  <a:pt x="9885" y="8216"/>
                </a:cubicBezTo>
                <a:cubicBezTo>
                  <a:pt x="9949" y="8450"/>
                  <a:pt x="10054" y="8283"/>
                  <a:pt x="10054" y="7947"/>
                </a:cubicBezTo>
                <a:cubicBezTo>
                  <a:pt x="10054" y="7657"/>
                  <a:pt x="9968" y="7439"/>
                  <a:pt x="9923" y="7615"/>
                </a:cubicBezTo>
                <a:cubicBezTo>
                  <a:pt x="9906" y="7684"/>
                  <a:pt x="9893" y="7573"/>
                  <a:pt x="9899" y="7408"/>
                </a:cubicBezTo>
                <a:cubicBezTo>
                  <a:pt x="9902" y="7309"/>
                  <a:pt x="9910" y="7297"/>
                  <a:pt x="9972" y="7285"/>
                </a:cubicBezTo>
                <a:cubicBezTo>
                  <a:pt x="10071" y="7264"/>
                  <a:pt x="10059" y="7179"/>
                  <a:pt x="9957" y="7179"/>
                </a:cubicBezTo>
                <a:lnTo>
                  <a:pt x="9872" y="7179"/>
                </a:lnTo>
                <a:close/>
                <a:moveTo>
                  <a:pt x="20909" y="9312"/>
                </a:moveTo>
                <a:lnTo>
                  <a:pt x="20909" y="10054"/>
                </a:lnTo>
                <a:cubicBezTo>
                  <a:pt x="20909" y="10758"/>
                  <a:pt x="20910" y="10794"/>
                  <a:pt x="20933" y="10794"/>
                </a:cubicBezTo>
                <a:cubicBezTo>
                  <a:pt x="20955" y="10794"/>
                  <a:pt x="20957" y="10754"/>
                  <a:pt x="20960" y="10329"/>
                </a:cubicBezTo>
                <a:cubicBezTo>
                  <a:pt x="20962" y="9967"/>
                  <a:pt x="20967" y="9867"/>
                  <a:pt x="20980" y="9867"/>
                </a:cubicBezTo>
                <a:cubicBezTo>
                  <a:pt x="20990" y="9867"/>
                  <a:pt x="21002" y="9931"/>
                  <a:pt x="21009" y="10010"/>
                </a:cubicBezTo>
                <a:cubicBezTo>
                  <a:pt x="21022" y="10182"/>
                  <a:pt x="21038" y="10345"/>
                  <a:pt x="21061" y="10525"/>
                </a:cubicBezTo>
                <a:cubicBezTo>
                  <a:pt x="21071" y="10599"/>
                  <a:pt x="21079" y="10688"/>
                  <a:pt x="21079" y="10725"/>
                </a:cubicBezTo>
                <a:cubicBezTo>
                  <a:pt x="21079" y="10762"/>
                  <a:pt x="21087" y="10794"/>
                  <a:pt x="21097" y="10794"/>
                </a:cubicBezTo>
                <a:cubicBezTo>
                  <a:pt x="21107" y="10794"/>
                  <a:pt x="21115" y="10762"/>
                  <a:pt x="21115" y="10725"/>
                </a:cubicBezTo>
                <a:cubicBezTo>
                  <a:pt x="21115" y="10688"/>
                  <a:pt x="21123" y="10599"/>
                  <a:pt x="21132" y="10525"/>
                </a:cubicBezTo>
                <a:cubicBezTo>
                  <a:pt x="21155" y="10345"/>
                  <a:pt x="21171" y="10182"/>
                  <a:pt x="21185" y="10010"/>
                </a:cubicBezTo>
                <a:cubicBezTo>
                  <a:pt x="21191" y="9931"/>
                  <a:pt x="21203" y="9867"/>
                  <a:pt x="21213" y="9867"/>
                </a:cubicBezTo>
                <a:cubicBezTo>
                  <a:pt x="21226" y="9867"/>
                  <a:pt x="21231" y="9967"/>
                  <a:pt x="21234" y="10329"/>
                </a:cubicBezTo>
                <a:cubicBezTo>
                  <a:pt x="21237" y="10754"/>
                  <a:pt x="21239" y="10794"/>
                  <a:pt x="21261" y="10794"/>
                </a:cubicBezTo>
                <a:cubicBezTo>
                  <a:pt x="21284" y="10794"/>
                  <a:pt x="21285" y="10757"/>
                  <a:pt x="21285" y="10056"/>
                </a:cubicBezTo>
                <a:lnTo>
                  <a:pt x="21285" y="9319"/>
                </a:lnTo>
                <a:lnTo>
                  <a:pt x="21256" y="9319"/>
                </a:lnTo>
                <a:cubicBezTo>
                  <a:pt x="21221" y="9319"/>
                  <a:pt x="21205" y="9390"/>
                  <a:pt x="21194" y="9581"/>
                </a:cubicBezTo>
                <a:cubicBezTo>
                  <a:pt x="21189" y="9659"/>
                  <a:pt x="21178" y="9788"/>
                  <a:pt x="21170" y="9867"/>
                </a:cubicBezTo>
                <a:cubicBezTo>
                  <a:pt x="21133" y="10196"/>
                  <a:pt x="21128" y="10254"/>
                  <a:pt x="21119" y="10402"/>
                </a:cubicBezTo>
                <a:cubicBezTo>
                  <a:pt x="21106" y="10610"/>
                  <a:pt x="21086" y="10609"/>
                  <a:pt x="21078" y="10400"/>
                </a:cubicBezTo>
                <a:cubicBezTo>
                  <a:pt x="21074" y="10306"/>
                  <a:pt x="21065" y="10200"/>
                  <a:pt x="21058" y="10166"/>
                </a:cubicBezTo>
                <a:cubicBezTo>
                  <a:pt x="21051" y="10132"/>
                  <a:pt x="21041" y="10034"/>
                  <a:pt x="21037" y="9948"/>
                </a:cubicBezTo>
                <a:cubicBezTo>
                  <a:pt x="21029" y="9809"/>
                  <a:pt x="21009" y="9612"/>
                  <a:pt x="20983" y="9416"/>
                </a:cubicBezTo>
                <a:cubicBezTo>
                  <a:pt x="20977" y="9376"/>
                  <a:pt x="20958" y="9336"/>
                  <a:pt x="20941" y="9328"/>
                </a:cubicBezTo>
                <a:lnTo>
                  <a:pt x="20909" y="9312"/>
                </a:lnTo>
                <a:close/>
                <a:moveTo>
                  <a:pt x="20718" y="9316"/>
                </a:moveTo>
                <a:cubicBezTo>
                  <a:pt x="20651" y="9301"/>
                  <a:pt x="20573" y="9417"/>
                  <a:pt x="20562" y="9585"/>
                </a:cubicBezTo>
                <a:cubicBezTo>
                  <a:pt x="20551" y="9746"/>
                  <a:pt x="20566" y="9938"/>
                  <a:pt x="20591" y="9968"/>
                </a:cubicBezTo>
                <a:cubicBezTo>
                  <a:pt x="20602" y="9982"/>
                  <a:pt x="20621" y="10013"/>
                  <a:pt x="20633" y="10036"/>
                </a:cubicBezTo>
                <a:cubicBezTo>
                  <a:pt x="20644" y="10060"/>
                  <a:pt x="20676" y="10093"/>
                  <a:pt x="20705" y="10111"/>
                </a:cubicBezTo>
                <a:cubicBezTo>
                  <a:pt x="20761" y="10145"/>
                  <a:pt x="20811" y="10293"/>
                  <a:pt x="20812" y="10422"/>
                </a:cubicBezTo>
                <a:cubicBezTo>
                  <a:pt x="20812" y="10583"/>
                  <a:pt x="20681" y="10781"/>
                  <a:pt x="20660" y="10650"/>
                </a:cubicBezTo>
                <a:cubicBezTo>
                  <a:pt x="20656" y="10624"/>
                  <a:pt x="20642" y="10604"/>
                  <a:pt x="20628" y="10604"/>
                </a:cubicBezTo>
                <a:cubicBezTo>
                  <a:pt x="20614" y="10604"/>
                  <a:pt x="20601" y="10563"/>
                  <a:pt x="20597" y="10507"/>
                </a:cubicBezTo>
                <a:cubicBezTo>
                  <a:pt x="20594" y="10455"/>
                  <a:pt x="20583" y="10413"/>
                  <a:pt x="20573" y="10413"/>
                </a:cubicBezTo>
                <a:cubicBezTo>
                  <a:pt x="20542" y="10413"/>
                  <a:pt x="20561" y="10614"/>
                  <a:pt x="20599" y="10703"/>
                </a:cubicBezTo>
                <a:cubicBezTo>
                  <a:pt x="20642" y="10802"/>
                  <a:pt x="20733" y="10817"/>
                  <a:pt x="20778" y="10734"/>
                </a:cubicBezTo>
                <a:cubicBezTo>
                  <a:pt x="20811" y="10673"/>
                  <a:pt x="20848" y="10473"/>
                  <a:pt x="20848" y="10353"/>
                </a:cubicBezTo>
                <a:cubicBezTo>
                  <a:pt x="20848" y="10206"/>
                  <a:pt x="20800" y="10042"/>
                  <a:pt x="20748" y="10010"/>
                </a:cubicBezTo>
                <a:cubicBezTo>
                  <a:pt x="20683" y="9970"/>
                  <a:pt x="20593" y="9813"/>
                  <a:pt x="20593" y="9739"/>
                </a:cubicBezTo>
                <a:cubicBezTo>
                  <a:pt x="20593" y="9708"/>
                  <a:pt x="20605" y="9632"/>
                  <a:pt x="20620" y="9572"/>
                </a:cubicBezTo>
                <a:cubicBezTo>
                  <a:pt x="20654" y="9429"/>
                  <a:pt x="20729" y="9420"/>
                  <a:pt x="20763" y="9556"/>
                </a:cubicBezTo>
                <a:cubicBezTo>
                  <a:pt x="20787" y="9648"/>
                  <a:pt x="20836" y="9689"/>
                  <a:pt x="20836" y="9616"/>
                </a:cubicBezTo>
                <a:cubicBezTo>
                  <a:pt x="20835" y="9558"/>
                  <a:pt x="20807" y="9442"/>
                  <a:pt x="20778" y="9378"/>
                </a:cubicBezTo>
                <a:cubicBezTo>
                  <a:pt x="20762" y="9341"/>
                  <a:pt x="20741" y="9322"/>
                  <a:pt x="20718" y="9316"/>
                </a:cubicBezTo>
                <a:close/>
                <a:moveTo>
                  <a:pt x="18577" y="9319"/>
                </a:moveTo>
                <a:cubicBezTo>
                  <a:pt x="18474" y="9319"/>
                  <a:pt x="18416" y="9553"/>
                  <a:pt x="18449" y="9843"/>
                </a:cubicBezTo>
                <a:cubicBezTo>
                  <a:pt x="18458" y="9921"/>
                  <a:pt x="18474" y="9986"/>
                  <a:pt x="18485" y="9986"/>
                </a:cubicBezTo>
                <a:cubicBezTo>
                  <a:pt x="18496" y="9986"/>
                  <a:pt x="18520" y="10017"/>
                  <a:pt x="18539" y="10056"/>
                </a:cubicBezTo>
                <a:cubicBezTo>
                  <a:pt x="18558" y="10095"/>
                  <a:pt x="18587" y="10126"/>
                  <a:pt x="18603" y="10127"/>
                </a:cubicBezTo>
                <a:cubicBezTo>
                  <a:pt x="18636" y="10127"/>
                  <a:pt x="18689" y="10308"/>
                  <a:pt x="18689" y="10422"/>
                </a:cubicBezTo>
                <a:cubicBezTo>
                  <a:pt x="18689" y="10509"/>
                  <a:pt x="18615" y="10699"/>
                  <a:pt x="18581" y="10699"/>
                </a:cubicBezTo>
                <a:cubicBezTo>
                  <a:pt x="18551" y="10699"/>
                  <a:pt x="18497" y="10586"/>
                  <a:pt x="18477" y="10479"/>
                </a:cubicBezTo>
                <a:cubicBezTo>
                  <a:pt x="18465" y="10413"/>
                  <a:pt x="18457" y="10403"/>
                  <a:pt x="18447" y="10444"/>
                </a:cubicBezTo>
                <a:cubicBezTo>
                  <a:pt x="18429" y="10511"/>
                  <a:pt x="18450" y="10658"/>
                  <a:pt x="18488" y="10732"/>
                </a:cubicBezTo>
                <a:cubicBezTo>
                  <a:pt x="18524" y="10803"/>
                  <a:pt x="18618" y="10804"/>
                  <a:pt x="18655" y="10734"/>
                </a:cubicBezTo>
                <a:cubicBezTo>
                  <a:pt x="18689" y="10673"/>
                  <a:pt x="18726" y="10473"/>
                  <a:pt x="18726" y="10353"/>
                </a:cubicBezTo>
                <a:cubicBezTo>
                  <a:pt x="18726" y="10216"/>
                  <a:pt x="18677" y="10037"/>
                  <a:pt x="18631" y="10008"/>
                </a:cubicBezTo>
                <a:cubicBezTo>
                  <a:pt x="18590" y="9981"/>
                  <a:pt x="18553" y="9933"/>
                  <a:pt x="18507" y="9845"/>
                </a:cubicBezTo>
                <a:cubicBezTo>
                  <a:pt x="18455" y="9743"/>
                  <a:pt x="18504" y="9462"/>
                  <a:pt x="18574" y="9462"/>
                </a:cubicBezTo>
                <a:cubicBezTo>
                  <a:pt x="18600" y="9462"/>
                  <a:pt x="18626" y="9498"/>
                  <a:pt x="18641" y="9556"/>
                </a:cubicBezTo>
                <a:cubicBezTo>
                  <a:pt x="18664" y="9648"/>
                  <a:pt x="18714" y="9689"/>
                  <a:pt x="18713" y="9616"/>
                </a:cubicBezTo>
                <a:cubicBezTo>
                  <a:pt x="18712" y="9469"/>
                  <a:pt x="18643" y="9319"/>
                  <a:pt x="18577" y="9319"/>
                </a:cubicBezTo>
                <a:close/>
                <a:moveTo>
                  <a:pt x="19623" y="9319"/>
                </a:moveTo>
                <a:lnTo>
                  <a:pt x="19623" y="10056"/>
                </a:lnTo>
                <a:cubicBezTo>
                  <a:pt x="19623" y="10668"/>
                  <a:pt x="19626" y="10794"/>
                  <a:pt x="19641" y="10794"/>
                </a:cubicBezTo>
                <a:cubicBezTo>
                  <a:pt x="19654" y="10794"/>
                  <a:pt x="19660" y="10721"/>
                  <a:pt x="19662" y="10521"/>
                </a:cubicBezTo>
                <a:lnTo>
                  <a:pt x="19666" y="10248"/>
                </a:lnTo>
                <a:lnTo>
                  <a:pt x="19753" y="10232"/>
                </a:lnTo>
                <a:cubicBezTo>
                  <a:pt x="19827" y="10220"/>
                  <a:pt x="19843" y="10202"/>
                  <a:pt x="19870" y="10096"/>
                </a:cubicBezTo>
                <a:cubicBezTo>
                  <a:pt x="19894" y="10002"/>
                  <a:pt x="19902" y="9925"/>
                  <a:pt x="19902" y="9777"/>
                </a:cubicBezTo>
                <a:cubicBezTo>
                  <a:pt x="19901" y="9431"/>
                  <a:pt x="19857" y="9319"/>
                  <a:pt x="19721" y="9319"/>
                </a:cubicBezTo>
                <a:lnTo>
                  <a:pt x="19623" y="9319"/>
                </a:lnTo>
                <a:close/>
                <a:moveTo>
                  <a:pt x="19998" y="9319"/>
                </a:moveTo>
                <a:cubicBezTo>
                  <a:pt x="19976" y="9319"/>
                  <a:pt x="19975" y="9356"/>
                  <a:pt x="19975" y="10056"/>
                </a:cubicBezTo>
                <a:cubicBezTo>
                  <a:pt x="19975" y="10756"/>
                  <a:pt x="19976" y="10794"/>
                  <a:pt x="19998" y="10794"/>
                </a:cubicBezTo>
                <a:cubicBezTo>
                  <a:pt x="20019" y="10794"/>
                  <a:pt x="20023" y="10754"/>
                  <a:pt x="20026" y="10448"/>
                </a:cubicBezTo>
                <a:lnTo>
                  <a:pt x="20029" y="10105"/>
                </a:lnTo>
                <a:lnTo>
                  <a:pt x="20139" y="10105"/>
                </a:lnTo>
                <a:lnTo>
                  <a:pt x="20248" y="10105"/>
                </a:lnTo>
                <a:lnTo>
                  <a:pt x="20251" y="10448"/>
                </a:lnTo>
                <a:cubicBezTo>
                  <a:pt x="20254" y="10712"/>
                  <a:pt x="20259" y="10794"/>
                  <a:pt x="20273" y="10794"/>
                </a:cubicBezTo>
                <a:cubicBezTo>
                  <a:pt x="20287" y="10794"/>
                  <a:pt x="20290" y="10670"/>
                  <a:pt x="20290" y="10056"/>
                </a:cubicBezTo>
                <a:cubicBezTo>
                  <a:pt x="20290" y="9443"/>
                  <a:pt x="20287" y="9319"/>
                  <a:pt x="20273" y="9319"/>
                </a:cubicBezTo>
                <a:cubicBezTo>
                  <a:pt x="20259" y="9319"/>
                  <a:pt x="20254" y="9397"/>
                  <a:pt x="20251" y="9640"/>
                </a:cubicBezTo>
                <a:lnTo>
                  <a:pt x="20248" y="9961"/>
                </a:lnTo>
                <a:lnTo>
                  <a:pt x="20139" y="9961"/>
                </a:lnTo>
                <a:lnTo>
                  <a:pt x="20029" y="9961"/>
                </a:lnTo>
                <a:lnTo>
                  <a:pt x="20026" y="9640"/>
                </a:lnTo>
                <a:cubicBezTo>
                  <a:pt x="20023" y="9358"/>
                  <a:pt x="20019" y="9319"/>
                  <a:pt x="19998" y="9319"/>
                </a:cubicBezTo>
                <a:close/>
                <a:moveTo>
                  <a:pt x="21527" y="9319"/>
                </a:moveTo>
                <a:cubicBezTo>
                  <a:pt x="21512" y="9319"/>
                  <a:pt x="21498" y="9365"/>
                  <a:pt x="21491" y="9438"/>
                </a:cubicBezTo>
                <a:cubicBezTo>
                  <a:pt x="21485" y="9503"/>
                  <a:pt x="21474" y="9556"/>
                  <a:pt x="21467" y="9556"/>
                </a:cubicBezTo>
                <a:cubicBezTo>
                  <a:pt x="21460" y="9556"/>
                  <a:pt x="21455" y="9585"/>
                  <a:pt x="21455" y="9620"/>
                </a:cubicBezTo>
                <a:cubicBezTo>
                  <a:pt x="21455" y="9655"/>
                  <a:pt x="21443" y="9727"/>
                  <a:pt x="21429" y="9777"/>
                </a:cubicBezTo>
                <a:cubicBezTo>
                  <a:pt x="21405" y="9861"/>
                  <a:pt x="21365" y="10112"/>
                  <a:pt x="21364" y="10184"/>
                </a:cubicBezTo>
                <a:cubicBezTo>
                  <a:pt x="21364" y="10201"/>
                  <a:pt x="21359" y="10230"/>
                  <a:pt x="21354" y="10250"/>
                </a:cubicBezTo>
                <a:cubicBezTo>
                  <a:pt x="21326" y="10360"/>
                  <a:pt x="21349" y="10410"/>
                  <a:pt x="21433" y="10424"/>
                </a:cubicBezTo>
                <a:lnTo>
                  <a:pt x="21521" y="10437"/>
                </a:lnTo>
                <a:lnTo>
                  <a:pt x="21525" y="10615"/>
                </a:lnTo>
                <a:cubicBezTo>
                  <a:pt x="21530" y="10843"/>
                  <a:pt x="21552" y="10848"/>
                  <a:pt x="21552" y="10622"/>
                </a:cubicBezTo>
                <a:cubicBezTo>
                  <a:pt x="21552" y="10491"/>
                  <a:pt x="21557" y="10447"/>
                  <a:pt x="21576" y="10428"/>
                </a:cubicBezTo>
                <a:cubicBezTo>
                  <a:pt x="21589" y="10414"/>
                  <a:pt x="21600" y="10387"/>
                  <a:pt x="21600" y="10367"/>
                </a:cubicBezTo>
                <a:cubicBezTo>
                  <a:pt x="21600" y="10346"/>
                  <a:pt x="21589" y="10319"/>
                  <a:pt x="21576" y="10305"/>
                </a:cubicBezTo>
                <a:cubicBezTo>
                  <a:pt x="21554" y="10282"/>
                  <a:pt x="21552" y="10239"/>
                  <a:pt x="21552" y="9799"/>
                </a:cubicBezTo>
                <a:cubicBezTo>
                  <a:pt x="21552" y="9348"/>
                  <a:pt x="21550" y="9319"/>
                  <a:pt x="21527" y="9319"/>
                </a:cubicBezTo>
                <a:close/>
                <a:moveTo>
                  <a:pt x="18921" y="9323"/>
                </a:moveTo>
                <a:cubicBezTo>
                  <a:pt x="18865" y="9328"/>
                  <a:pt x="18806" y="9463"/>
                  <a:pt x="18801" y="9596"/>
                </a:cubicBezTo>
                <a:cubicBezTo>
                  <a:pt x="18796" y="9726"/>
                  <a:pt x="18829" y="9738"/>
                  <a:pt x="18838" y="9609"/>
                </a:cubicBezTo>
                <a:cubicBezTo>
                  <a:pt x="18852" y="9396"/>
                  <a:pt x="18980" y="9454"/>
                  <a:pt x="18980" y="9673"/>
                </a:cubicBezTo>
                <a:cubicBezTo>
                  <a:pt x="18980" y="9814"/>
                  <a:pt x="18935" y="10129"/>
                  <a:pt x="18915" y="10129"/>
                </a:cubicBezTo>
                <a:cubicBezTo>
                  <a:pt x="18886" y="10129"/>
                  <a:pt x="18799" y="10532"/>
                  <a:pt x="18799" y="10666"/>
                </a:cubicBezTo>
                <a:lnTo>
                  <a:pt x="18799" y="10794"/>
                </a:lnTo>
                <a:lnTo>
                  <a:pt x="18907" y="10794"/>
                </a:lnTo>
                <a:cubicBezTo>
                  <a:pt x="18972" y="10794"/>
                  <a:pt x="19017" y="10776"/>
                  <a:pt x="19017" y="10747"/>
                </a:cubicBezTo>
                <a:cubicBezTo>
                  <a:pt x="19017" y="10720"/>
                  <a:pt x="18981" y="10699"/>
                  <a:pt x="18933" y="10699"/>
                </a:cubicBezTo>
                <a:cubicBezTo>
                  <a:pt x="18885" y="10699"/>
                  <a:pt x="18845" y="10675"/>
                  <a:pt x="18840" y="10646"/>
                </a:cubicBezTo>
                <a:cubicBezTo>
                  <a:pt x="18831" y="10588"/>
                  <a:pt x="18897" y="10302"/>
                  <a:pt x="18946" y="10188"/>
                </a:cubicBezTo>
                <a:cubicBezTo>
                  <a:pt x="19052" y="9940"/>
                  <a:pt x="19034" y="9314"/>
                  <a:pt x="18921" y="9323"/>
                </a:cubicBezTo>
                <a:close/>
                <a:moveTo>
                  <a:pt x="19496" y="10175"/>
                </a:moveTo>
                <a:cubicBezTo>
                  <a:pt x="19459" y="10175"/>
                  <a:pt x="19429" y="10197"/>
                  <a:pt x="19429" y="10223"/>
                </a:cubicBezTo>
                <a:cubicBezTo>
                  <a:pt x="19429" y="10250"/>
                  <a:pt x="19459" y="10270"/>
                  <a:pt x="19496" y="10270"/>
                </a:cubicBezTo>
                <a:cubicBezTo>
                  <a:pt x="19532" y="10270"/>
                  <a:pt x="19562" y="10250"/>
                  <a:pt x="19562" y="10223"/>
                </a:cubicBezTo>
                <a:cubicBezTo>
                  <a:pt x="19562" y="10197"/>
                  <a:pt x="19532" y="10175"/>
                  <a:pt x="19496" y="10175"/>
                </a:cubicBezTo>
                <a:close/>
                <a:moveTo>
                  <a:pt x="20430" y="10175"/>
                </a:moveTo>
                <a:cubicBezTo>
                  <a:pt x="20393" y="10175"/>
                  <a:pt x="20363" y="10197"/>
                  <a:pt x="20363" y="10223"/>
                </a:cubicBezTo>
                <a:cubicBezTo>
                  <a:pt x="20363" y="10250"/>
                  <a:pt x="20393" y="10270"/>
                  <a:pt x="20430" y="10270"/>
                </a:cubicBezTo>
                <a:cubicBezTo>
                  <a:pt x="20467" y="10270"/>
                  <a:pt x="20496" y="10250"/>
                  <a:pt x="20496" y="10223"/>
                </a:cubicBezTo>
                <a:cubicBezTo>
                  <a:pt x="20496" y="10197"/>
                  <a:pt x="20467" y="10175"/>
                  <a:pt x="20430" y="10175"/>
                </a:cubicBezTo>
                <a:close/>
                <a:moveTo>
                  <a:pt x="15200" y="10747"/>
                </a:moveTo>
                <a:cubicBezTo>
                  <a:pt x="15196" y="10747"/>
                  <a:pt x="15172" y="10783"/>
                  <a:pt x="15146" y="10829"/>
                </a:cubicBezTo>
                <a:cubicBezTo>
                  <a:pt x="15112" y="10891"/>
                  <a:pt x="15100" y="10942"/>
                  <a:pt x="15100" y="11029"/>
                </a:cubicBezTo>
                <a:lnTo>
                  <a:pt x="15099" y="11144"/>
                </a:lnTo>
                <a:lnTo>
                  <a:pt x="15130" y="11031"/>
                </a:lnTo>
                <a:cubicBezTo>
                  <a:pt x="15177" y="10859"/>
                  <a:pt x="15186" y="10948"/>
                  <a:pt x="15182" y="11535"/>
                </a:cubicBezTo>
                <a:lnTo>
                  <a:pt x="15178" y="12055"/>
                </a:lnTo>
                <a:lnTo>
                  <a:pt x="15127" y="12068"/>
                </a:lnTo>
                <a:cubicBezTo>
                  <a:pt x="15098" y="12076"/>
                  <a:pt x="15075" y="12103"/>
                  <a:pt x="15075" y="12128"/>
                </a:cubicBezTo>
                <a:cubicBezTo>
                  <a:pt x="15075" y="12152"/>
                  <a:pt x="15126" y="12174"/>
                  <a:pt x="15190" y="12174"/>
                </a:cubicBezTo>
                <a:cubicBezTo>
                  <a:pt x="15254" y="12174"/>
                  <a:pt x="15306" y="12152"/>
                  <a:pt x="15306" y="12128"/>
                </a:cubicBezTo>
                <a:cubicBezTo>
                  <a:pt x="15306" y="12103"/>
                  <a:pt x="15285" y="12076"/>
                  <a:pt x="15260" y="12068"/>
                </a:cubicBezTo>
                <a:lnTo>
                  <a:pt x="15215" y="12055"/>
                </a:lnTo>
                <a:lnTo>
                  <a:pt x="15211" y="11401"/>
                </a:lnTo>
                <a:cubicBezTo>
                  <a:pt x="15210" y="11041"/>
                  <a:pt x="15205" y="10747"/>
                  <a:pt x="15200" y="10747"/>
                </a:cubicBezTo>
                <a:close/>
                <a:moveTo>
                  <a:pt x="15494" y="10747"/>
                </a:moveTo>
                <a:cubicBezTo>
                  <a:pt x="15451" y="10747"/>
                  <a:pt x="15408" y="10845"/>
                  <a:pt x="15386" y="11042"/>
                </a:cubicBezTo>
                <a:cubicBezTo>
                  <a:pt x="15364" y="11242"/>
                  <a:pt x="15359" y="11676"/>
                  <a:pt x="15379" y="11723"/>
                </a:cubicBezTo>
                <a:cubicBezTo>
                  <a:pt x="15385" y="11739"/>
                  <a:pt x="15388" y="11769"/>
                  <a:pt x="15385" y="11791"/>
                </a:cubicBezTo>
                <a:cubicBezTo>
                  <a:pt x="15377" y="11840"/>
                  <a:pt x="15408" y="12079"/>
                  <a:pt x="15429" y="12132"/>
                </a:cubicBezTo>
                <a:cubicBezTo>
                  <a:pt x="15448" y="12179"/>
                  <a:pt x="15526" y="12185"/>
                  <a:pt x="15554" y="12143"/>
                </a:cubicBezTo>
                <a:cubicBezTo>
                  <a:pt x="15611" y="12057"/>
                  <a:pt x="15639" y="11391"/>
                  <a:pt x="15601" y="11042"/>
                </a:cubicBezTo>
                <a:cubicBezTo>
                  <a:pt x="15579" y="10845"/>
                  <a:pt x="15537" y="10747"/>
                  <a:pt x="15494" y="10747"/>
                </a:cubicBezTo>
                <a:close/>
                <a:moveTo>
                  <a:pt x="15972" y="10747"/>
                </a:moveTo>
                <a:lnTo>
                  <a:pt x="15972" y="11461"/>
                </a:lnTo>
                <a:cubicBezTo>
                  <a:pt x="15972" y="12136"/>
                  <a:pt x="15974" y="12174"/>
                  <a:pt x="15997" y="12174"/>
                </a:cubicBezTo>
                <a:cubicBezTo>
                  <a:pt x="16017" y="12174"/>
                  <a:pt x="16020" y="12135"/>
                  <a:pt x="16024" y="11877"/>
                </a:cubicBezTo>
                <a:lnTo>
                  <a:pt x="16027" y="11579"/>
                </a:lnTo>
                <a:lnTo>
                  <a:pt x="16121" y="11564"/>
                </a:lnTo>
                <a:cubicBezTo>
                  <a:pt x="16173" y="11556"/>
                  <a:pt x="16215" y="11531"/>
                  <a:pt x="16215" y="11507"/>
                </a:cubicBezTo>
                <a:cubicBezTo>
                  <a:pt x="16215" y="11483"/>
                  <a:pt x="16173" y="11457"/>
                  <a:pt x="16121" y="11450"/>
                </a:cubicBezTo>
                <a:lnTo>
                  <a:pt x="16027" y="11436"/>
                </a:lnTo>
                <a:lnTo>
                  <a:pt x="16027" y="11150"/>
                </a:lnTo>
                <a:lnTo>
                  <a:pt x="16027" y="10866"/>
                </a:lnTo>
                <a:lnTo>
                  <a:pt x="16133" y="10851"/>
                </a:lnTo>
                <a:cubicBezTo>
                  <a:pt x="16288" y="10831"/>
                  <a:pt x="16265" y="10747"/>
                  <a:pt x="16106" y="10747"/>
                </a:cubicBezTo>
                <a:lnTo>
                  <a:pt x="15972" y="10747"/>
                </a:lnTo>
                <a:close/>
                <a:moveTo>
                  <a:pt x="15694" y="11080"/>
                </a:moveTo>
                <a:cubicBezTo>
                  <a:pt x="15671" y="11080"/>
                  <a:pt x="15669" y="11110"/>
                  <a:pt x="15669" y="11531"/>
                </a:cubicBezTo>
                <a:cubicBezTo>
                  <a:pt x="15669" y="11809"/>
                  <a:pt x="15675" y="12021"/>
                  <a:pt x="15685" y="12079"/>
                </a:cubicBezTo>
                <a:cubicBezTo>
                  <a:pt x="15705" y="12205"/>
                  <a:pt x="15799" y="12213"/>
                  <a:pt x="15822" y="12090"/>
                </a:cubicBezTo>
                <a:cubicBezTo>
                  <a:pt x="15837" y="12011"/>
                  <a:pt x="15838" y="12011"/>
                  <a:pt x="15846" y="12090"/>
                </a:cubicBezTo>
                <a:cubicBezTo>
                  <a:pt x="15850" y="12136"/>
                  <a:pt x="15864" y="12174"/>
                  <a:pt x="15877" y="12174"/>
                </a:cubicBezTo>
                <a:cubicBezTo>
                  <a:pt x="15898" y="12174"/>
                  <a:pt x="15900" y="12131"/>
                  <a:pt x="15900" y="11626"/>
                </a:cubicBezTo>
                <a:cubicBezTo>
                  <a:pt x="15900" y="11110"/>
                  <a:pt x="15898" y="11080"/>
                  <a:pt x="15875" y="11080"/>
                </a:cubicBezTo>
                <a:cubicBezTo>
                  <a:pt x="15853" y="11080"/>
                  <a:pt x="15851" y="11110"/>
                  <a:pt x="15851" y="11483"/>
                </a:cubicBezTo>
                <a:cubicBezTo>
                  <a:pt x="15851" y="11926"/>
                  <a:pt x="15832" y="12077"/>
                  <a:pt x="15775" y="12077"/>
                </a:cubicBezTo>
                <a:cubicBezTo>
                  <a:pt x="15727" y="12077"/>
                  <a:pt x="15718" y="11993"/>
                  <a:pt x="15718" y="11522"/>
                </a:cubicBezTo>
                <a:cubicBezTo>
                  <a:pt x="15718" y="11112"/>
                  <a:pt x="15716" y="11080"/>
                  <a:pt x="15694" y="11080"/>
                </a:cubicBezTo>
                <a:close/>
                <a:moveTo>
                  <a:pt x="2820" y="14219"/>
                </a:moveTo>
                <a:cubicBezTo>
                  <a:pt x="2805" y="14219"/>
                  <a:pt x="2801" y="14333"/>
                  <a:pt x="2801" y="14956"/>
                </a:cubicBezTo>
                <a:cubicBezTo>
                  <a:pt x="2801" y="15567"/>
                  <a:pt x="2804" y="15694"/>
                  <a:pt x="2819" y="15694"/>
                </a:cubicBezTo>
                <a:cubicBezTo>
                  <a:pt x="2831" y="15694"/>
                  <a:pt x="2838" y="15629"/>
                  <a:pt x="2840" y="15491"/>
                </a:cubicBezTo>
                <a:cubicBezTo>
                  <a:pt x="2843" y="15329"/>
                  <a:pt x="2849" y="15285"/>
                  <a:pt x="2869" y="15273"/>
                </a:cubicBezTo>
                <a:cubicBezTo>
                  <a:pt x="2888" y="15263"/>
                  <a:pt x="2904" y="15316"/>
                  <a:pt x="2929" y="15476"/>
                </a:cubicBezTo>
                <a:cubicBezTo>
                  <a:pt x="2949" y="15599"/>
                  <a:pt x="2973" y="15694"/>
                  <a:pt x="2986" y="15694"/>
                </a:cubicBezTo>
                <a:cubicBezTo>
                  <a:pt x="3011" y="15694"/>
                  <a:pt x="3004" y="15572"/>
                  <a:pt x="2976" y="15531"/>
                </a:cubicBezTo>
                <a:cubicBezTo>
                  <a:pt x="2966" y="15516"/>
                  <a:pt x="2961" y="15483"/>
                  <a:pt x="2964" y="15460"/>
                </a:cubicBezTo>
                <a:cubicBezTo>
                  <a:pt x="2968" y="15437"/>
                  <a:pt x="2957" y="15365"/>
                  <a:pt x="2940" y="15297"/>
                </a:cubicBezTo>
                <a:cubicBezTo>
                  <a:pt x="2905" y="15160"/>
                  <a:pt x="2908" y="15060"/>
                  <a:pt x="2951" y="14875"/>
                </a:cubicBezTo>
                <a:cubicBezTo>
                  <a:pt x="3011" y="14618"/>
                  <a:pt x="3013" y="14600"/>
                  <a:pt x="2986" y="14600"/>
                </a:cubicBezTo>
                <a:cubicBezTo>
                  <a:pt x="2963" y="14600"/>
                  <a:pt x="2905" y="14791"/>
                  <a:pt x="2905" y="14870"/>
                </a:cubicBezTo>
                <a:cubicBezTo>
                  <a:pt x="2904" y="14938"/>
                  <a:pt x="2858" y="15118"/>
                  <a:pt x="2848" y="15093"/>
                </a:cubicBezTo>
                <a:cubicBezTo>
                  <a:pt x="2843" y="15079"/>
                  <a:pt x="2838" y="14877"/>
                  <a:pt x="2838" y="14644"/>
                </a:cubicBezTo>
                <a:cubicBezTo>
                  <a:pt x="2838" y="14297"/>
                  <a:pt x="2835" y="14219"/>
                  <a:pt x="2820" y="14219"/>
                </a:cubicBezTo>
                <a:close/>
                <a:moveTo>
                  <a:pt x="2625" y="14265"/>
                </a:moveTo>
                <a:cubicBezTo>
                  <a:pt x="2599" y="14265"/>
                  <a:pt x="2523" y="14500"/>
                  <a:pt x="2523" y="14580"/>
                </a:cubicBezTo>
                <a:cubicBezTo>
                  <a:pt x="2523" y="14669"/>
                  <a:pt x="2530" y="14664"/>
                  <a:pt x="2560" y="14549"/>
                </a:cubicBezTo>
                <a:cubicBezTo>
                  <a:pt x="2605" y="14372"/>
                  <a:pt x="2613" y="14448"/>
                  <a:pt x="2613" y="15031"/>
                </a:cubicBezTo>
                <a:lnTo>
                  <a:pt x="2613" y="15573"/>
                </a:lnTo>
                <a:lnTo>
                  <a:pt x="2562" y="15588"/>
                </a:lnTo>
                <a:cubicBezTo>
                  <a:pt x="2533" y="15596"/>
                  <a:pt x="2511" y="15623"/>
                  <a:pt x="2511" y="15647"/>
                </a:cubicBezTo>
                <a:cubicBezTo>
                  <a:pt x="2511" y="15672"/>
                  <a:pt x="2559" y="15694"/>
                  <a:pt x="2620" y="15694"/>
                </a:cubicBezTo>
                <a:cubicBezTo>
                  <a:pt x="2680" y="15694"/>
                  <a:pt x="2729" y="15672"/>
                  <a:pt x="2729" y="15647"/>
                </a:cubicBezTo>
                <a:cubicBezTo>
                  <a:pt x="2729" y="15623"/>
                  <a:pt x="2711" y="15596"/>
                  <a:pt x="2689" y="15588"/>
                </a:cubicBezTo>
                <a:lnTo>
                  <a:pt x="2650" y="15573"/>
                </a:lnTo>
                <a:lnTo>
                  <a:pt x="2647" y="14919"/>
                </a:lnTo>
                <a:cubicBezTo>
                  <a:pt x="2644" y="14368"/>
                  <a:pt x="2640" y="14265"/>
                  <a:pt x="2625" y="14265"/>
                </a:cubicBezTo>
                <a:close/>
                <a:moveTo>
                  <a:pt x="1510" y="14549"/>
                </a:moveTo>
                <a:cubicBezTo>
                  <a:pt x="1506" y="14551"/>
                  <a:pt x="1504" y="14566"/>
                  <a:pt x="1504" y="14593"/>
                </a:cubicBezTo>
                <a:cubicBezTo>
                  <a:pt x="1504" y="14616"/>
                  <a:pt x="1537" y="14768"/>
                  <a:pt x="1578" y="14930"/>
                </a:cubicBezTo>
                <a:cubicBezTo>
                  <a:pt x="1647" y="15204"/>
                  <a:pt x="1651" y="15228"/>
                  <a:pt x="1632" y="15306"/>
                </a:cubicBezTo>
                <a:cubicBezTo>
                  <a:pt x="1622" y="15352"/>
                  <a:pt x="1613" y="15412"/>
                  <a:pt x="1613" y="15436"/>
                </a:cubicBezTo>
                <a:cubicBezTo>
                  <a:pt x="1613" y="15497"/>
                  <a:pt x="1722" y="15694"/>
                  <a:pt x="1755" y="15694"/>
                </a:cubicBezTo>
                <a:cubicBezTo>
                  <a:pt x="1769" y="15693"/>
                  <a:pt x="1785" y="15714"/>
                  <a:pt x="1789" y="15740"/>
                </a:cubicBezTo>
                <a:cubicBezTo>
                  <a:pt x="1800" y="15809"/>
                  <a:pt x="1819" y="15799"/>
                  <a:pt x="1819" y="15724"/>
                </a:cubicBezTo>
                <a:cubicBezTo>
                  <a:pt x="1819" y="15665"/>
                  <a:pt x="1796" y="15445"/>
                  <a:pt x="1770" y="15253"/>
                </a:cubicBezTo>
                <a:cubicBezTo>
                  <a:pt x="1764" y="15208"/>
                  <a:pt x="1759" y="15128"/>
                  <a:pt x="1759" y="15075"/>
                </a:cubicBezTo>
                <a:cubicBezTo>
                  <a:pt x="1759" y="15001"/>
                  <a:pt x="1750" y="14978"/>
                  <a:pt x="1723" y="14978"/>
                </a:cubicBezTo>
                <a:cubicBezTo>
                  <a:pt x="1702" y="14978"/>
                  <a:pt x="1686" y="15010"/>
                  <a:pt x="1681" y="15060"/>
                </a:cubicBezTo>
                <a:cubicBezTo>
                  <a:pt x="1674" y="15124"/>
                  <a:pt x="1659" y="15083"/>
                  <a:pt x="1603" y="14846"/>
                </a:cubicBezTo>
                <a:cubicBezTo>
                  <a:pt x="1555" y="14644"/>
                  <a:pt x="1523" y="14542"/>
                  <a:pt x="1510" y="14549"/>
                </a:cubicBezTo>
                <a:close/>
                <a:moveTo>
                  <a:pt x="1259" y="14600"/>
                </a:moveTo>
                <a:cubicBezTo>
                  <a:pt x="1232" y="14600"/>
                  <a:pt x="1255" y="14754"/>
                  <a:pt x="1313" y="14963"/>
                </a:cubicBezTo>
                <a:cubicBezTo>
                  <a:pt x="1397" y="15264"/>
                  <a:pt x="1402" y="15297"/>
                  <a:pt x="1375" y="15414"/>
                </a:cubicBezTo>
                <a:cubicBezTo>
                  <a:pt x="1353" y="15508"/>
                  <a:pt x="1353" y="15513"/>
                  <a:pt x="1381" y="15601"/>
                </a:cubicBezTo>
                <a:cubicBezTo>
                  <a:pt x="1397" y="15651"/>
                  <a:pt x="1418" y="15693"/>
                  <a:pt x="1429" y="15694"/>
                </a:cubicBezTo>
                <a:cubicBezTo>
                  <a:pt x="1440" y="15694"/>
                  <a:pt x="1460" y="15728"/>
                  <a:pt x="1473" y="15766"/>
                </a:cubicBezTo>
                <a:cubicBezTo>
                  <a:pt x="1486" y="15805"/>
                  <a:pt x="1509" y="15835"/>
                  <a:pt x="1524" y="15835"/>
                </a:cubicBezTo>
                <a:cubicBezTo>
                  <a:pt x="1539" y="15835"/>
                  <a:pt x="1554" y="15857"/>
                  <a:pt x="1558" y="15883"/>
                </a:cubicBezTo>
                <a:cubicBezTo>
                  <a:pt x="1563" y="15909"/>
                  <a:pt x="1571" y="15931"/>
                  <a:pt x="1577" y="15931"/>
                </a:cubicBezTo>
                <a:cubicBezTo>
                  <a:pt x="1593" y="15931"/>
                  <a:pt x="1592" y="15850"/>
                  <a:pt x="1576" y="15812"/>
                </a:cubicBezTo>
                <a:cubicBezTo>
                  <a:pt x="1570" y="15796"/>
                  <a:pt x="1565" y="15740"/>
                  <a:pt x="1565" y="15689"/>
                </a:cubicBezTo>
                <a:cubicBezTo>
                  <a:pt x="1565" y="15638"/>
                  <a:pt x="1554" y="15518"/>
                  <a:pt x="1540" y="15421"/>
                </a:cubicBezTo>
                <a:cubicBezTo>
                  <a:pt x="1527" y="15323"/>
                  <a:pt x="1516" y="15217"/>
                  <a:pt x="1516" y="15187"/>
                </a:cubicBezTo>
                <a:cubicBezTo>
                  <a:pt x="1516" y="15157"/>
                  <a:pt x="1508" y="15106"/>
                  <a:pt x="1498" y="15073"/>
                </a:cubicBezTo>
                <a:cubicBezTo>
                  <a:pt x="1483" y="15024"/>
                  <a:pt x="1475" y="15027"/>
                  <a:pt x="1457" y="15090"/>
                </a:cubicBezTo>
                <a:cubicBezTo>
                  <a:pt x="1445" y="15133"/>
                  <a:pt x="1432" y="15170"/>
                  <a:pt x="1427" y="15170"/>
                </a:cubicBezTo>
                <a:cubicBezTo>
                  <a:pt x="1423" y="15170"/>
                  <a:pt x="1385" y="15041"/>
                  <a:pt x="1344" y="14884"/>
                </a:cubicBezTo>
                <a:cubicBezTo>
                  <a:pt x="1303" y="14727"/>
                  <a:pt x="1265" y="14600"/>
                  <a:pt x="1259" y="14600"/>
                </a:cubicBezTo>
                <a:close/>
                <a:moveTo>
                  <a:pt x="5548" y="15835"/>
                </a:moveTo>
                <a:cubicBezTo>
                  <a:pt x="5533" y="15835"/>
                  <a:pt x="5530" y="15922"/>
                  <a:pt x="5530" y="16339"/>
                </a:cubicBezTo>
                <a:cubicBezTo>
                  <a:pt x="5530" y="16889"/>
                  <a:pt x="5546" y="17104"/>
                  <a:pt x="5594" y="17197"/>
                </a:cubicBezTo>
                <a:cubicBezTo>
                  <a:pt x="5667" y="17340"/>
                  <a:pt x="5776" y="17228"/>
                  <a:pt x="5814" y="16970"/>
                </a:cubicBezTo>
                <a:cubicBezTo>
                  <a:pt x="5842" y="16789"/>
                  <a:pt x="5843" y="15835"/>
                  <a:pt x="5816" y="15835"/>
                </a:cubicBezTo>
                <a:cubicBezTo>
                  <a:pt x="5801" y="15835"/>
                  <a:pt x="5797" y="15921"/>
                  <a:pt x="5797" y="16332"/>
                </a:cubicBezTo>
                <a:lnTo>
                  <a:pt x="5797" y="16832"/>
                </a:lnTo>
                <a:lnTo>
                  <a:pt x="5754" y="16999"/>
                </a:lnTo>
                <a:cubicBezTo>
                  <a:pt x="5729" y="17099"/>
                  <a:pt x="5700" y="17166"/>
                  <a:pt x="5682" y="17166"/>
                </a:cubicBezTo>
                <a:cubicBezTo>
                  <a:pt x="5664" y="17166"/>
                  <a:pt x="5635" y="17099"/>
                  <a:pt x="5610" y="16999"/>
                </a:cubicBezTo>
                <a:lnTo>
                  <a:pt x="5567" y="16832"/>
                </a:lnTo>
                <a:lnTo>
                  <a:pt x="5567" y="16332"/>
                </a:lnTo>
                <a:cubicBezTo>
                  <a:pt x="5567" y="15921"/>
                  <a:pt x="5563" y="15835"/>
                  <a:pt x="5548" y="15835"/>
                </a:cubicBezTo>
                <a:close/>
                <a:moveTo>
                  <a:pt x="6084" y="15835"/>
                </a:moveTo>
                <a:cubicBezTo>
                  <a:pt x="6067" y="15835"/>
                  <a:pt x="6051" y="15871"/>
                  <a:pt x="6047" y="15918"/>
                </a:cubicBezTo>
                <a:cubicBezTo>
                  <a:pt x="6032" y="16080"/>
                  <a:pt x="6002" y="16264"/>
                  <a:pt x="5991" y="16264"/>
                </a:cubicBezTo>
                <a:cubicBezTo>
                  <a:pt x="5975" y="16264"/>
                  <a:pt x="5907" y="16696"/>
                  <a:pt x="5906" y="16796"/>
                </a:cubicBezTo>
                <a:cubicBezTo>
                  <a:pt x="5906" y="16864"/>
                  <a:pt x="5921" y="16879"/>
                  <a:pt x="5994" y="16891"/>
                </a:cubicBezTo>
                <a:lnTo>
                  <a:pt x="6082" y="16904"/>
                </a:lnTo>
                <a:lnTo>
                  <a:pt x="6086" y="17083"/>
                </a:lnTo>
                <a:cubicBezTo>
                  <a:pt x="6091" y="17310"/>
                  <a:pt x="6112" y="17318"/>
                  <a:pt x="6112" y="17091"/>
                </a:cubicBezTo>
                <a:cubicBezTo>
                  <a:pt x="6112" y="16961"/>
                  <a:pt x="6118" y="16915"/>
                  <a:pt x="6137" y="16896"/>
                </a:cubicBezTo>
                <a:cubicBezTo>
                  <a:pt x="6150" y="16882"/>
                  <a:pt x="6161" y="16854"/>
                  <a:pt x="6161" y="16834"/>
                </a:cubicBezTo>
                <a:cubicBezTo>
                  <a:pt x="6161" y="16814"/>
                  <a:pt x="6150" y="16786"/>
                  <a:pt x="6137" y="16772"/>
                </a:cubicBezTo>
                <a:cubicBezTo>
                  <a:pt x="6114" y="16750"/>
                  <a:pt x="6112" y="16709"/>
                  <a:pt x="6112" y="16292"/>
                </a:cubicBezTo>
                <a:cubicBezTo>
                  <a:pt x="6112" y="15843"/>
                  <a:pt x="6112" y="15835"/>
                  <a:pt x="6084" y="15835"/>
                </a:cubicBezTo>
                <a:close/>
                <a:moveTo>
                  <a:pt x="19514" y="20105"/>
                </a:moveTo>
                <a:lnTo>
                  <a:pt x="19514" y="20823"/>
                </a:lnTo>
                <a:lnTo>
                  <a:pt x="19514" y="21542"/>
                </a:lnTo>
                <a:lnTo>
                  <a:pt x="19621" y="21542"/>
                </a:lnTo>
                <a:cubicBezTo>
                  <a:pt x="19711" y="21542"/>
                  <a:pt x="19734" y="21528"/>
                  <a:pt x="19761" y="21446"/>
                </a:cubicBezTo>
                <a:cubicBezTo>
                  <a:pt x="19809" y="21298"/>
                  <a:pt x="19834" y="21046"/>
                  <a:pt x="19832" y="20741"/>
                </a:cubicBezTo>
                <a:cubicBezTo>
                  <a:pt x="19830" y="20506"/>
                  <a:pt x="19825" y="20457"/>
                  <a:pt x="19787" y="20310"/>
                </a:cubicBezTo>
                <a:cubicBezTo>
                  <a:pt x="19746" y="20147"/>
                  <a:pt x="19743" y="20144"/>
                  <a:pt x="19630" y="20125"/>
                </a:cubicBezTo>
                <a:lnTo>
                  <a:pt x="19514" y="20105"/>
                </a:lnTo>
                <a:close/>
                <a:moveTo>
                  <a:pt x="19114" y="20109"/>
                </a:moveTo>
                <a:lnTo>
                  <a:pt x="19114" y="20827"/>
                </a:lnTo>
                <a:cubicBezTo>
                  <a:pt x="19114" y="21512"/>
                  <a:pt x="19115" y="21542"/>
                  <a:pt x="19138" y="21542"/>
                </a:cubicBezTo>
                <a:cubicBezTo>
                  <a:pt x="19161" y="21542"/>
                  <a:pt x="19162" y="21510"/>
                  <a:pt x="19162" y="21045"/>
                </a:cubicBezTo>
                <a:cubicBezTo>
                  <a:pt x="19162" y="20718"/>
                  <a:pt x="19167" y="20537"/>
                  <a:pt x="19176" y="20514"/>
                </a:cubicBezTo>
                <a:cubicBezTo>
                  <a:pt x="19192" y="20476"/>
                  <a:pt x="19229" y="20639"/>
                  <a:pt x="19265" y="20911"/>
                </a:cubicBezTo>
                <a:cubicBezTo>
                  <a:pt x="19279" y="21010"/>
                  <a:pt x="19294" y="21104"/>
                  <a:pt x="19300" y="21120"/>
                </a:cubicBezTo>
                <a:cubicBezTo>
                  <a:pt x="19312" y="21155"/>
                  <a:pt x="19341" y="21343"/>
                  <a:pt x="19351" y="21459"/>
                </a:cubicBezTo>
                <a:cubicBezTo>
                  <a:pt x="19356" y="21512"/>
                  <a:pt x="19372" y="21542"/>
                  <a:pt x="19394" y="21542"/>
                </a:cubicBezTo>
                <a:lnTo>
                  <a:pt x="19429" y="21542"/>
                </a:lnTo>
                <a:lnTo>
                  <a:pt x="19429" y="20829"/>
                </a:lnTo>
                <a:cubicBezTo>
                  <a:pt x="19429" y="20227"/>
                  <a:pt x="19426" y="20116"/>
                  <a:pt x="19411" y="20116"/>
                </a:cubicBezTo>
                <a:cubicBezTo>
                  <a:pt x="19396" y="20116"/>
                  <a:pt x="19393" y="20211"/>
                  <a:pt x="19393" y="20684"/>
                </a:cubicBezTo>
                <a:cubicBezTo>
                  <a:pt x="19393" y="21035"/>
                  <a:pt x="19388" y="21263"/>
                  <a:pt x="19380" y="21283"/>
                </a:cubicBezTo>
                <a:cubicBezTo>
                  <a:pt x="19373" y="21300"/>
                  <a:pt x="19364" y="21269"/>
                  <a:pt x="19360" y="21214"/>
                </a:cubicBezTo>
                <a:cubicBezTo>
                  <a:pt x="19357" y="21159"/>
                  <a:pt x="19348" y="21115"/>
                  <a:pt x="19342" y="21115"/>
                </a:cubicBezTo>
                <a:cubicBezTo>
                  <a:pt x="19336" y="21115"/>
                  <a:pt x="19326" y="21066"/>
                  <a:pt x="19320" y="21008"/>
                </a:cubicBezTo>
                <a:cubicBezTo>
                  <a:pt x="19305" y="20876"/>
                  <a:pt x="19280" y="20718"/>
                  <a:pt x="19269" y="20684"/>
                </a:cubicBezTo>
                <a:cubicBezTo>
                  <a:pt x="19264" y="20670"/>
                  <a:pt x="19244" y="20543"/>
                  <a:pt x="19225" y="20400"/>
                </a:cubicBezTo>
                <a:cubicBezTo>
                  <a:pt x="19195" y="20180"/>
                  <a:pt x="19184" y="20137"/>
                  <a:pt x="19152" y="20125"/>
                </a:cubicBezTo>
                <a:lnTo>
                  <a:pt x="19114" y="20109"/>
                </a:lnTo>
                <a:close/>
                <a:moveTo>
                  <a:pt x="13086" y="20116"/>
                </a:moveTo>
                <a:lnTo>
                  <a:pt x="13086" y="20829"/>
                </a:lnTo>
                <a:cubicBezTo>
                  <a:pt x="13086" y="21511"/>
                  <a:pt x="13087" y="21542"/>
                  <a:pt x="13110" y="21542"/>
                </a:cubicBezTo>
                <a:cubicBezTo>
                  <a:pt x="13133" y="21542"/>
                  <a:pt x="13135" y="21511"/>
                  <a:pt x="13135" y="21052"/>
                </a:cubicBezTo>
                <a:cubicBezTo>
                  <a:pt x="13135" y="20781"/>
                  <a:pt x="13138" y="20548"/>
                  <a:pt x="13142" y="20532"/>
                </a:cubicBezTo>
                <a:cubicBezTo>
                  <a:pt x="13154" y="20484"/>
                  <a:pt x="13184" y="20552"/>
                  <a:pt x="13197" y="20658"/>
                </a:cubicBezTo>
                <a:cubicBezTo>
                  <a:pt x="13214" y="20805"/>
                  <a:pt x="13245" y="21011"/>
                  <a:pt x="13291" y="21294"/>
                </a:cubicBezTo>
                <a:cubicBezTo>
                  <a:pt x="13325" y="21499"/>
                  <a:pt x="13338" y="21542"/>
                  <a:pt x="13367" y="21542"/>
                </a:cubicBezTo>
                <a:lnTo>
                  <a:pt x="13402" y="21542"/>
                </a:lnTo>
                <a:lnTo>
                  <a:pt x="13402" y="20829"/>
                </a:lnTo>
                <a:cubicBezTo>
                  <a:pt x="13402" y="20152"/>
                  <a:pt x="13400" y="20116"/>
                  <a:pt x="13378" y="20116"/>
                </a:cubicBezTo>
                <a:cubicBezTo>
                  <a:pt x="13356" y="20116"/>
                  <a:pt x="13354" y="20154"/>
                  <a:pt x="13351" y="20622"/>
                </a:cubicBezTo>
                <a:cubicBezTo>
                  <a:pt x="13348" y="20955"/>
                  <a:pt x="13342" y="21136"/>
                  <a:pt x="13333" y="21148"/>
                </a:cubicBezTo>
                <a:cubicBezTo>
                  <a:pt x="13325" y="21159"/>
                  <a:pt x="13293" y="21009"/>
                  <a:pt x="13260" y="20816"/>
                </a:cubicBezTo>
                <a:cubicBezTo>
                  <a:pt x="13228" y="20623"/>
                  <a:pt x="13194" y="20424"/>
                  <a:pt x="13186" y="20374"/>
                </a:cubicBezTo>
                <a:cubicBezTo>
                  <a:pt x="13177" y="20323"/>
                  <a:pt x="13167" y="20245"/>
                  <a:pt x="13163" y="20200"/>
                </a:cubicBezTo>
                <a:cubicBezTo>
                  <a:pt x="13159" y="20146"/>
                  <a:pt x="13144" y="20116"/>
                  <a:pt x="13121" y="20116"/>
                </a:cubicBezTo>
                <a:lnTo>
                  <a:pt x="13086" y="20116"/>
                </a:lnTo>
                <a:close/>
                <a:moveTo>
                  <a:pt x="13474" y="20116"/>
                </a:moveTo>
                <a:lnTo>
                  <a:pt x="13474" y="20829"/>
                </a:lnTo>
                <a:lnTo>
                  <a:pt x="13474" y="21542"/>
                </a:lnTo>
                <a:lnTo>
                  <a:pt x="13578" y="21542"/>
                </a:lnTo>
                <a:cubicBezTo>
                  <a:pt x="13744" y="21542"/>
                  <a:pt x="13793" y="21365"/>
                  <a:pt x="13792" y="20776"/>
                </a:cubicBezTo>
                <a:cubicBezTo>
                  <a:pt x="13791" y="20481"/>
                  <a:pt x="13788" y="20437"/>
                  <a:pt x="13757" y="20325"/>
                </a:cubicBezTo>
                <a:cubicBezTo>
                  <a:pt x="13709" y="20149"/>
                  <a:pt x="13680" y="20116"/>
                  <a:pt x="13571" y="20116"/>
                </a:cubicBezTo>
                <a:lnTo>
                  <a:pt x="13474" y="20116"/>
                </a:lnTo>
                <a:close/>
                <a:moveTo>
                  <a:pt x="12803" y="20118"/>
                </a:moveTo>
                <a:cubicBezTo>
                  <a:pt x="12782" y="20129"/>
                  <a:pt x="12762" y="20154"/>
                  <a:pt x="12747" y="20195"/>
                </a:cubicBezTo>
                <a:cubicBezTo>
                  <a:pt x="12679" y="20382"/>
                  <a:pt x="12674" y="20427"/>
                  <a:pt x="12674" y="20829"/>
                </a:cubicBezTo>
                <a:cubicBezTo>
                  <a:pt x="12674" y="21231"/>
                  <a:pt x="12679" y="21276"/>
                  <a:pt x="12747" y="21463"/>
                </a:cubicBezTo>
                <a:cubicBezTo>
                  <a:pt x="12766" y="21517"/>
                  <a:pt x="12805" y="21543"/>
                  <a:pt x="12846" y="21542"/>
                </a:cubicBezTo>
                <a:cubicBezTo>
                  <a:pt x="12887" y="21542"/>
                  <a:pt x="12930" y="21514"/>
                  <a:pt x="12958" y="21459"/>
                </a:cubicBezTo>
                <a:cubicBezTo>
                  <a:pt x="12999" y="21378"/>
                  <a:pt x="13001" y="21367"/>
                  <a:pt x="13001" y="21102"/>
                </a:cubicBezTo>
                <a:lnTo>
                  <a:pt x="13002" y="20829"/>
                </a:lnTo>
                <a:lnTo>
                  <a:pt x="12929" y="20829"/>
                </a:lnTo>
                <a:cubicBezTo>
                  <a:pt x="12846" y="20829"/>
                  <a:pt x="12829" y="20910"/>
                  <a:pt x="12907" y="20933"/>
                </a:cubicBezTo>
                <a:cubicBezTo>
                  <a:pt x="12954" y="20946"/>
                  <a:pt x="12959" y="20960"/>
                  <a:pt x="12963" y="21082"/>
                </a:cubicBezTo>
                <a:cubicBezTo>
                  <a:pt x="12970" y="21337"/>
                  <a:pt x="12904" y="21478"/>
                  <a:pt x="12806" y="21417"/>
                </a:cubicBezTo>
                <a:cubicBezTo>
                  <a:pt x="12744" y="21378"/>
                  <a:pt x="12707" y="21148"/>
                  <a:pt x="12706" y="20796"/>
                </a:cubicBezTo>
                <a:cubicBezTo>
                  <a:pt x="12705" y="20599"/>
                  <a:pt x="12711" y="20523"/>
                  <a:pt x="12734" y="20426"/>
                </a:cubicBezTo>
                <a:cubicBezTo>
                  <a:pt x="12750" y="20360"/>
                  <a:pt x="12773" y="20305"/>
                  <a:pt x="12784" y="20305"/>
                </a:cubicBezTo>
                <a:cubicBezTo>
                  <a:pt x="12796" y="20305"/>
                  <a:pt x="12809" y="20285"/>
                  <a:pt x="12814" y="20259"/>
                </a:cubicBezTo>
                <a:cubicBezTo>
                  <a:pt x="12828" y="20166"/>
                  <a:pt x="12878" y="20213"/>
                  <a:pt x="12917" y="20356"/>
                </a:cubicBezTo>
                <a:cubicBezTo>
                  <a:pt x="12960" y="20516"/>
                  <a:pt x="13000" y="20519"/>
                  <a:pt x="12975" y="20360"/>
                </a:cubicBezTo>
                <a:cubicBezTo>
                  <a:pt x="12947" y="20183"/>
                  <a:pt x="12867" y="20086"/>
                  <a:pt x="12803" y="20118"/>
                </a:cubicBezTo>
                <a:close/>
                <a:moveTo>
                  <a:pt x="18830" y="20118"/>
                </a:moveTo>
                <a:cubicBezTo>
                  <a:pt x="18808" y="20131"/>
                  <a:pt x="18789" y="20157"/>
                  <a:pt x="18774" y="20197"/>
                </a:cubicBezTo>
                <a:cubicBezTo>
                  <a:pt x="18712" y="20367"/>
                  <a:pt x="18702" y="20452"/>
                  <a:pt x="18702" y="20836"/>
                </a:cubicBezTo>
                <a:lnTo>
                  <a:pt x="18701" y="21199"/>
                </a:lnTo>
                <a:lnTo>
                  <a:pt x="18750" y="21371"/>
                </a:lnTo>
                <a:cubicBezTo>
                  <a:pt x="18794" y="21528"/>
                  <a:pt x="18805" y="21542"/>
                  <a:pt x="18871" y="21542"/>
                </a:cubicBezTo>
                <a:cubicBezTo>
                  <a:pt x="18921" y="21542"/>
                  <a:pt x="18958" y="21512"/>
                  <a:pt x="18992" y="21443"/>
                </a:cubicBezTo>
                <a:cubicBezTo>
                  <a:pt x="19040" y="21345"/>
                  <a:pt x="19041" y="21338"/>
                  <a:pt x="19041" y="21087"/>
                </a:cubicBezTo>
                <a:lnTo>
                  <a:pt x="19041" y="20829"/>
                </a:lnTo>
                <a:lnTo>
                  <a:pt x="18962" y="20829"/>
                </a:lnTo>
                <a:cubicBezTo>
                  <a:pt x="18875" y="20829"/>
                  <a:pt x="18854" y="20910"/>
                  <a:pt x="18935" y="20933"/>
                </a:cubicBezTo>
                <a:cubicBezTo>
                  <a:pt x="18982" y="20946"/>
                  <a:pt x="18987" y="20960"/>
                  <a:pt x="18990" y="21091"/>
                </a:cubicBezTo>
                <a:cubicBezTo>
                  <a:pt x="18996" y="21333"/>
                  <a:pt x="18970" y="21415"/>
                  <a:pt x="18886" y="21419"/>
                </a:cubicBezTo>
                <a:cubicBezTo>
                  <a:pt x="18803" y="21424"/>
                  <a:pt x="18769" y="21343"/>
                  <a:pt x="18756" y="21111"/>
                </a:cubicBezTo>
                <a:cubicBezTo>
                  <a:pt x="18752" y="21036"/>
                  <a:pt x="18743" y="20961"/>
                  <a:pt x="18737" y="20946"/>
                </a:cubicBezTo>
                <a:cubicBezTo>
                  <a:pt x="18719" y="20903"/>
                  <a:pt x="18723" y="20768"/>
                  <a:pt x="18749" y="20563"/>
                </a:cubicBezTo>
                <a:cubicBezTo>
                  <a:pt x="18770" y="20388"/>
                  <a:pt x="18837" y="20211"/>
                  <a:pt x="18880" y="20211"/>
                </a:cubicBezTo>
                <a:cubicBezTo>
                  <a:pt x="18901" y="20211"/>
                  <a:pt x="18980" y="20404"/>
                  <a:pt x="18980" y="20453"/>
                </a:cubicBezTo>
                <a:cubicBezTo>
                  <a:pt x="18980" y="20476"/>
                  <a:pt x="18988" y="20497"/>
                  <a:pt x="18998" y="20497"/>
                </a:cubicBezTo>
                <a:cubicBezTo>
                  <a:pt x="19018" y="20497"/>
                  <a:pt x="19022" y="20411"/>
                  <a:pt x="19007" y="20327"/>
                </a:cubicBezTo>
                <a:cubicBezTo>
                  <a:pt x="18979" y="20165"/>
                  <a:pt x="18895" y="20081"/>
                  <a:pt x="18830" y="2011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warm Robots | Hardware: Power Block Requirements and Verificatio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Power Block Requirements and Verification</a:t>
            </a:r>
          </a:p>
        </p:txBody>
      </p:sp>
      <p:graphicFrame>
        <p:nvGraphicFramePr>
          <p:cNvPr id="202" name="Table"/>
          <p:cNvGraphicFramePr/>
          <p:nvPr/>
        </p:nvGraphicFramePr>
        <p:xfrm>
          <a:off x="4563073" y="2692400"/>
          <a:ext cx="15257854" cy="83312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7631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6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Requirement: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Verification: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Charging Circuit: Able to charge the battery in less than 1 hour.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Mixed, correct circuit charges in 4 hours, swapping resistor 1 and 2 causes charging in 40 minutes</a:t>
                      </a:r>
                    </a:p>
                  </a:txBody>
                  <a:tcPr marL="50800" marR="50800" marT="50800" marB="50800" horzOverflow="overflow">
                    <a:solidFill>
                      <a:schemeClr val="accent3">
                        <a:satOff val="18648"/>
                        <a:lumOff val="5971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87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Voltage Regulator: Able to maintain a voltage output between 2.95V and 3.4V over an input range of 3.5V to 4.2V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Pass, voltage ranges between 3.27V and 3.29V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Voltage Regulator: Able to provide 500mA of steady state current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Pass, No degradation while drawing 500mA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Battery: Able to provide 500 mA for 30 mins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Pass, stayed in operation for over 30 minutes 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Battery: Output voltage stays between 3.5 and 4.2V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Pass, min voltage seen was 3.7V, max was 4.18V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warm Robots | Hardware: Motor Block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Motor Block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090987" y="3841429"/>
            <a:ext cx="14817644" cy="906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12089" y="4848605"/>
            <a:ext cx="6798601" cy="2481163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Uses DRV8833 as controll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Uses DRV8833 as controller</a:t>
            </a:r>
          </a:p>
          <a:p>
            <a:r>
              <a:t> Current limits to 1A draw per motor (Eq. 1)</a:t>
            </a:r>
          </a:p>
          <a:p>
            <a:r>
              <a:t> Digital PWM signals amplified</a:t>
            </a:r>
          </a:p>
          <a:p>
            <a:r>
              <a:t> Bidirectional control for each motor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warm Robots | Hardware: Motor Block Requirements and Verificatio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Motor Block Requirements and Verification</a:t>
            </a:r>
          </a:p>
        </p:txBody>
      </p:sp>
      <p:graphicFrame>
        <p:nvGraphicFramePr>
          <p:cNvPr id="210" name="Table"/>
          <p:cNvGraphicFramePr/>
          <p:nvPr/>
        </p:nvGraphicFramePr>
        <p:xfrm>
          <a:off x="4572000" y="4171950"/>
          <a:ext cx="15239999" cy="53721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7622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7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Requirement: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Verification: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87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DC Motor: Draw less than 150mA with no load at 4V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Fail, Draws 190 mA, but since the power profile of the SoC was 100mA under what we expected this was a non-issue</a:t>
                      </a:r>
                    </a:p>
                  </a:txBody>
                  <a:tcPr marL="50800" marR="50800" marT="50800" marB="50800" horzOverflow="overflow">
                    <a:solidFill>
                      <a:srgbClr val="FF26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Motor Controller: Operate from 3.7 to 4.2V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Pass, some mild speed changes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Motor Controller: Be able to run a DC motor bidirectionally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sym typeface="Helvetica Neue Light"/>
                        </a:rPr>
                        <a:t>Pass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warm Robots | Hardware: Layou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Layout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15"/>
          <a:stretch>
            <a:fillRect/>
          </a:stretch>
        </p:blipFill>
        <p:spPr>
          <a:xfrm>
            <a:off x="16543732" y="1762126"/>
            <a:ext cx="6830704" cy="10844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55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047" y="272"/>
                </a:moveTo>
                <a:cubicBezTo>
                  <a:pt x="14806" y="275"/>
                  <a:pt x="18562" y="282"/>
                  <a:pt x="18579" y="289"/>
                </a:cubicBezTo>
                <a:cubicBezTo>
                  <a:pt x="18598" y="297"/>
                  <a:pt x="18604" y="329"/>
                  <a:pt x="18593" y="370"/>
                </a:cubicBezTo>
                <a:cubicBezTo>
                  <a:pt x="18577" y="433"/>
                  <a:pt x="18568" y="438"/>
                  <a:pt x="18471" y="443"/>
                </a:cubicBezTo>
                <a:cubicBezTo>
                  <a:pt x="18368" y="449"/>
                  <a:pt x="18367" y="450"/>
                  <a:pt x="18358" y="533"/>
                </a:cubicBezTo>
                <a:cubicBezTo>
                  <a:pt x="18351" y="604"/>
                  <a:pt x="18340" y="618"/>
                  <a:pt x="18286" y="623"/>
                </a:cubicBezTo>
                <a:lnTo>
                  <a:pt x="18222" y="628"/>
                </a:lnTo>
                <a:lnTo>
                  <a:pt x="18222" y="1781"/>
                </a:lnTo>
                <a:lnTo>
                  <a:pt x="18222" y="2933"/>
                </a:lnTo>
                <a:lnTo>
                  <a:pt x="18293" y="2963"/>
                </a:lnTo>
                <a:cubicBezTo>
                  <a:pt x="18351" y="2987"/>
                  <a:pt x="18364" y="3007"/>
                  <a:pt x="18364" y="3071"/>
                </a:cubicBezTo>
                <a:lnTo>
                  <a:pt x="18364" y="3149"/>
                </a:lnTo>
                <a:lnTo>
                  <a:pt x="18593" y="3149"/>
                </a:lnTo>
                <a:lnTo>
                  <a:pt x="18824" y="3149"/>
                </a:lnTo>
                <a:lnTo>
                  <a:pt x="19246" y="3415"/>
                </a:lnTo>
                <a:cubicBezTo>
                  <a:pt x="19478" y="3561"/>
                  <a:pt x="19660" y="3686"/>
                  <a:pt x="19650" y="3692"/>
                </a:cubicBezTo>
                <a:cubicBezTo>
                  <a:pt x="19640" y="3699"/>
                  <a:pt x="19387" y="3704"/>
                  <a:pt x="19088" y="3704"/>
                </a:cubicBezTo>
                <a:lnTo>
                  <a:pt x="18543" y="3704"/>
                </a:lnTo>
                <a:lnTo>
                  <a:pt x="18197" y="3489"/>
                </a:lnTo>
                <a:lnTo>
                  <a:pt x="17850" y="3273"/>
                </a:lnTo>
                <a:lnTo>
                  <a:pt x="17853" y="2752"/>
                </a:lnTo>
                <a:cubicBezTo>
                  <a:pt x="17855" y="2239"/>
                  <a:pt x="17854" y="2230"/>
                  <a:pt x="17793" y="2189"/>
                </a:cubicBezTo>
                <a:lnTo>
                  <a:pt x="17730" y="2147"/>
                </a:lnTo>
                <a:lnTo>
                  <a:pt x="15086" y="2147"/>
                </a:lnTo>
                <a:lnTo>
                  <a:pt x="12440" y="2147"/>
                </a:lnTo>
                <a:lnTo>
                  <a:pt x="12266" y="2031"/>
                </a:lnTo>
                <a:cubicBezTo>
                  <a:pt x="12170" y="1967"/>
                  <a:pt x="12078" y="1914"/>
                  <a:pt x="12062" y="1914"/>
                </a:cubicBezTo>
                <a:cubicBezTo>
                  <a:pt x="12047" y="1914"/>
                  <a:pt x="11886" y="1821"/>
                  <a:pt x="11705" y="1707"/>
                </a:cubicBezTo>
                <a:cubicBezTo>
                  <a:pt x="11479" y="1564"/>
                  <a:pt x="11385" y="1494"/>
                  <a:pt x="11405" y="1481"/>
                </a:cubicBezTo>
                <a:cubicBezTo>
                  <a:pt x="11425" y="1469"/>
                  <a:pt x="11461" y="1474"/>
                  <a:pt x="11519" y="1500"/>
                </a:cubicBezTo>
                <a:cubicBezTo>
                  <a:pt x="11592" y="1533"/>
                  <a:pt x="11643" y="1538"/>
                  <a:pt x="11886" y="1538"/>
                </a:cubicBezTo>
                <a:lnTo>
                  <a:pt x="12168" y="1538"/>
                </a:lnTo>
                <a:lnTo>
                  <a:pt x="12356" y="1418"/>
                </a:lnTo>
                <a:lnTo>
                  <a:pt x="12546" y="1297"/>
                </a:lnTo>
                <a:lnTo>
                  <a:pt x="12546" y="1118"/>
                </a:lnTo>
                <a:lnTo>
                  <a:pt x="12544" y="939"/>
                </a:lnTo>
                <a:lnTo>
                  <a:pt x="12357" y="818"/>
                </a:lnTo>
                <a:lnTo>
                  <a:pt x="12170" y="697"/>
                </a:lnTo>
                <a:lnTo>
                  <a:pt x="11867" y="697"/>
                </a:lnTo>
                <a:lnTo>
                  <a:pt x="11563" y="697"/>
                </a:lnTo>
                <a:lnTo>
                  <a:pt x="11387" y="816"/>
                </a:lnTo>
                <a:lnTo>
                  <a:pt x="11212" y="934"/>
                </a:lnTo>
                <a:lnTo>
                  <a:pt x="11212" y="1119"/>
                </a:lnTo>
                <a:lnTo>
                  <a:pt x="11212" y="1305"/>
                </a:lnTo>
                <a:lnTo>
                  <a:pt x="11312" y="1368"/>
                </a:lnTo>
                <a:cubicBezTo>
                  <a:pt x="11404" y="1426"/>
                  <a:pt x="11421" y="1467"/>
                  <a:pt x="11352" y="1467"/>
                </a:cubicBezTo>
                <a:cubicBezTo>
                  <a:pt x="11337" y="1467"/>
                  <a:pt x="11172" y="1370"/>
                  <a:pt x="10986" y="1253"/>
                </a:cubicBezTo>
                <a:cubicBezTo>
                  <a:pt x="10656" y="1045"/>
                  <a:pt x="10644" y="1039"/>
                  <a:pt x="10511" y="1034"/>
                </a:cubicBezTo>
                <a:cubicBezTo>
                  <a:pt x="10388" y="1029"/>
                  <a:pt x="10374" y="1024"/>
                  <a:pt x="10361" y="979"/>
                </a:cubicBezTo>
                <a:cubicBezTo>
                  <a:pt x="10353" y="952"/>
                  <a:pt x="10270" y="881"/>
                  <a:pt x="10175" y="819"/>
                </a:cubicBezTo>
                <a:cubicBezTo>
                  <a:pt x="10081" y="758"/>
                  <a:pt x="10009" y="701"/>
                  <a:pt x="10013" y="692"/>
                </a:cubicBezTo>
                <a:cubicBezTo>
                  <a:pt x="10018" y="683"/>
                  <a:pt x="9886" y="682"/>
                  <a:pt x="9706" y="689"/>
                </a:cubicBezTo>
                <a:lnTo>
                  <a:pt x="9391" y="702"/>
                </a:lnTo>
                <a:lnTo>
                  <a:pt x="9209" y="817"/>
                </a:lnTo>
                <a:lnTo>
                  <a:pt x="9027" y="932"/>
                </a:lnTo>
                <a:lnTo>
                  <a:pt x="9027" y="1119"/>
                </a:lnTo>
                <a:lnTo>
                  <a:pt x="9027" y="1306"/>
                </a:lnTo>
                <a:lnTo>
                  <a:pt x="9216" y="1422"/>
                </a:lnTo>
                <a:lnTo>
                  <a:pt x="9406" y="1538"/>
                </a:lnTo>
                <a:lnTo>
                  <a:pt x="9699" y="1538"/>
                </a:lnTo>
                <a:lnTo>
                  <a:pt x="9993" y="1538"/>
                </a:lnTo>
                <a:lnTo>
                  <a:pt x="10170" y="1421"/>
                </a:lnTo>
                <a:cubicBezTo>
                  <a:pt x="10289" y="1342"/>
                  <a:pt x="10350" y="1285"/>
                  <a:pt x="10360" y="1247"/>
                </a:cubicBezTo>
                <a:cubicBezTo>
                  <a:pt x="10384" y="1148"/>
                  <a:pt x="10477" y="1160"/>
                  <a:pt x="10688" y="1290"/>
                </a:cubicBezTo>
                <a:cubicBezTo>
                  <a:pt x="10789" y="1352"/>
                  <a:pt x="10892" y="1410"/>
                  <a:pt x="10918" y="1420"/>
                </a:cubicBezTo>
                <a:cubicBezTo>
                  <a:pt x="11000" y="1449"/>
                  <a:pt x="12317" y="2286"/>
                  <a:pt x="12298" y="2297"/>
                </a:cubicBezTo>
                <a:cubicBezTo>
                  <a:pt x="12289" y="2303"/>
                  <a:pt x="10399" y="2308"/>
                  <a:pt x="8099" y="2308"/>
                </a:cubicBezTo>
                <a:lnTo>
                  <a:pt x="3918" y="2308"/>
                </a:lnTo>
                <a:lnTo>
                  <a:pt x="3918" y="4205"/>
                </a:lnTo>
                <a:lnTo>
                  <a:pt x="3918" y="6102"/>
                </a:lnTo>
                <a:lnTo>
                  <a:pt x="9649" y="6102"/>
                </a:lnTo>
                <a:cubicBezTo>
                  <a:pt x="12802" y="6102"/>
                  <a:pt x="15387" y="6109"/>
                  <a:pt x="15394" y="6117"/>
                </a:cubicBezTo>
                <a:cubicBezTo>
                  <a:pt x="15417" y="6140"/>
                  <a:pt x="13927" y="7068"/>
                  <a:pt x="13867" y="7068"/>
                </a:cubicBezTo>
                <a:cubicBezTo>
                  <a:pt x="13769" y="7068"/>
                  <a:pt x="13609" y="7125"/>
                  <a:pt x="13573" y="7172"/>
                </a:cubicBezTo>
                <a:cubicBezTo>
                  <a:pt x="13430" y="7363"/>
                  <a:pt x="13816" y="7540"/>
                  <a:pt x="14052" y="7392"/>
                </a:cubicBezTo>
                <a:cubicBezTo>
                  <a:pt x="14121" y="7348"/>
                  <a:pt x="14134" y="7325"/>
                  <a:pt x="14134" y="7252"/>
                </a:cubicBezTo>
                <a:cubicBezTo>
                  <a:pt x="14134" y="7169"/>
                  <a:pt x="14144" y="7157"/>
                  <a:pt x="14291" y="7061"/>
                </a:cubicBezTo>
                <a:cubicBezTo>
                  <a:pt x="14377" y="7005"/>
                  <a:pt x="14460" y="6964"/>
                  <a:pt x="14476" y="6970"/>
                </a:cubicBezTo>
                <a:cubicBezTo>
                  <a:pt x="14492" y="6977"/>
                  <a:pt x="14504" y="7132"/>
                  <a:pt x="14503" y="7360"/>
                </a:cubicBezTo>
                <a:lnTo>
                  <a:pt x="14503" y="7739"/>
                </a:lnTo>
                <a:lnTo>
                  <a:pt x="13557" y="8335"/>
                </a:lnTo>
                <a:cubicBezTo>
                  <a:pt x="12665" y="8895"/>
                  <a:pt x="12546" y="8960"/>
                  <a:pt x="12479" y="8918"/>
                </a:cubicBezTo>
                <a:cubicBezTo>
                  <a:pt x="12469" y="8911"/>
                  <a:pt x="12460" y="8802"/>
                  <a:pt x="12460" y="8676"/>
                </a:cubicBezTo>
                <a:lnTo>
                  <a:pt x="12460" y="8447"/>
                </a:lnTo>
                <a:lnTo>
                  <a:pt x="11658" y="8442"/>
                </a:lnTo>
                <a:lnTo>
                  <a:pt x="10856" y="8437"/>
                </a:lnTo>
                <a:lnTo>
                  <a:pt x="10848" y="8387"/>
                </a:lnTo>
                <a:cubicBezTo>
                  <a:pt x="10838" y="8332"/>
                  <a:pt x="10880" y="8291"/>
                  <a:pt x="10969" y="8266"/>
                </a:cubicBezTo>
                <a:cubicBezTo>
                  <a:pt x="11001" y="8257"/>
                  <a:pt x="11046" y="8242"/>
                  <a:pt x="11070" y="8233"/>
                </a:cubicBezTo>
                <a:cubicBezTo>
                  <a:pt x="11173" y="8193"/>
                  <a:pt x="11364" y="8144"/>
                  <a:pt x="11386" y="8153"/>
                </a:cubicBezTo>
                <a:cubicBezTo>
                  <a:pt x="11399" y="8158"/>
                  <a:pt x="11410" y="8198"/>
                  <a:pt x="11410" y="8241"/>
                </a:cubicBezTo>
                <a:lnTo>
                  <a:pt x="11410" y="8321"/>
                </a:lnTo>
                <a:lnTo>
                  <a:pt x="12276" y="8321"/>
                </a:lnTo>
                <a:lnTo>
                  <a:pt x="13142" y="8321"/>
                </a:lnTo>
                <a:lnTo>
                  <a:pt x="13142" y="7238"/>
                </a:lnTo>
                <a:lnTo>
                  <a:pt x="13142" y="6155"/>
                </a:lnTo>
                <a:lnTo>
                  <a:pt x="12277" y="6155"/>
                </a:lnTo>
                <a:lnTo>
                  <a:pt x="11412" y="6155"/>
                </a:lnTo>
                <a:lnTo>
                  <a:pt x="11404" y="6402"/>
                </a:lnTo>
                <a:lnTo>
                  <a:pt x="11396" y="6648"/>
                </a:lnTo>
                <a:lnTo>
                  <a:pt x="10856" y="6648"/>
                </a:lnTo>
                <a:lnTo>
                  <a:pt x="10318" y="6648"/>
                </a:lnTo>
                <a:lnTo>
                  <a:pt x="10309" y="6402"/>
                </a:lnTo>
                <a:lnTo>
                  <a:pt x="10302" y="6155"/>
                </a:lnTo>
                <a:lnTo>
                  <a:pt x="9437" y="6155"/>
                </a:lnTo>
                <a:lnTo>
                  <a:pt x="8574" y="6155"/>
                </a:lnTo>
                <a:lnTo>
                  <a:pt x="8566" y="6402"/>
                </a:lnTo>
                <a:lnTo>
                  <a:pt x="8557" y="6648"/>
                </a:lnTo>
                <a:lnTo>
                  <a:pt x="8029" y="6652"/>
                </a:lnTo>
                <a:lnTo>
                  <a:pt x="7501" y="6657"/>
                </a:lnTo>
                <a:lnTo>
                  <a:pt x="6080" y="7554"/>
                </a:lnTo>
                <a:cubicBezTo>
                  <a:pt x="5297" y="8047"/>
                  <a:pt x="4645" y="8445"/>
                  <a:pt x="4628" y="8438"/>
                </a:cubicBezTo>
                <a:cubicBezTo>
                  <a:pt x="4612" y="8432"/>
                  <a:pt x="4597" y="8401"/>
                  <a:pt x="4594" y="8369"/>
                </a:cubicBezTo>
                <a:cubicBezTo>
                  <a:pt x="4591" y="8330"/>
                  <a:pt x="4585" y="8339"/>
                  <a:pt x="4573" y="8402"/>
                </a:cubicBezTo>
                <a:lnTo>
                  <a:pt x="4555" y="8491"/>
                </a:lnTo>
                <a:lnTo>
                  <a:pt x="4442" y="8496"/>
                </a:lnTo>
                <a:cubicBezTo>
                  <a:pt x="4220" y="8505"/>
                  <a:pt x="4202" y="8512"/>
                  <a:pt x="4202" y="8586"/>
                </a:cubicBezTo>
                <a:cubicBezTo>
                  <a:pt x="4202" y="8623"/>
                  <a:pt x="4217" y="8664"/>
                  <a:pt x="4237" y="8677"/>
                </a:cubicBezTo>
                <a:cubicBezTo>
                  <a:pt x="4286" y="8709"/>
                  <a:pt x="4191" y="8750"/>
                  <a:pt x="4070" y="8750"/>
                </a:cubicBezTo>
                <a:cubicBezTo>
                  <a:pt x="3954" y="8750"/>
                  <a:pt x="3928" y="8725"/>
                  <a:pt x="3986" y="8670"/>
                </a:cubicBezTo>
                <a:cubicBezTo>
                  <a:pt x="4010" y="8646"/>
                  <a:pt x="4031" y="8615"/>
                  <a:pt x="4031" y="8602"/>
                </a:cubicBezTo>
                <a:cubicBezTo>
                  <a:pt x="4031" y="8556"/>
                  <a:pt x="3930" y="8518"/>
                  <a:pt x="3810" y="8518"/>
                </a:cubicBezTo>
                <a:lnTo>
                  <a:pt x="3693" y="8518"/>
                </a:lnTo>
                <a:lnTo>
                  <a:pt x="3684" y="8629"/>
                </a:lnTo>
                <a:lnTo>
                  <a:pt x="3676" y="8742"/>
                </a:lnTo>
                <a:lnTo>
                  <a:pt x="3264" y="8742"/>
                </a:lnTo>
                <a:lnTo>
                  <a:pt x="2852" y="8742"/>
                </a:lnTo>
                <a:lnTo>
                  <a:pt x="2852" y="5950"/>
                </a:lnTo>
                <a:lnTo>
                  <a:pt x="2852" y="3158"/>
                </a:lnTo>
                <a:lnTo>
                  <a:pt x="3031" y="3153"/>
                </a:lnTo>
                <a:lnTo>
                  <a:pt x="3208" y="3148"/>
                </a:lnTo>
                <a:lnTo>
                  <a:pt x="3208" y="3068"/>
                </a:lnTo>
                <a:cubicBezTo>
                  <a:pt x="3208" y="3012"/>
                  <a:pt x="3225" y="2977"/>
                  <a:pt x="3264" y="2952"/>
                </a:cubicBezTo>
                <a:cubicBezTo>
                  <a:pt x="3319" y="2918"/>
                  <a:pt x="3321" y="2888"/>
                  <a:pt x="3328" y="2053"/>
                </a:cubicBezTo>
                <a:lnTo>
                  <a:pt x="3336" y="1190"/>
                </a:lnTo>
                <a:lnTo>
                  <a:pt x="3988" y="1190"/>
                </a:lnTo>
                <a:lnTo>
                  <a:pt x="4641" y="1190"/>
                </a:lnTo>
                <a:lnTo>
                  <a:pt x="4656" y="1247"/>
                </a:lnTo>
                <a:cubicBezTo>
                  <a:pt x="4666" y="1287"/>
                  <a:pt x="4725" y="1341"/>
                  <a:pt x="4850" y="1422"/>
                </a:cubicBezTo>
                <a:lnTo>
                  <a:pt x="5032" y="1538"/>
                </a:lnTo>
                <a:lnTo>
                  <a:pt x="5323" y="1538"/>
                </a:lnTo>
                <a:lnTo>
                  <a:pt x="5616" y="1538"/>
                </a:lnTo>
                <a:lnTo>
                  <a:pt x="5803" y="1422"/>
                </a:lnTo>
                <a:lnTo>
                  <a:pt x="5990" y="1305"/>
                </a:lnTo>
                <a:lnTo>
                  <a:pt x="5990" y="1120"/>
                </a:lnTo>
                <a:lnTo>
                  <a:pt x="5990" y="934"/>
                </a:lnTo>
                <a:lnTo>
                  <a:pt x="5809" y="816"/>
                </a:lnTo>
                <a:lnTo>
                  <a:pt x="5630" y="697"/>
                </a:lnTo>
                <a:lnTo>
                  <a:pt x="5327" y="697"/>
                </a:lnTo>
                <a:lnTo>
                  <a:pt x="5025" y="697"/>
                </a:lnTo>
                <a:lnTo>
                  <a:pt x="4847" y="815"/>
                </a:lnTo>
                <a:cubicBezTo>
                  <a:pt x="4749" y="880"/>
                  <a:pt x="4663" y="955"/>
                  <a:pt x="4655" y="981"/>
                </a:cubicBezTo>
                <a:lnTo>
                  <a:pt x="4641" y="1028"/>
                </a:lnTo>
                <a:lnTo>
                  <a:pt x="4087" y="1028"/>
                </a:lnTo>
                <a:lnTo>
                  <a:pt x="3534" y="1028"/>
                </a:lnTo>
                <a:lnTo>
                  <a:pt x="3526" y="681"/>
                </a:lnTo>
                <a:cubicBezTo>
                  <a:pt x="3522" y="463"/>
                  <a:pt x="3507" y="325"/>
                  <a:pt x="3487" y="310"/>
                </a:cubicBezTo>
                <a:cubicBezTo>
                  <a:pt x="3465" y="292"/>
                  <a:pt x="3467" y="284"/>
                  <a:pt x="3496" y="277"/>
                </a:cubicBezTo>
                <a:cubicBezTo>
                  <a:pt x="3526" y="269"/>
                  <a:pt x="7288" y="269"/>
                  <a:pt x="11047" y="272"/>
                </a:cubicBezTo>
                <a:close/>
                <a:moveTo>
                  <a:pt x="9885" y="467"/>
                </a:moveTo>
                <a:cubicBezTo>
                  <a:pt x="9809" y="469"/>
                  <a:pt x="9781" y="473"/>
                  <a:pt x="9821" y="477"/>
                </a:cubicBezTo>
                <a:cubicBezTo>
                  <a:pt x="9936" y="490"/>
                  <a:pt x="9945" y="512"/>
                  <a:pt x="9851" y="547"/>
                </a:cubicBezTo>
                <a:cubicBezTo>
                  <a:pt x="9803" y="565"/>
                  <a:pt x="9765" y="586"/>
                  <a:pt x="9765" y="594"/>
                </a:cubicBezTo>
                <a:cubicBezTo>
                  <a:pt x="9765" y="601"/>
                  <a:pt x="9825" y="608"/>
                  <a:pt x="9899" y="607"/>
                </a:cubicBezTo>
                <a:cubicBezTo>
                  <a:pt x="10008" y="606"/>
                  <a:pt x="10022" y="603"/>
                  <a:pt x="9970" y="590"/>
                </a:cubicBezTo>
                <a:cubicBezTo>
                  <a:pt x="9892" y="570"/>
                  <a:pt x="9889" y="544"/>
                  <a:pt x="9963" y="515"/>
                </a:cubicBezTo>
                <a:cubicBezTo>
                  <a:pt x="10053" y="479"/>
                  <a:pt x="10030" y="465"/>
                  <a:pt x="9885" y="467"/>
                </a:cubicBezTo>
                <a:close/>
                <a:moveTo>
                  <a:pt x="7208" y="697"/>
                </a:moveTo>
                <a:lnTo>
                  <a:pt x="7025" y="818"/>
                </a:lnTo>
                <a:lnTo>
                  <a:pt x="6841" y="939"/>
                </a:lnTo>
                <a:lnTo>
                  <a:pt x="6841" y="1118"/>
                </a:lnTo>
                <a:lnTo>
                  <a:pt x="6841" y="1298"/>
                </a:lnTo>
                <a:lnTo>
                  <a:pt x="7029" y="1418"/>
                </a:lnTo>
                <a:lnTo>
                  <a:pt x="7216" y="1538"/>
                </a:lnTo>
                <a:lnTo>
                  <a:pt x="7506" y="1538"/>
                </a:lnTo>
                <a:lnTo>
                  <a:pt x="7794" y="1538"/>
                </a:lnTo>
                <a:lnTo>
                  <a:pt x="7985" y="1422"/>
                </a:lnTo>
                <a:lnTo>
                  <a:pt x="8175" y="1306"/>
                </a:lnTo>
                <a:lnTo>
                  <a:pt x="8175" y="1119"/>
                </a:lnTo>
                <a:lnTo>
                  <a:pt x="8175" y="932"/>
                </a:lnTo>
                <a:lnTo>
                  <a:pt x="7989" y="815"/>
                </a:lnTo>
                <a:lnTo>
                  <a:pt x="7802" y="697"/>
                </a:lnTo>
                <a:lnTo>
                  <a:pt x="7506" y="697"/>
                </a:lnTo>
                <a:lnTo>
                  <a:pt x="7208" y="697"/>
                </a:lnTo>
                <a:close/>
                <a:moveTo>
                  <a:pt x="13753" y="697"/>
                </a:moveTo>
                <a:lnTo>
                  <a:pt x="13561" y="817"/>
                </a:lnTo>
                <a:lnTo>
                  <a:pt x="13369" y="938"/>
                </a:lnTo>
                <a:lnTo>
                  <a:pt x="13369" y="1120"/>
                </a:lnTo>
                <a:lnTo>
                  <a:pt x="13369" y="1302"/>
                </a:lnTo>
                <a:lnTo>
                  <a:pt x="13568" y="1420"/>
                </a:lnTo>
                <a:lnTo>
                  <a:pt x="13767" y="1538"/>
                </a:lnTo>
                <a:lnTo>
                  <a:pt x="14052" y="1538"/>
                </a:lnTo>
                <a:lnTo>
                  <a:pt x="14338" y="1538"/>
                </a:lnTo>
                <a:lnTo>
                  <a:pt x="14520" y="1424"/>
                </a:lnTo>
                <a:lnTo>
                  <a:pt x="14703" y="1311"/>
                </a:lnTo>
                <a:lnTo>
                  <a:pt x="14703" y="1116"/>
                </a:lnTo>
                <a:lnTo>
                  <a:pt x="14703" y="922"/>
                </a:lnTo>
                <a:lnTo>
                  <a:pt x="14526" y="809"/>
                </a:lnTo>
                <a:lnTo>
                  <a:pt x="14349" y="697"/>
                </a:lnTo>
                <a:lnTo>
                  <a:pt x="14052" y="697"/>
                </a:lnTo>
                <a:lnTo>
                  <a:pt x="13753" y="697"/>
                </a:lnTo>
                <a:close/>
                <a:moveTo>
                  <a:pt x="15924" y="697"/>
                </a:moveTo>
                <a:lnTo>
                  <a:pt x="15739" y="818"/>
                </a:lnTo>
                <a:lnTo>
                  <a:pt x="15555" y="939"/>
                </a:lnTo>
                <a:lnTo>
                  <a:pt x="15555" y="1118"/>
                </a:lnTo>
                <a:lnTo>
                  <a:pt x="15554" y="1297"/>
                </a:lnTo>
                <a:lnTo>
                  <a:pt x="15743" y="1418"/>
                </a:lnTo>
                <a:lnTo>
                  <a:pt x="15931" y="1538"/>
                </a:lnTo>
                <a:lnTo>
                  <a:pt x="16223" y="1538"/>
                </a:lnTo>
                <a:lnTo>
                  <a:pt x="16514" y="1538"/>
                </a:lnTo>
                <a:lnTo>
                  <a:pt x="16701" y="1422"/>
                </a:lnTo>
                <a:lnTo>
                  <a:pt x="16888" y="1305"/>
                </a:lnTo>
                <a:lnTo>
                  <a:pt x="16888" y="1120"/>
                </a:lnTo>
                <a:lnTo>
                  <a:pt x="16888" y="934"/>
                </a:lnTo>
                <a:lnTo>
                  <a:pt x="16708" y="816"/>
                </a:lnTo>
                <a:lnTo>
                  <a:pt x="16528" y="697"/>
                </a:lnTo>
                <a:lnTo>
                  <a:pt x="16226" y="697"/>
                </a:lnTo>
                <a:lnTo>
                  <a:pt x="15924" y="697"/>
                </a:lnTo>
                <a:close/>
                <a:moveTo>
                  <a:pt x="9883" y="1610"/>
                </a:moveTo>
                <a:cubicBezTo>
                  <a:pt x="9870" y="1610"/>
                  <a:pt x="9864" y="1634"/>
                  <a:pt x="9871" y="1664"/>
                </a:cubicBezTo>
                <a:cubicBezTo>
                  <a:pt x="9881" y="1707"/>
                  <a:pt x="9872" y="1721"/>
                  <a:pt x="9817" y="1734"/>
                </a:cubicBezTo>
                <a:cubicBezTo>
                  <a:pt x="9762" y="1748"/>
                  <a:pt x="9774" y="1751"/>
                  <a:pt x="9891" y="1751"/>
                </a:cubicBezTo>
                <a:cubicBezTo>
                  <a:pt x="10004" y="1751"/>
                  <a:pt x="10021" y="1748"/>
                  <a:pt x="9970" y="1735"/>
                </a:cubicBezTo>
                <a:cubicBezTo>
                  <a:pt x="9924" y="1723"/>
                  <a:pt x="9906" y="1704"/>
                  <a:pt x="9906" y="1665"/>
                </a:cubicBezTo>
                <a:cubicBezTo>
                  <a:pt x="9906" y="1635"/>
                  <a:pt x="9896" y="1610"/>
                  <a:pt x="9883" y="1610"/>
                </a:cubicBezTo>
                <a:close/>
                <a:moveTo>
                  <a:pt x="13228" y="7775"/>
                </a:moveTo>
                <a:lnTo>
                  <a:pt x="13227" y="7817"/>
                </a:lnTo>
                <a:cubicBezTo>
                  <a:pt x="13227" y="7840"/>
                  <a:pt x="13238" y="7853"/>
                  <a:pt x="13253" y="7848"/>
                </a:cubicBezTo>
                <a:cubicBezTo>
                  <a:pt x="13268" y="7842"/>
                  <a:pt x="13303" y="7857"/>
                  <a:pt x="13329" y="7882"/>
                </a:cubicBezTo>
                <a:cubicBezTo>
                  <a:pt x="13355" y="7907"/>
                  <a:pt x="13380" y="7927"/>
                  <a:pt x="13386" y="7927"/>
                </a:cubicBezTo>
                <a:cubicBezTo>
                  <a:pt x="13392" y="7927"/>
                  <a:pt x="13396" y="7889"/>
                  <a:pt x="13395" y="7842"/>
                </a:cubicBezTo>
                <a:cubicBezTo>
                  <a:pt x="13394" y="7795"/>
                  <a:pt x="13387" y="7770"/>
                  <a:pt x="13379" y="7784"/>
                </a:cubicBezTo>
                <a:cubicBezTo>
                  <a:pt x="13371" y="7799"/>
                  <a:pt x="13358" y="7823"/>
                  <a:pt x="13350" y="7837"/>
                </a:cubicBezTo>
                <a:cubicBezTo>
                  <a:pt x="13339" y="7858"/>
                  <a:pt x="13324" y="7855"/>
                  <a:pt x="13282" y="7820"/>
                </a:cubicBezTo>
                <a:lnTo>
                  <a:pt x="13228" y="777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23" t="265" r="849" b="533"/>
          <a:stretch>
            <a:fillRect/>
          </a:stretch>
        </p:blipFill>
        <p:spPr>
          <a:xfrm>
            <a:off x="9329055" y="1873251"/>
            <a:ext cx="6707982" cy="10733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6" y="0"/>
                </a:moveTo>
                <a:cubicBezTo>
                  <a:pt x="3808" y="0"/>
                  <a:pt x="3803" y="8"/>
                  <a:pt x="3847" y="35"/>
                </a:cubicBezTo>
                <a:cubicBezTo>
                  <a:pt x="3924" y="84"/>
                  <a:pt x="3917" y="218"/>
                  <a:pt x="3834" y="261"/>
                </a:cubicBezTo>
                <a:cubicBezTo>
                  <a:pt x="3777" y="291"/>
                  <a:pt x="3757" y="285"/>
                  <a:pt x="3721" y="228"/>
                </a:cubicBezTo>
                <a:cubicBezTo>
                  <a:pt x="3682" y="165"/>
                  <a:pt x="3679" y="167"/>
                  <a:pt x="3682" y="253"/>
                </a:cubicBezTo>
                <a:cubicBezTo>
                  <a:pt x="3684" y="341"/>
                  <a:pt x="3692" y="344"/>
                  <a:pt x="3829" y="328"/>
                </a:cubicBezTo>
                <a:cubicBezTo>
                  <a:pt x="3908" y="319"/>
                  <a:pt x="3973" y="310"/>
                  <a:pt x="3974" y="308"/>
                </a:cubicBezTo>
                <a:cubicBezTo>
                  <a:pt x="3976" y="307"/>
                  <a:pt x="3970" y="236"/>
                  <a:pt x="3959" y="153"/>
                </a:cubicBezTo>
                <a:cubicBezTo>
                  <a:pt x="3945" y="37"/>
                  <a:pt x="3922" y="0"/>
                  <a:pt x="3866" y="0"/>
                </a:cubicBezTo>
                <a:close/>
                <a:moveTo>
                  <a:pt x="4718" y="291"/>
                </a:moveTo>
                <a:lnTo>
                  <a:pt x="4403" y="486"/>
                </a:lnTo>
                <a:lnTo>
                  <a:pt x="4088" y="681"/>
                </a:lnTo>
                <a:lnTo>
                  <a:pt x="4088" y="1042"/>
                </a:lnTo>
                <a:lnTo>
                  <a:pt x="4088" y="1402"/>
                </a:lnTo>
                <a:lnTo>
                  <a:pt x="4323" y="1543"/>
                </a:lnTo>
                <a:cubicBezTo>
                  <a:pt x="4452" y="1620"/>
                  <a:pt x="4597" y="1697"/>
                  <a:pt x="4645" y="1713"/>
                </a:cubicBezTo>
                <a:cubicBezTo>
                  <a:pt x="4694" y="1729"/>
                  <a:pt x="4993" y="1743"/>
                  <a:pt x="5311" y="1743"/>
                </a:cubicBezTo>
                <a:lnTo>
                  <a:pt x="5890" y="1743"/>
                </a:lnTo>
                <a:lnTo>
                  <a:pt x="6130" y="1596"/>
                </a:lnTo>
                <a:lnTo>
                  <a:pt x="6369" y="1449"/>
                </a:lnTo>
                <a:lnTo>
                  <a:pt x="6626" y="1596"/>
                </a:lnTo>
                <a:lnTo>
                  <a:pt x="6883" y="1743"/>
                </a:lnTo>
                <a:lnTo>
                  <a:pt x="7490" y="1743"/>
                </a:lnTo>
                <a:cubicBezTo>
                  <a:pt x="8072" y="1743"/>
                  <a:pt x="8104" y="1739"/>
                  <a:pt x="8254" y="1668"/>
                </a:cubicBezTo>
                <a:lnTo>
                  <a:pt x="8413" y="1592"/>
                </a:lnTo>
                <a:lnTo>
                  <a:pt x="8654" y="1723"/>
                </a:lnTo>
                <a:cubicBezTo>
                  <a:pt x="8787" y="1794"/>
                  <a:pt x="9001" y="1913"/>
                  <a:pt x="9128" y="1986"/>
                </a:cubicBezTo>
                <a:lnTo>
                  <a:pt x="9361" y="2120"/>
                </a:lnTo>
                <a:lnTo>
                  <a:pt x="13658" y="2127"/>
                </a:lnTo>
                <a:lnTo>
                  <a:pt x="17954" y="2134"/>
                </a:lnTo>
                <a:lnTo>
                  <a:pt x="17954" y="4028"/>
                </a:lnTo>
                <a:cubicBezTo>
                  <a:pt x="17954" y="5272"/>
                  <a:pt x="17938" y="5923"/>
                  <a:pt x="17908" y="5923"/>
                </a:cubicBezTo>
                <a:cubicBezTo>
                  <a:pt x="17878" y="5923"/>
                  <a:pt x="17857" y="5284"/>
                  <a:pt x="17849" y="4079"/>
                </a:cubicBezTo>
                <a:lnTo>
                  <a:pt x="17838" y="2236"/>
                </a:lnTo>
                <a:lnTo>
                  <a:pt x="10824" y="2236"/>
                </a:lnTo>
                <a:lnTo>
                  <a:pt x="3810" y="2236"/>
                </a:lnTo>
                <a:lnTo>
                  <a:pt x="3798" y="4289"/>
                </a:lnTo>
                <a:lnTo>
                  <a:pt x="3787" y="6344"/>
                </a:lnTo>
                <a:lnTo>
                  <a:pt x="3465" y="6352"/>
                </a:lnTo>
                <a:lnTo>
                  <a:pt x="3142" y="6361"/>
                </a:lnTo>
                <a:lnTo>
                  <a:pt x="2803" y="6150"/>
                </a:lnTo>
                <a:cubicBezTo>
                  <a:pt x="2545" y="5990"/>
                  <a:pt x="2463" y="5920"/>
                  <a:pt x="2463" y="5860"/>
                </a:cubicBezTo>
                <a:cubicBezTo>
                  <a:pt x="2463" y="5775"/>
                  <a:pt x="2336" y="5710"/>
                  <a:pt x="2199" y="5725"/>
                </a:cubicBezTo>
                <a:cubicBezTo>
                  <a:pt x="2151" y="5731"/>
                  <a:pt x="2108" y="5704"/>
                  <a:pt x="2079" y="5652"/>
                </a:cubicBezTo>
                <a:cubicBezTo>
                  <a:pt x="2020" y="5543"/>
                  <a:pt x="2087" y="5498"/>
                  <a:pt x="2236" y="5547"/>
                </a:cubicBezTo>
                <a:cubicBezTo>
                  <a:pt x="2332" y="5579"/>
                  <a:pt x="2339" y="5578"/>
                  <a:pt x="2289" y="5540"/>
                </a:cubicBezTo>
                <a:cubicBezTo>
                  <a:pt x="2257" y="5516"/>
                  <a:pt x="2245" y="5488"/>
                  <a:pt x="2262" y="5478"/>
                </a:cubicBezTo>
                <a:cubicBezTo>
                  <a:pt x="2279" y="5467"/>
                  <a:pt x="2236" y="5459"/>
                  <a:pt x="2167" y="5459"/>
                </a:cubicBezTo>
                <a:cubicBezTo>
                  <a:pt x="2098" y="5459"/>
                  <a:pt x="2029" y="5439"/>
                  <a:pt x="2014" y="5415"/>
                </a:cubicBezTo>
                <a:cubicBezTo>
                  <a:pt x="1983" y="5364"/>
                  <a:pt x="2082" y="5277"/>
                  <a:pt x="2143" y="5301"/>
                </a:cubicBezTo>
                <a:cubicBezTo>
                  <a:pt x="2166" y="5309"/>
                  <a:pt x="2184" y="5290"/>
                  <a:pt x="2184" y="5257"/>
                </a:cubicBezTo>
                <a:cubicBezTo>
                  <a:pt x="2184" y="5197"/>
                  <a:pt x="2097" y="5186"/>
                  <a:pt x="2037" y="5238"/>
                </a:cubicBezTo>
                <a:cubicBezTo>
                  <a:pt x="2020" y="5253"/>
                  <a:pt x="1962" y="5268"/>
                  <a:pt x="1909" y="5270"/>
                </a:cubicBezTo>
                <a:cubicBezTo>
                  <a:pt x="1779" y="5276"/>
                  <a:pt x="1627" y="5111"/>
                  <a:pt x="1627" y="4964"/>
                </a:cubicBezTo>
                <a:lnTo>
                  <a:pt x="1627" y="4849"/>
                </a:lnTo>
                <a:lnTo>
                  <a:pt x="1093" y="4849"/>
                </a:lnTo>
                <a:lnTo>
                  <a:pt x="558" y="4849"/>
                </a:lnTo>
                <a:lnTo>
                  <a:pt x="558" y="4978"/>
                </a:lnTo>
                <a:cubicBezTo>
                  <a:pt x="558" y="5110"/>
                  <a:pt x="501" y="5158"/>
                  <a:pt x="364" y="5144"/>
                </a:cubicBezTo>
                <a:cubicBezTo>
                  <a:pt x="269" y="5134"/>
                  <a:pt x="223" y="5177"/>
                  <a:pt x="261" y="5239"/>
                </a:cubicBezTo>
                <a:cubicBezTo>
                  <a:pt x="282" y="5274"/>
                  <a:pt x="306" y="5278"/>
                  <a:pt x="351" y="5254"/>
                </a:cubicBezTo>
                <a:cubicBezTo>
                  <a:pt x="469" y="5193"/>
                  <a:pt x="511" y="5327"/>
                  <a:pt x="511" y="5757"/>
                </a:cubicBezTo>
                <a:cubicBezTo>
                  <a:pt x="511" y="5987"/>
                  <a:pt x="525" y="6275"/>
                  <a:pt x="542" y="6396"/>
                </a:cubicBezTo>
                <a:lnTo>
                  <a:pt x="571" y="6618"/>
                </a:lnTo>
                <a:lnTo>
                  <a:pt x="994" y="6626"/>
                </a:lnTo>
                <a:lnTo>
                  <a:pt x="1417" y="6634"/>
                </a:lnTo>
                <a:lnTo>
                  <a:pt x="1417" y="6837"/>
                </a:lnTo>
                <a:lnTo>
                  <a:pt x="1417" y="7041"/>
                </a:lnTo>
                <a:lnTo>
                  <a:pt x="1148" y="7050"/>
                </a:lnTo>
                <a:lnTo>
                  <a:pt x="878" y="7058"/>
                </a:lnTo>
                <a:lnTo>
                  <a:pt x="892" y="7636"/>
                </a:lnTo>
                <a:cubicBezTo>
                  <a:pt x="903" y="8085"/>
                  <a:pt x="892" y="8222"/>
                  <a:pt x="845" y="8252"/>
                </a:cubicBezTo>
                <a:cubicBezTo>
                  <a:pt x="794" y="8283"/>
                  <a:pt x="774" y="8281"/>
                  <a:pt x="728" y="8245"/>
                </a:cubicBezTo>
                <a:cubicBezTo>
                  <a:pt x="698" y="8221"/>
                  <a:pt x="622" y="8202"/>
                  <a:pt x="558" y="8202"/>
                </a:cubicBezTo>
                <a:cubicBezTo>
                  <a:pt x="396" y="8202"/>
                  <a:pt x="378" y="8111"/>
                  <a:pt x="532" y="8067"/>
                </a:cubicBezTo>
                <a:cubicBezTo>
                  <a:pt x="597" y="8048"/>
                  <a:pt x="650" y="8022"/>
                  <a:pt x="650" y="8007"/>
                </a:cubicBezTo>
                <a:cubicBezTo>
                  <a:pt x="650" y="7993"/>
                  <a:pt x="625" y="7991"/>
                  <a:pt x="593" y="8003"/>
                </a:cubicBezTo>
                <a:cubicBezTo>
                  <a:pt x="561" y="8015"/>
                  <a:pt x="451" y="8026"/>
                  <a:pt x="349" y="8026"/>
                </a:cubicBezTo>
                <a:cubicBezTo>
                  <a:pt x="168" y="8027"/>
                  <a:pt x="162" y="8031"/>
                  <a:pt x="148" y="8137"/>
                </a:cubicBezTo>
                <a:cubicBezTo>
                  <a:pt x="136" y="8227"/>
                  <a:pt x="150" y="8245"/>
                  <a:pt x="221" y="8245"/>
                </a:cubicBezTo>
                <a:cubicBezTo>
                  <a:pt x="269" y="8245"/>
                  <a:pt x="327" y="8258"/>
                  <a:pt x="351" y="8272"/>
                </a:cubicBezTo>
                <a:cubicBezTo>
                  <a:pt x="376" y="8287"/>
                  <a:pt x="447" y="8303"/>
                  <a:pt x="511" y="8308"/>
                </a:cubicBezTo>
                <a:cubicBezTo>
                  <a:pt x="600" y="8316"/>
                  <a:pt x="632" y="8338"/>
                  <a:pt x="647" y="8405"/>
                </a:cubicBezTo>
                <a:lnTo>
                  <a:pt x="666" y="8492"/>
                </a:lnTo>
                <a:lnTo>
                  <a:pt x="694" y="8405"/>
                </a:lnTo>
                <a:cubicBezTo>
                  <a:pt x="710" y="8355"/>
                  <a:pt x="751" y="8318"/>
                  <a:pt x="791" y="8318"/>
                </a:cubicBezTo>
                <a:cubicBezTo>
                  <a:pt x="846" y="8318"/>
                  <a:pt x="862" y="8370"/>
                  <a:pt x="873" y="8572"/>
                </a:cubicBezTo>
                <a:lnTo>
                  <a:pt x="887" y="8826"/>
                </a:lnTo>
                <a:lnTo>
                  <a:pt x="1485" y="8826"/>
                </a:lnTo>
                <a:lnTo>
                  <a:pt x="2084" y="8826"/>
                </a:lnTo>
                <a:lnTo>
                  <a:pt x="2837" y="9295"/>
                </a:lnTo>
                <a:cubicBezTo>
                  <a:pt x="3487" y="9701"/>
                  <a:pt x="3578" y="9770"/>
                  <a:pt x="3513" y="9800"/>
                </a:cubicBezTo>
                <a:cubicBezTo>
                  <a:pt x="3451" y="9828"/>
                  <a:pt x="3438" y="9892"/>
                  <a:pt x="3438" y="10155"/>
                </a:cubicBezTo>
                <a:lnTo>
                  <a:pt x="3438" y="10477"/>
                </a:lnTo>
                <a:lnTo>
                  <a:pt x="3613" y="10486"/>
                </a:lnTo>
                <a:lnTo>
                  <a:pt x="3787" y="10496"/>
                </a:lnTo>
                <a:lnTo>
                  <a:pt x="3787" y="10684"/>
                </a:lnTo>
                <a:lnTo>
                  <a:pt x="3787" y="10873"/>
                </a:lnTo>
                <a:lnTo>
                  <a:pt x="3617" y="10881"/>
                </a:lnTo>
                <a:cubicBezTo>
                  <a:pt x="3490" y="10888"/>
                  <a:pt x="3441" y="10906"/>
                  <a:pt x="3422" y="10952"/>
                </a:cubicBezTo>
                <a:cubicBezTo>
                  <a:pt x="3399" y="11008"/>
                  <a:pt x="3389" y="11009"/>
                  <a:pt x="3291" y="10969"/>
                </a:cubicBezTo>
                <a:cubicBezTo>
                  <a:pt x="3232" y="10944"/>
                  <a:pt x="3170" y="10884"/>
                  <a:pt x="3154" y="10834"/>
                </a:cubicBezTo>
                <a:cubicBezTo>
                  <a:pt x="3113" y="10708"/>
                  <a:pt x="3032" y="10655"/>
                  <a:pt x="2878" y="10655"/>
                </a:cubicBezTo>
                <a:cubicBezTo>
                  <a:pt x="2628" y="10655"/>
                  <a:pt x="2514" y="10862"/>
                  <a:pt x="2700" y="10978"/>
                </a:cubicBezTo>
                <a:cubicBezTo>
                  <a:pt x="2775" y="11025"/>
                  <a:pt x="2835" y="11036"/>
                  <a:pt x="2953" y="11024"/>
                </a:cubicBezTo>
                <a:cubicBezTo>
                  <a:pt x="3067" y="11012"/>
                  <a:pt x="3150" y="11025"/>
                  <a:pt x="3261" y="11072"/>
                </a:cubicBezTo>
                <a:cubicBezTo>
                  <a:pt x="3408" y="11133"/>
                  <a:pt x="3416" y="11145"/>
                  <a:pt x="3429" y="11344"/>
                </a:cubicBezTo>
                <a:lnTo>
                  <a:pt x="3442" y="11552"/>
                </a:lnTo>
                <a:lnTo>
                  <a:pt x="3614" y="11561"/>
                </a:lnTo>
                <a:lnTo>
                  <a:pt x="3787" y="11570"/>
                </a:lnTo>
                <a:lnTo>
                  <a:pt x="3787" y="11773"/>
                </a:lnTo>
                <a:lnTo>
                  <a:pt x="3787" y="11976"/>
                </a:lnTo>
                <a:lnTo>
                  <a:pt x="3613" y="11985"/>
                </a:lnTo>
                <a:lnTo>
                  <a:pt x="3438" y="11994"/>
                </a:lnTo>
                <a:lnTo>
                  <a:pt x="3438" y="12325"/>
                </a:lnTo>
                <a:lnTo>
                  <a:pt x="3438" y="12655"/>
                </a:lnTo>
                <a:lnTo>
                  <a:pt x="3613" y="12664"/>
                </a:lnTo>
                <a:lnTo>
                  <a:pt x="3787" y="12673"/>
                </a:lnTo>
                <a:lnTo>
                  <a:pt x="3787" y="12861"/>
                </a:lnTo>
                <a:lnTo>
                  <a:pt x="3787" y="13051"/>
                </a:lnTo>
                <a:lnTo>
                  <a:pt x="3613" y="13059"/>
                </a:lnTo>
                <a:lnTo>
                  <a:pt x="3438" y="13068"/>
                </a:lnTo>
                <a:lnTo>
                  <a:pt x="3438" y="13399"/>
                </a:lnTo>
                <a:lnTo>
                  <a:pt x="3438" y="13729"/>
                </a:lnTo>
                <a:lnTo>
                  <a:pt x="3613" y="13738"/>
                </a:lnTo>
                <a:lnTo>
                  <a:pt x="3787" y="13747"/>
                </a:lnTo>
                <a:lnTo>
                  <a:pt x="3787" y="13951"/>
                </a:lnTo>
                <a:lnTo>
                  <a:pt x="3787" y="14153"/>
                </a:lnTo>
                <a:lnTo>
                  <a:pt x="3614" y="14162"/>
                </a:lnTo>
                <a:cubicBezTo>
                  <a:pt x="3445" y="14171"/>
                  <a:pt x="3443" y="14173"/>
                  <a:pt x="3429" y="14308"/>
                </a:cubicBezTo>
                <a:cubicBezTo>
                  <a:pt x="3417" y="14424"/>
                  <a:pt x="3399" y="14445"/>
                  <a:pt x="3310" y="14453"/>
                </a:cubicBezTo>
                <a:cubicBezTo>
                  <a:pt x="3234" y="14460"/>
                  <a:pt x="3205" y="14482"/>
                  <a:pt x="3205" y="14534"/>
                </a:cubicBezTo>
                <a:cubicBezTo>
                  <a:pt x="3205" y="14595"/>
                  <a:pt x="3218" y="14601"/>
                  <a:pt x="3292" y="14577"/>
                </a:cubicBezTo>
                <a:cubicBezTo>
                  <a:pt x="3410" y="14537"/>
                  <a:pt x="3438" y="14563"/>
                  <a:pt x="3438" y="14709"/>
                </a:cubicBezTo>
                <a:cubicBezTo>
                  <a:pt x="3438" y="14829"/>
                  <a:pt x="3442" y="14832"/>
                  <a:pt x="3601" y="14841"/>
                </a:cubicBezTo>
                <a:cubicBezTo>
                  <a:pt x="3691" y="14846"/>
                  <a:pt x="3765" y="14863"/>
                  <a:pt x="3765" y="14879"/>
                </a:cubicBezTo>
                <a:cubicBezTo>
                  <a:pt x="3764" y="14897"/>
                  <a:pt x="3498" y="14911"/>
                  <a:pt x="3089" y="14916"/>
                </a:cubicBezTo>
                <a:cubicBezTo>
                  <a:pt x="2425" y="14924"/>
                  <a:pt x="2414" y="14924"/>
                  <a:pt x="2373" y="14859"/>
                </a:cubicBezTo>
                <a:cubicBezTo>
                  <a:pt x="2350" y="14822"/>
                  <a:pt x="2226" y="14728"/>
                  <a:pt x="2097" y="14649"/>
                </a:cubicBezTo>
                <a:lnTo>
                  <a:pt x="1863" y="14506"/>
                </a:lnTo>
                <a:lnTo>
                  <a:pt x="2116" y="14336"/>
                </a:lnTo>
                <a:lnTo>
                  <a:pt x="2369" y="14165"/>
                </a:lnTo>
                <a:lnTo>
                  <a:pt x="2369" y="13797"/>
                </a:lnTo>
                <a:lnTo>
                  <a:pt x="2369" y="13429"/>
                </a:lnTo>
                <a:lnTo>
                  <a:pt x="2081" y="13247"/>
                </a:lnTo>
                <a:lnTo>
                  <a:pt x="1792" y="13065"/>
                </a:lnTo>
                <a:lnTo>
                  <a:pt x="1210" y="13065"/>
                </a:lnTo>
                <a:lnTo>
                  <a:pt x="630" y="13065"/>
                </a:lnTo>
                <a:lnTo>
                  <a:pt x="316" y="13260"/>
                </a:lnTo>
                <a:lnTo>
                  <a:pt x="0" y="13455"/>
                </a:lnTo>
                <a:lnTo>
                  <a:pt x="0" y="13803"/>
                </a:lnTo>
                <a:cubicBezTo>
                  <a:pt x="0" y="14119"/>
                  <a:pt x="10" y="14156"/>
                  <a:pt x="101" y="14217"/>
                </a:cubicBezTo>
                <a:cubicBezTo>
                  <a:pt x="187" y="14274"/>
                  <a:pt x="200" y="14313"/>
                  <a:pt x="190" y="14495"/>
                </a:cubicBezTo>
                <a:cubicBezTo>
                  <a:pt x="182" y="14656"/>
                  <a:pt x="160" y="14719"/>
                  <a:pt x="91" y="14765"/>
                </a:cubicBezTo>
                <a:cubicBezTo>
                  <a:pt x="12" y="14818"/>
                  <a:pt x="0" y="14870"/>
                  <a:pt x="0" y="15185"/>
                </a:cubicBezTo>
                <a:lnTo>
                  <a:pt x="0" y="15546"/>
                </a:lnTo>
                <a:lnTo>
                  <a:pt x="266" y="15713"/>
                </a:lnTo>
                <a:lnTo>
                  <a:pt x="532" y="15881"/>
                </a:lnTo>
                <a:lnTo>
                  <a:pt x="266" y="16049"/>
                </a:lnTo>
                <a:lnTo>
                  <a:pt x="0" y="16216"/>
                </a:lnTo>
                <a:lnTo>
                  <a:pt x="0" y="16565"/>
                </a:lnTo>
                <a:lnTo>
                  <a:pt x="0" y="16914"/>
                </a:lnTo>
                <a:lnTo>
                  <a:pt x="234" y="17057"/>
                </a:lnTo>
                <a:cubicBezTo>
                  <a:pt x="446" y="17188"/>
                  <a:pt x="461" y="17205"/>
                  <a:pt x="388" y="17238"/>
                </a:cubicBezTo>
                <a:cubicBezTo>
                  <a:pt x="345" y="17258"/>
                  <a:pt x="268" y="17275"/>
                  <a:pt x="219" y="17275"/>
                </a:cubicBezTo>
                <a:cubicBezTo>
                  <a:pt x="142" y="17275"/>
                  <a:pt x="138" y="17282"/>
                  <a:pt x="189" y="17320"/>
                </a:cubicBezTo>
                <a:cubicBezTo>
                  <a:pt x="244" y="17361"/>
                  <a:pt x="253" y="17361"/>
                  <a:pt x="291" y="17318"/>
                </a:cubicBezTo>
                <a:cubicBezTo>
                  <a:pt x="323" y="17284"/>
                  <a:pt x="349" y="17279"/>
                  <a:pt x="394" y="17303"/>
                </a:cubicBezTo>
                <a:cubicBezTo>
                  <a:pt x="439" y="17326"/>
                  <a:pt x="461" y="17322"/>
                  <a:pt x="483" y="17287"/>
                </a:cubicBezTo>
                <a:cubicBezTo>
                  <a:pt x="505" y="17252"/>
                  <a:pt x="529" y="17247"/>
                  <a:pt x="573" y="17270"/>
                </a:cubicBezTo>
                <a:cubicBezTo>
                  <a:pt x="605" y="17287"/>
                  <a:pt x="799" y="17305"/>
                  <a:pt x="1002" y="17310"/>
                </a:cubicBezTo>
                <a:lnTo>
                  <a:pt x="1371" y="17318"/>
                </a:lnTo>
                <a:lnTo>
                  <a:pt x="1353" y="19169"/>
                </a:lnTo>
                <a:lnTo>
                  <a:pt x="1337" y="21019"/>
                </a:lnTo>
                <a:lnTo>
                  <a:pt x="2036" y="21019"/>
                </a:lnTo>
                <a:cubicBezTo>
                  <a:pt x="2454" y="21019"/>
                  <a:pt x="2747" y="21008"/>
                  <a:pt x="2764" y="20991"/>
                </a:cubicBezTo>
                <a:cubicBezTo>
                  <a:pt x="2783" y="20972"/>
                  <a:pt x="3475" y="20961"/>
                  <a:pt x="4709" y="20962"/>
                </a:cubicBezTo>
                <a:lnTo>
                  <a:pt x="6624" y="20963"/>
                </a:lnTo>
                <a:lnTo>
                  <a:pt x="7132" y="21281"/>
                </a:lnTo>
                <a:lnTo>
                  <a:pt x="7640" y="21600"/>
                </a:lnTo>
                <a:lnTo>
                  <a:pt x="14653" y="21600"/>
                </a:lnTo>
                <a:lnTo>
                  <a:pt x="14921" y="21434"/>
                </a:lnTo>
                <a:lnTo>
                  <a:pt x="15190" y="21269"/>
                </a:lnTo>
                <a:lnTo>
                  <a:pt x="15190" y="21073"/>
                </a:lnTo>
                <a:cubicBezTo>
                  <a:pt x="15190" y="20966"/>
                  <a:pt x="15212" y="20869"/>
                  <a:pt x="15238" y="20859"/>
                </a:cubicBezTo>
                <a:cubicBezTo>
                  <a:pt x="15269" y="20847"/>
                  <a:pt x="15285" y="20703"/>
                  <a:pt x="15281" y="20472"/>
                </a:cubicBezTo>
                <a:lnTo>
                  <a:pt x="15273" y="20105"/>
                </a:lnTo>
                <a:lnTo>
                  <a:pt x="15383" y="20105"/>
                </a:lnTo>
                <a:cubicBezTo>
                  <a:pt x="15491" y="20105"/>
                  <a:pt x="15492" y="20108"/>
                  <a:pt x="15504" y="20453"/>
                </a:cubicBezTo>
                <a:cubicBezTo>
                  <a:pt x="15511" y="20645"/>
                  <a:pt x="15530" y="20821"/>
                  <a:pt x="15546" y="20845"/>
                </a:cubicBezTo>
                <a:cubicBezTo>
                  <a:pt x="15562" y="20869"/>
                  <a:pt x="15571" y="20924"/>
                  <a:pt x="15565" y="20966"/>
                </a:cubicBezTo>
                <a:cubicBezTo>
                  <a:pt x="15560" y="21008"/>
                  <a:pt x="15577" y="21051"/>
                  <a:pt x="15603" y="21061"/>
                </a:cubicBezTo>
                <a:cubicBezTo>
                  <a:pt x="15628" y="21071"/>
                  <a:pt x="15637" y="21123"/>
                  <a:pt x="15623" y="21177"/>
                </a:cubicBezTo>
                <a:cubicBezTo>
                  <a:pt x="15576" y="21360"/>
                  <a:pt x="15910" y="21469"/>
                  <a:pt x="16119" y="21339"/>
                </a:cubicBezTo>
                <a:cubicBezTo>
                  <a:pt x="16311" y="21219"/>
                  <a:pt x="16200" y="21052"/>
                  <a:pt x="15907" y="21023"/>
                </a:cubicBezTo>
                <a:cubicBezTo>
                  <a:pt x="15707" y="21002"/>
                  <a:pt x="15635" y="20919"/>
                  <a:pt x="15765" y="20860"/>
                </a:cubicBezTo>
                <a:cubicBezTo>
                  <a:pt x="15823" y="20833"/>
                  <a:pt x="15840" y="20753"/>
                  <a:pt x="15850" y="20465"/>
                </a:cubicBezTo>
                <a:cubicBezTo>
                  <a:pt x="15863" y="20127"/>
                  <a:pt x="15869" y="20105"/>
                  <a:pt x="15957" y="20105"/>
                </a:cubicBezTo>
                <a:cubicBezTo>
                  <a:pt x="16044" y="20105"/>
                  <a:pt x="16050" y="20127"/>
                  <a:pt x="16063" y="20476"/>
                </a:cubicBezTo>
                <a:lnTo>
                  <a:pt x="16075" y="20845"/>
                </a:lnTo>
                <a:lnTo>
                  <a:pt x="16235" y="20845"/>
                </a:lnTo>
                <a:lnTo>
                  <a:pt x="16395" y="20845"/>
                </a:lnTo>
                <a:lnTo>
                  <a:pt x="16408" y="20476"/>
                </a:lnTo>
                <a:cubicBezTo>
                  <a:pt x="16420" y="20127"/>
                  <a:pt x="16426" y="20105"/>
                  <a:pt x="16514" y="20105"/>
                </a:cubicBezTo>
                <a:cubicBezTo>
                  <a:pt x="16601" y="20105"/>
                  <a:pt x="16608" y="20127"/>
                  <a:pt x="16620" y="20476"/>
                </a:cubicBezTo>
                <a:lnTo>
                  <a:pt x="16633" y="20845"/>
                </a:lnTo>
                <a:lnTo>
                  <a:pt x="16794" y="20845"/>
                </a:lnTo>
                <a:lnTo>
                  <a:pt x="16956" y="20845"/>
                </a:lnTo>
                <a:lnTo>
                  <a:pt x="16956" y="20620"/>
                </a:lnTo>
                <a:lnTo>
                  <a:pt x="16956" y="20395"/>
                </a:lnTo>
                <a:lnTo>
                  <a:pt x="18581" y="19379"/>
                </a:lnTo>
                <a:cubicBezTo>
                  <a:pt x="19980" y="18506"/>
                  <a:pt x="20224" y="18364"/>
                  <a:pt x="20327" y="18373"/>
                </a:cubicBezTo>
                <a:cubicBezTo>
                  <a:pt x="20568" y="18392"/>
                  <a:pt x="20710" y="18223"/>
                  <a:pt x="20548" y="18112"/>
                </a:cubicBezTo>
                <a:cubicBezTo>
                  <a:pt x="20399" y="18008"/>
                  <a:pt x="20114" y="18081"/>
                  <a:pt x="20114" y="18223"/>
                </a:cubicBezTo>
                <a:cubicBezTo>
                  <a:pt x="20114" y="18274"/>
                  <a:pt x="19726" y="18533"/>
                  <a:pt x="18576" y="19252"/>
                </a:cubicBezTo>
                <a:cubicBezTo>
                  <a:pt x="17731" y="19780"/>
                  <a:pt x="17023" y="20202"/>
                  <a:pt x="17002" y="20188"/>
                </a:cubicBezTo>
                <a:cubicBezTo>
                  <a:pt x="16981" y="20174"/>
                  <a:pt x="16982" y="20098"/>
                  <a:pt x="17003" y="20018"/>
                </a:cubicBezTo>
                <a:cubicBezTo>
                  <a:pt x="17025" y="19938"/>
                  <a:pt x="17044" y="19729"/>
                  <a:pt x="17045" y="19552"/>
                </a:cubicBezTo>
                <a:lnTo>
                  <a:pt x="17048" y="19231"/>
                </a:lnTo>
                <a:lnTo>
                  <a:pt x="17200" y="19139"/>
                </a:lnTo>
                <a:cubicBezTo>
                  <a:pt x="17323" y="19064"/>
                  <a:pt x="17396" y="19045"/>
                  <a:pt x="17583" y="19039"/>
                </a:cubicBezTo>
                <a:cubicBezTo>
                  <a:pt x="17788" y="19032"/>
                  <a:pt x="17816" y="19023"/>
                  <a:pt x="17830" y="18961"/>
                </a:cubicBezTo>
                <a:cubicBezTo>
                  <a:pt x="17840" y="18918"/>
                  <a:pt x="17816" y="18881"/>
                  <a:pt x="17767" y="18864"/>
                </a:cubicBezTo>
                <a:cubicBezTo>
                  <a:pt x="17702" y="18841"/>
                  <a:pt x="17852" y="18734"/>
                  <a:pt x="18679" y="18216"/>
                </a:cubicBezTo>
                <a:cubicBezTo>
                  <a:pt x="19530" y="17682"/>
                  <a:pt x="19682" y="17598"/>
                  <a:pt x="19776" y="17612"/>
                </a:cubicBezTo>
                <a:cubicBezTo>
                  <a:pt x="19918" y="17635"/>
                  <a:pt x="20068" y="17552"/>
                  <a:pt x="20068" y="17450"/>
                </a:cubicBezTo>
                <a:cubicBezTo>
                  <a:pt x="20068" y="17353"/>
                  <a:pt x="19989" y="17303"/>
                  <a:pt x="19835" y="17303"/>
                </a:cubicBezTo>
                <a:cubicBezTo>
                  <a:pt x="19684" y="17303"/>
                  <a:pt x="19603" y="17353"/>
                  <a:pt x="19603" y="17444"/>
                </a:cubicBezTo>
                <a:cubicBezTo>
                  <a:pt x="19603" y="17497"/>
                  <a:pt x="19397" y="17639"/>
                  <a:pt x="18757" y="18028"/>
                </a:cubicBezTo>
                <a:lnTo>
                  <a:pt x="17909" y="18543"/>
                </a:lnTo>
                <a:lnTo>
                  <a:pt x="17723" y="18516"/>
                </a:lnTo>
                <a:cubicBezTo>
                  <a:pt x="17620" y="18501"/>
                  <a:pt x="17431" y="18486"/>
                  <a:pt x="17304" y="18484"/>
                </a:cubicBezTo>
                <a:lnTo>
                  <a:pt x="17071" y="18480"/>
                </a:lnTo>
                <a:lnTo>
                  <a:pt x="17043" y="18102"/>
                </a:lnTo>
                <a:cubicBezTo>
                  <a:pt x="17027" y="17894"/>
                  <a:pt x="16999" y="17650"/>
                  <a:pt x="16979" y="17558"/>
                </a:cubicBezTo>
                <a:cubicBezTo>
                  <a:pt x="16948" y="17415"/>
                  <a:pt x="16954" y="17389"/>
                  <a:pt x="17021" y="17373"/>
                </a:cubicBezTo>
                <a:cubicBezTo>
                  <a:pt x="17072" y="17361"/>
                  <a:pt x="17146" y="17381"/>
                  <a:pt x="17228" y="17430"/>
                </a:cubicBezTo>
                <a:cubicBezTo>
                  <a:pt x="17477" y="17579"/>
                  <a:pt x="17783" y="17491"/>
                  <a:pt x="17730" y="17287"/>
                </a:cubicBezTo>
                <a:cubicBezTo>
                  <a:pt x="17707" y="17198"/>
                  <a:pt x="17717" y="17179"/>
                  <a:pt x="17794" y="17166"/>
                </a:cubicBezTo>
                <a:cubicBezTo>
                  <a:pt x="17861" y="17155"/>
                  <a:pt x="17879" y="17136"/>
                  <a:pt x="17858" y="17095"/>
                </a:cubicBezTo>
                <a:cubicBezTo>
                  <a:pt x="17837" y="17053"/>
                  <a:pt x="17856" y="17034"/>
                  <a:pt x="17927" y="17022"/>
                </a:cubicBezTo>
                <a:cubicBezTo>
                  <a:pt x="18050" y="17002"/>
                  <a:pt x="18052" y="16966"/>
                  <a:pt x="17931" y="16946"/>
                </a:cubicBezTo>
                <a:cubicBezTo>
                  <a:pt x="17869" y="16936"/>
                  <a:pt x="17847" y="16916"/>
                  <a:pt x="17866" y="16886"/>
                </a:cubicBezTo>
                <a:cubicBezTo>
                  <a:pt x="17903" y="16824"/>
                  <a:pt x="17839" y="16826"/>
                  <a:pt x="17766" y="16889"/>
                </a:cubicBezTo>
                <a:cubicBezTo>
                  <a:pt x="17718" y="16930"/>
                  <a:pt x="17696" y="16932"/>
                  <a:pt x="17638" y="16902"/>
                </a:cubicBezTo>
                <a:cubicBezTo>
                  <a:pt x="17597" y="16880"/>
                  <a:pt x="17557" y="16876"/>
                  <a:pt x="17541" y="16892"/>
                </a:cubicBezTo>
                <a:cubicBezTo>
                  <a:pt x="17526" y="16907"/>
                  <a:pt x="17547" y="16937"/>
                  <a:pt x="17587" y="16958"/>
                </a:cubicBezTo>
                <a:cubicBezTo>
                  <a:pt x="17654" y="16992"/>
                  <a:pt x="17653" y="16999"/>
                  <a:pt x="17585" y="17030"/>
                </a:cubicBezTo>
                <a:cubicBezTo>
                  <a:pt x="17543" y="17049"/>
                  <a:pt x="17515" y="17081"/>
                  <a:pt x="17522" y="17101"/>
                </a:cubicBezTo>
                <a:cubicBezTo>
                  <a:pt x="17529" y="17121"/>
                  <a:pt x="17476" y="17148"/>
                  <a:pt x="17403" y="17160"/>
                </a:cubicBezTo>
                <a:cubicBezTo>
                  <a:pt x="17331" y="17173"/>
                  <a:pt x="17247" y="17206"/>
                  <a:pt x="17215" y="17232"/>
                </a:cubicBezTo>
                <a:cubicBezTo>
                  <a:pt x="17184" y="17259"/>
                  <a:pt x="17118" y="17276"/>
                  <a:pt x="17068" y="17270"/>
                </a:cubicBezTo>
                <a:cubicBezTo>
                  <a:pt x="16992" y="17261"/>
                  <a:pt x="16977" y="17230"/>
                  <a:pt x="16965" y="17064"/>
                </a:cubicBezTo>
                <a:lnTo>
                  <a:pt x="16951" y="16868"/>
                </a:lnTo>
                <a:lnTo>
                  <a:pt x="16792" y="16868"/>
                </a:lnTo>
                <a:lnTo>
                  <a:pt x="16633" y="16868"/>
                </a:lnTo>
                <a:lnTo>
                  <a:pt x="16620" y="17238"/>
                </a:lnTo>
                <a:cubicBezTo>
                  <a:pt x="16608" y="17586"/>
                  <a:pt x="16601" y="17608"/>
                  <a:pt x="16514" y="17608"/>
                </a:cubicBezTo>
                <a:cubicBezTo>
                  <a:pt x="16426" y="17608"/>
                  <a:pt x="16420" y="17586"/>
                  <a:pt x="16408" y="17246"/>
                </a:cubicBezTo>
                <a:cubicBezTo>
                  <a:pt x="16400" y="17047"/>
                  <a:pt x="16375" y="16871"/>
                  <a:pt x="16350" y="16855"/>
                </a:cubicBezTo>
                <a:cubicBezTo>
                  <a:pt x="16325" y="16840"/>
                  <a:pt x="16305" y="16774"/>
                  <a:pt x="16305" y="16710"/>
                </a:cubicBezTo>
                <a:cubicBezTo>
                  <a:pt x="16305" y="16596"/>
                  <a:pt x="16333" y="16575"/>
                  <a:pt x="17199" y="16033"/>
                </a:cubicBezTo>
                <a:lnTo>
                  <a:pt x="18092" y="15474"/>
                </a:lnTo>
                <a:lnTo>
                  <a:pt x="18396" y="15474"/>
                </a:lnTo>
                <a:lnTo>
                  <a:pt x="18699" y="15474"/>
                </a:lnTo>
                <a:lnTo>
                  <a:pt x="19173" y="15177"/>
                </a:lnTo>
                <a:lnTo>
                  <a:pt x="19647" y="14879"/>
                </a:lnTo>
                <a:lnTo>
                  <a:pt x="19931" y="14883"/>
                </a:lnTo>
                <a:cubicBezTo>
                  <a:pt x="20229" y="14886"/>
                  <a:pt x="20330" y="14919"/>
                  <a:pt x="20284" y="14994"/>
                </a:cubicBezTo>
                <a:cubicBezTo>
                  <a:pt x="20262" y="15029"/>
                  <a:pt x="20183" y="15039"/>
                  <a:pt x="19931" y="15039"/>
                </a:cubicBezTo>
                <a:lnTo>
                  <a:pt x="19606" y="15039"/>
                </a:lnTo>
                <a:lnTo>
                  <a:pt x="19594" y="15308"/>
                </a:lnTo>
                <a:lnTo>
                  <a:pt x="19580" y="15576"/>
                </a:lnTo>
                <a:lnTo>
                  <a:pt x="19453" y="15585"/>
                </a:lnTo>
                <a:cubicBezTo>
                  <a:pt x="19383" y="15590"/>
                  <a:pt x="19279" y="15574"/>
                  <a:pt x="19222" y="15549"/>
                </a:cubicBezTo>
                <a:cubicBezTo>
                  <a:pt x="18907" y="15411"/>
                  <a:pt x="18544" y="15654"/>
                  <a:pt x="18813" y="15823"/>
                </a:cubicBezTo>
                <a:cubicBezTo>
                  <a:pt x="18940" y="15902"/>
                  <a:pt x="19121" y="15896"/>
                  <a:pt x="19251" y="15808"/>
                </a:cubicBezTo>
                <a:cubicBezTo>
                  <a:pt x="19336" y="15751"/>
                  <a:pt x="19404" y="15736"/>
                  <a:pt x="19572" y="15736"/>
                </a:cubicBezTo>
                <a:lnTo>
                  <a:pt x="19785" y="15736"/>
                </a:lnTo>
                <a:lnTo>
                  <a:pt x="19799" y="15453"/>
                </a:lnTo>
                <a:lnTo>
                  <a:pt x="19812" y="15169"/>
                </a:lnTo>
                <a:lnTo>
                  <a:pt x="20020" y="15169"/>
                </a:lnTo>
                <a:lnTo>
                  <a:pt x="20229" y="15169"/>
                </a:lnTo>
                <a:lnTo>
                  <a:pt x="20225" y="15649"/>
                </a:lnTo>
                <a:lnTo>
                  <a:pt x="20221" y="16128"/>
                </a:lnTo>
                <a:lnTo>
                  <a:pt x="19771" y="16136"/>
                </a:lnTo>
                <a:cubicBezTo>
                  <a:pt x="19426" y="16142"/>
                  <a:pt x="19298" y="16134"/>
                  <a:pt x="19219" y="16100"/>
                </a:cubicBezTo>
                <a:cubicBezTo>
                  <a:pt x="19007" y="16007"/>
                  <a:pt x="18721" y="16081"/>
                  <a:pt x="18721" y="16229"/>
                </a:cubicBezTo>
                <a:cubicBezTo>
                  <a:pt x="18721" y="16388"/>
                  <a:pt x="19024" y="16454"/>
                  <a:pt x="19247" y="16344"/>
                </a:cubicBezTo>
                <a:cubicBezTo>
                  <a:pt x="19346" y="16296"/>
                  <a:pt x="19423" y="16286"/>
                  <a:pt x="19660" y="16293"/>
                </a:cubicBezTo>
                <a:cubicBezTo>
                  <a:pt x="19863" y="16299"/>
                  <a:pt x="19948" y="16313"/>
                  <a:pt x="19940" y="16339"/>
                </a:cubicBezTo>
                <a:cubicBezTo>
                  <a:pt x="19924" y="16389"/>
                  <a:pt x="19998" y="16384"/>
                  <a:pt x="20070" y="16329"/>
                </a:cubicBezTo>
                <a:cubicBezTo>
                  <a:pt x="20125" y="16288"/>
                  <a:pt x="20140" y="16290"/>
                  <a:pt x="20215" y="16351"/>
                </a:cubicBezTo>
                <a:cubicBezTo>
                  <a:pt x="20260" y="16388"/>
                  <a:pt x="20298" y="16454"/>
                  <a:pt x="20299" y="16497"/>
                </a:cubicBezTo>
                <a:lnTo>
                  <a:pt x="20300" y="16577"/>
                </a:lnTo>
                <a:lnTo>
                  <a:pt x="20835" y="16577"/>
                </a:lnTo>
                <a:lnTo>
                  <a:pt x="21369" y="16577"/>
                </a:lnTo>
                <a:lnTo>
                  <a:pt x="21369" y="16503"/>
                </a:lnTo>
                <a:cubicBezTo>
                  <a:pt x="21369" y="16462"/>
                  <a:pt x="21391" y="16402"/>
                  <a:pt x="21419" y="16371"/>
                </a:cubicBezTo>
                <a:cubicBezTo>
                  <a:pt x="21458" y="16324"/>
                  <a:pt x="21480" y="16320"/>
                  <a:pt x="21534" y="16347"/>
                </a:cubicBezTo>
                <a:cubicBezTo>
                  <a:pt x="21587" y="16375"/>
                  <a:pt x="21600" y="16372"/>
                  <a:pt x="21600" y="16333"/>
                </a:cubicBezTo>
                <a:cubicBezTo>
                  <a:pt x="21600" y="16306"/>
                  <a:pt x="21582" y="16291"/>
                  <a:pt x="21559" y="16300"/>
                </a:cubicBezTo>
                <a:cubicBezTo>
                  <a:pt x="21536" y="16309"/>
                  <a:pt x="21484" y="16284"/>
                  <a:pt x="21443" y="16244"/>
                </a:cubicBezTo>
                <a:cubicBezTo>
                  <a:pt x="21379" y="16184"/>
                  <a:pt x="21369" y="16069"/>
                  <a:pt x="21369" y="15482"/>
                </a:cubicBezTo>
                <a:cubicBezTo>
                  <a:pt x="21369" y="15101"/>
                  <a:pt x="21386" y="14777"/>
                  <a:pt x="21408" y="14762"/>
                </a:cubicBezTo>
                <a:cubicBezTo>
                  <a:pt x="21430" y="14747"/>
                  <a:pt x="21462" y="14692"/>
                  <a:pt x="21477" y="14641"/>
                </a:cubicBezTo>
                <a:cubicBezTo>
                  <a:pt x="21505" y="14549"/>
                  <a:pt x="21502" y="14548"/>
                  <a:pt x="21355" y="14565"/>
                </a:cubicBezTo>
                <a:cubicBezTo>
                  <a:pt x="21272" y="14574"/>
                  <a:pt x="21174" y="14601"/>
                  <a:pt x="21136" y="14624"/>
                </a:cubicBezTo>
                <a:cubicBezTo>
                  <a:pt x="21074" y="14661"/>
                  <a:pt x="21074" y="14665"/>
                  <a:pt x="21136" y="14657"/>
                </a:cubicBezTo>
                <a:cubicBezTo>
                  <a:pt x="21180" y="14651"/>
                  <a:pt x="21205" y="14669"/>
                  <a:pt x="21205" y="14705"/>
                </a:cubicBezTo>
                <a:cubicBezTo>
                  <a:pt x="21205" y="14801"/>
                  <a:pt x="21016" y="14797"/>
                  <a:pt x="20942" y="14700"/>
                </a:cubicBezTo>
                <a:cubicBezTo>
                  <a:pt x="20893" y="14635"/>
                  <a:pt x="20843" y="14616"/>
                  <a:pt x="20705" y="14609"/>
                </a:cubicBezTo>
                <a:cubicBezTo>
                  <a:pt x="20547" y="14601"/>
                  <a:pt x="20532" y="14606"/>
                  <a:pt x="20532" y="14673"/>
                </a:cubicBezTo>
                <a:cubicBezTo>
                  <a:pt x="20532" y="14757"/>
                  <a:pt x="20454" y="14798"/>
                  <a:pt x="20380" y="14752"/>
                </a:cubicBezTo>
                <a:cubicBezTo>
                  <a:pt x="20351" y="14734"/>
                  <a:pt x="20281" y="14720"/>
                  <a:pt x="20224" y="14720"/>
                </a:cubicBezTo>
                <a:cubicBezTo>
                  <a:pt x="20087" y="14720"/>
                  <a:pt x="20033" y="14662"/>
                  <a:pt x="20129" y="14618"/>
                </a:cubicBezTo>
                <a:cubicBezTo>
                  <a:pt x="20171" y="14599"/>
                  <a:pt x="20196" y="14577"/>
                  <a:pt x="20184" y="14570"/>
                </a:cubicBezTo>
                <a:cubicBezTo>
                  <a:pt x="20172" y="14562"/>
                  <a:pt x="20256" y="14499"/>
                  <a:pt x="20371" y="14429"/>
                </a:cubicBezTo>
                <a:lnTo>
                  <a:pt x="20579" y="14301"/>
                </a:lnTo>
                <a:lnTo>
                  <a:pt x="20579" y="11829"/>
                </a:lnTo>
                <a:lnTo>
                  <a:pt x="20579" y="9355"/>
                </a:lnTo>
                <a:lnTo>
                  <a:pt x="20461" y="9307"/>
                </a:lnTo>
                <a:lnTo>
                  <a:pt x="20344" y="9259"/>
                </a:lnTo>
                <a:lnTo>
                  <a:pt x="20357" y="8789"/>
                </a:lnTo>
                <a:lnTo>
                  <a:pt x="20369" y="8318"/>
                </a:lnTo>
                <a:lnTo>
                  <a:pt x="20611" y="8303"/>
                </a:lnTo>
                <a:cubicBezTo>
                  <a:pt x="20826" y="8291"/>
                  <a:pt x="20881" y="8272"/>
                  <a:pt x="21111" y="8133"/>
                </a:cubicBezTo>
                <a:lnTo>
                  <a:pt x="21369" y="7978"/>
                </a:lnTo>
                <a:lnTo>
                  <a:pt x="21369" y="7592"/>
                </a:lnTo>
                <a:lnTo>
                  <a:pt x="21369" y="7205"/>
                </a:lnTo>
                <a:lnTo>
                  <a:pt x="21139" y="7048"/>
                </a:lnTo>
                <a:lnTo>
                  <a:pt x="20909" y="6891"/>
                </a:lnTo>
                <a:lnTo>
                  <a:pt x="21139" y="6749"/>
                </a:lnTo>
                <a:lnTo>
                  <a:pt x="21369" y="6607"/>
                </a:lnTo>
                <a:lnTo>
                  <a:pt x="21369" y="6223"/>
                </a:lnTo>
                <a:cubicBezTo>
                  <a:pt x="21369" y="6012"/>
                  <a:pt x="21349" y="5832"/>
                  <a:pt x="21327" y="5824"/>
                </a:cubicBezTo>
                <a:cubicBezTo>
                  <a:pt x="21304" y="5815"/>
                  <a:pt x="21271" y="5771"/>
                  <a:pt x="21254" y="5727"/>
                </a:cubicBezTo>
                <a:cubicBezTo>
                  <a:pt x="21236" y="5683"/>
                  <a:pt x="21160" y="5606"/>
                  <a:pt x="21084" y="5557"/>
                </a:cubicBezTo>
                <a:lnTo>
                  <a:pt x="20946" y="5467"/>
                </a:lnTo>
                <a:lnTo>
                  <a:pt x="21099" y="5380"/>
                </a:lnTo>
                <a:cubicBezTo>
                  <a:pt x="21351" y="5238"/>
                  <a:pt x="21369" y="5201"/>
                  <a:pt x="21369" y="4799"/>
                </a:cubicBezTo>
                <a:lnTo>
                  <a:pt x="21369" y="4429"/>
                </a:lnTo>
                <a:lnTo>
                  <a:pt x="21103" y="4262"/>
                </a:lnTo>
                <a:lnTo>
                  <a:pt x="20837" y="4094"/>
                </a:lnTo>
                <a:lnTo>
                  <a:pt x="20230" y="4094"/>
                </a:lnTo>
                <a:lnTo>
                  <a:pt x="19623" y="4094"/>
                </a:lnTo>
                <a:lnTo>
                  <a:pt x="19425" y="4220"/>
                </a:lnTo>
                <a:cubicBezTo>
                  <a:pt x="19244" y="4335"/>
                  <a:pt x="19213" y="4345"/>
                  <a:pt x="19056" y="4329"/>
                </a:cubicBezTo>
                <a:cubicBezTo>
                  <a:pt x="18917" y="4315"/>
                  <a:pt x="18879" y="4296"/>
                  <a:pt x="18866" y="4238"/>
                </a:cubicBezTo>
                <a:cubicBezTo>
                  <a:pt x="18858" y="4199"/>
                  <a:pt x="18822" y="4156"/>
                  <a:pt x="18786" y="4143"/>
                </a:cubicBezTo>
                <a:cubicBezTo>
                  <a:pt x="18710" y="4116"/>
                  <a:pt x="18698" y="3961"/>
                  <a:pt x="18769" y="3933"/>
                </a:cubicBezTo>
                <a:cubicBezTo>
                  <a:pt x="18803" y="3920"/>
                  <a:pt x="18800" y="3902"/>
                  <a:pt x="18763" y="3873"/>
                </a:cubicBezTo>
                <a:cubicBezTo>
                  <a:pt x="18722" y="3843"/>
                  <a:pt x="18692" y="3840"/>
                  <a:pt x="18647" y="3864"/>
                </a:cubicBezTo>
                <a:cubicBezTo>
                  <a:pt x="18502" y="3939"/>
                  <a:pt x="18488" y="3857"/>
                  <a:pt x="18488" y="2954"/>
                </a:cubicBezTo>
                <a:lnTo>
                  <a:pt x="18488" y="2050"/>
                </a:lnTo>
                <a:lnTo>
                  <a:pt x="18340" y="1954"/>
                </a:lnTo>
                <a:lnTo>
                  <a:pt x="18192" y="1858"/>
                </a:lnTo>
                <a:lnTo>
                  <a:pt x="14680" y="1858"/>
                </a:lnTo>
                <a:lnTo>
                  <a:pt x="11169" y="1858"/>
                </a:lnTo>
                <a:lnTo>
                  <a:pt x="10916" y="1699"/>
                </a:lnTo>
                <a:cubicBezTo>
                  <a:pt x="10678" y="1548"/>
                  <a:pt x="10668" y="1537"/>
                  <a:pt x="10744" y="1489"/>
                </a:cubicBezTo>
                <a:cubicBezTo>
                  <a:pt x="10819" y="1442"/>
                  <a:pt x="10838" y="1448"/>
                  <a:pt x="11070" y="1591"/>
                </a:cubicBezTo>
                <a:lnTo>
                  <a:pt x="11315" y="1743"/>
                </a:lnTo>
                <a:lnTo>
                  <a:pt x="11925" y="1743"/>
                </a:lnTo>
                <a:lnTo>
                  <a:pt x="12535" y="1743"/>
                </a:lnTo>
                <a:lnTo>
                  <a:pt x="12782" y="1600"/>
                </a:lnTo>
                <a:lnTo>
                  <a:pt x="13029" y="1459"/>
                </a:lnTo>
                <a:lnTo>
                  <a:pt x="13277" y="1600"/>
                </a:lnTo>
                <a:lnTo>
                  <a:pt x="13526" y="1743"/>
                </a:lnTo>
                <a:lnTo>
                  <a:pt x="14135" y="1743"/>
                </a:lnTo>
                <a:lnTo>
                  <a:pt x="14746" y="1743"/>
                </a:lnTo>
                <a:lnTo>
                  <a:pt x="14989" y="1592"/>
                </a:lnTo>
                <a:lnTo>
                  <a:pt x="15233" y="1442"/>
                </a:lnTo>
                <a:lnTo>
                  <a:pt x="15488" y="1592"/>
                </a:lnTo>
                <a:lnTo>
                  <a:pt x="15742" y="1743"/>
                </a:lnTo>
                <a:lnTo>
                  <a:pt x="16362" y="1743"/>
                </a:lnTo>
                <a:lnTo>
                  <a:pt x="16981" y="1743"/>
                </a:lnTo>
                <a:lnTo>
                  <a:pt x="17247" y="1574"/>
                </a:lnTo>
                <a:lnTo>
                  <a:pt x="17513" y="1406"/>
                </a:lnTo>
                <a:lnTo>
                  <a:pt x="17513" y="1037"/>
                </a:lnTo>
                <a:lnTo>
                  <a:pt x="17513" y="668"/>
                </a:lnTo>
                <a:lnTo>
                  <a:pt x="17227" y="479"/>
                </a:lnTo>
                <a:lnTo>
                  <a:pt x="16942" y="291"/>
                </a:lnTo>
                <a:lnTo>
                  <a:pt x="16358" y="291"/>
                </a:lnTo>
                <a:lnTo>
                  <a:pt x="15774" y="291"/>
                </a:lnTo>
                <a:lnTo>
                  <a:pt x="15516" y="450"/>
                </a:lnTo>
                <a:lnTo>
                  <a:pt x="15258" y="610"/>
                </a:lnTo>
                <a:lnTo>
                  <a:pt x="15004" y="450"/>
                </a:lnTo>
                <a:lnTo>
                  <a:pt x="14751" y="291"/>
                </a:lnTo>
                <a:lnTo>
                  <a:pt x="14166" y="291"/>
                </a:lnTo>
                <a:lnTo>
                  <a:pt x="13581" y="291"/>
                </a:lnTo>
                <a:lnTo>
                  <a:pt x="13307" y="463"/>
                </a:lnTo>
                <a:lnTo>
                  <a:pt x="13034" y="637"/>
                </a:lnTo>
                <a:lnTo>
                  <a:pt x="12758" y="463"/>
                </a:lnTo>
                <a:lnTo>
                  <a:pt x="12481" y="291"/>
                </a:lnTo>
                <a:lnTo>
                  <a:pt x="11895" y="291"/>
                </a:lnTo>
                <a:lnTo>
                  <a:pt x="11309" y="291"/>
                </a:lnTo>
                <a:lnTo>
                  <a:pt x="11056" y="450"/>
                </a:lnTo>
                <a:lnTo>
                  <a:pt x="10804" y="610"/>
                </a:lnTo>
                <a:lnTo>
                  <a:pt x="10546" y="450"/>
                </a:lnTo>
                <a:lnTo>
                  <a:pt x="10286" y="291"/>
                </a:lnTo>
                <a:lnTo>
                  <a:pt x="9701" y="291"/>
                </a:lnTo>
                <a:lnTo>
                  <a:pt x="9116" y="291"/>
                </a:lnTo>
                <a:lnTo>
                  <a:pt x="8863" y="461"/>
                </a:lnTo>
                <a:lnTo>
                  <a:pt x="8611" y="631"/>
                </a:lnTo>
                <a:lnTo>
                  <a:pt x="8340" y="461"/>
                </a:lnTo>
                <a:lnTo>
                  <a:pt x="8069" y="291"/>
                </a:lnTo>
                <a:lnTo>
                  <a:pt x="7477" y="291"/>
                </a:lnTo>
                <a:lnTo>
                  <a:pt x="6884" y="291"/>
                </a:lnTo>
                <a:lnTo>
                  <a:pt x="6636" y="459"/>
                </a:lnTo>
                <a:lnTo>
                  <a:pt x="6388" y="627"/>
                </a:lnTo>
                <a:lnTo>
                  <a:pt x="6139" y="459"/>
                </a:lnTo>
                <a:lnTo>
                  <a:pt x="5890" y="291"/>
                </a:lnTo>
                <a:lnTo>
                  <a:pt x="5304" y="291"/>
                </a:lnTo>
                <a:lnTo>
                  <a:pt x="4718" y="291"/>
                </a:lnTo>
                <a:close/>
                <a:moveTo>
                  <a:pt x="6640" y="2294"/>
                </a:moveTo>
                <a:cubicBezTo>
                  <a:pt x="6668" y="2294"/>
                  <a:pt x="6695" y="2300"/>
                  <a:pt x="6725" y="2312"/>
                </a:cubicBezTo>
                <a:cubicBezTo>
                  <a:pt x="6784" y="2335"/>
                  <a:pt x="6828" y="2335"/>
                  <a:pt x="6887" y="2312"/>
                </a:cubicBezTo>
                <a:cubicBezTo>
                  <a:pt x="6916" y="2300"/>
                  <a:pt x="6943" y="2294"/>
                  <a:pt x="6969" y="2294"/>
                </a:cubicBezTo>
                <a:cubicBezTo>
                  <a:pt x="6995" y="2294"/>
                  <a:pt x="7020" y="2300"/>
                  <a:pt x="7049" y="2312"/>
                </a:cubicBezTo>
                <a:cubicBezTo>
                  <a:pt x="7109" y="2335"/>
                  <a:pt x="7154" y="2335"/>
                  <a:pt x="7213" y="2312"/>
                </a:cubicBezTo>
                <a:cubicBezTo>
                  <a:pt x="7272" y="2289"/>
                  <a:pt x="7316" y="2289"/>
                  <a:pt x="7375" y="2312"/>
                </a:cubicBezTo>
                <a:cubicBezTo>
                  <a:pt x="7434" y="2335"/>
                  <a:pt x="7479" y="2335"/>
                  <a:pt x="7537" y="2312"/>
                </a:cubicBezTo>
                <a:cubicBezTo>
                  <a:pt x="7596" y="2289"/>
                  <a:pt x="7640" y="2289"/>
                  <a:pt x="7700" y="2312"/>
                </a:cubicBezTo>
                <a:cubicBezTo>
                  <a:pt x="7759" y="2335"/>
                  <a:pt x="7803" y="2335"/>
                  <a:pt x="7862" y="2312"/>
                </a:cubicBezTo>
                <a:cubicBezTo>
                  <a:pt x="7922" y="2289"/>
                  <a:pt x="7967" y="2289"/>
                  <a:pt x="8035" y="2315"/>
                </a:cubicBezTo>
                <a:cubicBezTo>
                  <a:pt x="8085" y="2335"/>
                  <a:pt x="8135" y="2340"/>
                  <a:pt x="8148" y="2327"/>
                </a:cubicBezTo>
                <a:cubicBezTo>
                  <a:pt x="8179" y="2296"/>
                  <a:pt x="15884" y="2296"/>
                  <a:pt x="15914" y="2327"/>
                </a:cubicBezTo>
                <a:cubicBezTo>
                  <a:pt x="15927" y="2340"/>
                  <a:pt x="15978" y="2335"/>
                  <a:pt x="16028" y="2315"/>
                </a:cubicBezTo>
                <a:cubicBezTo>
                  <a:pt x="16095" y="2289"/>
                  <a:pt x="16141" y="2289"/>
                  <a:pt x="16201" y="2312"/>
                </a:cubicBezTo>
                <a:cubicBezTo>
                  <a:pt x="16260" y="2335"/>
                  <a:pt x="16304" y="2335"/>
                  <a:pt x="16363" y="2312"/>
                </a:cubicBezTo>
                <a:cubicBezTo>
                  <a:pt x="16422" y="2289"/>
                  <a:pt x="16466" y="2289"/>
                  <a:pt x="16525" y="2312"/>
                </a:cubicBezTo>
                <a:cubicBezTo>
                  <a:pt x="16585" y="2335"/>
                  <a:pt x="16630" y="2335"/>
                  <a:pt x="16689" y="2312"/>
                </a:cubicBezTo>
                <a:cubicBezTo>
                  <a:pt x="16748" y="2289"/>
                  <a:pt x="16792" y="2289"/>
                  <a:pt x="16851" y="2312"/>
                </a:cubicBezTo>
                <a:cubicBezTo>
                  <a:pt x="16910" y="2335"/>
                  <a:pt x="16955" y="2335"/>
                  <a:pt x="17013" y="2312"/>
                </a:cubicBezTo>
                <a:cubicBezTo>
                  <a:pt x="17072" y="2289"/>
                  <a:pt x="17116" y="2289"/>
                  <a:pt x="17176" y="2312"/>
                </a:cubicBezTo>
                <a:cubicBezTo>
                  <a:pt x="17235" y="2335"/>
                  <a:pt x="17279" y="2335"/>
                  <a:pt x="17338" y="2312"/>
                </a:cubicBezTo>
                <a:cubicBezTo>
                  <a:pt x="17397" y="2289"/>
                  <a:pt x="17443" y="2289"/>
                  <a:pt x="17507" y="2314"/>
                </a:cubicBezTo>
                <a:cubicBezTo>
                  <a:pt x="17570" y="2338"/>
                  <a:pt x="17608" y="2339"/>
                  <a:pt x="17645" y="2316"/>
                </a:cubicBezTo>
                <a:cubicBezTo>
                  <a:pt x="17682" y="2293"/>
                  <a:pt x="17702" y="2296"/>
                  <a:pt x="17720" y="2326"/>
                </a:cubicBezTo>
                <a:cubicBezTo>
                  <a:pt x="17734" y="2348"/>
                  <a:pt x="17741" y="3196"/>
                  <a:pt x="17734" y="4210"/>
                </a:cubicBezTo>
                <a:lnTo>
                  <a:pt x="17721" y="6054"/>
                </a:lnTo>
                <a:lnTo>
                  <a:pt x="10831" y="6056"/>
                </a:lnTo>
                <a:cubicBezTo>
                  <a:pt x="5888" y="6058"/>
                  <a:pt x="3935" y="6050"/>
                  <a:pt x="3921" y="6027"/>
                </a:cubicBezTo>
                <a:cubicBezTo>
                  <a:pt x="3910" y="6010"/>
                  <a:pt x="3906" y="5166"/>
                  <a:pt x="3913" y="4152"/>
                </a:cubicBezTo>
                <a:lnTo>
                  <a:pt x="3926" y="2308"/>
                </a:lnTo>
                <a:lnTo>
                  <a:pt x="5169" y="2305"/>
                </a:lnTo>
                <a:cubicBezTo>
                  <a:pt x="5853" y="2303"/>
                  <a:pt x="6424" y="2313"/>
                  <a:pt x="6437" y="2326"/>
                </a:cubicBezTo>
                <a:cubicBezTo>
                  <a:pt x="6450" y="2340"/>
                  <a:pt x="6502" y="2335"/>
                  <a:pt x="6552" y="2315"/>
                </a:cubicBezTo>
                <a:cubicBezTo>
                  <a:pt x="6586" y="2302"/>
                  <a:pt x="6613" y="2295"/>
                  <a:pt x="6640" y="2294"/>
                </a:cubicBezTo>
                <a:close/>
                <a:moveTo>
                  <a:pt x="18621" y="4157"/>
                </a:moveTo>
                <a:cubicBezTo>
                  <a:pt x="18786" y="4142"/>
                  <a:pt x="18848" y="4196"/>
                  <a:pt x="18745" y="4267"/>
                </a:cubicBezTo>
                <a:cubicBezTo>
                  <a:pt x="18662" y="4324"/>
                  <a:pt x="18662" y="4326"/>
                  <a:pt x="18748" y="4330"/>
                </a:cubicBezTo>
                <a:cubicBezTo>
                  <a:pt x="18796" y="4333"/>
                  <a:pt x="18902" y="4332"/>
                  <a:pt x="18983" y="4329"/>
                </a:cubicBezTo>
                <a:cubicBezTo>
                  <a:pt x="19152" y="4322"/>
                  <a:pt x="19214" y="4361"/>
                  <a:pt x="19114" y="4413"/>
                </a:cubicBezTo>
                <a:cubicBezTo>
                  <a:pt x="19060" y="4442"/>
                  <a:pt x="19045" y="4527"/>
                  <a:pt x="19045" y="4817"/>
                </a:cubicBezTo>
                <a:lnTo>
                  <a:pt x="19045" y="5186"/>
                </a:lnTo>
                <a:lnTo>
                  <a:pt x="19282" y="5351"/>
                </a:lnTo>
                <a:lnTo>
                  <a:pt x="19518" y="5516"/>
                </a:lnTo>
                <a:lnTo>
                  <a:pt x="19282" y="5682"/>
                </a:lnTo>
                <a:lnTo>
                  <a:pt x="19045" y="5848"/>
                </a:lnTo>
                <a:lnTo>
                  <a:pt x="19045" y="6209"/>
                </a:lnTo>
                <a:cubicBezTo>
                  <a:pt x="19045" y="6492"/>
                  <a:pt x="19061" y="6582"/>
                  <a:pt x="19116" y="6620"/>
                </a:cubicBezTo>
                <a:cubicBezTo>
                  <a:pt x="19180" y="6664"/>
                  <a:pt x="19163" y="6680"/>
                  <a:pt x="18930" y="6796"/>
                </a:cubicBezTo>
                <a:lnTo>
                  <a:pt x="18673" y="6924"/>
                </a:lnTo>
                <a:lnTo>
                  <a:pt x="18673" y="7980"/>
                </a:lnTo>
                <a:lnTo>
                  <a:pt x="18673" y="9037"/>
                </a:lnTo>
                <a:lnTo>
                  <a:pt x="19048" y="9266"/>
                </a:lnTo>
                <a:cubicBezTo>
                  <a:pt x="19253" y="9392"/>
                  <a:pt x="19408" y="9508"/>
                  <a:pt x="19393" y="9524"/>
                </a:cubicBezTo>
                <a:cubicBezTo>
                  <a:pt x="19378" y="9539"/>
                  <a:pt x="19315" y="9552"/>
                  <a:pt x="19252" y="9552"/>
                </a:cubicBezTo>
                <a:cubicBezTo>
                  <a:pt x="19089" y="9552"/>
                  <a:pt x="18944" y="9653"/>
                  <a:pt x="18961" y="9756"/>
                </a:cubicBezTo>
                <a:cubicBezTo>
                  <a:pt x="18973" y="9825"/>
                  <a:pt x="18928" y="9871"/>
                  <a:pt x="18719" y="10004"/>
                </a:cubicBezTo>
                <a:cubicBezTo>
                  <a:pt x="18448" y="10177"/>
                  <a:pt x="18332" y="10229"/>
                  <a:pt x="18285" y="10199"/>
                </a:cubicBezTo>
                <a:cubicBezTo>
                  <a:pt x="18269" y="10189"/>
                  <a:pt x="18256" y="10099"/>
                  <a:pt x="18256" y="9999"/>
                </a:cubicBezTo>
                <a:lnTo>
                  <a:pt x="18256" y="9817"/>
                </a:lnTo>
                <a:lnTo>
                  <a:pt x="18059" y="9807"/>
                </a:lnTo>
                <a:lnTo>
                  <a:pt x="17861" y="9799"/>
                </a:lnTo>
                <a:lnTo>
                  <a:pt x="17861" y="9596"/>
                </a:lnTo>
                <a:lnTo>
                  <a:pt x="17861" y="9392"/>
                </a:lnTo>
                <a:lnTo>
                  <a:pt x="18059" y="9383"/>
                </a:lnTo>
                <a:lnTo>
                  <a:pt x="18256" y="9374"/>
                </a:lnTo>
                <a:lnTo>
                  <a:pt x="18256" y="9044"/>
                </a:lnTo>
                <a:lnTo>
                  <a:pt x="18256" y="8713"/>
                </a:lnTo>
                <a:lnTo>
                  <a:pt x="18059" y="8704"/>
                </a:lnTo>
                <a:lnTo>
                  <a:pt x="17861" y="8696"/>
                </a:lnTo>
                <a:lnTo>
                  <a:pt x="17861" y="8507"/>
                </a:lnTo>
                <a:lnTo>
                  <a:pt x="17861" y="8318"/>
                </a:lnTo>
                <a:lnTo>
                  <a:pt x="18059" y="8309"/>
                </a:lnTo>
                <a:lnTo>
                  <a:pt x="18256" y="8300"/>
                </a:lnTo>
                <a:lnTo>
                  <a:pt x="18256" y="7968"/>
                </a:lnTo>
                <a:cubicBezTo>
                  <a:pt x="18256" y="7639"/>
                  <a:pt x="18254" y="7636"/>
                  <a:pt x="18147" y="7636"/>
                </a:cubicBezTo>
                <a:cubicBezTo>
                  <a:pt x="17954" y="7636"/>
                  <a:pt x="17970" y="7599"/>
                  <a:pt x="18231" y="7434"/>
                </a:cubicBezTo>
                <a:lnTo>
                  <a:pt x="18487" y="7272"/>
                </a:lnTo>
                <a:lnTo>
                  <a:pt x="18500" y="5719"/>
                </a:lnTo>
                <a:lnTo>
                  <a:pt x="18511" y="4167"/>
                </a:lnTo>
                <a:lnTo>
                  <a:pt x="18621" y="4157"/>
                </a:lnTo>
                <a:close/>
                <a:moveTo>
                  <a:pt x="8204" y="4442"/>
                </a:moveTo>
                <a:cubicBezTo>
                  <a:pt x="8166" y="4442"/>
                  <a:pt x="8121" y="4472"/>
                  <a:pt x="8104" y="4508"/>
                </a:cubicBezTo>
                <a:cubicBezTo>
                  <a:pt x="8086" y="4543"/>
                  <a:pt x="8048" y="4590"/>
                  <a:pt x="8020" y="4612"/>
                </a:cubicBezTo>
                <a:cubicBezTo>
                  <a:pt x="7993" y="4634"/>
                  <a:pt x="7963" y="4687"/>
                  <a:pt x="7955" y="4729"/>
                </a:cubicBezTo>
                <a:cubicBezTo>
                  <a:pt x="7947" y="4771"/>
                  <a:pt x="7899" y="4827"/>
                  <a:pt x="7848" y="4854"/>
                </a:cubicBezTo>
                <a:cubicBezTo>
                  <a:pt x="7792" y="4884"/>
                  <a:pt x="7775" y="4910"/>
                  <a:pt x="7804" y="4921"/>
                </a:cubicBezTo>
                <a:cubicBezTo>
                  <a:pt x="7831" y="4931"/>
                  <a:pt x="7837" y="4955"/>
                  <a:pt x="7817" y="4974"/>
                </a:cubicBezTo>
                <a:cubicBezTo>
                  <a:pt x="7798" y="4993"/>
                  <a:pt x="7779" y="5050"/>
                  <a:pt x="7776" y="5101"/>
                </a:cubicBezTo>
                <a:cubicBezTo>
                  <a:pt x="7771" y="5183"/>
                  <a:pt x="7780" y="5190"/>
                  <a:pt x="7856" y="5160"/>
                </a:cubicBezTo>
                <a:cubicBezTo>
                  <a:pt x="7902" y="5142"/>
                  <a:pt x="7947" y="5100"/>
                  <a:pt x="7954" y="5067"/>
                </a:cubicBezTo>
                <a:cubicBezTo>
                  <a:pt x="7965" y="5018"/>
                  <a:pt x="8001" y="5008"/>
                  <a:pt x="8170" y="5007"/>
                </a:cubicBezTo>
                <a:cubicBezTo>
                  <a:pt x="8350" y="5007"/>
                  <a:pt x="8379" y="5016"/>
                  <a:pt x="8418" y="5086"/>
                </a:cubicBezTo>
                <a:cubicBezTo>
                  <a:pt x="8444" y="5133"/>
                  <a:pt x="8487" y="5159"/>
                  <a:pt x="8524" y="5150"/>
                </a:cubicBezTo>
                <a:cubicBezTo>
                  <a:pt x="8589" y="5134"/>
                  <a:pt x="8591" y="5090"/>
                  <a:pt x="8532" y="5030"/>
                </a:cubicBezTo>
                <a:cubicBezTo>
                  <a:pt x="8512" y="5010"/>
                  <a:pt x="8509" y="4980"/>
                  <a:pt x="8525" y="4964"/>
                </a:cubicBezTo>
                <a:cubicBezTo>
                  <a:pt x="8542" y="4947"/>
                  <a:pt x="8532" y="4915"/>
                  <a:pt x="8502" y="4893"/>
                </a:cubicBezTo>
                <a:cubicBezTo>
                  <a:pt x="8473" y="4871"/>
                  <a:pt x="8447" y="4813"/>
                  <a:pt x="8445" y="4764"/>
                </a:cubicBezTo>
                <a:cubicBezTo>
                  <a:pt x="8442" y="4715"/>
                  <a:pt x="8422" y="4674"/>
                  <a:pt x="8399" y="4674"/>
                </a:cubicBezTo>
                <a:cubicBezTo>
                  <a:pt x="8347" y="4674"/>
                  <a:pt x="8223" y="4495"/>
                  <a:pt x="8253" y="4464"/>
                </a:cubicBezTo>
                <a:cubicBezTo>
                  <a:pt x="8265" y="4452"/>
                  <a:pt x="8243" y="4442"/>
                  <a:pt x="8204" y="4442"/>
                </a:cubicBezTo>
                <a:close/>
                <a:moveTo>
                  <a:pt x="9836" y="4449"/>
                </a:moveTo>
                <a:cubicBezTo>
                  <a:pt x="9804" y="4456"/>
                  <a:pt x="9778" y="4504"/>
                  <a:pt x="9778" y="4555"/>
                </a:cubicBezTo>
                <a:cubicBezTo>
                  <a:pt x="9777" y="4607"/>
                  <a:pt x="9748" y="4659"/>
                  <a:pt x="9714" y="4673"/>
                </a:cubicBezTo>
                <a:cubicBezTo>
                  <a:pt x="9661" y="4693"/>
                  <a:pt x="9661" y="4707"/>
                  <a:pt x="9716" y="4756"/>
                </a:cubicBezTo>
                <a:cubicBezTo>
                  <a:pt x="9756" y="4791"/>
                  <a:pt x="9778" y="4874"/>
                  <a:pt x="9773" y="4964"/>
                </a:cubicBezTo>
                <a:cubicBezTo>
                  <a:pt x="9768" y="5047"/>
                  <a:pt x="9774" y="5108"/>
                  <a:pt x="9787" y="5100"/>
                </a:cubicBezTo>
                <a:cubicBezTo>
                  <a:pt x="9799" y="5092"/>
                  <a:pt x="9863" y="5104"/>
                  <a:pt x="9930" y="5126"/>
                </a:cubicBezTo>
                <a:cubicBezTo>
                  <a:pt x="10045" y="5163"/>
                  <a:pt x="10127" y="5159"/>
                  <a:pt x="10127" y="5115"/>
                </a:cubicBezTo>
                <a:cubicBezTo>
                  <a:pt x="10127" y="5104"/>
                  <a:pt x="10080" y="5082"/>
                  <a:pt x="10023" y="5066"/>
                </a:cubicBezTo>
                <a:cubicBezTo>
                  <a:pt x="9935" y="5042"/>
                  <a:pt x="9918" y="5015"/>
                  <a:pt x="9918" y="4892"/>
                </a:cubicBezTo>
                <a:cubicBezTo>
                  <a:pt x="9918" y="4769"/>
                  <a:pt x="9932" y="4747"/>
                  <a:pt x="10008" y="4747"/>
                </a:cubicBezTo>
                <a:cubicBezTo>
                  <a:pt x="10142" y="4747"/>
                  <a:pt x="10144" y="4689"/>
                  <a:pt x="10012" y="4651"/>
                </a:cubicBezTo>
                <a:cubicBezTo>
                  <a:pt x="9923" y="4626"/>
                  <a:pt x="9895" y="4596"/>
                  <a:pt x="9895" y="4527"/>
                </a:cubicBezTo>
                <a:cubicBezTo>
                  <a:pt x="9895" y="4468"/>
                  <a:pt x="9875" y="4441"/>
                  <a:pt x="9836" y="4449"/>
                </a:cubicBezTo>
                <a:close/>
                <a:moveTo>
                  <a:pt x="1873" y="4456"/>
                </a:moveTo>
                <a:lnTo>
                  <a:pt x="1854" y="4544"/>
                </a:lnTo>
                <a:cubicBezTo>
                  <a:pt x="1839" y="4614"/>
                  <a:pt x="1810" y="4633"/>
                  <a:pt x="1707" y="4640"/>
                </a:cubicBezTo>
                <a:cubicBezTo>
                  <a:pt x="1637" y="4645"/>
                  <a:pt x="1580" y="4661"/>
                  <a:pt x="1580" y="4674"/>
                </a:cubicBezTo>
                <a:cubicBezTo>
                  <a:pt x="1580" y="4688"/>
                  <a:pt x="1637" y="4704"/>
                  <a:pt x="1707" y="4709"/>
                </a:cubicBezTo>
                <a:cubicBezTo>
                  <a:pt x="1810" y="4716"/>
                  <a:pt x="1839" y="4736"/>
                  <a:pt x="1854" y="4805"/>
                </a:cubicBezTo>
                <a:lnTo>
                  <a:pt x="1873" y="4892"/>
                </a:lnTo>
                <a:lnTo>
                  <a:pt x="1902" y="4805"/>
                </a:lnTo>
                <a:cubicBezTo>
                  <a:pt x="1923" y="4737"/>
                  <a:pt x="1956" y="4716"/>
                  <a:pt x="2056" y="4709"/>
                </a:cubicBezTo>
                <a:cubicBezTo>
                  <a:pt x="2126" y="4704"/>
                  <a:pt x="2184" y="4688"/>
                  <a:pt x="2184" y="4674"/>
                </a:cubicBezTo>
                <a:cubicBezTo>
                  <a:pt x="2184" y="4661"/>
                  <a:pt x="2126" y="4645"/>
                  <a:pt x="2056" y="4640"/>
                </a:cubicBezTo>
                <a:cubicBezTo>
                  <a:pt x="1956" y="4633"/>
                  <a:pt x="1923" y="4612"/>
                  <a:pt x="1902" y="4544"/>
                </a:cubicBezTo>
                <a:lnTo>
                  <a:pt x="1873" y="4456"/>
                </a:lnTo>
                <a:close/>
                <a:moveTo>
                  <a:pt x="13315" y="4631"/>
                </a:moveTo>
                <a:cubicBezTo>
                  <a:pt x="13191" y="4632"/>
                  <a:pt x="13144" y="4690"/>
                  <a:pt x="13274" y="4750"/>
                </a:cubicBezTo>
                <a:cubicBezTo>
                  <a:pt x="13350" y="4785"/>
                  <a:pt x="13349" y="4790"/>
                  <a:pt x="13251" y="4848"/>
                </a:cubicBezTo>
                <a:cubicBezTo>
                  <a:pt x="13127" y="4920"/>
                  <a:pt x="13113" y="5056"/>
                  <a:pt x="13222" y="5124"/>
                </a:cubicBezTo>
                <a:cubicBezTo>
                  <a:pt x="13263" y="5150"/>
                  <a:pt x="13328" y="5164"/>
                  <a:pt x="13365" y="5155"/>
                </a:cubicBezTo>
                <a:cubicBezTo>
                  <a:pt x="13402" y="5146"/>
                  <a:pt x="13484" y="5139"/>
                  <a:pt x="13546" y="5139"/>
                </a:cubicBezTo>
                <a:cubicBezTo>
                  <a:pt x="13659" y="5139"/>
                  <a:pt x="13660" y="5136"/>
                  <a:pt x="13652" y="4908"/>
                </a:cubicBezTo>
                <a:cubicBezTo>
                  <a:pt x="13648" y="4781"/>
                  <a:pt x="13632" y="4679"/>
                  <a:pt x="13617" y="4681"/>
                </a:cubicBezTo>
                <a:cubicBezTo>
                  <a:pt x="13601" y="4683"/>
                  <a:pt x="13531" y="4669"/>
                  <a:pt x="13461" y="4651"/>
                </a:cubicBezTo>
                <a:cubicBezTo>
                  <a:pt x="13406" y="4637"/>
                  <a:pt x="13356" y="4631"/>
                  <a:pt x="13315" y="4631"/>
                </a:cubicBezTo>
                <a:close/>
                <a:moveTo>
                  <a:pt x="10689" y="4635"/>
                </a:moveTo>
                <a:cubicBezTo>
                  <a:pt x="10660" y="4637"/>
                  <a:pt x="10624" y="4644"/>
                  <a:pt x="10580" y="4658"/>
                </a:cubicBezTo>
                <a:cubicBezTo>
                  <a:pt x="10513" y="4680"/>
                  <a:pt x="10449" y="4693"/>
                  <a:pt x="10438" y="4686"/>
                </a:cubicBezTo>
                <a:cubicBezTo>
                  <a:pt x="10427" y="4679"/>
                  <a:pt x="10415" y="4770"/>
                  <a:pt x="10410" y="4890"/>
                </a:cubicBezTo>
                <a:lnTo>
                  <a:pt x="10403" y="5108"/>
                </a:lnTo>
                <a:lnTo>
                  <a:pt x="10555" y="5135"/>
                </a:lnTo>
                <a:cubicBezTo>
                  <a:pt x="10708" y="5163"/>
                  <a:pt x="10751" y="5161"/>
                  <a:pt x="10964" y="5122"/>
                </a:cubicBezTo>
                <a:cubicBezTo>
                  <a:pt x="11072" y="5103"/>
                  <a:pt x="11073" y="5100"/>
                  <a:pt x="10987" y="5080"/>
                </a:cubicBezTo>
                <a:cubicBezTo>
                  <a:pt x="10935" y="5069"/>
                  <a:pt x="10829" y="5065"/>
                  <a:pt x="10751" y="5073"/>
                </a:cubicBezTo>
                <a:cubicBezTo>
                  <a:pt x="10658" y="5082"/>
                  <a:pt x="10590" y="5071"/>
                  <a:pt x="10551" y="5042"/>
                </a:cubicBezTo>
                <a:cubicBezTo>
                  <a:pt x="10474" y="4984"/>
                  <a:pt x="10529" y="4926"/>
                  <a:pt x="10644" y="4945"/>
                </a:cubicBezTo>
                <a:cubicBezTo>
                  <a:pt x="10786" y="4968"/>
                  <a:pt x="11072" y="4910"/>
                  <a:pt x="11017" y="4869"/>
                </a:cubicBezTo>
                <a:cubicBezTo>
                  <a:pt x="10992" y="4850"/>
                  <a:pt x="10967" y="4821"/>
                  <a:pt x="10962" y="4805"/>
                </a:cubicBezTo>
                <a:cubicBezTo>
                  <a:pt x="10949" y="4760"/>
                  <a:pt x="10828" y="4628"/>
                  <a:pt x="10826" y="4656"/>
                </a:cubicBezTo>
                <a:cubicBezTo>
                  <a:pt x="10825" y="4670"/>
                  <a:pt x="10796" y="4668"/>
                  <a:pt x="10763" y="4650"/>
                </a:cubicBezTo>
                <a:cubicBezTo>
                  <a:pt x="10741" y="4639"/>
                  <a:pt x="10718" y="4634"/>
                  <a:pt x="10689" y="4635"/>
                </a:cubicBezTo>
                <a:close/>
                <a:moveTo>
                  <a:pt x="12312" y="4635"/>
                </a:moveTo>
                <a:cubicBezTo>
                  <a:pt x="12295" y="4636"/>
                  <a:pt x="12281" y="4637"/>
                  <a:pt x="12271" y="4640"/>
                </a:cubicBezTo>
                <a:cubicBezTo>
                  <a:pt x="12206" y="4657"/>
                  <a:pt x="12191" y="4702"/>
                  <a:pt x="12190" y="4900"/>
                </a:cubicBezTo>
                <a:cubicBezTo>
                  <a:pt x="12189" y="5111"/>
                  <a:pt x="12200" y="5139"/>
                  <a:pt x="12273" y="5139"/>
                </a:cubicBezTo>
                <a:cubicBezTo>
                  <a:pt x="12346" y="5139"/>
                  <a:pt x="12357" y="5112"/>
                  <a:pt x="12357" y="4949"/>
                </a:cubicBezTo>
                <a:cubicBezTo>
                  <a:pt x="12357" y="4807"/>
                  <a:pt x="12374" y="4756"/>
                  <a:pt x="12427" y="4743"/>
                </a:cubicBezTo>
                <a:cubicBezTo>
                  <a:pt x="12549" y="4714"/>
                  <a:pt x="12615" y="4780"/>
                  <a:pt x="12608" y="4927"/>
                </a:cubicBezTo>
                <a:cubicBezTo>
                  <a:pt x="12605" y="5004"/>
                  <a:pt x="12622" y="5090"/>
                  <a:pt x="12647" y="5120"/>
                </a:cubicBezTo>
                <a:cubicBezTo>
                  <a:pt x="12724" y="5215"/>
                  <a:pt x="12794" y="5122"/>
                  <a:pt x="12799" y="4920"/>
                </a:cubicBezTo>
                <a:cubicBezTo>
                  <a:pt x="12801" y="4816"/>
                  <a:pt x="12781" y="4719"/>
                  <a:pt x="12754" y="4706"/>
                </a:cubicBezTo>
                <a:cubicBezTo>
                  <a:pt x="12690" y="4673"/>
                  <a:pt x="12497" y="4641"/>
                  <a:pt x="12369" y="4635"/>
                </a:cubicBezTo>
                <a:cubicBezTo>
                  <a:pt x="12348" y="4634"/>
                  <a:pt x="12329" y="4635"/>
                  <a:pt x="12312" y="4635"/>
                </a:cubicBezTo>
                <a:close/>
                <a:moveTo>
                  <a:pt x="9098" y="4637"/>
                </a:moveTo>
                <a:cubicBezTo>
                  <a:pt x="8944" y="4636"/>
                  <a:pt x="8772" y="4672"/>
                  <a:pt x="8812" y="4712"/>
                </a:cubicBezTo>
                <a:cubicBezTo>
                  <a:pt x="8860" y="4761"/>
                  <a:pt x="8864" y="4848"/>
                  <a:pt x="8818" y="4866"/>
                </a:cubicBezTo>
                <a:cubicBezTo>
                  <a:pt x="8796" y="4875"/>
                  <a:pt x="8793" y="4897"/>
                  <a:pt x="8812" y="4916"/>
                </a:cubicBezTo>
                <a:cubicBezTo>
                  <a:pt x="8862" y="4967"/>
                  <a:pt x="8864" y="5052"/>
                  <a:pt x="8814" y="5071"/>
                </a:cubicBezTo>
                <a:cubicBezTo>
                  <a:pt x="8790" y="5081"/>
                  <a:pt x="8798" y="5099"/>
                  <a:pt x="8833" y="5113"/>
                </a:cubicBezTo>
                <a:cubicBezTo>
                  <a:pt x="8868" y="5127"/>
                  <a:pt x="8916" y="5138"/>
                  <a:pt x="8942" y="5138"/>
                </a:cubicBezTo>
                <a:cubicBezTo>
                  <a:pt x="9022" y="5138"/>
                  <a:pt x="9117" y="5089"/>
                  <a:pt x="9071" y="5071"/>
                </a:cubicBezTo>
                <a:cubicBezTo>
                  <a:pt x="9021" y="5052"/>
                  <a:pt x="9023" y="4967"/>
                  <a:pt x="9073" y="4916"/>
                </a:cubicBezTo>
                <a:cubicBezTo>
                  <a:pt x="9092" y="4897"/>
                  <a:pt x="9084" y="4873"/>
                  <a:pt x="9057" y="4862"/>
                </a:cubicBezTo>
                <a:cubicBezTo>
                  <a:pt x="9023" y="4849"/>
                  <a:pt x="9033" y="4825"/>
                  <a:pt x="9086" y="4788"/>
                </a:cubicBezTo>
                <a:cubicBezTo>
                  <a:pt x="9209" y="4703"/>
                  <a:pt x="9271" y="4764"/>
                  <a:pt x="9265" y="4963"/>
                </a:cubicBezTo>
                <a:cubicBezTo>
                  <a:pt x="9261" y="5115"/>
                  <a:pt x="9272" y="5139"/>
                  <a:pt x="9346" y="5139"/>
                </a:cubicBezTo>
                <a:cubicBezTo>
                  <a:pt x="9421" y="5139"/>
                  <a:pt x="9430" y="5112"/>
                  <a:pt x="9430" y="4907"/>
                </a:cubicBezTo>
                <a:cubicBezTo>
                  <a:pt x="9430" y="4779"/>
                  <a:pt x="9415" y="4677"/>
                  <a:pt x="9396" y="4679"/>
                </a:cubicBezTo>
                <a:cubicBezTo>
                  <a:pt x="9376" y="4682"/>
                  <a:pt x="9305" y="4670"/>
                  <a:pt x="9237" y="4652"/>
                </a:cubicBezTo>
                <a:cubicBezTo>
                  <a:pt x="9199" y="4642"/>
                  <a:pt x="9149" y="4637"/>
                  <a:pt x="9098" y="4637"/>
                </a:cubicBezTo>
                <a:close/>
                <a:moveTo>
                  <a:pt x="11259" y="4657"/>
                </a:moveTo>
                <a:lnTo>
                  <a:pt x="11264" y="4876"/>
                </a:lnTo>
                <a:cubicBezTo>
                  <a:pt x="11266" y="4997"/>
                  <a:pt x="11286" y="5114"/>
                  <a:pt x="11309" y="5136"/>
                </a:cubicBezTo>
                <a:cubicBezTo>
                  <a:pt x="11385" y="5213"/>
                  <a:pt x="11465" y="5091"/>
                  <a:pt x="11452" y="4918"/>
                </a:cubicBezTo>
                <a:cubicBezTo>
                  <a:pt x="11443" y="4803"/>
                  <a:pt x="11458" y="4753"/>
                  <a:pt x="11504" y="4742"/>
                </a:cubicBezTo>
                <a:cubicBezTo>
                  <a:pt x="11634" y="4710"/>
                  <a:pt x="11706" y="4792"/>
                  <a:pt x="11706" y="4968"/>
                </a:cubicBezTo>
                <a:cubicBezTo>
                  <a:pt x="11706" y="5114"/>
                  <a:pt x="11718" y="5139"/>
                  <a:pt x="11790" y="5139"/>
                </a:cubicBezTo>
                <a:cubicBezTo>
                  <a:pt x="11864" y="5139"/>
                  <a:pt x="11875" y="5114"/>
                  <a:pt x="11872" y="4943"/>
                </a:cubicBezTo>
                <a:cubicBezTo>
                  <a:pt x="11869" y="4710"/>
                  <a:pt x="11805" y="4665"/>
                  <a:pt x="11473" y="4660"/>
                </a:cubicBezTo>
                <a:lnTo>
                  <a:pt x="11259" y="4657"/>
                </a:lnTo>
                <a:close/>
                <a:moveTo>
                  <a:pt x="68" y="5139"/>
                </a:moveTo>
                <a:cubicBezTo>
                  <a:pt x="23" y="5139"/>
                  <a:pt x="0" y="5171"/>
                  <a:pt x="0" y="5233"/>
                </a:cubicBezTo>
                <a:lnTo>
                  <a:pt x="0" y="5326"/>
                </a:lnTo>
                <a:lnTo>
                  <a:pt x="100" y="5265"/>
                </a:lnTo>
                <a:cubicBezTo>
                  <a:pt x="201" y="5201"/>
                  <a:pt x="185" y="5139"/>
                  <a:pt x="68" y="5139"/>
                </a:cubicBezTo>
                <a:close/>
                <a:moveTo>
                  <a:pt x="1769" y="5708"/>
                </a:moveTo>
                <a:cubicBezTo>
                  <a:pt x="1796" y="5709"/>
                  <a:pt x="1847" y="5723"/>
                  <a:pt x="1900" y="5747"/>
                </a:cubicBezTo>
                <a:cubicBezTo>
                  <a:pt x="2003" y="5793"/>
                  <a:pt x="2025" y="5821"/>
                  <a:pt x="2009" y="5891"/>
                </a:cubicBezTo>
                <a:cubicBezTo>
                  <a:pt x="1990" y="5973"/>
                  <a:pt x="1998" y="5978"/>
                  <a:pt x="2167" y="5987"/>
                </a:cubicBezTo>
                <a:cubicBezTo>
                  <a:pt x="2316" y="5994"/>
                  <a:pt x="2360" y="6011"/>
                  <a:pt x="2422" y="6089"/>
                </a:cubicBezTo>
                <a:cubicBezTo>
                  <a:pt x="2463" y="6140"/>
                  <a:pt x="2508" y="6175"/>
                  <a:pt x="2523" y="6165"/>
                </a:cubicBezTo>
                <a:cubicBezTo>
                  <a:pt x="2538" y="6156"/>
                  <a:pt x="2662" y="6215"/>
                  <a:pt x="2799" y="6296"/>
                </a:cubicBezTo>
                <a:lnTo>
                  <a:pt x="3048" y="6443"/>
                </a:lnTo>
                <a:lnTo>
                  <a:pt x="3417" y="6451"/>
                </a:lnTo>
                <a:cubicBezTo>
                  <a:pt x="3709" y="6458"/>
                  <a:pt x="3787" y="6469"/>
                  <a:pt x="3787" y="6503"/>
                </a:cubicBezTo>
                <a:cubicBezTo>
                  <a:pt x="3787" y="6533"/>
                  <a:pt x="3731" y="6550"/>
                  <a:pt x="3615" y="6556"/>
                </a:cubicBezTo>
                <a:cubicBezTo>
                  <a:pt x="3450" y="6565"/>
                  <a:pt x="3442" y="6569"/>
                  <a:pt x="3429" y="6687"/>
                </a:cubicBezTo>
                <a:cubicBezTo>
                  <a:pt x="3410" y="6848"/>
                  <a:pt x="3266" y="6870"/>
                  <a:pt x="3113" y="6736"/>
                </a:cubicBezTo>
                <a:cubicBezTo>
                  <a:pt x="3030" y="6663"/>
                  <a:pt x="2982" y="6647"/>
                  <a:pt x="2865" y="6654"/>
                </a:cubicBezTo>
                <a:cubicBezTo>
                  <a:pt x="2563" y="6673"/>
                  <a:pt x="2513" y="6947"/>
                  <a:pt x="2800" y="7010"/>
                </a:cubicBezTo>
                <a:cubicBezTo>
                  <a:pt x="2903" y="7032"/>
                  <a:pt x="2953" y="7025"/>
                  <a:pt x="3068" y="6972"/>
                </a:cubicBezTo>
                <a:cubicBezTo>
                  <a:pt x="3146" y="6936"/>
                  <a:pt x="3256" y="6910"/>
                  <a:pt x="3312" y="6915"/>
                </a:cubicBezTo>
                <a:cubicBezTo>
                  <a:pt x="3401" y="6923"/>
                  <a:pt x="3417" y="6945"/>
                  <a:pt x="3429" y="7075"/>
                </a:cubicBezTo>
                <a:lnTo>
                  <a:pt x="3443" y="7226"/>
                </a:lnTo>
                <a:lnTo>
                  <a:pt x="3614" y="7235"/>
                </a:lnTo>
                <a:lnTo>
                  <a:pt x="3787" y="7244"/>
                </a:lnTo>
                <a:lnTo>
                  <a:pt x="3787" y="7433"/>
                </a:lnTo>
                <a:lnTo>
                  <a:pt x="3787" y="7621"/>
                </a:lnTo>
                <a:lnTo>
                  <a:pt x="3613" y="7630"/>
                </a:lnTo>
                <a:lnTo>
                  <a:pt x="3438" y="7639"/>
                </a:lnTo>
                <a:lnTo>
                  <a:pt x="3438" y="7970"/>
                </a:lnTo>
                <a:lnTo>
                  <a:pt x="3438" y="8300"/>
                </a:lnTo>
                <a:lnTo>
                  <a:pt x="3613" y="8309"/>
                </a:lnTo>
                <a:lnTo>
                  <a:pt x="3787" y="8318"/>
                </a:lnTo>
                <a:lnTo>
                  <a:pt x="3787" y="8507"/>
                </a:lnTo>
                <a:lnTo>
                  <a:pt x="3787" y="8696"/>
                </a:lnTo>
                <a:lnTo>
                  <a:pt x="3614" y="8704"/>
                </a:lnTo>
                <a:cubicBezTo>
                  <a:pt x="3445" y="8713"/>
                  <a:pt x="3443" y="8715"/>
                  <a:pt x="3429" y="8850"/>
                </a:cubicBezTo>
                <a:cubicBezTo>
                  <a:pt x="3415" y="8984"/>
                  <a:pt x="3413" y="8985"/>
                  <a:pt x="3252" y="8985"/>
                </a:cubicBezTo>
                <a:cubicBezTo>
                  <a:pt x="3079" y="8985"/>
                  <a:pt x="3081" y="8991"/>
                  <a:pt x="3145" y="8789"/>
                </a:cubicBezTo>
                <a:cubicBezTo>
                  <a:pt x="3196" y="8628"/>
                  <a:pt x="2856" y="8524"/>
                  <a:pt x="2679" y="8647"/>
                </a:cubicBezTo>
                <a:cubicBezTo>
                  <a:pt x="2528" y="8751"/>
                  <a:pt x="2615" y="8942"/>
                  <a:pt x="2814" y="8942"/>
                </a:cubicBezTo>
                <a:cubicBezTo>
                  <a:pt x="2892" y="8942"/>
                  <a:pt x="2947" y="8966"/>
                  <a:pt x="2981" y="9013"/>
                </a:cubicBezTo>
                <a:cubicBezTo>
                  <a:pt x="3022" y="9069"/>
                  <a:pt x="3074" y="9086"/>
                  <a:pt x="3224" y="9093"/>
                </a:cubicBezTo>
                <a:lnTo>
                  <a:pt x="3415" y="9102"/>
                </a:lnTo>
                <a:lnTo>
                  <a:pt x="3429" y="9238"/>
                </a:lnTo>
                <a:cubicBezTo>
                  <a:pt x="3443" y="9372"/>
                  <a:pt x="3445" y="9374"/>
                  <a:pt x="3614" y="9383"/>
                </a:cubicBezTo>
                <a:cubicBezTo>
                  <a:pt x="3784" y="9392"/>
                  <a:pt x="3786" y="9393"/>
                  <a:pt x="3801" y="9534"/>
                </a:cubicBezTo>
                <a:cubicBezTo>
                  <a:pt x="3809" y="9612"/>
                  <a:pt x="3798" y="9687"/>
                  <a:pt x="3776" y="9700"/>
                </a:cubicBezTo>
                <a:cubicBezTo>
                  <a:pt x="3755" y="9714"/>
                  <a:pt x="3385" y="9505"/>
                  <a:pt x="2956" y="9236"/>
                </a:cubicBezTo>
                <a:lnTo>
                  <a:pt x="2175" y="8747"/>
                </a:lnTo>
                <a:lnTo>
                  <a:pt x="2176" y="7901"/>
                </a:lnTo>
                <a:lnTo>
                  <a:pt x="2178" y="7055"/>
                </a:lnTo>
                <a:lnTo>
                  <a:pt x="1900" y="7055"/>
                </a:lnTo>
                <a:cubicBezTo>
                  <a:pt x="1685" y="7055"/>
                  <a:pt x="1617" y="7045"/>
                  <a:pt x="1594" y="7007"/>
                </a:cubicBezTo>
                <a:cubicBezTo>
                  <a:pt x="1564" y="6959"/>
                  <a:pt x="1710" y="5754"/>
                  <a:pt x="1751" y="5712"/>
                </a:cubicBezTo>
                <a:cubicBezTo>
                  <a:pt x="1754" y="5709"/>
                  <a:pt x="1760" y="5708"/>
                  <a:pt x="1769" y="5708"/>
                </a:cubicBezTo>
                <a:close/>
                <a:moveTo>
                  <a:pt x="2010" y="6054"/>
                </a:moveTo>
                <a:lnTo>
                  <a:pt x="2004" y="6177"/>
                </a:lnTo>
                <a:lnTo>
                  <a:pt x="1997" y="6300"/>
                </a:lnTo>
                <a:lnTo>
                  <a:pt x="2230" y="6300"/>
                </a:lnTo>
                <a:cubicBezTo>
                  <a:pt x="2358" y="6300"/>
                  <a:pt x="2463" y="6290"/>
                  <a:pt x="2463" y="6278"/>
                </a:cubicBezTo>
                <a:cubicBezTo>
                  <a:pt x="2463" y="6266"/>
                  <a:pt x="2373" y="6256"/>
                  <a:pt x="2265" y="6257"/>
                </a:cubicBezTo>
                <a:cubicBezTo>
                  <a:pt x="2075" y="6257"/>
                  <a:pt x="2066" y="6253"/>
                  <a:pt x="2038" y="6155"/>
                </a:cubicBezTo>
                <a:lnTo>
                  <a:pt x="2010" y="6054"/>
                </a:lnTo>
                <a:close/>
                <a:moveTo>
                  <a:pt x="10751" y="6075"/>
                </a:moveTo>
                <a:cubicBezTo>
                  <a:pt x="14506" y="6071"/>
                  <a:pt x="17593" y="6078"/>
                  <a:pt x="17611" y="6090"/>
                </a:cubicBezTo>
                <a:cubicBezTo>
                  <a:pt x="17630" y="6102"/>
                  <a:pt x="17490" y="6213"/>
                  <a:pt x="17300" y="6336"/>
                </a:cubicBezTo>
                <a:cubicBezTo>
                  <a:pt x="16969" y="6551"/>
                  <a:pt x="16944" y="6562"/>
                  <a:pt x="16745" y="6562"/>
                </a:cubicBezTo>
                <a:lnTo>
                  <a:pt x="16537" y="6562"/>
                </a:lnTo>
                <a:lnTo>
                  <a:pt x="16537" y="6895"/>
                </a:lnTo>
                <a:lnTo>
                  <a:pt x="16537" y="7228"/>
                </a:lnTo>
                <a:lnTo>
                  <a:pt x="17130" y="7236"/>
                </a:lnTo>
                <a:lnTo>
                  <a:pt x="17721" y="7244"/>
                </a:lnTo>
                <a:lnTo>
                  <a:pt x="17721" y="7433"/>
                </a:lnTo>
                <a:lnTo>
                  <a:pt x="17721" y="7621"/>
                </a:lnTo>
                <a:lnTo>
                  <a:pt x="17130" y="7629"/>
                </a:lnTo>
                <a:lnTo>
                  <a:pt x="16537" y="7637"/>
                </a:lnTo>
                <a:lnTo>
                  <a:pt x="16537" y="7970"/>
                </a:lnTo>
                <a:lnTo>
                  <a:pt x="16537" y="8302"/>
                </a:lnTo>
                <a:lnTo>
                  <a:pt x="17130" y="8310"/>
                </a:lnTo>
                <a:lnTo>
                  <a:pt x="17721" y="8318"/>
                </a:lnTo>
                <a:lnTo>
                  <a:pt x="17721" y="8507"/>
                </a:lnTo>
                <a:lnTo>
                  <a:pt x="17721" y="8696"/>
                </a:lnTo>
                <a:lnTo>
                  <a:pt x="17130" y="8704"/>
                </a:lnTo>
                <a:lnTo>
                  <a:pt x="16537" y="8712"/>
                </a:lnTo>
                <a:lnTo>
                  <a:pt x="16537" y="9034"/>
                </a:lnTo>
                <a:cubicBezTo>
                  <a:pt x="16537" y="9285"/>
                  <a:pt x="16552" y="9364"/>
                  <a:pt x="16606" y="9389"/>
                </a:cubicBezTo>
                <a:cubicBezTo>
                  <a:pt x="16663" y="9416"/>
                  <a:pt x="16633" y="9446"/>
                  <a:pt x="16424" y="9572"/>
                </a:cubicBezTo>
                <a:cubicBezTo>
                  <a:pt x="16287" y="9654"/>
                  <a:pt x="16162" y="9715"/>
                  <a:pt x="16147" y="9705"/>
                </a:cubicBezTo>
                <a:cubicBezTo>
                  <a:pt x="16132" y="9696"/>
                  <a:pt x="16119" y="8964"/>
                  <a:pt x="16119" y="8081"/>
                </a:cubicBezTo>
                <a:lnTo>
                  <a:pt x="16119" y="6475"/>
                </a:lnTo>
                <a:lnTo>
                  <a:pt x="10856" y="6475"/>
                </a:lnTo>
                <a:cubicBezTo>
                  <a:pt x="7159" y="6475"/>
                  <a:pt x="5579" y="6484"/>
                  <a:pt x="5544" y="6506"/>
                </a:cubicBezTo>
                <a:cubicBezTo>
                  <a:pt x="5508" y="6528"/>
                  <a:pt x="5465" y="6511"/>
                  <a:pt x="5393" y="6448"/>
                </a:cubicBezTo>
                <a:lnTo>
                  <a:pt x="5292" y="6360"/>
                </a:lnTo>
                <a:lnTo>
                  <a:pt x="4608" y="6352"/>
                </a:lnTo>
                <a:lnTo>
                  <a:pt x="3926" y="6344"/>
                </a:lnTo>
                <a:lnTo>
                  <a:pt x="3926" y="6213"/>
                </a:lnTo>
                <a:lnTo>
                  <a:pt x="3926" y="6082"/>
                </a:lnTo>
                <a:lnTo>
                  <a:pt x="10751" y="6075"/>
                </a:lnTo>
                <a:close/>
                <a:moveTo>
                  <a:pt x="2319" y="6525"/>
                </a:moveTo>
                <a:cubicBezTo>
                  <a:pt x="2237" y="6526"/>
                  <a:pt x="2133" y="6534"/>
                  <a:pt x="2045" y="6546"/>
                </a:cubicBezTo>
                <a:cubicBezTo>
                  <a:pt x="2006" y="6551"/>
                  <a:pt x="2084" y="6557"/>
                  <a:pt x="2219" y="6558"/>
                </a:cubicBezTo>
                <a:cubicBezTo>
                  <a:pt x="2353" y="6560"/>
                  <a:pt x="2463" y="6551"/>
                  <a:pt x="2463" y="6538"/>
                </a:cubicBezTo>
                <a:cubicBezTo>
                  <a:pt x="2463" y="6528"/>
                  <a:pt x="2402" y="6524"/>
                  <a:pt x="2319" y="6525"/>
                </a:cubicBezTo>
                <a:close/>
                <a:moveTo>
                  <a:pt x="10851" y="6547"/>
                </a:moveTo>
                <a:lnTo>
                  <a:pt x="16003" y="6547"/>
                </a:lnTo>
                <a:lnTo>
                  <a:pt x="16015" y="8180"/>
                </a:lnTo>
                <a:lnTo>
                  <a:pt x="16027" y="9813"/>
                </a:lnTo>
                <a:lnTo>
                  <a:pt x="15748" y="9992"/>
                </a:lnTo>
                <a:lnTo>
                  <a:pt x="15468" y="10171"/>
                </a:lnTo>
                <a:lnTo>
                  <a:pt x="15468" y="11352"/>
                </a:lnTo>
                <a:cubicBezTo>
                  <a:pt x="15468" y="12496"/>
                  <a:pt x="15466" y="12535"/>
                  <a:pt x="15376" y="12586"/>
                </a:cubicBezTo>
                <a:cubicBezTo>
                  <a:pt x="15260" y="12651"/>
                  <a:pt x="15256" y="12750"/>
                  <a:pt x="15367" y="12813"/>
                </a:cubicBezTo>
                <a:cubicBezTo>
                  <a:pt x="15479" y="12876"/>
                  <a:pt x="15622" y="12875"/>
                  <a:pt x="15718" y="12809"/>
                </a:cubicBezTo>
                <a:cubicBezTo>
                  <a:pt x="15821" y="12737"/>
                  <a:pt x="15814" y="12650"/>
                  <a:pt x="15701" y="12586"/>
                </a:cubicBezTo>
                <a:cubicBezTo>
                  <a:pt x="15611" y="12535"/>
                  <a:pt x="15608" y="12496"/>
                  <a:pt x="15608" y="11368"/>
                </a:cubicBezTo>
                <a:lnTo>
                  <a:pt x="15608" y="10203"/>
                </a:lnTo>
                <a:lnTo>
                  <a:pt x="15785" y="10094"/>
                </a:lnTo>
                <a:cubicBezTo>
                  <a:pt x="15883" y="10035"/>
                  <a:pt x="15977" y="9995"/>
                  <a:pt x="15994" y="10005"/>
                </a:cubicBezTo>
                <a:cubicBezTo>
                  <a:pt x="16011" y="10016"/>
                  <a:pt x="16012" y="10667"/>
                  <a:pt x="15996" y="11451"/>
                </a:cubicBezTo>
                <a:cubicBezTo>
                  <a:pt x="15973" y="12595"/>
                  <a:pt x="15955" y="12885"/>
                  <a:pt x="15904" y="12922"/>
                </a:cubicBezTo>
                <a:cubicBezTo>
                  <a:pt x="15812" y="12988"/>
                  <a:pt x="15826" y="13106"/>
                  <a:pt x="15934" y="13166"/>
                </a:cubicBezTo>
                <a:cubicBezTo>
                  <a:pt x="16019" y="13215"/>
                  <a:pt x="16027" y="13256"/>
                  <a:pt x="16027" y="13674"/>
                </a:cubicBezTo>
                <a:cubicBezTo>
                  <a:pt x="16027" y="13925"/>
                  <a:pt x="16014" y="14137"/>
                  <a:pt x="16000" y="14146"/>
                </a:cubicBezTo>
                <a:cubicBezTo>
                  <a:pt x="15986" y="14154"/>
                  <a:pt x="15913" y="14147"/>
                  <a:pt x="15836" y="14129"/>
                </a:cubicBezTo>
                <a:cubicBezTo>
                  <a:pt x="15561" y="14064"/>
                  <a:pt x="15327" y="14235"/>
                  <a:pt x="15467" y="14399"/>
                </a:cubicBezTo>
                <a:cubicBezTo>
                  <a:pt x="15505" y="14442"/>
                  <a:pt x="15565" y="14459"/>
                  <a:pt x="15693" y="14459"/>
                </a:cubicBezTo>
                <a:cubicBezTo>
                  <a:pt x="15789" y="14459"/>
                  <a:pt x="15892" y="14443"/>
                  <a:pt x="15922" y="14424"/>
                </a:cubicBezTo>
                <a:cubicBezTo>
                  <a:pt x="15989" y="14382"/>
                  <a:pt x="16041" y="14450"/>
                  <a:pt x="16018" y="14550"/>
                </a:cubicBezTo>
                <a:lnTo>
                  <a:pt x="16003" y="14618"/>
                </a:lnTo>
                <a:lnTo>
                  <a:pt x="11006" y="14625"/>
                </a:lnTo>
                <a:cubicBezTo>
                  <a:pt x="8257" y="14630"/>
                  <a:pt x="5996" y="14625"/>
                  <a:pt x="5981" y="14615"/>
                </a:cubicBezTo>
                <a:cubicBezTo>
                  <a:pt x="5965" y="14605"/>
                  <a:pt x="5974" y="14568"/>
                  <a:pt x="6001" y="14530"/>
                </a:cubicBezTo>
                <a:cubicBezTo>
                  <a:pt x="6080" y="14422"/>
                  <a:pt x="6011" y="14315"/>
                  <a:pt x="5829" y="14268"/>
                </a:cubicBezTo>
                <a:lnTo>
                  <a:pt x="5668" y="14225"/>
                </a:lnTo>
                <a:lnTo>
                  <a:pt x="5668" y="13952"/>
                </a:lnTo>
                <a:lnTo>
                  <a:pt x="5668" y="13679"/>
                </a:lnTo>
                <a:lnTo>
                  <a:pt x="5842" y="13626"/>
                </a:lnTo>
                <a:cubicBezTo>
                  <a:pt x="5993" y="13580"/>
                  <a:pt x="6017" y="13560"/>
                  <a:pt x="6017" y="13471"/>
                </a:cubicBezTo>
                <a:cubicBezTo>
                  <a:pt x="6017" y="13383"/>
                  <a:pt x="5994" y="13363"/>
                  <a:pt x="5840" y="13316"/>
                </a:cubicBezTo>
                <a:lnTo>
                  <a:pt x="5665" y="13262"/>
                </a:lnTo>
                <a:lnTo>
                  <a:pt x="5678" y="12909"/>
                </a:lnTo>
                <a:lnTo>
                  <a:pt x="5691" y="12557"/>
                </a:lnTo>
                <a:lnTo>
                  <a:pt x="5819" y="12547"/>
                </a:lnTo>
                <a:cubicBezTo>
                  <a:pt x="5967" y="12537"/>
                  <a:pt x="6051" y="12456"/>
                  <a:pt x="6031" y="12345"/>
                </a:cubicBezTo>
                <a:cubicBezTo>
                  <a:pt x="6020" y="12287"/>
                  <a:pt x="5969" y="12253"/>
                  <a:pt x="5842" y="12214"/>
                </a:cubicBezTo>
                <a:cubicBezTo>
                  <a:pt x="5679" y="12164"/>
                  <a:pt x="5668" y="12151"/>
                  <a:pt x="5668" y="12032"/>
                </a:cubicBezTo>
                <a:cubicBezTo>
                  <a:pt x="5668" y="11914"/>
                  <a:pt x="5680" y="11901"/>
                  <a:pt x="5826" y="11863"/>
                </a:cubicBezTo>
                <a:cubicBezTo>
                  <a:pt x="6108" y="11789"/>
                  <a:pt x="6109" y="11582"/>
                  <a:pt x="5829" y="11509"/>
                </a:cubicBezTo>
                <a:lnTo>
                  <a:pt x="5668" y="11468"/>
                </a:lnTo>
                <a:lnTo>
                  <a:pt x="5668" y="9150"/>
                </a:lnTo>
                <a:cubicBezTo>
                  <a:pt x="5668" y="7875"/>
                  <a:pt x="5682" y="6824"/>
                  <a:pt x="5700" y="6812"/>
                </a:cubicBezTo>
                <a:cubicBezTo>
                  <a:pt x="5718" y="6801"/>
                  <a:pt x="6063" y="6998"/>
                  <a:pt x="6466" y="7250"/>
                </a:cubicBezTo>
                <a:lnTo>
                  <a:pt x="7200" y="7708"/>
                </a:lnTo>
                <a:lnTo>
                  <a:pt x="7200" y="9446"/>
                </a:lnTo>
                <a:cubicBezTo>
                  <a:pt x="7200" y="11139"/>
                  <a:pt x="7199" y="11185"/>
                  <a:pt x="7108" y="11257"/>
                </a:cubicBezTo>
                <a:cubicBezTo>
                  <a:pt x="6928" y="11400"/>
                  <a:pt x="7036" y="11584"/>
                  <a:pt x="7301" y="11584"/>
                </a:cubicBezTo>
                <a:cubicBezTo>
                  <a:pt x="7564" y="11584"/>
                  <a:pt x="7663" y="11373"/>
                  <a:pt x="7456" y="11253"/>
                </a:cubicBezTo>
                <a:lnTo>
                  <a:pt x="7339" y="11186"/>
                </a:lnTo>
                <a:lnTo>
                  <a:pt x="7339" y="9428"/>
                </a:lnTo>
                <a:lnTo>
                  <a:pt x="7339" y="7670"/>
                </a:lnTo>
                <a:lnTo>
                  <a:pt x="6500" y="7145"/>
                </a:lnTo>
                <a:cubicBezTo>
                  <a:pt x="6038" y="6857"/>
                  <a:pt x="5668" y="6604"/>
                  <a:pt x="5679" y="6584"/>
                </a:cubicBezTo>
                <a:cubicBezTo>
                  <a:pt x="5695" y="6555"/>
                  <a:pt x="6741" y="6547"/>
                  <a:pt x="10851" y="6547"/>
                </a:cubicBezTo>
                <a:close/>
                <a:moveTo>
                  <a:pt x="7719" y="7086"/>
                </a:moveTo>
                <a:cubicBezTo>
                  <a:pt x="7648" y="7089"/>
                  <a:pt x="7582" y="7107"/>
                  <a:pt x="7526" y="7142"/>
                </a:cubicBezTo>
                <a:cubicBezTo>
                  <a:pt x="7408" y="7216"/>
                  <a:pt x="7408" y="7317"/>
                  <a:pt x="7526" y="7411"/>
                </a:cubicBezTo>
                <a:cubicBezTo>
                  <a:pt x="7616" y="7483"/>
                  <a:pt x="7619" y="7529"/>
                  <a:pt x="7619" y="8970"/>
                </a:cubicBezTo>
                <a:lnTo>
                  <a:pt x="7619" y="10456"/>
                </a:lnTo>
                <a:lnTo>
                  <a:pt x="8083" y="10807"/>
                </a:lnTo>
                <a:cubicBezTo>
                  <a:pt x="8429" y="11069"/>
                  <a:pt x="8548" y="11180"/>
                  <a:pt x="8548" y="11241"/>
                </a:cubicBezTo>
                <a:cubicBezTo>
                  <a:pt x="8548" y="11286"/>
                  <a:pt x="8589" y="11349"/>
                  <a:pt x="8640" y="11381"/>
                </a:cubicBezTo>
                <a:cubicBezTo>
                  <a:pt x="8691" y="11413"/>
                  <a:pt x="8786" y="11439"/>
                  <a:pt x="8850" y="11439"/>
                </a:cubicBezTo>
                <a:cubicBezTo>
                  <a:pt x="8914" y="11439"/>
                  <a:pt x="9007" y="11413"/>
                  <a:pt x="9058" y="11381"/>
                </a:cubicBezTo>
                <a:cubicBezTo>
                  <a:pt x="9109" y="11349"/>
                  <a:pt x="9151" y="11290"/>
                  <a:pt x="9151" y="11250"/>
                </a:cubicBezTo>
                <a:cubicBezTo>
                  <a:pt x="9151" y="11158"/>
                  <a:pt x="8999" y="11062"/>
                  <a:pt x="8851" y="11062"/>
                </a:cubicBezTo>
                <a:cubicBezTo>
                  <a:pt x="8761" y="11062"/>
                  <a:pt x="8639" y="10989"/>
                  <a:pt x="8294" y="10730"/>
                </a:cubicBezTo>
                <a:lnTo>
                  <a:pt x="7853" y="10398"/>
                </a:lnTo>
                <a:lnTo>
                  <a:pt x="7850" y="8931"/>
                </a:lnTo>
                <a:cubicBezTo>
                  <a:pt x="7848" y="7493"/>
                  <a:pt x="7850" y="7463"/>
                  <a:pt x="7942" y="7405"/>
                </a:cubicBezTo>
                <a:cubicBezTo>
                  <a:pt x="8070" y="7325"/>
                  <a:pt x="8066" y="7187"/>
                  <a:pt x="7934" y="7129"/>
                </a:cubicBezTo>
                <a:cubicBezTo>
                  <a:pt x="7863" y="7099"/>
                  <a:pt x="7789" y="7084"/>
                  <a:pt x="7719" y="7086"/>
                </a:cubicBezTo>
                <a:close/>
                <a:moveTo>
                  <a:pt x="230" y="7472"/>
                </a:moveTo>
                <a:cubicBezTo>
                  <a:pt x="176" y="7470"/>
                  <a:pt x="139" y="7486"/>
                  <a:pt x="139" y="7522"/>
                </a:cubicBezTo>
                <a:cubicBezTo>
                  <a:pt x="139" y="7545"/>
                  <a:pt x="164" y="7544"/>
                  <a:pt x="216" y="7517"/>
                </a:cubicBezTo>
                <a:cubicBezTo>
                  <a:pt x="282" y="7482"/>
                  <a:pt x="307" y="7489"/>
                  <a:pt x="409" y="7572"/>
                </a:cubicBezTo>
                <a:cubicBezTo>
                  <a:pt x="551" y="7687"/>
                  <a:pt x="624" y="7679"/>
                  <a:pt x="638" y="7546"/>
                </a:cubicBezTo>
                <a:cubicBezTo>
                  <a:pt x="647" y="7455"/>
                  <a:pt x="635" y="7461"/>
                  <a:pt x="576" y="7575"/>
                </a:cubicBezTo>
                <a:cubicBezTo>
                  <a:pt x="561" y="7605"/>
                  <a:pt x="521" y="7595"/>
                  <a:pt x="420" y="7535"/>
                </a:cubicBezTo>
                <a:cubicBezTo>
                  <a:pt x="355" y="7496"/>
                  <a:pt x="284" y="7475"/>
                  <a:pt x="230" y="7472"/>
                </a:cubicBezTo>
                <a:close/>
                <a:moveTo>
                  <a:pt x="155" y="7584"/>
                </a:moveTo>
                <a:cubicBezTo>
                  <a:pt x="145" y="7583"/>
                  <a:pt x="139" y="7587"/>
                  <a:pt x="139" y="7596"/>
                </a:cubicBezTo>
                <a:cubicBezTo>
                  <a:pt x="139" y="7612"/>
                  <a:pt x="154" y="7635"/>
                  <a:pt x="171" y="7645"/>
                </a:cubicBezTo>
                <a:cubicBezTo>
                  <a:pt x="188" y="7656"/>
                  <a:pt x="213" y="7658"/>
                  <a:pt x="226" y="7650"/>
                </a:cubicBezTo>
                <a:cubicBezTo>
                  <a:pt x="239" y="7642"/>
                  <a:pt x="226" y="7620"/>
                  <a:pt x="196" y="7601"/>
                </a:cubicBezTo>
                <a:cubicBezTo>
                  <a:pt x="179" y="7590"/>
                  <a:pt x="164" y="7585"/>
                  <a:pt x="155" y="7584"/>
                </a:cubicBezTo>
                <a:close/>
                <a:moveTo>
                  <a:pt x="639" y="7736"/>
                </a:moveTo>
                <a:cubicBezTo>
                  <a:pt x="632" y="7729"/>
                  <a:pt x="620" y="7739"/>
                  <a:pt x="601" y="7760"/>
                </a:cubicBezTo>
                <a:cubicBezTo>
                  <a:pt x="567" y="7796"/>
                  <a:pt x="494" y="7810"/>
                  <a:pt x="346" y="7810"/>
                </a:cubicBezTo>
                <a:cubicBezTo>
                  <a:pt x="233" y="7810"/>
                  <a:pt x="139" y="7823"/>
                  <a:pt x="139" y="7839"/>
                </a:cubicBezTo>
                <a:cubicBezTo>
                  <a:pt x="139" y="7856"/>
                  <a:pt x="222" y="7860"/>
                  <a:pt x="342" y="7850"/>
                </a:cubicBezTo>
                <a:cubicBezTo>
                  <a:pt x="471" y="7839"/>
                  <a:pt x="557" y="7845"/>
                  <a:pt x="578" y="7865"/>
                </a:cubicBezTo>
                <a:cubicBezTo>
                  <a:pt x="631" y="7919"/>
                  <a:pt x="651" y="7902"/>
                  <a:pt x="649" y="7803"/>
                </a:cubicBezTo>
                <a:cubicBezTo>
                  <a:pt x="649" y="7764"/>
                  <a:pt x="646" y="7742"/>
                  <a:pt x="639" y="7736"/>
                </a:cubicBezTo>
                <a:close/>
                <a:moveTo>
                  <a:pt x="19996" y="16649"/>
                </a:moveTo>
                <a:cubicBezTo>
                  <a:pt x="19988" y="16647"/>
                  <a:pt x="19982" y="16664"/>
                  <a:pt x="19982" y="16694"/>
                </a:cubicBezTo>
                <a:cubicBezTo>
                  <a:pt x="19982" y="16734"/>
                  <a:pt x="19992" y="16750"/>
                  <a:pt x="20005" y="16730"/>
                </a:cubicBezTo>
                <a:cubicBezTo>
                  <a:pt x="20018" y="16710"/>
                  <a:pt x="20018" y="16677"/>
                  <a:pt x="20005" y="16657"/>
                </a:cubicBezTo>
                <a:cubicBezTo>
                  <a:pt x="20002" y="16652"/>
                  <a:pt x="19999" y="16650"/>
                  <a:pt x="19996" y="16649"/>
                </a:cubicBezTo>
                <a:close/>
                <a:moveTo>
                  <a:pt x="19985" y="16802"/>
                </a:moveTo>
                <a:cubicBezTo>
                  <a:pt x="19922" y="16801"/>
                  <a:pt x="19858" y="16802"/>
                  <a:pt x="19808" y="16807"/>
                </a:cubicBezTo>
                <a:lnTo>
                  <a:pt x="19627" y="16822"/>
                </a:lnTo>
                <a:lnTo>
                  <a:pt x="19789" y="16841"/>
                </a:lnTo>
                <a:cubicBezTo>
                  <a:pt x="19879" y="16851"/>
                  <a:pt x="19979" y="16856"/>
                  <a:pt x="20013" y="16850"/>
                </a:cubicBezTo>
                <a:cubicBezTo>
                  <a:pt x="20047" y="16844"/>
                  <a:pt x="20131" y="16837"/>
                  <a:pt x="20199" y="16835"/>
                </a:cubicBezTo>
                <a:cubicBezTo>
                  <a:pt x="20302" y="16833"/>
                  <a:pt x="20294" y="16829"/>
                  <a:pt x="20156" y="16812"/>
                </a:cubicBezTo>
                <a:cubicBezTo>
                  <a:pt x="20110" y="16807"/>
                  <a:pt x="20048" y="16803"/>
                  <a:pt x="19985" y="16802"/>
                </a:cubicBezTo>
                <a:close/>
                <a:moveTo>
                  <a:pt x="19996" y="16910"/>
                </a:moveTo>
                <a:cubicBezTo>
                  <a:pt x="19988" y="16908"/>
                  <a:pt x="19982" y="16925"/>
                  <a:pt x="19982" y="16955"/>
                </a:cubicBezTo>
                <a:cubicBezTo>
                  <a:pt x="19982" y="16995"/>
                  <a:pt x="19992" y="17011"/>
                  <a:pt x="20005" y="16991"/>
                </a:cubicBezTo>
                <a:cubicBezTo>
                  <a:pt x="20018" y="16971"/>
                  <a:pt x="20018" y="16939"/>
                  <a:pt x="20005" y="16919"/>
                </a:cubicBezTo>
                <a:cubicBezTo>
                  <a:pt x="20002" y="16914"/>
                  <a:pt x="19999" y="16911"/>
                  <a:pt x="19996" y="16910"/>
                </a:cubicBezTo>
                <a:close/>
                <a:moveTo>
                  <a:pt x="15" y="17367"/>
                </a:moveTo>
                <a:cubicBezTo>
                  <a:pt x="6" y="17366"/>
                  <a:pt x="0" y="17371"/>
                  <a:pt x="0" y="17380"/>
                </a:cubicBezTo>
                <a:cubicBezTo>
                  <a:pt x="0" y="17396"/>
                  <a:pt x="15" y="17419"/>
                  <a:pt x="32" y="17430"/>
                </a:cubicBezTo>
                <a:cubicBezTo>
                  <a:pt x="49" y="17440"/>
                  <a:pt x="74" y="17442"/>
                  <a:pt x="87" y="17433"/>
                </a:cubicBezTo>
                <a:cubicBezTo>
                  <a:pt x="100" y="17425"/>
                  <a:pt x="85" y="17403"/>
                  <a:pt x="55" y="17384"/>
                </a:cubicBezTo>
                <a:cubicBezTo>
                  <a:pt x="38" y="17374"/>
                  <a:pt x="25" y="17368"/>
                  <a:pt x="15" y="17367"/>
                </a:cubicBezTo>
                <a:close/>
                <a:moveTo>
                  <a:pt x="198" y="17537"/>
                </a:moveTo>
                <a:cubicBezTo>
                  <a:pt x="95" y="17537"/>
                  <a:pt x="0" y="17544"/>
                  <a:pt x="0" y="17559"/>
                </a:cubicBezTo>
                <a:cubicBezTo>
                  <a:pt x="0" y="17572"/>
                  <a:pt x="73" y="17577"/>
                  <a:pt x="162" y="17570"/>
                </a:cubicBezTo>
                <a:cubicBezTo>
                  <a:pt x="252" y="17564"/>
                  <a:pt x="357" y="17566"/>
                  <a:pt x="396" y="17576"/>
                </a:cubicBezTo>
                <a:cubicBezTo>
                  <a:pt x="460" y="17591"/>
                  <a:pt x="461" y="17600"/>
                  <a:pt x="395" y="17664"/>
                </a:cubicBezTo>
                <a:cubicBezTo>
                  <a:pt x="326" y="17729"/>
                  <a:pt x="326" y="17735"/>
                  <a:pt x="404" y="17747"/>
                </a:cubicBezTo>
                <a:cubicBezTo>
                  <a:pt x="450" y="17755"/>
                  <a:pt x="503" y="17763"/>
                  <a:pt x="521" y="17765"/>
                </a:cubicBezTo>
                <a:cubicBezTo>
                  <a:pt x="572" y="17770"/>
                  <a:pt x="504" y="17583"/>
                  <a:pt x="446" y="17558"/>
                </a:cubicBezTo>
                <a:cubicBezTo>
                  <a:pt x="412" y="17544"/>
                  <a:pt x="301" y="17536"/>
                  <a:pt x="198" y="17537"/>
                </a:cubicBezTo>
                <a:close/>
                <a:moveTo>
                  <a:pt x="5669" y="21184"/>
                </a:moveTo>
                <a:cubicBezTo>
                  <a:pt x="5527" y="21187"/>
                  <a:pt x="5348" y="21210"/>
                  <a:pt x="5307" y="21235"/>
                </a:cubicBezTo>
                <a:cubicBezTo>
                  <a:pt x="5253" y="21269"/>
                  <a:pt x="5342" y="21288"/>
                  <a:pt x="5404" y="21256"/>
                </a:cubicBezTo>
                <a:cubicBezTo>
                  <a:pt x="5454" y="21230"/>
                  <a:pt x="5481" y="21232"/>
                  <a:pt x="5521" y="21261"/>
                </a:cubicBezTo>
                <a:cubicBezTo>
                  <a:pt x="5561" y="21291"/>
                  <a:pt x="5542" y="21319"/>
                  <a:pt x="5435" y="21383"/>
                </a:cubicBezTo>
                <a:cubicBezTo>
                  <a:pt x="5359" y="21428"/>
                  <a:pt x="5296" y="21477"/>
                  <a:pt x="5296" y="21490"/>
                </a:cubicBezTo>
                <a:cubicBezTo>
                  <a:pt x="5296" y="21503"/>
                  <a:pt x="5373" y="21513"/>
                  <a:pt x="5467" y="21513"/>
                </a:cubicBezTo>
                <a:cubicBezTo>
                  <a:pt x="5622" y="21513"/>
                  <a:pt x="5631" y="21509"/>
                  <a:pt x="5554" y="21474"/>
                </a:cubicBezTo>
                <a:cubicBezTo>
                  <a:pt x="5472" y="21436"/>
                  <a:pt x="5472" y="21434"/>
                  <a:pt x="5563" y="21394"/>
                </a:cubicBezTo>
                <a:cubicBezTo>
                  <a:pt x="5615" y="21371"/>
                  <a:pt x="5665" y="21328"/>
                  <a:pt x="5674" y="21297"/>
                </a:cubicBezTo>
                <a:cubicBezTo>
                  <a:pt x="5684" y="21265"/>
                  <a:pt x="5743" y="21232"/>
                  <a:pt x="5807" y="21222"/>
                </a:cubicBezTo>
                <a:lnTo>
                  <a:pt x="5923" y="21205"/>
                </a:lnTo>
                <a:lnTo>
                  <a:pt x="5792" y="21188"/>
                </a:lnTo>
                <a:cubicBezTo>
                  <a:pt x="5759" y="21184"/>
                  <a:pt x="5716" y="21183"/>
                  <a:pt x="5669" y="21184"/>
                </a:cubicBezTo>
                <a:close/>
                <a:moveTo>
                  <a:pt x="5093" y="21225"/>
                </a:moveTo>
                <a:cubicBezTo>
                  <a:pt x="5089" y="21220"/>
                  <a:pt x="5085" y="21250"/>
                  <a:pt x="5077" y="21310"/>
                </a:cubicBezTo>
                <a:cubicBezTo>
                  <a:pt x="5067" y="21387"/>
                  <a:pt x="5028" y="21456"/>
                  <a:pt x="4983" y="21477"/>
                </a:cubicBezTo>
                <a:cubicBezTo>
                  <a:pt x="4914" y="21510"/>
                  <a:pt x="4917" y="21513"/>
                  <a:pt x="5008" y="21513"/>
                </a:cubicBezTo>
                <a:cubicBezTo>
                  <a:pt x="5102" y="21513"/>
                  <a:pt x="5109" y="21500"/>
                  <a:pt x="5102" y="21346"/>
                </a:cubicBezTo>
                <a:cubicBezTo>
                  <a:pt x="5098" y="21269"/>
                  <a:pt x="5096" y="21230"/>
                  <a:pt x="5093" y="2122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5" name="2 layer…"/>
          <p:cNvSpPr txBox="1">
            <a:spLocks noGrp="1"/>
          </p:cNvSpPr>
          <p:nvPr>
            <p:ph type="body" sz="half" idx="1"/>
          </p:nvPr>
        </p:nvSpPr>
        <p:spPr>
          <a:xfrm>
            <a:off x="361950" y="1647566"/>
            <a:ext cx="8460582" cy="10733882"/>
          </a:xfrm>
          <a:prstGeom prst="rect">
            <a:avLst/>
          </a:prstGeom>
        </p:spPr>
        <p:txBody>
          <a:bodyPr/>
          <a:lstStyle/>
          <a:p>
            <a:r>
              <a:t> 2 layer</a:t>
            </a:r>
          </a:p>
          <a:p>
            <a:r>
              <a:t> 6 mil signal traces</a:t>
            </a:r>
          </a:p>
          <a:p>
            <a:r>
              <a:t> 10 mil power traces</a:t>
            </a:r>
          </a:p>
          <a:p>
            <a:r>
              <a:t> All SMT components</a:t>
            </a:r>
          </a:p>
          <a:p>
            <a:r>
              <a:t> 0805 footprint for passives</a:t>
            </a:r>
          </a:p>
          <a:p>
            <a:r>
              <a:t> Antenna keep-out area</a:t>
            </a:r>
          </a:p>
          <a:p>
            <a:r>
              <a:t> Top Layer:</a:t>
            </a:r>
          </a:p>
          <a:p>
            <a:pPr lvl="1"/>
            <a:r>
              <a:t>SoC</a:t>
            </a:r>
          </a:p>
          <a:p>
            <a:pPr lvl="1"/>
            <a:r>
              <a:t>Motor Controller</a:t>
            </a:r>
          </a:p>
          <a:p>
            <a:pPr lvl="1"/>
            <a:r>
              <a:t>Charge and Status LEDs</a:t>
            </a:r>
          </a:p>
          <a:p>
            <a:pPr lvl="1"/>
            <a:r>
              <a:t>Battery Connector</a:t>
            </a:r>
          </a:p>
          <a:p>
            <a:r>
              <a:t> Bottom Layer:</a:t>
            </a:r>
          </a:p>
          <a:p>
            <a:pPr lvl="1"/>
            <a:r>
              <a:t>Push Buttons</a:t>
            </a:r>
          </a:p>
          <a:p>
            <a:pPr lvl="1"/>
            <a:r>
              <a:t>Most Passives</a:t>
            </a:r>
          </a:p>
          <a:p>
            <a:pPr lvl="1"/>
            <a:r>
              <a:t>Voltage Regulator and Charger IC</a:t>
            </a:r>
          </a:p>
        </p:txBody>
      </p:sp>
      <p:sp>
        <p:nvSpPr>
          <p:cNvPr id="216" name="Top Layer"/>
          <p:cNvSpPr txBox="1"/>
          <p:nvPr/>
        </p:nvSpPr>
        <p:spPr>
          <a:xfrm>
            <a:off x="11066526" y="12648234"/>
            <a:ext cx="225094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r>
              <a:t>Top Layer</a:t>
            </a:r>
          </a:p>
        </p:txBody>
      </p:sp>
      <p:sp>
        <p:nvSpPr>
          <p:cNvPr id="217" name="Bottom Layer"/>
          <p:cNvSpPr txBox="1"/>
          <p:nvPr/>
        </p:nvSpPr>
        <p:spPr>
          <a:xfrm>
            <a:off x="18419826" y="12648234"/>
            <a:ext cx="307848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r>
              <a:t>Bottom Layer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warm Robots | Hardware: Physical Desig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Physical Design</a:t>
            </a:r>
          </a:p>
        </p:txBody>
      </p:sp>
      <p:sp>
        <p:nvSpPr>
          <p:cNvPr id="220" name="3D printed chassis…"/>
          <p:cNvSpPr txBox="1">
            <a:spLocks noGrp="1"/>
          </p:cNvSpPr>
          <p:nvPr>
            <p:ph type="body" sz="half" idx="1"/>
          </p:nvPr>
        </p:nvSpPr>
        <p:spPr>
          <a:xfrm>
            <a:off x="361950" y="1647566"/>
            <a:ext cx="9716823" cy="10395468"/>
          </a:xfrm>
          <a:prstGeom prst="rect">
            <a:avLst/>
          </a:prstGeom>
        </p:spPr>
        <p:txBody>
          <a:bodyPr/>
          <a:lstStyle/>
          <a:p>
            <a:r>
              <a:t> 3D printed chassis</a:t>
            </a:r>
          </a:p>
          <a:p>
            <a:r>
              <a:t> 3 discrete parts per chassis</a:t>
            </a:r>
          </a:p>
          <a:p>
            <a:r>
              <a:t> Footprint of 29.7cm</a:t>
            </a:r>
            <a:r>
              <a:rPr baseline="31999"/>
              <a:t>2</a:t>
            </a:r>
          </a:p>
          <a:p>
            <a:r>
              <a:t> Battery located on bottom</a:t>
            </a:r>
          </a:p>
          <a:p>
            <a:r>
              <a:t> Motors connect to right angle male 0.1" headers</a:t>
            </a:r>
          </a:p>
          <a:p>
            <a:r>
              <a:t> Top used for vision target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50338" y="2054683"/>
            <a:ext cx="10878932" cy="9876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warm Robots | Softwar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72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</a:t>
            </a:r>
          </a:p>
        </p:txBody>
      </p:sp>
      <p:sp>
        <p:nvSpPr>
          <p:cNvPr id="224" name="Camera configur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Camera configuration</a:t>
            </a:r>
          </a:p>
          <a:p>
            <a:r>
              <a:t> Computer Vision:</a:t>
            </a:r>
          </a:p>
          <a:p>
            <a:pPr lvl="1"/>
            <a:r>
              <a:t> Feature Recognition</a:t>
            </a:r>
          </a:p>
          <a:p>
            <a:pPr lvl="1"/>
            <a:r>
              <a:t> Position Extraction</a:t>
            </a:r>
          </a:p>
          <a:p>
            <a:r>
              <a:t> Formation design</a:t>
            </a:r>
          </a:p>
          <a:p>
            <a:r>
              <a:t> Control loop</a:t>
            </a:r>
          </a:p>
          <a:p>
            <a:r>
              <a:t> Network connection</a:t>
            </a:r>
          </a:p>
          <a:p>
            <a:r>
              <a:t> Robot Firmware</a:t>
            </a:r>
          </a:p>
        </p:txBody>
      </p:sp>
      <p:pic>
        <p:nvPicPr>
          <p:cNvPr id="225" name="image detection.png" descr="image detection.png"/>
          <p:cNvPicPr>
            <a:picLocks noChangeAspect="1"/>
          </p:cNvPicPr>
          <p:nvPr/>
        </p:nvPicPr>
        <p:blipFill>
          <a:blip r:embed="rId2">
            <a:extLst/>
          </a:blip>
          <a:srcRect l="15696" r="4060" b="22285"/>
          <a:stretch>
            <a:fillRect/>
          </a:stretch>
        </p:blipFill>
        <p:spPr>
          <a:xfrm>
            <a:off x="6391010" y="3133559"/>
            <a:ext cx="15861717" cy="8604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warm Robots | Software: Feature Recognitio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Feature Recognition </a:t>
            </a:r>
          </a:p>
        </p:txBody>
      </p:sp>
      <p:sp>
        <p:nvSpPr>
          <p:cNvPr id="228" name="Using Open CV library in Pyth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Using Open CV library in Python</a:t>
            </a:r>
          </a:p>
          <a:p>
            <a:r>
              <a:t> Uses ORB algorithm to find features:</a:t>
            </a:r>
          </a:p>
          <a:p>
            <a:pPr lvl="1"/>
            <a:r>
              <a:t> Fast, free algorithm for corner detection</a:t>
            </a:r>
          </a:p>
          <a:p>
            <a:pPr lvl="1"/>
            <a:r>
              <a:t> Has difficulty near edge of image</a:t>
            </a:r>
          </a:p>
          <a:p>
            <a:pPr lvl="1"/>
            <a:r>
              <a:t> Has difficult when many corners near each other</a:t>
            </a:r>
          </a:p>
          <a:p>
            <a:r>
              <a:t> Software steps:</a:t>
            </a:r>
          </a:p>
          <a:p>
            <a:pPr lvl="1"/>
            <a:r>
              <a:t> Convert image to black and white</a:t>
            </a:r>
          </a:p>
          <a:p>
            <a:pPr lvl="1"/>
            <a:r>
              <a:t> Process with ORB</a:t>
            </a:r>
          </a:p>
          <a:p>
            <a:pPr lvl="1"/>
            <a:r>
              <a:t> Group similar/duplicate corners</a:t>
            </a:r>
          </a:p>
          <a:p>
            <a:pPr lvl="1"/>
            <a:r>
              <a:t> Match corners to form rectangles</a:t>
            </a:r>
          </a:p>
          <a:p>
            <a:pPr lvl="1"/>
            <a:r>
              <a:t> Pass to position extraction block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79057" y="2434002"/>
            <a:ext cx="8422277" cy="9612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79057" y="2433242"/>
            <a:ext cx="8422277" cy="961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80144" y="2532889"/>
            <a:ext cx="8420101" cy="961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80144" y="2539239"/>
            <a:ext cx="8420101" cy="9613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Feature Recognition Stages"/>
          <p:cNvSpPr txBox="1"/>
          <p:nvPr/>
        </p:nvSpPr>
        <p:spPr>
          <a:xfrm>
            <a:off x="14774350" y="12366184"/>
            <a:ext cx="615645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r>
              <a:t>Feature Recognition Stages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animBg="1" advAuto="0"/>
      <p:bldP spid="231" grpId="2" animBg="1" advAuto="0"/>
      <p:bldP spid="232" grpId="3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warm Robots | Software: Position Extractio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Position Extraction</a:t>
            </a:r>
          </a:p>
        </p:txBody>
      </p:sp>
      <p:sp>
        <p:nvSpPr>
          <p:cNvPr id="236" name="Extracts the position, orientation, and I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Extracts the position, orientation, and ID</a:t>
            </a:r>
          </a:p>
          <a:p>
            <a:r>
              <a:t> Software Steps:</a:t>
            </a:r>
          </a:p>
          <a:p>
            <a:pPr lvl="1"/>
            <a:r>
              <a:t> Using rectangles found from last step</a:t>
            </a:r>
          </a:p>
          <a:p>
            <a:pPr lvl="1"/>
            <a:r>
              <a:t> Sample colors of quadrants to form ID</a:t>
            </a:r>
          </a:p>
          <a:p>
            <a:pPr lvl="2"/>
            <a:r>
              <a:t> Uses YIQ color space for greater separation</a:t>
            </a:r>
          </a:p>
          <a:p>
            <a:pPr lvl="1"/>
            <a:r>
              <a:t> Use long color bar to calculate orientation</a:t>
            </a:r>
          </a:p>
          <a:p>
            <a:pPr lvl="1"/>
            <a:r>
              <a:t> Use center of rectangle for position</a:t>
            </a:r>
          </a:p>
        </p:txBody>
      </p:sp>
      <p:pic>
        <p:nvPicPr>
          <p:cNvPr id="237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85800" y="2540000"/>
            <a:ext cx="8420100" cy="961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85800" y="2532129"/>
            <a:ext cx="8420100" cy="961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85800" y="2540000"/>
            <a:ext cx="8420100" cy="9613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Position Extraction Stages"/>
          <p:cNvSpPr txBox="1"/>
          <p:nvPr/>
        </p:nvSpPr>
        <p:spPr>
          <a:xfrm>
            <a:off x="14774350" y="12366184"/>
            <a:ext cx="58445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r>
              <a:t>Position Extraction Stages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1" animBg="1" advAuto="0"/>
      <p:bldP spid="239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warm Robots | Overvie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Overview</a:t>
            </a:r>
          </a:p>
        </p:txBody>
      </p:sp>
      <p:sp>
        <p:nvSpPr>
          <p:cNvPr id="52" name="Project was to design and build a fleet of robots…"/>
          <p:cNvSpPr txBox="1">
            <a:spLocks noGrp="1"/>
          </p:cNvSpPr>
          <p:nvPr>
            <p:ph type="body" sz="half" idx="1"/>
          </p:nvPr>
        </p:nvSpPr>
        <p:spPr>
          <a:xfrm>
            <a:off x="361950" y="1647566"/>
            <a:ext cx="12390585" cy="10395468"/>
          </a:xfrm>
          <a:prstGeom prst="rect">
            <a:avLst/>
          </a:prstGeom>
        </p:spPr>
        <p:txBody>
          <a:bodyPr/>
          <a:lstStyle/>
          <a:p>
            <a:r>
              <a:t> Project was to design and build a fleet of robots</a:t>
            </a:r>
          </a:p>
          <a:p>
            <a:r>
              <a:t> Each robot can:</a:t>
            </a:r>
          </a:p>
          <a:p>
            <a:pPr lvl="1"/>
            <a:r>
              <a:t> Can move quickly and independently</a:t>
            </a:r>
          </a:p>
          <a:p>
            <a:pPr lvl="1"/>
            <a:r>
              <a:t> Have their current position calculated</a:t>
            </a:r>
          </a:p>
          <a:p>
            <a:pPr lvl="1"/>
            <a:r>
              <a:t> Will converge on a destination position</a:t>
            </a:r>
          </a:p>
          <a:p>
            <a:r>
              <a:t> Purpose:</a:t>
            </a:r>
          </a:p>
          <a:p>
            <a:pPr lvl="1"/>
            <a:r>
              <a:t> Visualizing transitions and shapes</a:t>
            </a:r>
          </a:p>
          <a:p>
            <a:pPr lvl="1"/>
            <a:r>
              <a:t> Platform to test route planning algorithms</a:t>
            </a:r>
          </a:p>
          <a:p>
            <a:pPr lvl="1"/>
            <a:r>
              <a:t> Evaluate using machine vision in real time for control purposes</a:t>
            </a:r>
          </a:p>
        </p:txBody>
      </p:sp>
      <p:pic>
        <p:nvPicPr>
          <p:cNvPr id="53" name="IMG_1434.jpg" descr="IMG_1434.jp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1634186" y="4678160"/>
            <a:ext cx="10057069" cy="7675969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quare"/>
          <p:cNvSpPr/>
          <p:nvPr/>
        </p:nvSpPr>
        <p:spPr>
          <a:xfrm>
            <a:off x="20858393" y="4421620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5" name="Final Robot Design"/>
          <p:cNvSpPr txBox="1"/>
          <p:nvPr/>
        </p:nvSpPr>
        <p:spPr>
          <a:xfrm>
            <a:off x="14540368" y="12521727"/>
            <a:ext cx="424484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r>
              <a:t>Final Robot Design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warm Robots | Software: Formation Desig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rPr dirty="0"/>
              <a:t>Swarm Robots </a:t>
            </a:r>
            <a:r>
              <a:rPr dirty="0"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 dirty="0">
                <a:solidFill>
                  <a:srgbClr val="444444"/>
                </a:solidFill>
              </a:rPr>
              <a:t> </a:t>
            </a:r>
            <a:r>
              <a:rPr b="1" dirty="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Software:</a:t>
            </a:r>
            <a:r>
              <a:rPr dirty="0">
                <a:solidFill>
                  <a:srgbClr val="444444"/>
                </a:solidFill>
              </a:rPr>
              <a:t> </a:t>
            </a:r>
            <a:r>
              <a:rPr dirty="0">
                <a:solidFill>
                  <a:srgbClr val="929292"/>
                </a:solidFill>
              </a:rPr>
              <a:t>Formation Design</a:t>
            </a:r>
          </a:p>
        </p:txBody>
      </p:sp>
      <p:sp>
        <p:nvSpPr>
          <p:cNvPr id="244" name="Rectangle"/>
          <p:cNvSpPr/>
          <p:nvPr/>
        </p:nvSpPr>
        <p:spPr>
          <a:xfrm>
            <a:off x="9997347" y="2221980"/>
            <a:ext cx="3005007" cy="92720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5" name="Rectangle"/>
          <p:cNvSpPr/>
          <p:nvPr/>
        </p:nvSpPr>
        <p:spPr>
          <a:xfrm>
            <a:off x="20595496" y="2209280"/>
            <a:ext cx="3532746" cy="95072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6" name="Allows for &quot;matched&quot; endpoints…"/>
          <p:cNvSpPr txBox="1">
            <a:spLocks noGrp="1"/>
          </p:cNvSpPr>
          <p:nvPr>
            <p:ph type="body" sz="half" idx="1"/>
          </p:nvPr>
        </p:nvSpPr>
        <p:spPr>
          <a:xfrm>
            <a:off x="361950" y="1647566"/>
            <a:ext cx="12201198" cy="10395468"/>
          </a:xfrm>
          <a:prstGeom prst="rect">
            <a:avLst/>
          </a:prstGeom>
        </p:spPr>
        <p:txBody>
          <a:bodyPr/>
          <a:lstStyle/>
          <a:p>
            <a:r>
              <a:t> Allows for "matched" endpoints</a:t>
            </a:r>
          </a:p>
          <a:p>
            <a:pPr lvl="1"/>
            <a:r>
              <a:t> Each robot has a specific destination</a:t>
            </a:r>
          </a:p>
          <a:p>
            <a:pPr lvl="1"/>
            <a:r>
              <a:t> "Unmatched" endpoints possible, though not implemented</a:t>
            </a:r>
          </a:p>
          <a:p>
            <a:r>
              <a:t> Series of matched endpoints allow for more complicated transitions</a:t>
            </a:r>
          </a:p>
          <a:p>
            <a:pPr lvl="1"/>
            <a:r>
              <a:t>Similar to a marching band</a:t>
            </a:r>
          </a:p>
          <a:p>
            <a:r>
              <a:t> Software Steps:</a:t>
            </a:r>
          </a:p>
          <a:p>
            <a:pPr lvl="1"/>
            <a:r>
              <a:t> Load in the saved endpoint file</a:t>
            </a:r>
          </a:p>
          <a:p>
            <a:pPr lvl="1"/>
            <a:r>
              <a:t> Set endpoints for robots</a:t>
            </a:r>
          </a:p>
          <a:p>
            <a:pPr lvl="1"/>
            <a:r>
              <a:t> Wait for robots to move to endpoint</a:t>
            </a:r>
          </a:p>
          <a:p>
            <a:pPr lvl="1"/>
            <a:r>
              <a:t> Adjust to final orientation</a:t>
            </a:r>
          </a:p>
          <a:p>
            <a:pPr lvl="1"/>
            <a:r>
              <a:t> Wait 0.5 seconds to verify convergence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warm Robots | Software: Control Loop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Control Loop</a:t>
            </a:r>
          </a:p>
        </p:txBody>
      </p:sp>
      <p:sp>
        <p:nvSpPr>
          <p:cNvPr id="249" name="Uses position data and endpoi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Uses position data and endpoint</a:t>
            </a:r>
          </a:p>
          <a:p>
            <a:r>
              <a:t> Required to account for motor non-idealities</a:t>
            </a:r>
          </a:p>
          <a:p>
            <a:r>
              <a:t> Computes motor power for each robot</a:t>
            </a:r>
          </a:p>
          <a:p>
            <a:r>
              <a:t> Software Steps:</a:t>
            </a:r>
          </a:p>
          <a:p>
            <a:pPr lvl="1"/>
            <a:r>
              <a:t> Compute distance between robot and endpoint</a:t>
            </a:r>
          </a:p>
          <a:p>
            <a:pPr lvl="1"/>
            <a:r>
              <a:t> Calculate angle to travel to endpoint</a:t>
            </a:r>
          </a:p>
          <a:p>
            <a:pPr lvl="1"/>
            <a:r>
              <a:t> Send pure rotation commands until pointing towards endpoint</a:t>
            </a:r>
          </a:p>
          <a:p>
            <a:pPr lvl="1"/>
            <a:r>
              <a:t> Move forward</a:t>
            </a:r>
          </a:p>
          <a:p>
            <a:pPr lvl="1"/>
            <a:r>
              <a:t> On approach, use cool-down and time-to-run</a:t>
            </a:r>
          </a:p>
          <a:p>
            <a:pPr lvl="2"/>
            <a:r>
              <a:t> Time to run sets timeout on command</a:t>
            </a:r>
          </a:p>
          <a:p>
            <a:pPr lvl="2"/>
            <a:r>
              <a:t> Cooldown prevents accepting a new command</a:t>
            </a:r>
          </a:p>
          <a:p>
            <a:r>
              <a:t> "Second Degree" PWM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warm Robots | Software: Network Connectio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Network Connection</a:t>
            </a:r>
          </a:p>
        </p:txBody>
      </p:sp>
      <p:sp>
        <p:nvSpPr>
          <p:cNvPr id="252" name="Uses UDP packets over 802.11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Uses UDP packets over 802.11n</a:t>
            </a:r>
          </a:p>
          <a:p>
            <a:r>
              <a:t> Maintains a dedicated connection to each robot</a:t>
            </a:r>
          </a:p>
          <a:p>
            <a:r>
              <a:t> Robots send packets back</a:t>
            </a:r>
          </a:p>
          <a:p>
            <a:pPr lvl="1"/>
            <a:r>
              <a:t> Status of robot</a:t>
            </a:r>
          </a:p>
          <a:p>
            <a:pPr lvl="1"/>
            <a:r>
              <a:t> Debug information</a:t>
            </a:r>
          </a:p>
          <a:p>
            <a:r>
              <a:t> Computer sends robot packets every 66ms</a:t>
            </a:r>
          </a:p>
          <a:p>
            <a:pPr lvl="1"/>
            <a:r>
              <a:t> Power for the motors</a:t>
            </a:r>
          </a:p>
          <a:p>
            <a:pPr lvl="1"/>
            <a:r>
              <a:t> Run time</a:t>
            </a:r>
          </a:p>
          <a:p>
            <a:pPr lvl="1"/>
            <a:r>
              <a:t> "Cooldown" time</a:t>
            </a:r>
          </a:p>
        </p:txBody>
      </p:sp>
      <p:graphicFrame>
        <p:nvGraphicFramePr>
          <p:cNvPr id="253" name="Table"/>
          <p:cNvGraphicFramePr/>
          <p:nvPr/>
        </p:nvGraphicFramePr>
        <p:xfrm>
          <a:off x="13207049" y="8679964"/>
          <a:ext cx="10222109" cy="2218692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2364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4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4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448">
                <a:tc gridSpan="4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Packet to Computer from Robot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448"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"S"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"T"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"A"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"T"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448"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Version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Cooldown</a:t>
                      </a:r>
                    </a:p>
                  </a:txBody>
                  <a:tcPr marL="50800" marR="50800" marT="50800" marB="50800" anchor="ctr" horzOverflow="overflow"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Reserved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448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Total Sent Packets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Time to run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448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Total Received Packets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Robot ID 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Robot ID 1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448"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Robot ID 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0xFF</a:t>
                      </a:r>
                    </a:p>
                  </a:txBody>
                  <a:tcPr marL="50800" marR="50800" marT="50800" marB="50800" anchor="ctr" horzOverflow="overflow"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Reserved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54" name="Table"/>
          <p:cNvGraphicFramePr/>
          <p:nvPr/>
        </p:nvGraphicFramePr>
        <p:xfrm>
          <a:off x="2093062" y="8679964"/>
          <a:ext cx="10222109" cy="2218692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2364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4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4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448">
                <a:tc gridSpan="4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Packet to Robot from Computer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448"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"C"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"T"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"R"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"L"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448"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Version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Cooldown</a:t>
                      </a:r>
                    </a:p>
                  </a:txBody>
                  <a:tcPr marL="50800" marR="50800" marT="50800" marB="50800" anchor="ctr" horzOverflow="overflow"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Rotational Command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448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Straight command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Time to run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448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Flags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Robot ID 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Robot ID 1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448"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Robot ID 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0xFF</a:t>
                      </a:r>
                    </a:p>
                  </a:txBody>
                  <a:tcPr marL="50800" marR="50800" marT="50800" marB="50800" anchor="ctr" horzOverflow="overflow"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282700" algn="l"/>
                        </a:tabLst>
                        <a:defRPr sz="1800"/>
                      </a:pPr>
                      <a:r>
                        <a:rPr sz="3000">
                          <a:sym typeface="Helvetica Neue Light"/>
                        </a:rPr>
                        <a:t>Reserved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warm Robots | Software: Robot Firmwar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Robot Firmware</a:t>
            </a:r>
          </a:p>
        </p:txBody>
      </p:sp>
      <p:sp>
        <p:nvSpPr>
          <p:cNvPr id="257" name="Connects to rout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Connects to router</a:t>
            </a:r>
          </a:p>
          <a:p>
            <a:r>
              <a:t> 10ms control loop</a:t>
            </a:r>
          </a:p>
          <a:p>
            <a:pPr lvl="1"/>
            <a:r>
              <a:t> Reads packet</a:t>
            </a:r>
          </a:p>
          <a:p>
            <a:pPr lvl="1"/>
            <a:r>
              <a:t> Sets motor speed via PWM</a:t>
            </a:r>
          </a:p>
          <a:p>
            <a:pPr lvl="1"/>
            <a:r>
              <a:t> If packet contains a cool down, block incoming packets</a:t>
            </a:r>
          </a:p>
          <a:p>
            <a:r>
              <a:t> Over-the-air updates</a:t>
            </a:r>
          </a:p>
          <a:p>
            <a:pPr lvl="1"/>
            <a:r>
              <a:t>Automatic updates if robots running old version</a:t>
            </a:r>
          </a:p>
          <a:p>
            <a:pPr lvl="1"/>
            <a:r>
              <a:t>Allowed for removing dedicated USB-to-UART chip</a:t>
            </a:r>
          </a:p>
          <a:p>
            <a:r>
              <a:t> Programmed in C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06" t="15006" r="14830" b="4013"/>
          <a:stretch>
            <a:fillRect/>
          </a:stretch>
        </p:blipFill>
        <p:spPr>
          <a:xfrm>
            <a:off x="14038578" y="1686522"/>
            <a:ext cx="7816625" cy="11107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oldering PCB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Soldering PCBs</a:t>
            </a:r>
          </a:p>
          <a:p>
            <a:pPr lvl="1"/>
            <a:r>
              <a:t> 31 components per board</a:t>
            </a:r>
          </a:p>
          <a:p>
            <a:pPr lvl="1"/>
            <a:r>
              <a:t> 496 components soldered in total</a:t>
            </a:r>
          </a:p>
          <a:p>
            <a:r>
              <a:t> Assembling Robot</a:t>
            </a:r>
          </a:p>
          <a:p>
            <a:pPr lvl="1"/>
            <a:r>
              <a:t> Shortening and resoldering the motor and battery wires</a:t>
            </a:r>
          </a:p>
          <a:p>
            <a:pPr lvl="1"/>
            <a:r>
              <a:t> Press-fit motors into housing</a:t>
            </a:r>
          </a:p>
          <a:p>
            <a:pPr lvl="1"/>
            <a:r>
              <a:t> Wheels are screwed onto motors </a:t>
            </a:r>
          </a:p>
          <a:p>
            <a:pPr lvl="1"/>
            <a:r>
              <a:t> Top slides on</a:t>
            </a:r>
          </a:p>
        </p:txBody>
      </p:sp>
      <p:pic>
        <p:nvPicPr>
          <p:cNvPr id="261" name="IMG_1485.jpg" descr="IMG_1485.jpg"/>
          <p:cNvPicPr>
            <a:picLocks noChangeAspect="1"/>
          </p:cNvPicPr>
          <p:nvPr/>
        </p:nvPicPr>
        <p:blipFill>
          <a:blip r:embed="rId2">
            <a:extLst/>
          </a:blip>
          <a:srcRect l="16538" t="31838" r="16538" b="16538"/>
          <a:stretch>
            <a:fillRect/>
          </a:stretch>
        </p:blipFill>
        <p:spPr>
          <a:xfrm>
            <a:off x="7677866" y="7889654"/>
            <a:ext cx="5320692" cy="5472332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warm Robots | Assembly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72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Assembly</a:t>
            </a:r>
          </a:p>
        </p:txBody>
      </p:sp>
      <p:pic>
        <p:nvPicPr>
          <p:cNvPr id="263" name="IMG_1483.jpg" descr="IMG_1483.jpg"/>
          <p:cNvPicPr>
            <a:picLocks noChangeAspect="1"/>
          </p:cNvPicPr>
          <p:nvPr/>
        </p:nvPicPr>
        <p:blipFill>
          <a:blip r:embed="rId3">
            <a:extLst/>
          </a:blip>
          <a:srcRect b="1"/>
          <a:stretch>
            <a:fillRect/>
          </a:stretch>
        </p:blipFill>
        <p:spPr>
          <a:xfrm>
            <a:off x="14367411" y="1604833"/>
            <a:ext cx="8854643" cy="6640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7652"/>
                </a:lnTo>
                <a:cubicBezTo>
                  <a:pt x="0" y="11861"/>
                  <a:pt x="15" y="15306"/>
                  <a:pt x="35" y="15306"/>
                </a:cubicBezTo>
                <a:cubicBezTo>
                  <a:pt x="54" y="15306"/>
                  <a:pt x="96" y="15250"/>
                  <a:pt x="128" y="15182"/>
                </a:cubicBezTo>
                <a:cubicBezTo>
                  <a:pt x="160" y="15114"/>
                  <a:pt x="220" y="15058"/>
                  <a:pt x="260" y="15058"/>
                </a:cubicBezTo>
                <a:cubicBezTo>
                  <a:pt x="301" y="15058"/>
                  <a:pt x="427" y="14975"/>
                  <a:pt x="540" y="14873"/>
                </a:cubicBezTo>
                <a:cubicBezTo>
                  <a:pt x="762" y="14674"/>
                  <a:pt x="813" y="14654"/>
                  <a:pt x="858" y="14751"/>
                </a:cubicBezTo>
                <a:cubicBezTo>
                  <a:pt x="900" y="14842"/>
                  <a:pt x="702" y="15182"/>
                  <a:pt x="606" y="15182"/>
                </a:cubicBezTo>
                <a:cubicBezTo>
                  <a:pt x="437" y="15182"/>
                  <a:pt x="295" y="15536"/>
                  <a:pt x="413" y="15661"/>
                </a:cubicBezTo>
                <a:cubicBezTo>
                  <a:pt x="480" y="15731"/>
                  <a:pt x="480" y="15745"/>
                  <a:pt x="407" y="15821"/>
                </a:cubicBezTo>
                <a:cubicBezTo>
                  <a:pt x="362" y="15867"/>
                  <a:pt x="340" y="15923"/>
                  <a:pt x="356" y="15945"/>
                </a:cubicBezTo>
                <a:cubicBezTo>
                  <a:pt x="373" y="15967"/>
                  <a:pt x="424" y="15940"/>
                  <a:pt x="471" y="15884"/>
                </a:cubicBezTo>
                <a:cubicBezTo>
                  <a:pt x="549" y="15790"/>
                  <a:pt x="557" y="15790"/>
                  <a:pt x="586" y="15898"/>
                </a:cubicBezTo>
                <a:cubicBezTo>
                  <a:pt x="633" y="16076"/>
                  <a:pt x="791" y="16288"/>
                  <a:pt x="853" y="16256"/>
                </a:cubicBezTo>
                <a:cubicBezTo>
                  <a:pt x="883" y="16240"/>
                  <a:pt x="991" y="16273"/>
                  <a:pt x="1092" y="16329"/>
                </a:cubicBezTo>
                <a:cubicBezTo>
                  <a:pt x="1248" y="16417"/>
                  <a:pt x="1263" y="16441"/>
                  <a:pt x="1198" y="16497"/>
                </a:cubicBezTo>
                <a:cubicBezTo>
                  <a:pt x="1133" y="16553"/>
                  <a:pt x="1157" y="16586"/>
                  <a:pt x="1352" y="16710"/>
                </a:cubicBezTo>
                <a:cubicBezTo>
                  <a:pt x="1506" y="16808"/>
                  <a:pt x="1575" y="16887"/>
                  <a:pt x="1559" y="16944"/>
                </a:cubicBezTo>
                <a:cubicBezTo>
                  <a:pt x="1545" y="16991"/>
                  <a:pt x="1552" y="17043"/>
                  <a:pt x="1573" y="17061"/>
                </a:cubicBezTo>
                <a:cubicBezTo>
                  <a:pt x="1621" y="17101"/>
                  <a:pt x="1929" y="16937"/>
                  <a:pt x="1969" y="16850"/>
                </a:cubicBezTo>
                <a:cubicBezTo>
                  <a:pt x="2023" y="16733"/>
                  <a:pt x="2167" y="16786"/>
                  <a:pt x="2249" y="16952"/>
                </a:cubicBezTo>
                <a:cubicBezTo>
                  <a:pt x="2326" y="17109"/>
                  <a:pt x="2326" y="17120"/>
                  <a:pt x="2245" y="17198"/>
                </a:cubicBezTo>
                <a:cubicBezTo>
                  <a:pt x="2199" y="17243"/>
                  <a:pt x="2126" y="17279"/>
                  <a:pt x="2084" y="17279"/>
                </a:cubicBezTo>
                <a:cubicBezTo>
                  <a:pt x="2043" y="17279"/>
                  <a:pt x="2009" y="17320"/>
                  <a:pt x="2009" y="17369"/>
                </a:cubicBezTo>
                <a:cubicBezTo>
                  <a:pt x="2009" y="17475"/>
                  <a:pt x="2430" y="17722"/>
                  <a:pt x="2528" y="17672"/>
                </a:cubicBezTo>
                <a:cubicBezTo>
                  <a:pt x="2566" y="17653"/>
                  <a:pt x="2629" y="17672"/>
                  <a:pt x="2667" y="17715"/>
                </a:cubicBezTo>
                <a:cubicBezTo>
                  <a:pt x="2706" y="17757"/>
                  <a:pt x="2752" y="17771"/>
                  <a:pt x="2771" y="17745"/>
                </a:cubicBezTo>
                <a:cubicBezTo>
                  <a:pt x="2789" y="17720"/>
                  <a:pt x="2736" y="17623"/>
                  <a:pt x="2652" y="17529"/>
                </a:cubicBezTo>
                <a:lnTo>
                  <a:pt x="2498" y="17358"/>
                </a:lnTo>
                <a:lnTo>
                  <a:pt x="2718" y="17206"/>
                </a:lnTo>
                <a:cubicBezTo>
                  <a:pt x="2879" y="17094"/>
                  <a:pt x="2939" y="17013"/>
                  <a:pt x="2945" y="16904"/>
                </a:cubicBezTo>
                <a:cubicBezTo>
                  <a:pt x="2959" y="16659"/>
                  <a:pt x="2924" y="16595"/>
                  <a:pt x="2818" y="16670"/>
                </a:cubicBezTo>
                <a:cubicBezTo>
                  <a:pt x="2742" y="16725"/>
                  <a:pt x="2695" y="16703"/>
                  <a:pt x="2556" y="16554"/>
                </a:cubicBezTo>
                <a:cubicBezTo>
                  <a:pt x="2375" y="16360"/>
                  <a:pt x="2316" y="16113"/>
                  <a:pt x="2423" y="15995"/>
                </a:cubicBezTo>
                <a:cubicBezTo>
                  <a:pt x="2473" y="15940"/>
                  <a:pt x="2533" y="15952"/>
                  <a:pt x="2682" y="16048"/>
                </a:cubicBezTo>
                <a:cubicBezTo>
                  <a:pt x="2832" y="16145"/>
                  <a:pt x="2895" y="16158"/>
                  <a:pt x="2968" y="16106"/>
                </a:cubicBezTo>
                <a:cubicBezTo>
                  <a:pt x="3020" y="16069"/>
                  <a:pt x="3049" y="16012"/>
                  <a:pt x="3033" y="15978"/>
                </a:cubicBezTo>
                <a:cubicBezTo>
                  <a:pt x="3018" y="15945"/>
                  <a:pt x="3030" y="15877"/>
                  <a:pt x="3061" y="15827"/>
                </a:cubicBezTo>
                <a:cubicBezTo>
                  <a:pt x="3092" y="15778"/>
                  <a:pt x="3103" y="15737"/>
                  <a:pt x="3086" y="15737"/>
                </a:cubicBezTo>
                <a:cubicBezTo>
                  <a:pt x="3070" y="15737"/>
                  <a:pt x="3089" y="15654"/>
                  <a:pt x="3129" y="15552"/>
                </a:cubicBezTo>
                <a:cubicBezTo>
                  <a:pt x="3169" y="15450"/>
                  <a:pt x="3223" y="15368"/>
                  <a:pt x="3249" y="15368"/>
                </a:cubicBezTo>
                <a:cubicBezTo>
                  <a:pt x="3275" y="15368"/>
                  <a:pt x="3284" y="15341"/>
                  <a:pt x="3269" y="15310"/>
                </a:cubicBezTo>
                <a:cubicBezTo>
                  <a:pt x="3255" y="15278"/>
                  <a:pt x="3271" y="15229"/>
                  <a:pt x="3305" y="15201"/>
                </a:cubicBezTo>
                <a:cubicBezTo>
                  <a:pt x="3340" y="15174"/>
                  <a:pt x="3381" y="15102"/>
                  <a:pt x="3397" y="15042"/>
                </a:cubicBezTo>
                <a:cubicBezTo>
                  <a:pt x="3414" y="14983"/>
                  <a:pt x="3460" y="14935"/>
                  <a:pt x="3500" y="14935"/>
                </a:cubicBezTo>
                <a:cubicBezTo>
                  <a:pt x="3540" y="14935"/>
                  <a:pt x="3625" y="14888"/>
                  <a:pt x="3690" y="14832"/>
                </a:cubicBezTo>
                <a:cubicBezTo>
                  <a:pt x="3804" y="14732"/>
                  <a:pt x="3811" y="14735"/>
                  <a:pt x="3952" y="14922"/>
                </a:cubicBezTo>
                <a:lnTo>
                  <a:pt x="4097" y="15115"/>
                </a:lnTo>
                <a:lnTo>
                  <a:pt x="3988" y="15169"/>
                </a:lnTo>
                <a:cubicBezTo>
                  <a:pt x="3905" y="15210"/>
                  <a:pt x="3895" y="15231"/>
                  <a:pt x="3948" y="15258"/>
                </a:cubicBezTo>
                <a:cubicBezTo>
                  <a:pt x="4003" y="15286"/>
                  <a:pt x="4024" y="15461"/>
                  <a:pt x="3990" y="15599"/>
                </a:cubicBezTo>
                <a:cubicBezTo>
                  <a:pt x="3988" y="15607"/>
                  <a:pt x="3985" y="15635"/>
                  <a:pt x="3983" y="15661"/>
                </a:cubicBezTo>
                <a:cubicBezTo>
                  <a:pt x="3981" y="15686"/>
                  <a:pt x="3947" y="15755"/>
                  <a:pt x="3906" y="15814"/>
                </a:cubicBezTo>
                <a:cubicBezTo>
                  <a:pt x="3866" y="15874"/>
                  <a:pt x="3846" y="15926"/>
                  <a:pt x="3863" y="15931"/>
                </a:cubicBezTo>
                <a:cubicBezTo>
                  <a:pt x="3880" y="15935"/>
                  <a:pt x="3913" y="15942"/>
                  <a:pt x="3937" y="15946"/>
                </a:cubicBezTo>
                <a:cubicBezTo>
                  <a:pt x="3962" y="15950"/>
                  <a:pt x="4006" y="15986"/>
                  <a:pt x="4037" y="16027"/>
                </a:cubicBezTo>
                <a:cubicBezTo>
                  <a:pt x="4104" y="16116"/>
                  <a:pt x="4018" y="16293"/>
                  <a:pt x="3908" y="16293"/>
                </a:cubicBezTo>
                <a:cubicBezTo>
                  <a:pt x="3872" y="16293"/>
                  <a:pt x="3854" y="16318"/>
                  <a:pt x="3869" y="16350"/>
                </a:cubicBezTo>
                <a:cubicBezTo>
                  <a:pt x="3883" y="16382"/>
                  <a:pt x="3832" y="16457"/>
                  <a:pt x="3755" y="16518"/>
                </a:cubicBezTo>
                <a:lnTo>
                  <a:pt x="3616" y="16628"/>
                </a:lnTo>
                <a:lnTo>
                  <a:pt x="3720" y="16702"/>
                </a:lnTo>
                <a:cubicBezTo>
                  <a:pt x="3777" y="16743"/>
                  <a:pt x="3877" y="16763"/>
                  <a:pt x="3940" y="16746"/>
                </a:cubicBezTo>
                <a:cubicBezTo>
                  <a:pt x="4026" y="16724"/>
                  <a:pt x="4090" y="16763"/>
                  <a:pt x="4188" y="16900"/>
                </a:cubicBezTo>
                <a:cubicBezTo>
                  <a:pt x="4318" y="17080"/>
                  <a:pt x="4318" y="17086"/>
                  <a:pt x="4226" y="17152"/>
                </a:cubicBezTo>
                <a:cubicBezTo>
                  <a:pt x="4174" y="17189"/>
                  <a:pt x="4134" y="17274"/>
                  <a:pt x="4138" y="17340"/>
                </a:cubicBezTo>
                <a:cubicBezTo>
                  <a:pt x="4144" y="17448"/>
                  <a:pt x="4153" y="17451"/>
                  <a:pt x="4220" y="17371"/>
                </a:cubicBezTo>
                <a:cubicBezTo>
                  <a:pt x="4320" y="17251"/>
                  <a:pt x="4324" y="17252"/>
                  <a:pt x="4440" y="17460"/>
                </a:cubicBezTo>
                <a:cubicBezTo>
                  <a:pt x="4533" y="17628"/>
                  <a:pt x="4535" y="17652"/>
                  <a:pt x="4469" y="17829"/>
                </a:cubicBezTo>
                <a:cubicBezTo>
                  <a:pt x="4379" y="18070"/>
                  <a:pt x="4335" y="18104"/>
                  <a:pt x="4264" y="17989"/>
                </a:cubicBezTo>
                <a:cubicBezTo>
                  <a:pt x="4203" y="17892"/>
                  <a:pt x="4125" y="17866"/>
                  <a:pt x="4125" y="17944"/>
                </a:cubicBezTo>
                <a:cubicBezTo>
                  <a:pt x="4125" y="18046"/>
                  <a:pt x="4317" y="18152"/>
                  <a:pt x="4378" y="18085"/>
                </a:cubicBezTo>
                <a:cubicBezTo>
                  <a:pt x="4450" y="18005"/>
                  <a:pt x="4564" y="18150"/>
                  <a:pt x="4500" y="18241"/>
                </a:cubicBezTo>
                <a:cubicBezTo>
                  <a:pt x="4478" y="18273"/>
                  <a:pt x="4446" y="18361"/>
                  <a:pt x="4428" y="18437"/>
                </a:cubicBezTo>
                <a:cubicBezTo>
                  <a:pt x="4403" y="18548"/>
                  <a:pt x="4416" y="18576"/>
                  <a:pt x="4486" y="18576"/>
                </a:cubicBezTo>
                <a:cubicBezTo>
                  <a:pt x="4535" y="18576"/>
                  <a:pt x="4642" y="18621"/>
                  <a:pt x="4724" y="18675"/>
                </a:cubicBezTo>
                <a:cubicBezTo>
                  <a:pt x="4805" y="18729"/>
                  <a:pt x="4915" y="18759"/>
                  <a:pt x="4967" y="18741"/>
                </a:cubicBezTo>
                <a:cubicBezTo>
                  <a:pt x="5033" y="18718"/>
                  <a:pt x="5069" y="18742"/>
                  <a:pt x="5084" y="18817"/>
                </a:cubicBezTo>
                <a:cubicBezTo>
                  <a:pt x="5113" y="18968"/>
                  <a:pt x="5406" y="19104"/>
                  <a:pt x="5493" y="19008"/>
                </a:cubicBezTo>
                <a:cubicBezTo>
                  <a:pt x="5568" y="18926"/>
                  <a:pt x="5655" y="18975"/>
                  <a:pt x="5655" y="19100"/>
                </a:cubicBezTo>
                <a:cubicBezTo>
                  <a:pt x="5655" y="19170"/>
                  <a:pt x="5794" y="19247"/>
                  <a:pt x="6002" y="19292"/>
                </a:cubicBezTo>
                <a:cubicBezTo>
                  <a:pt x="6028" y="19297"/>
                  <a:pt x="6059" y="19309"/>
                  <a:pt x="6072" y="19316"/>
                </a:cubicBezTo>
                <a:cubicBezTo>
                  <a:pt x="6136" y="19353"/>
                  <a:pt x="6498" y="19348"/>
                  <a:pt x="6516" y="19310"/>
                </a:cubicBezTo>
                <a:cubicBezTo>
                  <a:pt x="6527" y="19286"/>
                  <a:pt x="6616" y="19277"/>
                  <a:pt x="6714" y="19289"/>
                </a:cubicBezTo>
                <a:cubicBezTo>
                  <a:pt x="6864" y="19309"/>
                  <a:pt x="6913" y="19283"/>
                  <a:pt x="7027" y="19124"/>
                </a:cubicBezTo>
                <a:cubicBezTo>
                  <a:pt x="7210" y="18868"/>
                  <a:pt x="7377" y="18761"/>
                  <a:pt x="7596" y="18761"/>
                </a:cubicBezTo>
                <a:cubicBezTo>
                  <a:pt x="7739" y="18761"/>
                  <a:pt x="7811" y="18720"/>
                  <a:pt x="7921" y="18573"/>
                </a:cubicBezTo>
                <a:cubicBezTo>
                  <a:pt x="8036" y="18420"/>
                  <a:pt x="8080" y="18396"/>
                  <a:pt x="8152" y="18448"/>
                </a:cubicBezTo>
                <a:cubicBezTo>
                  <a:pt x="8200" y="18482"/>
                  <a:pt x="8252" y="18553"/>
                  <a:pt x="8267" y="18605"/>
                </a:cubicBezTo>
                <a:cubicBezTo>
                  <a:pt x="8282" y="18657"/>
                  <a:pt x="8318" y="18699"/>
                  <a:pt x="8347" y="18699"/>
                </a:cubicBezTo>
                <a:cubicBezTo>
                  <a:pt x="8376" y="18699"/>
                  <a:pt x="8388" y="18658"/>
                  <a:pt x="8373" y="18608"/>
                </a:cubicBezTo>
                <a:cubicBezTo>
                  <a:pt x="8346" y="18511"/>
                  <a:pt x="8500" y="18360"/>
                  <a:pt x="8569" y="18417"/>
                </a:cubicBezTo>
                <a:cubicBezTo>
                  <a:pt x="8590" y="18434"/>
                  <a:pt x="8644" y="18414"/>
                  <a:pt x="8689" y="18370"/>
                </a:cubicBezTo>
                <a:cubicBezTo>
                  <a:pt x="8743" y="18317"/>
                  <a:pt x="8844" y="18304"/>
                  <a:pt x="8996" y="18330"/>
                </a:cubicBezTo>
                <a:cubicBezTo>
                  <a:pt x="9132" y="18353"/>
                  <a:pt x="9242" y="18342"/>
                  <a:pt x="9271" y="18303"/>
                </a:cubicBezTo>
                <a:cubicBezTo>
                  <a:pt x="9305" y="18258"/>
                  <a:pt x="9328" y="18282"/>
                  <a:pt x="9348" y="18383"/>
                </a:cubicBezTo>
                <a:cubicBezTo>
                  <a:pt x="9374" y="18514"/>
                  <a:pt x="9394" y="18524"/>
                  <a:pt x="9565" y="18488"/>
                </a:cubicBezTo>
                <a:cubicBezTo>
                  <a:pt x="9669" y="18466"/>
                  <a:pt x="9789" y="18407"/>
                  <a:pt x="9829" y="18357"/>
                </a:cubicBezTo>
                <a:cubicBezTo>
                  <a:pt x="9870" y="18308"/>
                  <a:pt x="9925" y="18267"/>
                  <a:pt x="9950" y="18267"/>
                </a:cubicBezTo>
                <a:cubicBezTo>
                  <a:pt x="10007" y="18267"/>
                  <a:pt x="10011" y="18234"/>
                  <a:pt x="10034" y="17650"/>
                </a:cubicBezTo>
                <a:cubicBezTo>
                  <a:pt x="10044" y="17394"/>
                  <a:pt x="10030" y="17128"/>
                  <a:pt x="10003" y="17054"/>
                </a:cubicBezTo>
                <a:cubicBezTo>
                  <a:pt x="9964" y="16947"/>
                  <a:pt x="9974" y="16876"/>
                  <a:pt x="10051" y="16709"/>
                </a:cubicBezTo>
                <a:cubicBezTo>
                  <a:pt x="10163" y="16469"/>
                  <a:pt x="10201" y="16104"/>
                  <a:pt x="10119" y="16065"/>
                </a:cubicBezTo>
                <a:cubicBezTo>
                  <a:pt x="10084" y="16048"/>
                  <a:pt x="10059" y="16125"/>
                  <a:pt x="10050" y="16274"/>
                </a:cubicBezTo>
                <a:cubicBezTo>
                  <a:pt x="10038" y="16474"/>
                  <a:pt x="10017" y="16511"/>
                  <a:pt x="9917" y="16527"/>
                </a:cubicBezTo>
                <a:cubicBezTo>
                  <a:pt x="9844" y="16538"/>
                  <a:pt x="9766" y="16498"/>
                  <a:pt x="9715" y="16422"/>
                </a:cubicBezTo>
                <a:cubicBezTo>
                  <a:pt x="9607" y="16263"/>
                  <a:pt x="9664" y="16121"/>
                  <a:pt x="9780" y="16261"/>
                </a:cubicBezTo>
                <a:cubicBezTo>
                  <a:pt x="9858" y="16355"/>
                  <a:pt x="9865" y="16347"/>
                  <a:pt x="9904" y="16127"/>
                </a:cubicBezTo>
                <a:cubicBezTo>
                  <a:pt x="9937" y="15941"/>
                  <a:pt x="9969" y="15888"/>
                  <a:pt x="10060" y="15874"/>
                </a:cubicBezTo>
                <a:cubicBezTo>
                  <a:pt x="10167" y="15857"/>
                  <a:pt x="10176" y="15831"/>
                  <a:pt x="10179" y="15498"/>
                </a:cubicBezTo>
                <a:cubicBezTo>
                  <a:pt x="10181" y="15302"/>
                  <a:pt x="10198" y="15107"/>
                  <a:pt x="10217" y="15067"/>
                </a:cubicBezTo>
                <a:cubicBezTo>
                  <a:pt x="10284" y="14922"/>
                  <a:pt x="10337" y="15074"/>
                  <a:pt x="10337" y="15412"/>
                </a:cubicBezTo>
                <a:lnTo>
                  <a:pt x="10337" y="15756"/>
                </a:lnTo>
                <a:lnTo>
                  <a:pt x="10515" y="15392"/>
                </a:lnTo>
                <a:cubicBezTo>
                  <a:pt x="10720" y="14973"/>
                  <a:pt x="10865" y="14782"/>
                  <a:pt x="10936" y="14840"/>
                </a:cubicBezTo>
                <a:cubicBezTo>
                  <a:pt x="10968" y="14866"/>
                  <a:pt x="10946" y="14951"/>
                  <a:pt x="10875" y="15077"/>
                </a:cubicBezTo>
                <a:cubicBezTo>
                  <a:pt x="10608" y="15551"/>
                  <a:pt x="10429" y="16271"/>
                  <a:pt x="10429" y="16869"/>
                </a:cubicBezTo>
                <a:cubicBezTo>
                  <a:pt x="10429" y="17124"/>
                  <a:pt x="10409" y="17227"/>
                  <a:pt x="10352" y="17269"/>
                </a:cubicBezTo>
                <a:cubicBezTo>
                  <a:pt x="10235" y="17356"/>
                  <a:pt x="10304" y="17843"/>
                  <a:pt x="10504" y="18360"/>
                </a:cubicBezTo>
                <a:cubicBezTo>
                  <a:pt x="10709" y="18888"/>
                  <a:pt x="10753" y="18957"/>
                  <a:pt x="11093" y="19293"/>
                </a:cubicBezTo>
                <a:cubicBezTo>
                  <a:pt x="11284" y="19482"/>
                  <a:pt x="11405" y="19559"/>
                  <a:pt x="11510" y="19555"/>
                </a:cubicBezTo>
                <a:cubicBezTo>
                  <a:pt x="11591" y="19553"/>
                  <a:pt x="11762" y="19614"/>
                  <a:pt x="11890" y="19692"/>
                </a:cubicBezTo>
                <a:cubicBezTo>
                  <a:pt x="12079" y="19809"/>
                  <a:pt x="12197" y="19834"/>
                  <a:pt x="12538" y="19832"/>
                </a:cubicBezTo>
                <a:cubicBezTo>
                  <a:pt x="13463" y="19824"/>
                  <a:pt x="14158" y="19263"/>
                  <a:pt x="14537" y="18221"/>
                </a:cubicBezTo>
                <a:cubicBezTo>
                  <a:pt x="14630" y="17965"/>
                  <a:pt x="14721" y="17789"/>
                  <a:pt x="14749" y="17811"/>
                </a:cubicBezTo>
                <a:cubicBezTo>
                  <a:pt x="14780" y="17837"/>
                  <a:pt x="14786" y="17770"/>
                  <a:pt x="14766" y="17611"/>
                </a:cubicBezTo>
                <a:cubicBezTo>
                  <a:pt x="14745" y="17445"/>
                  <a:pt x="14758" y="17310"/>
                  <a:pt x="14811" y="17168"/>
                </a:cubicBezTo>
                <a:cubicBezTo>
                  <a:pt x="14892" y="16953"/>
                  <a:pt x="14993" y="16933"/>
                  <a:pt x="14996" y="17131"/>
                </a:cubicBezTo>
                <a:cubicBezTo>
                  <a:pt x="14997" y="17196"/>
                  <a:pt x="15015" y="17286"/>
                  <a:pt x="15036" y="17331"/>
                </a:cubicBezTo>
                <a:cubicBezTo>
                  <a:pt x="15057" y="17376"/>
                  <a:pt x="15061" y="17429"/>
                  <a:pt x="15046" y="17449"/>
                </a:cubicBezTo>
                <a:cubicBezTo>
                  <a:pt x="15031" y="17469"/>
                  <a:pt x="15042" y="17522"/>
                  <a:pt x="15070" y="17567"/>
                </a:cubicBezTo>
                <a:cubicBezTo>
                  <a:pt x="15098" y="17613"/>
                  <a:pt x="15111" y="17650"/>
                  <a:pt x="15096" y="17650"/>
                </a:cubicBezTo>
                <a:cubicBezTo>
                  <a:pt x="15082" y="17650"/>
                  <a:pt x="15121" y="17804"/>
                  <a:pt x="15183" y="17992"/>
                </a:cubicBezTo>
                <a:cubicBezTo>
                  <a:pt x="15246" y="18180"/>
                  <a:pt x="15296" y="18405"/>
                  <a:pt x="15296" y="18493"/>
                </a:cubicBezTo>
                <a:cubicBezTo>
                  <a:pt x="15296" y="18754"/>
                  <a:pt x="15477" y="19068"/>
                  <a:pt x="15775" y="19324"/>
                </a:cubicBezTo>
                <a:cubicBezTo>
                  <a:pt x="16135" y="19634"/>
                  <a:pt x="16315" y="19697"/>
                  <a:pt x="16977" y="19742"/>
                </a:cubicBezTo>
                <a:cubicBezTo>
                  <a:pt x="17291" y="19764"/>
                  <a:pt x="17522" y="19806"/>
                  <a:pt x="17522" y="19842"/>
                </a:cubicBezTo>
                <a:cubicBezTo>
                  <a:pt x="17522" y="19876"/>
                  <a:pt x="17444" y="19910"/>
                  <a:pt x="17348" y="19918"/>
                </a:cubicBezTo>
                <a:cubicBezTo>
                  <a:pt x="17252" y="19927"/>
                  <a:pt x="17084" y="19949"/>
                  <a:pt x="16975" y="19968"/>
                </a:cubicBezTo>
                <a:lnTo>
                  <a:pt x="16778" y="20003"/>
                </a:lnTo>
                <a:lnTo>
                  <a:pt x="16867" y="20171"/>
                </a:lnTo>
                <a:cubicBezTo>
                  <a:pt x="16983" y="20389"/>
                  <a:pt x="17500" y="21079"/>
                  <a:pt x="17696" y="21277"/>
                </a:cubicBezTo>
                <a:cubicBezTo>
                  <a:pt x="17779" y="21362"/>
                  <a:pt x="17894" y="21436"/>
                  <a:pt x="17951" y="21441"/>
                </a:cubicBezTo>
                <a:cubicBezTo>
                  <a:pt x="18008" y="21446"/>
                  <a:pt x="18048" y="21484"/>
                  <a:pt x="18042" y="21525"/>
                </a:cubicBezTo>
                <a:cubicBezTo>
                  <a:pt x="18033" y="21582"/>
                  <a:pt x="18444" y="21600"/>
                  <a:pt x="19816" y="21600"/>
                </a:cubicBez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3142" y="15983"/>
                </a:moveTo>
                <a:cubicBezTo>
                  <a:pt x="3114" y="15983"/>
                  <a:pt x="3119" y="16023"/>
                  <a:pt x="3152" y="16076"/>
                </a:cubicBezTo>
                <a:cubicBezTo>
                  <a:pt x="3184" y="16127"/>
                  <a:pt x="3217" y="16169"/>
                  <a:pt x="3226" y="16169"/>
                </a:cubicBezTo>
                <a:cubicBezTo>
                  <a:pt x="3235" y="16169"/>
                  <a:pt x="3230" y="16127"/>
                  <a:pt x="3215" y="16076"/>
                </a:cubicBezTo>
                <a:cubicBezTo>
                  <a:pt x="3200" y="16025"/>
                  <a:pt x="3167" y="15983"/>
                  <a:pt x="3142" y="15983"/>
                </a:cubicBezTo>
                <a:close/>
                <a:moveTo>
                  <a:pt x="14818" y="17920"/>
                </a:moveTo>
                <a:lnTo>
                  <a:pt x="14660" y="18338"/>
                </a:lnTo>
                <a:cubicBezTo>
                  <a:pt x="14352" y="19158"/>
                  <a:pt x="13694" y="19825"/>
                  <a:pt x="13018" y="20002"/>
                </a:cubicBezTo>
                <a:cubicBezTo>
                  <a:pt x="12803" y="20058"/>
                  <a:pt x="12718" y="20114"/>
                  <a:pt x="12645" y="20246"/>
                </a:cubicBezTo>
                <a:cubicBezTo>
                  <a:pt x="12593" y="20340"/>
                  <a:pt x="12508" y="20432"/>
                  <a:pt x="12458" y="20450"/>
                </a:cubicBezTo>
                <a:cubicBezTo>
                  <a:pt x="12407" y="20467"/>
                  <a:pt x="12376" y="20517"/>
                  <a:pt x="12388" y="20562"/>
                </a:cubicBezTo>
                <a:cubicBezTo>
                  <a:pt x="12400" y="20607"/>
                  <a:pt x="12380" y="20690"/>
                  <a:pt x="12343" y="20747"/>
                </a:cubicBezTo>
                <a:cubicBezTo>
                  <a:pt x="12282" y="20839"/>
                  <a:pt x="12293" y="20859"/>
                  <a:pt x="12453" y="20952"/>
                </a:cubicBezTo>
                <a:cubicBezTo>
                  <a:pt x="12551" y="21009"/>
                  <a:pt x="12667" y="21081"/>
                  <a:pt x="12712" y="21112"/>
                </a:cubicBezTo>
                <a:cubicBezTo>
                  <a:pt x="12756" y="21143"/>
                  <a:pt x="12849" y="21168"/>
                  <a:pt x="12920" y="21169"/>
                </a:cubicBezTo>
                <a:cubicBezTo>
                  <a:pt x="12990" y="21169"/>
                  <a:pt x="13074" y="21192"/>
                  <a:pt x="13106" y="21219"/>
                </a:cubicBezTo>
                <a:cubicBezTo>
                  <a:pt x="13265" y="21354"/>
                  <a:pt x="13625" y="21153"/>
                  <a:pt x="13828" y="20815"/>
                </a:cubicBezTo>
                <a:cubicBezTo>
                  <a:pt x="13874" y="20738"/>
                  <a:pt x="13941" y="20674"/>
                  <a:pt x="13977" y="20674"/>
                </a:cubicBezTo>
                <a:cubicBezTo>
                  <a:pt x="14012" y="20674"/>
                  <a:pt x="14064" y="20618"/>
                  <a:pt x="14091" y="20551"/>
                </a:cubicBezTo>
                <a:cubicBezTo>
                  <a:pt x="14118" y="20483"/>
                  <a:pt x="14181" y="20428"/>
                  <a:pt x="14232" y="20428"/>
                </a:cubicBezTo>
                <a:cubicBezTo>
                  <a:pt x="14282" y="20428"/>
                  <a:pt x="14323" y="20389"/>
                  <a:pt x="14323" y="20343"/>
                </a:cubicBezTo>
                <a:cubicBezTo>
                  <a:pt x="14323" y="20296"/>
                  <a:pt x="14353" y="20224"/>
                  <a:pt x="14390" y="20183"/>
                </a:cubicBezTo>
                <a:cubicBezTo>
                  <a:pt x="14428" y="20141"/>
                  <a:pt x="14454" y="20075"/>
                  <a:pt x="14448" y="20035"/>
                </a:cubicBezTo>
                <a:cubicBezTo>
                  <a:pt x="14443" y="19996"/>
                  <a:pt x="14485" y="19972"/>
                  <a:pt x="14543" y="19980"/>
                </a:cubicBezTo>
                <a:cubicBezTo>
                  <a:pt x="14601" y="19988"/>
                  <a:pt x="14647" y="19969"/>
                  <a:pt x="14647" y="19939"/>
                </a:cubicBezTo>
                <a:cubicBezTo>
                  <a:pt x="14647" y="19875"/>
                  <a:pt x="14961" y="19604"/>
                  <a:pt x="15056" y="19585"/>
                </a:cubicBezTo>
                <a:cubicBezTo>
                  <a:pt x="15091" y="19578"/>
                  <a:pt x="15130" y="19559"/>
                  <a:pt x="15144" y="19541"/>
                </a:cubicBezTo>
                <a:cubicBezTo>
                  <a:pt x="15195" y="19473"/>
                  <a:pt x="15195" y="18976"/>
                  <a:pt x="15144" y="18893"/>
                </a:cubicBezTo>
                <a:cubicBezTo>
                  <a:pt x="15114" y="18845"/>
                  <a:pt x="15087" y="18775"/>
                  <a:pt x="15084" y="18737"/>
                </a:cubicBezTo>
                <a:cubicBezTo>
                  <a:pt x="15082" y="18699"/>
                  <a:pt x="15021" y="18500"/>
                  <a:pt x="14949" y="18294"/>
                </a:cubicBezTo>
                <a:lnTo>
                  <a:pt x="14818" y="1792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4" name="IMG_1484.jpg" descr="IMG_1484.jpg"/>
          <p:cNvPicPr>
            <a:picLocks noChangeAspect="1"/>
          </p:cNvPicPr>
          <p:nvPr/>
        </p:nvPicPr>
        <p:blipFill>
          <a:blip r:embed="rId4">
            <a:extLst/>
          </a:blip>
          <a:srcRect l="27220" t="9533" r="28708" b="14388"/>
          <a:stretch>
            <a:fillRect/>
          </a:stretch>
        </p:blipFill>
        <p:spPr>
          <a:xfrm rot="16200000">
            <a:off x="1523604" y="7672514"/>
            <a:ext cx="3734715" cy="4835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417" extrusionOk="0">
                <a:moveTo>
                  <a:pt x="11186" y="0"/>
                </a:moveTo>
                <a:lnTo>
                  <a:pt x="10581" y="206"/>
                </a:lnTo>
                <a:lnTo>
                  <a:pt x="9976" y="410"/>
                </a:lnTo>
                <a:lnTo>
                  <a:pt x="9530" y="1238"/>
                </a:lnTo>
                <a:cubicBezTo>
                  <a:pt x="9203" y="1842"/>
                  <a:pt x="9113" y="2094"/>
                  <a:pt x="9197" y="2173"/>
                </a:cubicBezTo>
                <a:cubicBezTo>
                  <a:pt x="9281" y="2251"/>
                  <a:pt x="9251" y="2379"/>
                  <a:pt x="9085" y="2635"/>
                </a:cubicBezTo>
                <a:cubicBezTo>
                  <a:pt x="8959" y="2830"/>
                  <a:pt x="8573" y="3537"/>
                  <a:pt x="8230" y="4207"/>
                </a:cubicBezTo>
                <a:cubicBezTo>
                  <a:pt x="7582" y="5475"/>
                  <a:pt x="7543" y="5652"/>
                  <a:pt x="7692" y="6664"/>
                </a:cubicBezTo>
                <a:cubicBezTo>
                  <a:pt x="7746" y="7030"/>
                  <a:pt x="7728" y="7158"/>
                  <a:pt x="7616" y="7190"/>
                </a:cubicBezTo>
                <a:cubicBezTo>
                  <a:pt x="7535" y="7213"/>
                  <a:pt x="6561" y="7204"/>
                  <a:pt x="5449" y="7169"/>
                </a:cubicBezTo>
                <a:lnTo>
                  <a:pt x="3428" y="7106"/>
                </a:lnTo>
                <a:lnTo>
                  <a:pt x="3419" y="6728"/>
                </a:lnTo>
                <a:cubicBezTo>
                  <a:pt x="3412" y="6412"/>
                  <a:pt x="3376" y="6350"/>
                  <a:pt x="3199" y="6350"/>
                </a:cubicBezTo>
                <a:cubicBezTo>
                  <a:pt x="3048" y="6350"/>
                  <a:pt x="2958" y="6436"/>
                  <a:pt x="2887" y="6645"/>
                </a:cubicBezTo>
                <a:cubicBezTo>
                  <a:pt x="2723" y="7131"/>
                  <a:pt x="2625" y="7175"/>
                  <a:pt x="1849" y="7114"/>
                </a:cubicBezTo>
                <a:lnTo>
                  <a:pt x="1160" y="7060"/>
                </a:lnTo>
                <a:lnTo>
                  <a:pt x="1231" y="7517"/>
                </a:lnTo>
                <a:cubicBezTo>
                  <a:pt x="1332" y="8176"/>
                  <a:pt x="1215" y="8548"/>
                  <a:pt x="866" y="8679"/>
                </a:cubicBezTo>
                <a:cubicBezTo>
                  <a:pt x="708" y="8738"/>
                  <a:pt x="524" y="8863"/>
                  <a:pt x="459" y="8955"/>
                </a:cubicBezTo>
                <a:cubicBezTo>
                  <a:pt x="393" y="9047"/>
                  <a:pt x="251" y="9226"/>
                  <a:pt x="142" y="9352"/>
                </a:cubicBezTo>
                <a:cubicBezTo>
                  <a:pt x="-24" y="9545"/>
                  <a:pt x="-37" y="9632"/>
                  <a:pt x="62" y="9915"/>
                </a:cubicBezTo>
                <a:cubicBezTo>
                  <a:pt x="127" y="10099"/>
                  <a:pt x="227" y="10273"/>
                  <a:pt x="284" y="10300"/>
                </a:cubicBezTo>
                <a:cubicBezTo>
                  <a:pt x="342" y="10327"/>
                  <a:pt x="390" y="10489"/>
                  <a:pt x="392" y="10660"/>
                </a:cubicBezTo>
                <a:cubicBezTo>
                  <a:pt x="399" y="11246"/>
                  <a:pt x="454" y="11677"/>
                  <a:pt x="532" y="11736"/>
                </a:cubicBezTo>
                <a:cubicBezTo>
                  <a:pt x="574" y="11769"/>
                  <a:pt x="581" y="11883"/>
                  <a:pt x="546" y="11991"/>
                </a:cubicBezTo>
                <a:cubicBezTo>
                  <a:pt x="494" y="12148"/>
                  <a:pt x="540" y="12204"/>
                  <a:pt x="768" y="12270"/>
                </a:cubicBezTo>
                <a:cubicBezTo>
                  <a:pt x="988" y="12335"/>
                  <a:pt x="1052" y="12413"/>
                  <a:pt x="1052" y="12608"/>
                </a:cubicBezTo>
                <a:lnTo>
                  <a:pt x="1052" y="12861"/>
                </a:lnTo>
                <a:lnTo>
                  <a:pt x="1687" y="12810"/>
                </a:lnTo>
                <a:cubicBezTo>
                  <a:pt x="2317" y="12759"/>
                  <a:pt x="2325" y="12761"/>
                  <a:pt x="2626" y="13063"/>
                </a:cubicBezTo>
                <a:cubicBezTo>
                  <a:pt x="2793" y="13231"/>
                  <a:pt x="2904" y="13400"/>
                  <a:pt x="2874" y="13438"/>
                </a:cubicBezTo>
                <a:cubicBezTo>
                  <a:pt x="2843" y="13475"/>
                  <a:pt x="2434" y="13633"/>
                  <a:pt x="1964" y="13787"/>
                </a:cubicBezTo>
                <a:lnTo>
                  <a:pt x="1107" y="14067"/>
                </a:lnTo>
                <a:lnTo>
                  <a:pt x="1116" y="14520"/>
                </a:lnTo>
                <a:lnTo>
                  <a:pt x="1125" y="14974"/>
                </a:lnTo>
                <a:lnTo>
                  <a:pt x="4040" y="14967"/>
                </a:lnTo>
                <a:lnTo>
                  <a:pt x="6957" y="14958"/>
                </a:lnTo>
                <a:lnTo>
                  <a:pt x="7131" y="15225"/>
                </a:lnTo>
                <a:cubicBezTo>
                  <a:pt x="7226" y="15373"/>
                  <a:pt x="7305" y="15635"/>
                  <a:pt x="7305" y="15807"/>
                </a:cubicBezTo>
                <a:cubicBezTo>
                  <a:pt x="7305" y="16090"/>
                  <a:pt x="7338" y="16124"/>
                  <a:pt x="7648" y="16171"/>
                </a:cubicBezTo>
                <a:cubicBezTo>
                  <a:pt x="7837" y="16200"/>
                  <a:pt x="8323" y="16224"/>
                  <a:pt x="8730" y="16224"/>
                </a:cubicBezTo>
                <a:cubicBezTo>
                  <a:pt x="9137" y="16224"/>
                  <a:pt x="9625" y="16200"/>
                  <a:pt x="9814" y="16171"/>
                </a:cubicBezTo>
                <a:cubicBezTo>
                  <a:pt x="10134" y="16122"/>
                  <a:pt x="10157" y="16095"/>
                  <a:pt x="10157" y="15756"/>
                </a:cubicBezTo>
                <a:cubicBezTo>
                  <a:pt x="10157" y="15557"/>
                  <a:pt x="10216" y="15366"/>
                  <a:pt x="10290" y="15331"/>
                </a:cubicBezTo>
                <a:cubicBezTo>
                  <a:pt x="10364" y="15296"/>
                  <a:pt x="10681" y="15272"/>
                  <a:pt x="10994" y="15280"/>
                </a:cubicBezTo>
                <a:cubicBezTo>
                  <a:pt x="11405" y="15290"/>
                  <a:pt x="11579" y="15260"/>
                  <a:pt x="11624" y="15171"/>
                </a:cubicBezTo>
                <a:cubicBezTo>
                  <a:pt x="11671" y="15077"/>
                  <a:pt x="11893" y="15048"/>
                  <a:pt x="12561" y="15048"/>
                </a:cubicBezTo>
                <a:cubicBezTo>
                  <a:pt x="13042" y="15048"/>
                  <a:pt x="13464" y="15085"/>
                  <a:pt x="13500" y="15130"/>
                </a:cubicBezTo>
                <a:cubicBezTo>
                  <a:pt x="13537" y="15175"/>
                  <a:pt x="13638" y="15497"/>
                  <a:pt x="13725" y="15846"/>
                </a:cubicBezTo>
                <a:cubicBezTo>
                  <a:pt x="13848" y="16338"/>
                  <a:pt x="13855" y="16516"/>
                  <a:pt x="13755" y="16639"/>
                </a:cubicBezTo>
                <a:cubicBezTo>
                  <a:pt x="13656" y="16760"/>
                  <a:pt x="13659" y="17096"/>
                  <a:pt x="13771" y="18087"/>
                </a:cubicBezTo>
                <a:cubicBezTo>
                  <a:pt x="13851" y="18796"/>
                  <a:pt x="13926" y="19474"/>
                  <a:pt x="13938" y="19594"/>
                </a:cubicBezTo>
                <a:cubicBezTo>
                  <a:pt x="13949" y="19714"/>
                  <a:pt x="14178" y="20191"/>
                  <a:pt x="14444" y="20654"/>
                </a:cubicBezTo>
                <a:cubicBezTo>
                  <a:pt x="14989" y="21600"/>
                  <a:pt x="14830" y="21553"/>
                  <a:pt x="16055" y="21127"/>
                </a:cubicBezTo>
                <a:lnTo>
                  <a:pt x="16742" y="20888"/>
                </a:lnTo>
                <a:lnTo>
                  <a:pt x="16291" y="20132"/>
                </a:lnTo>
                <a:cubicBezTo>
                  <a:pt x="15771" y="19260"/>
                  <a:pt x="15692" y="19143"/>
                  <a:pt x="15290" y="18646"/>
                </a:cubicBezTo>
                <a:cubicBezTo>
                  <a:pt x="15054" y="18356"/>
                  <a:pt x="14977" y="18133"/>
                  <a:pt x="14919" y="17567"/>
                </a:cubicBezTo>
                <a:cubicBezTo>
                  <a:pt x="14868" y="17079"/>
                  <a:pt x="14786" y="16801"/>
                  <a:pt x="14657" y="16686"/>
                </a:cubicBezTo>
                <a:cubicBezTo>
                  <a:pt x="14420" y="16475"/>
                  <a:pt x="14060" y="15218"/>
                  <a:pt x="14204" y="15108"/>
                </a:cubicBezTo>
                <a:cubicBezTo>
                  <a:pt x="14265" y="15060"/>
                  <a:pt x="15610" y="15042"/>
                  <a:pt x="17549" y="15060"/>
                </a:cubicBezTo>
                <a:lnTo>
                  <a:pt x="20791" y="15090"/>
                </a:lnTo>
                <a:lnTo>
                  <a:pt x="20823" y="13787"/>
                </a:lnTo>
                <a:cubicBezTo>
                  <a:pt x="20853" y="12508"/>
                  <a:pt x="20856" y="12485"/>
                  <a:pt x="21098" y="12458"/>
                </a:cubicBezTo>
                <a:cubicBezTo>
                  <a:pt x="21298" y="12437"/>
                  <a:pt x="21345" y="12377"/>
                  <a:pt x="21345" y="12147"/>
                </a:cubicBezTo>
                <a:cubicBezTo>
                  <a:pt x="21345" y="11991"/>
                  <a:pt x="21395" y="11840"/>
                  <a:pt x="21455" y="11811"/>
                </a:cubicBezTo>
                <a:cubicBezTo>
                  <a:pt x="21529" y="11777"/>
                  <a:pt x="21563" y="11536"/>
                  <a:pt x="21561" y="11245"/>
                </a:cubicBezTo>
                <a:cubicBezTo>
                  <a:pt x="21559" y="10955"/>
                  <a:pt x="21519" y="10614"/>
                  <a:pt x="21444" y="10386"/>
                </a:cubicBezTo>
                <a:cubicBezTo>
                  <a:pt x="21361" y="10133"/>
                  <a:pt x="21256" y="10007"/>
                  <a:pt x="21100" y="9976"/>
                </a:cubicBezTo>
                <a:cubicBezTo>
                  <a:pt x="20883" y="9933"/>
                  <a:pt x="20876" y="9889"/>
                  <a:pt x="20931" y="8638"/>
                </a:cubicBezTo>
                <a:lnTo>
                  <a:pt x="20988" y="7346"/>
                </a:lnTo>
                <a:lnTo>
                  <a:pt x="20042" y="7352"/>
                </a:lnTo>
                <a:cubicBezTo>
                  <a:pt x="19522" y="7355"/>
                  <a:pt x="18223" y="7349"/>
                  <a:pt x="17155" y="7338"/>
                </a:cubicBezTo>
                <a:lnTo>
                  <a:pt x="15214" y="7316"/>
                </a:lnTo>
                <a:lnTo>
                  <a:pt x="15049" y="7044"/>
                </a:lnTo>
                <a:cubicBezTo>
                  <a:pt x="14958" y="6894"/>
                  <a:pt x="14870" y="6619"/>
                  <a:pt x="14852" y="6434"/>
                </a:cubicBezTo>
                <a:cubicBezTo>
                  <a:pt x="14824" y="6137"/>
                  <a:pt x="14782" y="6093"/>
                  <a:pt x="14490" y="6045"/>
                </a:cubicBezTo>
                <a:cubicBezTo>
                  <a:pt x="14037" y="5972"/>
                  <a:pt x="12935" y="5969"/>
                  <a:pt x="12405" y="6040"/>
                </a:cubicBezTo>
                <a:cubicBezTo>
                  <a:pt x="11972" y="6099"/>
                  <a:pt x="11967" y="6105"/>
                  <a:pt x="11912" y="6518"/>
                </a:cubicBezTo>
                <a:lnTo>
                  <a:pt x="11857" y="6939"/>
                </a:lnTo>
                <a:lnTo>
                  <a:pt x="11232" y="6937"/>
                </a:lnTo>
                <a:cubicBezTo>
                  <a:pt x="10739" y="6935"/>
                  <a:pt x="10599" y="6964"/>
                  <a:pt x="10561" y="7076"/>
                </a:cubicBezTo>
                <a:cubicBezTo>
                  <a:pt x="10520" y="7195"/>
                  <a:pt x="10348" y="7217"/>
                  <a:pt x="9452" y="7222"/>
                </a:cubicBezTo>
                <a:lnTo>
                  <a:pt x="8391" y="7225"/>
                </a:lnTo>
                <a:lnTo>
                  <a:pt x="8169" y="6830"/>
                </a:lnTo>
                <a:cubicBezTo>
                  <a:pt x="8002" y="6533"/>
                  <a:pt x="7976" y="6402"/>
                  <a:pt x="8065" y="6307"/>
                </a:cubicBezTo>
                <a:cubicBezTo>
                  <a:pt x="8224" y="6139"/>
                  <a:pt x="8217" y="6151"/>
                  <a:pt x="9841" y="3199"/>
                </a:cubicBezTo>
                <a:cubicBezTo>
                  <a:pt x="10134" y="2668"/>
                  <a:pt x="10461" y="2175"/>
                  <a:pt x="10568" y="2106"/>
                </a:cubicBezTo>
                <a:cubicBezTo>
                  <a:pt x="10674" y="2037"/>
                  <a:pt x="10972" y="1623"/>
                  <a:pt x="11230" y="1187"/>
                </a:cubicBezTo>
                <a:lnTo>
                  <a:pt x="11699" y="392"/>
                </a:lnTo>
                <a:lnTo>
                  <a:pt x="11443" y="197"/>
                </a:lnTo>
                <a:lnTo>
                  <a:pt x="1118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5" name="IMG_1486.jpg" descr="IMG_1486.jpg"/>
          <p:cNvPicPr>
            <a:picLocks noChangeAspect="1"/>
          </p:cNvPicPr>
          <p:nvPr/>
        </p:nvPicPr>
        <p:blipFill>
          <a:blip r:embed="rId5">
            <a:extLst/>
          </a:blip>
          <a:srcRect l="23407" t="23125" r="23406" b="26764"/>
          <a:stretch>
            <a:fillRect/>
          </a:stretch>
        </p:blipFill>
        <p:spPr>
          <a:xfrm>
            <a:off x="15057837" y="7896033"/>
            <a:ext cx="3493295" cy="4388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5319"/>
                </a:lnTo>
                <a:cubicBezTo>
                  <a:pt x="68" y="5311"/>
                  <a:pt x="152" y="5298"/>
                  <a:pt x="196" y="5298"/>
                </a:cubicBezTo>
                <a:cubicBezTo>
                  <a:pt x="250" y="5298"/>
                  <a:pt x="282" y="5305"/>
                  <a:pt x="292" y="5317"/>
                </a:cubicBezTo>
                <a:cubicBezTo>
                  <a:pt x="313" y="5345"/>
                  <a:pt x="312" y="5470"/>
                  <a:pt x="290" y="5595"/>
                </a:cubicBezTo>
                <a:cubicBezTo>
                  <a:pt x="267" y="5720"/>
                  <a:pt x="218" y="6155"/>
                  <a:pt x="179" y="6560"/>
                </a:cubicBezTo>
                <a:cubicBezTo>
                  <a:pt x="141" y="6965"/>
                  <a:pt x="74" y="7330"/>
                  <a:pt x="32" y="7371"/>
                </a:cubicBezTo>
                <a:cubicBezTo>
                  <a:pt x="12" y="7390"/>
                  <a:pt x="3" y="7413"/>
                  <a:pt x="0" y="7435"/>
                </a:cubicBezTo>
                <a:lnTo>
                  <a:pt x="0" y="7445"/>
                </a:lnTo>
                <a:cubicBezTo>
                  <a:pt x="0" y="7465"/>
                  <a:pt x="6" y="7485"/>
                  <a:pt x="22" y="7500"/>
                </a:cubicBezTo>
                <a:cubicBezTo>
                  <a:pt x="58" y="7530"/>
                  <a:pt x="105" y="8455"/>
                  <a:pt x="128" y="9555"/>
                </a:cubicBezTo>
                <a:cubicBezTo>
                  <a:pt x="181" y="12129"/>
                  <a:pt x="418" y="13702"/>
                  <a:pt x="930" y="14897"/>
                </a:cubicBezTo>
                <a:cubicBezTo>
                  <a:pt x="1057" y="15193"/>
                  <a:pt x="1196" y="15523"/>
                  <a:pt x="1237" y="15630"/>
                </a:cubicBezTo>
                <a:cubicBezTo>
                  <a:pt x="1278" y="15737"/>
                  <a:pt x="1439" y="15931"/>
                  <a:pt x="1595" y="16062"/>
                </a:cubicBezTo>
                <a:cubicBezTo>
                  <a:pt x="1875" y="16296"/>
                  <a:pt x="1889" y="16300"/>
                  <a:pt x="2415" y="16300"/>
                </a:cubicBezTo>
                <a:lnTo>
                  <a:pt x="2950" y="16300"/>
                </a:lnTo>
                <a:lnTo>
                  <a:pt x="2972" y="15689"/>
                </a:lnTo>
                <a:cubicBezTo>
                  <a:pt x="2985" y="15306"/>
                  <a:pt x="3021" y="15088"/>
                  <a:pt x="3068" y="15107"/>
                </a:cubicBezTo>
                <a:cubicBezTo>
                  <a:pt x="3158" y="15143"/>
                  <a:pt x="3189" y="18179"/>
                  <a:pt x="3112" y="19494"/>
                </a:cubicBezTo>
                <a:cubicBezTo>
                  <a:pt x="3083" y="19987"/>
                  <a:pt x="3064" y="20398"/>
                  <a:pt x="3070" y="20406"/>
                </a:cubicBezTo>
                <a:cubicBezTo>
                  <a:pt x="3098" y="20445"/>
                  <a:pt x="10636" y="20432"/>
                  <a:pt x="11146" y="20393"/>
                </a:cubicBezTo>
                <a:cubicBezTo>
                  <a:pt x="11610" y="20357"/>
                  <a:pt x="11718" y="20330"/>
                  <a:pt x="11710" y="20250"/>
                </a:cubicBezTo>
                <a:cubicBezTo>
                  <a:pt x="11702" y="20161"/>
                  <a:pt x="11899" y="20150"/>
                  <a:pt x="13764" y="20143"/>
                </a:cubicBezTo>
                <a:cubicBezTo>
                  <a:pt x="14900" y="20138"/>
                  <a:pt x="15863" y="20153"/>
                  <a:pt x="15904" y="20174"/>
                </a:cubicBezTo>
                <a:cubicBezTo>
                  <a:pt x="16006" y="20225"/>
                  <a:pt x="17279" y="20213"/>
                  <a:pt x="17948" y="20154"/>
                </a:cubicBezTo>
                <a:lnTo>
                  <a:pt x="18493" y="20106"/>
                </a:lnTo>
                <a:lnTo>
                  <a:pt x="18513" y="18084"/>
                </a:lnTo>
                <a:cubicBezTo>
                  <a:pt x="18526" y="16786"/>
                  <a:pt x="18558" y="16062"/>
                  <a:pt x="18606" y="16062"/>
                </a:cubicBezTo>
                <a:cubicBezTo>
                  <a:pt x="18654" y="16062"/>
                  <a:pt x="18689" y="16788"/>
                  <a:pt x="18702" y="18091"/>
                </a:cubicBezTo>
                <a:lnTo>
                  <a:pt x="18721" y="20121"/>
                </a:lnTo>
                <a:lnTo>
                  <a:pt x="19242" y="20121"/>
                </a:lnTo>
                <a:cubicBezTo>
                  <a:pt x="19528" y="20121"/>
                  <a:pt x="19853" y="20095"/>
                  <a:pt x="19966" y="20061"/>
                </a:cubicBezTo>
                <a:cubicBezTo>
                  <a:pt x="20078" y="20027"/>
                  <a:pt x="20197" y="20019"/>
                  <a:pt x="20228" y="20045"/>
                </a:cubicBezTo>
                <a:cubicBezTo>
                  <a:pt x="20259" y="20071"/>
                  <a:pt x="20251" y="20334"/>
                  <a:pt x="20211" y="20629"/>
                </a:cubicBezTo>
                <a:cubicBezTo>
                  <a:pt x="20171" y="20925"/>
                  <a:pt x="20119" y="21314"/>
                  <a:pt x="20096" y="21495"/>
                </a:cubicBezTo>
                <a:cubicBezTo>
                  <a:pt x="20091" y="21531"/>
                  <a:pt x="20077" y="21564"/>
                  <a:pt x="20069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425" y="20506"/>
                </a:moveTo>
                <a:cubicBezTo>
                  <a:pt x="12338" y="20507"/>
                  <a:pt x="12236" y="20510"/>
                  <a:pt x="12120" y="20514"/>
                </a:cubicBezTo>
                <a:cubicBezTo>
                  <a:pt x="11161" y="20546"/>
                  <a:pt x="10886" y="20591"/>
                  <a:pt x="11215" y="20666"/>
                </a:cubicBezTo>
                <a:cubicBezTo>
                  <a:pt x="11318" y="20690"/>
                  <a:pt x="11468" y="20695"/>
                  <a:pt x="11551" y="20678"/>
                </a:cubicBezTo>
                <a:cubicBezTo>
                  <a:pt x="11634" y="20660"/>
                  <a:pt x="11881" y="20635"/>
                  <a:pt x="12101" y="20621"/>
                </a:cubicBezTo>
                <a:cubicBezTo>
                  <a:pt x="12916" y="20570"/>
                  <a:pt x="13030" y="20501"/>
                  <a:pt x="12425" y="20506"/>
                </a:cubicBezTo>
                <a:close/>
                <a:moveTo>
                  <a:pt x="3264" y="21446"/>
                </a:moveTo>
                <a:cubicBezTo>
                  <a:pt x="3171" y="21460"/>
                  <a:pt x="3076" y="21515"/>
                  <a:pt x="2982" y="21600"/>
                </a:cubicBezTo>
                <a:lnTo>
                  <a:pt x="3747" y="21600"/>
                </a:lnTo>
                <a:cubicBezTo>
                  <a:pt x="3678" y="21580"/>
                  <a:pt x="3602" y="21559"/>
                  <a:pt x="3553" y="21524"/>
                </a:cubicBezTo>
                <a:cubicBezTo>
                  <a:pt x="3460" y="21457"/>
                  <a:pt x="3364" y="21430"/>
                  <a:pt x="3264" y="2144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6" name="Line"/>
          <p:cNvSpPr/>
          <p:nvPr/>
        </p:nvSpPr>
        <p:spPr>
          <a:xfrm flipH="1">
            <a:off x="5555176" y="10105488"/>
            <a:ext cx="2228561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7" name="Line"/>
          <p:cNvSpPr/>
          <p:nvPr/>
        </p:nvSpPr>
        <p:spPr>
          <a:xfrm flipH="1">
            <a:off x="12510457" y="10105488"/>
            <a:ext cx="2228560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warm Robots | Failure Analysi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72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Failure Analysis</a:t>
            </a:r>
          </a:p>
        </p:txBody>
      </p:sp>
      <p:sp>
        <p:nvSpPr>
          <p:cNvPr id="270" name="3 Primary Failure Modes:…"/>
          <p:cNvSpPr txBox="1">
            <a:spLocks noGrp="1"/>
          </p:cNvSpPr>
          <p:nvPr>
            <p:ph type="body" sz="half" idx="1"/>
          </p:nvPr>
        </p:nvSpPr>
        <p:spPr>
          <a:xfrm>
            <a:off x="361950" y="1742816"/>
            <a:ext cx="11475233" cy="11386068"/>
          </a:xfrm>
          <a:prstGeom prst="rect">
            <a:avLst/>
          </a:prstGeom>
        </p:spPr>
        <p:txBody>
          <a:bodyPr/>
          <a:lstStyle/>
          <a:p>
            <a:r>
              <a:t> 3 Primary Failure Modes:</a:t>
            </a:r>
          </a:p>
          <a:p>
            <a:pPr lvl="1"/>
            <a:r>
              <a:t> Ohmic short across push buttons</a:t>
            </a:r>
          </a:p>
          <a:p>
            <a:pPr lvl="1"/>
            <a:r>
              <a:t> Poor solder joints on motor controller IC</a:t>
            </a:r>
          </a:p>
          <a:p>
            <a:pPr lvl="1"/>
            <a:r>
              <a:t> Charger IC not working</a:t>
            </a:r>
          </a:p>
          <a:p>
            <a:r>
              <a:t> 82% of robots failed at some point</a:t>
            </a:r>
          </a:p>
          <a:p>
            <a:r>
              <a:t> 56% of robots were restored to working condition</a:t>
            </a:r>
          </a:p>
          <a:p>
            <a:r>
              <a:t> Mitigations:</a:t>
            </a:r>
          </a:p>
          <a:p>
            <a:pPr lvl="1"/>
            <a:r>
              <a:t>Different push buttons, and more liberal use of flux remover</a:t>
            </a:r>
          </a:p>
          <a:p>
            <a:pPr lvl="1"/>
            <a:r>
              <a:t>Better soldering technique</a:t>
            </a:r>
          </a:p>
          <a:p>
            <a:pPr lvl="1"/>
            <a:r>
              <a:t>Proper layout review to catch silkscreen mismatch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073" t="4592"/>
          <a:stretch>
            <a:fillRect/>
          </a:stretch>
        </p:blipFill>
        <p:spPr>
          <a:xfrm>
            <a:off x="12499766" y="2443368"/>
            <a:ext cx="11318378" cy="4615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81585" y="8035146"/>
            <a:ext cx="11354841" cy="45163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warm Robots | Looking Forward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72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Looking Forward</a:t>
            </a:r>
          </a:p>
        </p:txBody>
      </p:sp>
      <p:sp>
        <p:nvSpPr>
          <p:cNvPr id="275" name="Hardwar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Hardware:</a:t>
            </a:r>
          </a:p>
          <a:p>
            <a:pPr lvl="1"/>
            <a:r>
              <a:t> Reduce footprint</a:t>
            </a:r>
          </a:p>
          <a:p>
            <a:pPr lvl="1"/>
            <a:r>
              <a:t> Add failure mitigations</a:t>
            </a:r>
          </a:p>
          <a:p>
            <a:pPr lvl="1"/>
            <a:r>
              <a:t> Add off switch</a:t>
            </a:r>
          </a:p>
          <a:p>
            <a:pPr lvl="1"/>
            <a:r>
              <a:t> Use real connector for charging/programming</a:t>
            </a:r>
          </a:p>
          <a:p>
            <a:pPr lvl="1"/>
            <a:r>
              <a:t> Use better motors</a:t>
            </a:r>
          </a:p>
          <a:p>
            <a:pPr lvl="1"/>
            <a:r>
              <a:t> Setup for faster charging</a:t>
            </a:r>
          </a:p>
          <a:p>
            <a:pPr lvl="1"/>
            <a:r>
              <a:t> Add battery voltage view</a:t>
            </a:r>
          </a:p>
          <a:p>
            <a:r>
              <a:t> Software:</a:t>
            </a:r>
          </a:p>
          <a:p>
            <a:pPr lvl="1"/>
            <a:r>
              <a:t> Improve vision detection run time</a:t>
            </a:r>
          </a:p>
          <a:p>
            <a:pPr lvl="1"/>
            <a:r>
              <a:t> Collision detection</a:t>
            </a:r>
          </a:p>
          <a:p>
            <a:pPr lvl="1"/>
            <a:r>
              <a:t> Automatic ID of robots</a:t>
            </a:r>
          </a:p>
          <a:p>
            <a:pPr lvl="1"/>
            <a:r>
              <a:t> Unmatched endpoint setup</a:t>
            </a:r>
          </a:p>
          <a:p>
            <a:pPr lvl="1"/>
            <a:r>
              <a:t> Velocity control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Questions?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5600"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>
                <a:solidFill>
                  <a:srgbClr val="0096FF"/>
                </a:solidFill>
                <a:latin typeface="+mn-lt"/>
                <a:ea typeface="+mn-ea"/>
                <a:cs typeface="+mn-cs"/>
                <a:sym typeface="Helvetica Neue Light"/>
              </a:defRPr>
            </a:pP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Questions?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warm Robots | Demonstratio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Demonstration</a:t>
            </a:r>
          </a:p>
        </p:txBody>
      </p:sp>
      <p:sp>
        <p:nvSpPr>
          <p:cNvPr id="59" name="Rectangle"/>
          <p:cNvSpPr/>
          <p:nvPr/>
        </p:nvSpPr>
        <p:spPr>
          <a:xfrm>
            <a:off x="17104780" y="2279659"/>
            <a:ext cx="3005008" cy="9272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0" name="Rectangle"/>
          <p:cNvSpPr/>
          <p:nvPr/>
        </p:nvSpPr>
        <p:spPr>
          <a:xfrm>
            <a:off x="4221908" y="2279659"/>
            <a:ext cx="3005007" cy="9272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warm Robots | Control Loop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Loop</a:t>
            </a:r>
          </a:p>
        </p:txBody>
      </p:sp>
      <p:sp>
        <p:nvSpPr>
          <p:cNvPr id="63" name="Capture Image of Field"/>
          <p:cNvSpPr/>
          <p:nvPr/>
        </p:nvSpPr>
        <p:spPr>
          <a:xfrm>
            <a:off x="7974349" y="1868299"/>
            <a:ext cx="7750375" cy="1828801"/>
          </a:xfrm>
          <a:prstGeom prst="roundRect">
            <a:avLst>
              <a:gd name="adj" fmla="val 17193"/>
            </a:avLst>
          </a:prstGeom>
          <a:solidFill>
            <a:schemeClr val="accent1">
              <a:satOff val="-3355"/>
              <a:lumOff val="26614"/>
              <a:alpha val="65302"/>
            </a:schemeClr>
          </a:solidFill>
          <a:ln w="12700">
            <a:solidFill>
              <a:schemeClr val="accent1">
                <a:satOff val="-3355"/>
                <a:lumOff val="26614"/>
                <a:alpha val="6530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r>
              <a:t>Capture Image of Field</a:t>
            </a:r>
          </a:p>
        </p:txBody>
      </p:sp>
      <p:sp>
        <p:nvSpPr>
          <p:cNvPr id="64" name="Compute Position and Orientation"/>
          <p:cNvSpPr/>
          <p:nvPr/>
        </p:nvSpPr>
        <p:spPr>
          <a:xfrm>
            <a:off x="7974349" y="4397718"/>
            <a:ext cx="7750375" cy="1828801"/>
          </a:xfrm>
          <a:prstGeom prst="roundRect">
            <a:avLst>
              <a:gd name="adj" fmla="val 16264"/>
            </a:avLst>
          </a:prstGeom>
          <a:solidFill>
            <a:schemeClr val="accent1">
              <a:satOff val="-3355"/>
              <a:lumOff val="26614"/>
              <a:alpha val="64302"/>
            </a:schemeClr>
          </a:solidFill>
          <a:ln w="12700">
            <a:solidFill>
              <a:schemeClr val="accent1">
                <a:satOff val="-3355"/>
                <a:lumOff val="26614"/>
                <a:alpha val="6430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4800">
                <a:solidFill>
                  <a:srgbClr val="000000"/>
                </a:solidFill>
              </a:defRPr>
            </a:lvl1pPr>
          </a:lstStyle>
          <a:p>
            <a:r>
              <a:t>Compute Position and Orientation</a:t>
            </a:r>
          </a:p>
        </p:txBody>
      </p:sp>
      <p:sp>
        <p:nvSpPr>
          <p:cNvPr id="65" name="Compute Motor Commands and Send"/>
          <p:cNvSpPr/>
          <p:nvPr/>
        </p:nvSpPr>
        <p:spPr>
          <a:xfrm>
            <a:off x="7974349" y="6927138"/>
            <a:ext cx="7750375" cy="1828801"/>
          </a:xfrm>
          <a:prstGeom prst="roundRect">
            <a:avLst>
              <a:gd name="adj" fmla="val 16264"/>
            </a:avLst>
          </a:prstGeom>
          <a:solidFill>
            <a:schemeClr val="accent1">
              <a:satOff val="-3355"/>
              <a:lumOff val="26614"/>
              <a:alpha val="64302"/>
            </a:schemeClr>
          </a:solidFill>
          <a:ln w="12700">
            <a:solidFill>
              <a:schemeClr val="accent1">
                <a:satOff val="-3355"/>
                <a:lumOff val="26614"/>
                <a:alpha val="6430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r>
              <a:t>Compute Motor Commands and Send</a:t>
            </a:r>
          </a:p>
        </p:txBody>
      </p:sp>
      <p:sp>
        <p:nvSpPr>
          <p:cNvPr id="66" name="Move Robots"/>
          <p:cNvSpPr/>
          <p:nvPr/>
        </p:nvSpPr>
        <p:spPr>
          <a:xfrm>
            <a:off x="7974349" y="9456557"/>
            <a:ext cx="7750375" cy="1828801"/>
          </a:xfrm>
          <a:prstGeom prst="roundRect">
            <a:avLst>
              <a:gd name="adj" fmla="val 16264"/>
            </a:avLst>
          </a:prstGeom>
          <a:solidFill>
            <a:schemeClr val="accent1">
              <a:satOff val="-3355"/>
              <a:lumOff val="26614"/>
              <a:alpha val="64302"/>
            </a:schemeClr>
          </a:solidFill>
          <a:ln w="12700">
            <a:solidFill>
              <a:schemeClr val="accent1">
                <a:satOff val="-3355"/>
                <a:lumOff val="26614"/>
                <a:alpha val="6430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r>
              <a:t>Move Robots</a:t>
            </a:r>
          </a:p>
        </p:txBody>
      </p:sp>
      <p:sp>
        <p:nvSpPr>
          <p:cNvPr id="67" name="Line"/>
          <p:cNvSpPr/>
          <p:nvPr/>
        </p:nvSpPr>
        <p:spPr>
          <a:xfrm>
            <a:off x="11849536" y="3686282"/>
            <a:ext cx="1" cy="710427"/>
          </a:xfrm>
          <a:prstGeom prst="line">
            <a:avLst/>
          </a:prstGeom>
          <a:ln w="63500">
            <a:solidFill>
              <a:srgbClr val="000000">
                <a:alpha val="76503"/>
              </a:srgbClr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8" name="Line"/>
          <p:cNvSpPr/>
          <p:nvPr/>
        </p:nvSpPr>
        <p:spPr>
          <a:xfrm>
            <a:off x="11849536" y="6221615"/>
            <a:ext cx="1" cy="710428"/>
          </a:xfrm>
          <a:prstGeom prst="line">
            <a:avLst/>
          </a:prstGeom>
          <a:ln w="63500">
            <a:solidFill>
              <a:srgbClr val="000000">
                <a:alpha val="76503"/>
              </a:srgbClr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9" name="Line"/>
          <p:cNvSpPr/>
          <p:nvPr/>
        </p:nvSpPr>
        <p:spPr>
          <a:xfrm>
            <a:off x="11849536" y="8730763"/>
            <a:ext cx="1" cy="710428"/>
          </a:xfrm>
          <a:prstGeom prst="line">
            <a:avLst/>
          </a:prstGeom>
          <a:ln w="63500">
            <a:solidFill>
              <a:srgbClr val="000000">
                <a:alpha val="76503"/>
              </a:srgbClr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0" name="Line"/>
          <p:cNvSpPr/>
          <p:nvPr/>
        </p:nvSpPr>
        <p:spPr>
          <a:xfrm>
            <a:off x="15755286" y="2820388"/>
            <a:ext cx="2076171" cy="7687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extrusionOk="0">
                <a:moveTo>
                  <a:pt x="98" y="21600"/>
                </a:moveTo>
                <a:cubicBezTo>
                  <a:pt x="12521" y="20763"/>
                  <a:pt x="21600" y="16033"/>
                  <a:pt x="21325" y="10543"/>
                </a:cubicBezTo>
                <a:cubicBezTo>
                  <a:pt x="21058" y="5226"/>
                  <a:pt x="12045" y="770"/>
                  <a:pt x="0" y="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warm Robots | Hardwar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72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</a:t>
            </a:r>
          </a:p>
        </p:txBody>
      </p:sp>
      <p:sp>
        <p:nvSpPr>
          <p:cNvPr id="73" name="Two main systems:…"/>
          <p:cNvSpPr txBox="1">
            <a:spLocks noGrp="1"/>
          </p:cNvSpPr>
          <p:nvPr>
            <p:ph type="body" idx="1"/>
          </p:nvPr>
        </p:nvSpPr>
        <p:spPr>
          <a:xfrm>
            <a:off x="361950" y="2189796"/>
            <a:ext cx="23660100" cy="10939088"/>
          </a:xfrm>
          <a:prstGeom prst="rect">
            <a:avLst/>
          </a:prstGeom>
        </p:spPr>
        <p:txBody>
          <a:bodyPr/>
          <a:lstStyle/>
          <a:p>
            <a:r>
              <a:t> Two main systems:</a:t>
            </a:r>
          </a:p>
          <a:p>
            <a:pPr lvl="1"/>
            <a:r>
              <a:t> Vision System</a:t>
            </a:r>
          </a:p>
          <a:p>
            <a:pPr lvl="1"/>
            <a:r>
              <a:t> Robot System</a:t>
            </a:r>
          </a:p>
        </p:txBody>
      </p:sp>
      <p:pic>
        <p:nvPicPr>
          <p:cNvPr id="74" name="IMG_1439.jpg" descr="IMG_14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61206" y="3156419"/>
            <a:ext cx="15433510" cy="8558862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Robot Main Logic Board, Top and Bottom View"/>
          <p:cNvSpPr txBox="1"/>
          <p:nvPr/>
        </p:nvSpPr>
        <p:spPr>
          <a:xfrm>
            <a:off x="10464647" y="11796648"/>
            <a:ext cx="1045413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r>
              <a:t>Robot Main Logic Board, Top and Bottom View</a:t>
            </a:r>
          </a:p>
        </p:txBody>
      </p:sp>
      <p:sp>
        <p:nvSpPr>
          <p:cNvPr id="76" name="Rectangle"/>
          <p:cNvSpPr/>
          <p:nvPr/>
        </p:nvSpPr>
        <p:spPr>
          <a:xfrm>
            <a:off x="9046069" y="10871200"/>
            <a:ext cx="13291289" cy="940661"/>
          </a:xfrm>
          <a:prstGeom prst="rect">
            <a:avLst/>
          </a:prstGeom>
          <a:solidFill>
            <a:srgbClr val="FFFFFF">
              <a:alpha val="6273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roject | Hardware: Vision System Block Diagram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Project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Vision System Block Diagram</a:t>
            </a:r>
          </a:p>
        </p:txBody>
      </p:sp>
      <p:sp>
        <p:nvSpPr>
          <p:cNvPr id="79" name="Rounded Rectangle"/>
          <p:cNvSpPr/>
          <p:nvPr/>
        </p:nvSpPr>
        <p:spPr>
          <a:xfrm>
            <a:off x="4321605" y="2527928"/>
            <a:ext cx="14356490" cy="3975035"/>
          </a:xfrm>
          <a:prstGeom prst="roundRect">
            <a:avLst>
              <a:gd name="adj" fmla="val 15000"/>
            </a:avLst>
          </a:prstGeom>
          <a:solidFill>
            <a:schemeClr val="accent1">
              <a:satOff val="-3355"/>
              <a:lumOff val="26614"/>
              <a:alpha val="35000"/>
            </a:schemeClr>
          </a:solidFill>
          <a:ln w="12700">
            <a:solidFill>
              <a:srgbClr val="0073CF">
                <a:alpha val="35000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0" name="Laptop"/>
          <p:cNvSpPr txBox="1"/>
          <p:nvPr/>
        </p:nvSpPr>
        <p:spPr>
          <a:xfrm>
            <a:off x="4643508" y="2693417"/>
            <a:ext cx="419100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Laptop</a:t>
            </a:r>
          </a:p>
        </p:txBody>
      </p:sp>
      <p:sp>
        <p:nvSpPr>
          <p:cNvPr id="81" name="Rounded Rectangle"/>
          <p:cNvSpPr/>
          <p:nvPr/>
        </p:nvSpPr>
        <p:spPr>
          <a:xfrm>
            <a:off x="8390020" y="3580738"/>
            <a:ext cx="2715486" cy="1869415"/>
          </a:xfrm>
          <a:prstGeom prst="roundRect">
            <a:avLst>
              <a:gd name="adj" fmla="val 15000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2" name="Control System"/>
          <p:cNvSpPr txBox="1"/>
          <p:nvPr/>
        </p:nvSpPr>
        <p:spPr>
          <a:xfrm>
            <a:off x="8670015" y="3849713"/>
            <a:ext cx="2155495" cy="133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Control System</a:t>
            </a:r>
          </a:p>
        </p:txBody>
      </p:sp>
      <p:sp>
        <p:nvSpPr>
          <p:cNvPr id="83" name="Rounded Rectangle"/>
          <p:cNvSpPr/>
          <p:nvPr/>
        </p:nvSpPr>
        <p:spPr>
          <a:xfrm>
            <a:off x="11894194" y="3580738"/>
            <a:ext cx="2715486" cy="1869415"/>
          </a:xfrm>
          <a:prstGeom prst="roundRect">
            <a:avLst>
              <a:gd name="adj" fmla="val 15000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4" name="Rounded Rectangle"/>
          <p:cNvSpPr/>
          <p:nvPr/>
        </p:nvSpPr>
        <p:spPr>
          <a:xfrm>
            <a:off x="4892261" y="3580738"/>
            <a:ext cx="2715486" cy="1869415"/>
          </a:xfrm>
          <a:prstGeom prst="roundRect">
            <a:avLst>
              <a:gd name="adj" fmla="val 15000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5" name="Vision Software"/>
          <p:cNvSpPr txBox="1"/>
          <p:nvPr/>
        </p:nvSpPr>
        <p:spPr>
          <a:xfrm>
            <a:off x="12174190" y="3849713"/>
            <a:ext cx="2155495" cy="133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Vision Software</a:t>
            </a:r>
          </a:p>
        </p:txBody>
      </p:sp>
      <p:sp>
        <p:nvSpPr>
          <p:cNvPr id="86" name="WiFi Connection"/>
          <p:cNvSpPr txBox="1"/>
          <p:nvPr/>
        </p:nvSpPr>
        <p:spPr>
          <a:xfrm>
            <a:off x="4885911" y="3849713"/>
            <a:ext cx="2728186" cy="133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WiFi Connection</a:t>
            </a:r>
          </a:p>
        </p:txBody>
      </p:sp>
      <p:sp>
        <p:nvSpPr>
          <p:cNvPr id="87" name="Rounded Rectangle"/>
          <p:cNvSpPr/>
          <p:nvPr/>
        </p:nvSpPr>
        <p:spPr>
          <a:xfrm>
            <a:off x="15391953" y="3580738"/>
            <a:ext cx="2715486" cy="1869415"/>
          </a:xfrm>
          <a:prstGeom prst="roundRect">
            <a:avLst>
              <a:gd name="adj" fmla="val 15000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8" name="USB"/>
          <p:cNvSpPr txBox="1"/>
          <p:nvPr/>
        </p:nvSpPr>
        <p:spPr>
          <a:xfrm>
            <a:off x="15671948" y="4160863"/>
            <a:ext cx="2155496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USB</a:t>
            </a:r>
          </a:p>
        </p:txBody>
      </p:sp>
      <p:sp>
        <p:nvSpPr>
          <p:cNvPr id="89" name="Line"/>
          <p:cNvSpPr/>
          <p:nvPr/>
        </p:nvSpPr>
        <p:spPr>
          <a:xfrm>
            <a:off x="16818570" y="5445455"/>
            <a:ext cx="1" cy="3273186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0" name="Rounded Rectangle"/>
          <p:cNvSpPr/>
          <p:nvPr/>
        </p:nvSpPr>
        <p:spPr>
          <a:xfrm>
            <a:off x="15460828" y="8725433"/>
            <a:ext cx="2715486" cy="1869414"/>
          </a:xfrm>
          <a:prstGeom prst="roundRect">
            <a:avLst>
              <a:gd name="adj" fmla="val 15000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1" name="Webcam"/>
          <p:cNvSpPr txBox="1"/>
          <p:nvPr/>
        </p:nvSpPr>
        <p:spPr>
          <a:xfrm>
            <a:off x="15740823" y="9305557"/>
            <a:ext cx="215549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Webcam</a:t>
            </a:r>
          </a:p>
        </p:txBody>
      </p:sp>
      <p:sp>
        <p:nvSpPr>
          <p:cNvPr id="92" name="Line"/>
          <p:cNvSpPr/>
          <p:nvPr/>
        </p:nvSpPr>
        <p:spPr>
          <a:xfrm>
            <a:off x="6250004" y="5445455"/>
            <a:ext cx="1" cy="1230755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  <a:tailEnd type="stealth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3" name="USB"/>
          <p:cNvSpPr txBox="1"/>
          <p:nvPr/>
        </p:nvSpPr>
        <p:spPr>
          <a:xfrm rot="5400000">
            <a:off x="16054089" y="7065965"/>
            <a:ext cx="2155496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USB</a:t>
            </a:r>
          </a:p>
        </p:txBody>
      </p:sp>
      <p:sp>
        <p:nvSpPr>
          <p:cNvPr id="94" name="Wi-Fi"/>
          <p:cNvSpPr/>
          <p:nvPr/>
        </p:nvSpPr>
        <p:spPr>
          <a:xfrm>
            <a:off x="5929866" y="6724221"/>
            <a:ext cx="640223" cy="452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21593"/>
                </a:moveTo>
                <a:cubicBezTo>
                  <a:pt x="10440" y="21600"/>
                  <a:pt x="9852" y="21566"/>
                  <a:pt x="9254" y="21486"/>
                </a:cubicBezTo>
                <a:cubicBezTo>
                  <a:pt x="5654" y="21004"/>
                  <a:pt x="2584" y="18851"/>
                  <a:pt x="0" y="15283"/>
                </a:cubicBezTo>
                <a:cubicBezTo>
                  <a:pt x="523" y="14543"/>
                  <a:pt x="1031" y="13826"/>
                  <a:pt x="1542" y="13104"/>
                </a:cubicBezTo>
                <a:cubicBezTo>
                  <a:pt x="4129" y="16628"/>
                  <a:pt x="7202" y="18507"/>
                  <a:pt x="10803" y="18506"/>
                </a:cubicBezTo>
                <a:cubicBezTo>
                  <a:pt x="14405" y="18505"/>
                  <a:pt x="17479" y="16625"/>
                  <a:pt x="20053" y="13115"/>
                </a:cubicBezTo>
                <a:cubicBezTo>
                  <a:pt x="20563" y="13837"/>
                  <a:pt x="21073" y="14560"/>
                  <a:pt x="21600" y="15307"/>
                </a:cubicBezTo>
                <a:cubicBezTo>
                  <a:pt x="18572" y="19387"/>
                  <a:pt x="15051" y="21545"/>
                  <a:pt x="11016" y="21593"/>
                </a:cubicBezTo>
                <a:close/>
                <a:moveTo>
                  <a:pt x="10903" y="15417"/>
                </a:moveTo>
                <a:cubicBezTo>
                  <a:pt x="10489" y="15419"/>
                  <a:pt x="10067" y="15391"/>
                  <a:pt x="9637" y="15330"/>
                </a:cubicBezTo>
                <a:cubicBezTo>
                  <a:pt x="7088" y="14971"/>
                  <a:pt x="4914" y="13438"/>
                  <a:pt x="3088" y="10908"/>
                </a:cubicBezTo>
                <a:cubicBezTo>
                  <a:pt x="3610" y="10170"/>
                  <a:pt x="4116" y="9454"/>
                  <a:pt x="4629" y="8729"/>
                </a:cubicBezTo>
                <a:cubicBezTo>
                  <a:pt x="6353" y="11087"/>
                  <a:pt x="8410" y="12335"/>
                  <a:pt x="10808" y="12332"/>
                </a:cubicBezTo>
                <a:cubicBezTo>
                  <a:pt x="13205" y="12329"/>
                  <a:pt x="15259" y="11078"/>
                  <a:pt x="16966" y="8733"/>
                </a:cubicBezTo>
                <a:cubicBezTo>
                  <a:pt x="17482" y="9463"/>
                  <a:pt x="17992" y="10183"/>
                  <a:pt x="18515" y="10924"/>
                </a:cubicBezTo>
                <a:cubicBezTo>
                  <a:pt x="16338" y="13859"/>
                  <a:pt x="13803" y="15401"/>
                  <a:pt x="10903" y="15417"/>
                </a:cubicBezTo>
                <a:close/>
                <a:moveTo>
                  <a:pt x="10623" y="9245"/>
                </a:moveTo>
                <a:cubicBezTo>
                  <a:pt x="8942" y="9180"/>
                  <a:pt x="7322" y="8214"/>
                  <a:pt x="6195" y="6540"/>
                </a:cubicBezTo>
                <a:cubicBezTo>
                  <a:pt x="6706" y="5815"/>
                  <a:pt x="7218" y="5092"/>
                  <a:pt x="7729" y="4368"/>
                </a:cubicBezTo>
                <a:cubicBezTo>
                  <a:pt x="9410" y="6731"/>
                  <a:pt x="12154" y="6782"/>
                  <a:pt x="13873" y="4373"/>
                </a:cubicBezTo>
                <a:cubicBezTo>
                  <a:pt x="14391" y="5105"/>
                  <a:pt x="14903" y="5827"/>
                  <a:pt x="15414" y="6549"/>
                </a:cubicBezTo>
                <a:cubicBezTo>
                  <a:pt x="14046" y="8476"/>
                  <a:pt x="12303" y="9310"/>
                  <a:pt x="10623" y="9245"/>
                </a:cubicBezTo>
                <a:close/>
                <a:moveTo>
                  <a:pt x="10751" y="3063"/>
                </a:moveTo>
                <a:cubicBezTo>
                  <a:pt x="10182" y="3045"/>
                  <a:pt x="9631" y="2727"/>
                  <a:pt x="9280" y="2158"/>
                </a:cubicBezTo>
                <a:cubicBezTo>
                  <a:pt x="9791" y="1433"/>
                  <a:pt x="10300" y="710"/>
                  <a:pt x="10802" y="0"/>
                </a:cubicBezTo>
                <a:cubicBezTo>
                  <a:pt x="11307" y="715"/>
                  <a:pt x="11819" y="1439"/>
                  <a:pt x="12331" y="2162"/>
                </a:cubicBezTo>
                <a:cubicBezTo>
                  <a:pt x="11907" y="2799"/>
                  <a:pt x="11320" y="3081"/>
                  <a:pt x="10751" y="3063"/>
                </a:cubicBezTo>
                <a:close/>
              </a:path>
            </a:pathLst>
          </a:custGeom>
          <a:solidFill>
            <a:srgbClr val="53585F"/>
          </a:solidFill>
          <a:ln w="127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5" name="Rounded Rectangle"/>
          <p:cNvSpPr/>
          <p:nvPr/>
        </p:nvSpPr>
        <p:spPr>
          <a:xfrm>
            <a:off x="4892261" y="8725433"/>
            <a:ext cx="2715486" cy="1869414"/>
          </a:xfrm>
          <a:prstGeom prst="roundRect">
            <a:avLst>
              <a:gd name="adj" fmla="val 15000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6" name="Router"/>
          <p:cNvSpPr txBox="1"/>
          <p:nvPr/>
        </p:nvSpPr>
        <p:spPr>
          <a:xfrm>
            <a:off x="5172257" y="9305558"/>
            <a:ext cx="215549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Router</a:t>
            </a:r>
          </a:p>
        </p:txBody>
      </p:sp>
      <p:sp>
        <p:nvSpPr>
          <p:cNvPr id="97" name="Line"/>
          <p:cNvSpPr/>
          <p:nvPr/>
        </p:nvSpPr>
        <p:spPr>
          <a:xfrm flipV="1">
            <a:off x="6250004" y="8076547"/>
            <a:ext cx="1" cy="647988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  <a:tailEnd type="stealth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8" name="Line"/>
          <p:cNvSpPr/>
          <p:nvPr/>
        </p:nvSpPr>
        <p:spPr>
          <a:xfrm>
            <a:off x="6727687" y="10569035"/>
            <a:ext cx="285780" cy="1046298"/>
          </a:xfrm>
          <a:prstGeom prst="line">
            <a:avLst/>
          </a:prstGeom>
          <a:ln w="63500">
            <a:solidFill>
              <a:srgbClr val="53585F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9" name="Wi-Fi"/>
          <p:cNvSpPr/>
          <p:nvPr/>
        </p:nvSpPr>
        <p:spPr>
          <a:xfrm rot="20700000">
            <a:off x="6714043" y="11600844"/>
            <a:ext cx="709759" cy="50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21593"/>
                </a:moveTo>
                <a:cubicBezTo>
                  <a:pt x="10440" y="21600"/>
                  <a:pt x="9852" y="21566"/>
                  <a:pt x="9254" y="21486"/>
                </a:cubicBezTo>
                <a:cubicBezTo>
                  <a:pt x="5654" y="21004"/>
                  <a:pt x="2584" y="18851"/>
                  <a:pt x="0" y="15283"/>
                </a:cubicBezTo>
                <a:cubicBezTo>
                  <a:pt x="523" y="14543"/>
                  <a:pt x="1031" y="13826"/>
                  <a:pt x="1542" y="13104"/>
                </a:cubicBezTo>
                <a:cubicBezTo>
                  <a:pt x="4129" y="16628"/>
                  <a:pt x="7202" y="18507"/>
                  <a:pt x="10803" y="18506"/>
                </a:cubicBezTo>
                <a:cubicBezTo>
                  <a:pt x="14405" y="18505"/>
                  <a:pt x="17479" y="16625"/>
                  <a:pt x="20053" y="13115"/>
                </a:cubicBezTo>
                <a:cubicBezTo>
                  <a:pt x="20563" y="13837"/>
                  <a:pt x="21073" y="14560"/>
                  <a:pt x="21600" y="15307"/>
                </a:cubicBezTo>
                <a:cubicBezTo>
                  <a:pt x="18572" y="19387"/>
                  <a:pt x="15051" y="21545"/>
                  <a:pt x="11016" y="21593"/>
                </a:cubicBezTo>
                <a:close/>
                <a:moveTo>
                  <a:pt x="10903" y="15417"/>
                </a:moveTo>
                <a:cubicBezTo>
                  <a:pt x="10489" y="15419"/>
                  <a:pt x="10067" y="15391"/>
                  <a:pt x="9637" y="15330"/>
                </a:cubicBezTo>
                <a:cubicBezTo>
                  <a:pt x="7088" y="14971"/>
                  <a:pt x="4914" y="13438"/>
                  <a:pt x="3088" y="10908"/>
                </a:cubicBezTo>
                <a:cubicBezTo>
                  <a:pt x="3610" y="10170"/>
                  <a:pt x="4116" y="9454"/>
                  <a:pt x="4629" y="8729"/>
                </a:cubicBezTo>
                <a:cubicBezTo>
                  <a:pt x="6353" y="11087"/>
                  <a:pt x="8410" y="12335"/>
                  <a:pt x="10808" y="12332"/>
                </a:cubicBezTo>
                <a:cubicBezTo>
                  <a:pt x="13205" y="12329"/>
                  <a:pt x="15259" y="11078"/>
                  <a:pt x="16966" y="8733"/>
                </a:cubicBezTo>
                <a:cubicBezTo>
                  <a:pt x="17482" y="9463"/>
                  <a:pt x="17992" y="10183"/>
                  <a:pt x="18515" y="10924"/>
                </a:cubicBezTo>
                <a:cubicBezTo>
                  <a:pt x="16338" y="13859"/>
                  <a:pt x="13803" y="15401"/>
                  <a:pt x="10903" y="15417"/>
                </a:cubicBezTo>
                <a:close/>
                <a:moveTo>
                  <a:pt x="10623" y="9245"/>
                </a:moveTo>
                <a:cubicBezTo>
                  <a:pt x="8942" y="9180"/>
                  <a:pt x="7322" y="8214"/>
                  <a:pt x="6195" y="6540"/>
                </a:cubicBezTo>
                <a:cubicBezTo>
                  <a:pt x="6706" y="5815"/>
                  <a:pt x="7218" y="5092"/>
                  <a:pt x="7729" y="4368"/>
                </a:cubicBezTo>
                <a:cubicBezTo>
                  <a:pt x="9410" y="6731"/>
                  <a:pt x="12154" y="6782"/>
                  <a:pt x="13873" y="4373"/>
                </a:cubicBezTo>
                <a:cubicBezTo>
                  <a:pt x="14391" y="5105"/>
                  <a:pt x="14903" y="5827"/>
                  <a:pt x="15414" y="6549"/>
                </a:cubicBezTo>
                <a:cubicBezTo>
                  <a:pt x="14046" y="8476"/>
                  <a:pt x="12303" y="9310"/>
                  <a:pt x="10623" y="9245"/>
                </a:cubicBezTo>
                <a:close/>
                <a:moveTo>
                  <a:pt x="10751" y="3063"/>
                </a:moveTo>
                <a:cubicBezTo>
                  <a:pt x="10182" y="3045"/>
                  <a:pt x="9631" y="2727"/>
                  <a:pt x="9280" y="2158"/>
                </a:cubicBezTo>
                <a:cubicBezTo>
                  <a:pt x="9791" y="1433"/>
                  <a:pt x="10300" y="710"/>
                  <a:pt x="10802" y="0"/>
                </a:cubicBezTo>
                <a:cubicBezTo>
                  <a:pt x="11307" y="715"/>
                  <a:pt x="11819" y="1439"/>
                  <a:pt x="12331" y="2162"/>
                </a:cubicBezTo>
                <a:cubicBezTo>
                  <a:pt x="11907" y="2799"/>
                  <a:pt x="11320" y="3081"/>
                  <a:pt x="10751" y="3063"/>
                </a:cubicBezTo>
                <a:close/>
              </a:path>
            </a:pathLst>
          </a:custGeom>
          <a:solidFill>
            <a:srgbClr val="53585F"/>
          </a:solidFill>
          <a:ln w="127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0" name="Line"/>
          <p:cNvSpPr/>
          <p:nvPr/>
        </p:nvSpPr>
        <p:spPr>
          <a:xfrm flipH="1">
            <a:off x="5628784" y="10569051"/>
            <a:ext cx="286817" cy="1048060"/>
          </a:xfrm>
          <a:prstGeom prst="line">
            <a:avLst/>
          </a:prstGeom>
          <a:ln w="63500">
            <a:solidFill>
              <a:srgbClr val="53585F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1" name="Wi-Fi"/>
          <p:cNvSpPr/>
          <p:nvPr/>
        </p:nvSpPr>
        <p:spPr>
          <a:xfrm rot="900000">
            <a:off x="5213622" y="11602760"/>
            <a:ext cx="714975" cy="504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21593"/>
                </a:moveTo>
                <a:cubicBezTo>
                  <a:pt x="10440" y="21600"/>
                  <a:pt x="9852" y="21566"/>
                  <a:pt x="9254" y="21486"/>
                </a:cubicBezTo>
                <a:cubicBezTo>
                  <a:pt x="5654" y="21004"/>
                  <a:pt x="2584" y="18851"/>
                  <a:pt x="0" y="15283"/>
                </a:cubicBezTo>
                <a:cubicBezTo>
                  <a:pt x="523" y="14543"/>
                  <a:pt x="1031" y="13826"/>
                  <a:pt x="1542" y="13104"/>
                </a:cubicBezTo>
                <a:cubicBezTo>
                  <a:pt x="4129" y="16628"/>
                  <a:pt x="7202" y="18507"/>
                  <a:pt x="10803" y="18506"/>
                </a:cubicBezTo>
                <a:cubicBezTo>
                  <a:pt x="14405" y="18505"/>
                  <a:pt x="17479" y="16625"/>
                  <a:pt x="20053" y="13115"/>
                </a:cubicBezTo>
                <a:cubicBezTo>
                  <a:pt x="20563" y="13837"/>
                  <a:pt x="21073" y="14560"/>
                  <a:pt x="21600" y="15307"/>
                </a:cubicBezTo>
                <a:cubicBezTo>
                  <a:pt x="18572" y="19387"/>
                  <a:pt x="15051" y="21545"/>
                  <a:pt x="11016" y="21593"/>
                </a:cubicBezTo>
                <a:close/>
                <a:moveTo>
                  <a:pt x="10903" y="15417"/>
                </a:moveTo>
                <a:cubicBezTo>
                  <a:pt x="10489" y="15419"/>
                  <a:pt x="10067" y="15391"/>
                  <a:pt x="9637" y="15330"/>
                </a:cubicBezTo>
                <a:cubicBezTo>
                  <a:pt x="7088" y="14971"/>
                  <a:pt x="4914" y="13438"/>
                  <a:pt x="3088" y="10908"/>
                </a:cubicBezTo>
                <a:cubicBezTo>
                  <a:pt x="3610" y="10170"/>
                  <a:pt x="4116" y="9454"/>
                  <a:pt x="4629" y="8729"/>
                </a:cubicBezTo>
                <a:cubicBezTo>
                  <a:pt x="6353" y="11087"/>
                  <a:pt x="8410" y="12335"/>
                  <a:pt x="10808" y="12332"/>
                </a:cubicBezTo>
                <a:cubicBezTo>
                  <a:pt x="13205" y="12329"/>
                  <a:pt x="15259" y="11078"/>
                  <a:pt x="16966" y="8733"/>
                </a:cubicBezTo>
                <a:cubicBezTo>
                  <a:pt x="17482" y="9463"/>
                  <a:pt x="17992" y="10183"/>
                  <a:pt x="18515" y="10924"/>
                </a:cubicBezTo>
                <a:cubicBezTo>
                  <a:pt x="16338" y="13859"/>
                  <a:pt x="13803" y="15401"/>
                  <a:pt x="10903" y="15417"/>
                </a:cubicBezTo>
                <a:close/>
                <a:moveTo>
                  <a:pt x="10623" y="9245"/>
                </a:moveTo>
                <a:cubicBezTo>
                  <a:pt x="8942" y="9180"/>
                  <a:pt x="7322" y="8214"/>
                  <a:pt x="6195" y="6540"/>
                </a:cubicBezTo>
                <a:cubicBezTo>
                  <a:pt x="6706" y="5815"/>
                  <a:pt x="7218" y="5092"/>
                  <a:pt x="7729" y="4368"/>
                </a:cubicBezTo>
                <a:cubicBezTo>
                  <a:pt x="9410" y="6731"/>
                  <a:pt x="12154" y="6782"/>
                  <a:pt x="13873" y="4373"/>
                </a:cubicBezTo>
                <a:cubicBezTo>
                  <a:pt x="14391" y="5105"/>
                  <a:pt x="14903" y="5827"/>
                  <a:pt x="15414" y="6549"/>
                </a:cubicBezTo>
                <a:cubicBezTo>
                  <a:pt x="14046" y="8476"/>
                  <a:pt x="12303" y="9310"/>
                  <a:pt x="10623" y="9245"/>
                </a:cubicBezTo>
                <a:close/>
                <a:moveTo>
                  <a:pt x="10751" y="3063"/>
                </a:moveTo>
                <a:cubicBezTo>
                  <a:pt x="10182" y="3045"/>
                  <a:pt x="9631" y="2727"/>
                  <a:pt x="9280" y="2158"/>
                </a:cubicBezTo>
                <a:cubicBezTo>
                  <a:pt x="9791" y="1433"/>
                  <a:pt x="10300" y="710"/>
                  <a:pt x="10802" y="0"/>
                </a:cubicBezTo>
                <a:cubicBezTo>
                  <a:pt x="11307" y="715"/>
                  <a:pt x="11819" y="1439"/>
                  <a:pt x="12331" y="2162"/>
                </a:cubicBezTo>
                <a:cubicBezTo>
                  <a:pt x="11907" y="2799"/>
                  <a:pt x="11320" y="3081"/>
                  <a:pt x="10751" y="3063"/>
                </a:cubicBezTo>
                <a:close/>
              </a:path>
            </a:pathLst>
          </a:custGeom>
          <a:solidFill>
            <a:srgbClr val="53585F"/>
          </a:solidFill>
          <a:ln w="127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2" name="Line"/>
          <p:cNvSpPr/>
          <p:nvPr/>
        </p:nvSpPr>
        <p:spPr>
          <a:xfrm>
            <a:off x="6325616" y="10595746"/>
            <a:ext cx="1" cy="1086247"/>
          </a:xfrm>
          <a:prstGeom prst="line">
            <a:avLst/>
          </a:prstGeom>
          <a:ln w="63500">
            <a:solidFill>
              <a:srgbClr val="53585F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3" name="Wi-Fi"/>
          <p:cNvSpPr/>
          <p:nvPr/>
        </p:nvSpPr>
        <p:spPr>
          <a:xfrm>
            <a:off x="5962029" y="11679990"/>
            <a:ext cx="727132" cy="513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21593"/>
                </a:moveTo>
                <a:cubicBezTo>
                  <a:pt x="10440" y="21600"/>
                  <a:pt x="9852" y="21566"/>
                  <a:pt x="9254" y="21486"/>
                </a:cubicBezTo>
                <a:cubicBezTo>
                  <a:pt x="5654" y="21004"/>
                  <a:pt x="2584" y="18851"/>
                  <a:pt x="0" y="15283"/>
                </a:cubicBezTo>
                <a:cubicBezTo>
                  <a:pt x="523" y="14543"/>
                  <a:pt x="1031" y="13826"/>
                  <a:pt x="1542" y="13104"/>
                </a:cubicBezTo>
                <a:cubicBezTo>
                  <a:pt x="4129" y="16628"/>
                  <a:pt x="7202" y="18507"/>
                  <a:pt x="10803" y="18506"/>
                </a:cubicBezTo>
                <a:cubicBezTo>
                  <a:pt x="14405" y="18505"/>
                  <a:pt x="17479" y="16625"/>
                  <a:pt x="20053" y="13115"/>
                </a:cubicBezTo>
                <a:cubicBezTo>
                  <a:pt x="20563" y="13837"/>
                  <a:pt x="21073" y="14560"/>
                  <a:pt x="21600" y="15307"/>
                </a:cubicBezTo>
                <a:cubicBezTo>
                  <a:pt x="18572" y="19387"/>
                  <a:pt x="15051" y="21545"/>
                  <a:pt x="11016" y="21593"/>
                </a:cubicBezTo>
                <a:close/>
                <a:moveTo>
                  <a:pt x="10903" y="15417"/>
                </a:moveTo>
                <a:cubicBezTo>
                  <a:pt x="10489" y="15419"/>
                  <a:pt x="10067" y="15391"/>
                  <a:pt x="9637" y="15330"/>
                </a:cubicBezTo>
                <a:cubicBezTo>
                  <a:pt x="7088" y="14971"/>
                  <a:pt x="4914" y="13438"/>
                  <a:pt x="3088" y="10908"/>
                </a:cubicBezTo>
                <a:cubicBezTo>
                  <a:pt x="3610" y="10170"/>
                  <a:pt x="4116" y="9454"/>
                  <a:pt x="4629" y="8729"/>
                </a:cubicBezTo>
                <a:cubicBezTo>
                  <a:pt x="6353" y="11087"/>
                  <a:pt x="8410" y="12335"/>
                  <a:pt x="10808" y="12332"/>
                </a:cubicBezTo>
                <a:cubicBezTo>
                  <a:pt x="13205" y="12329"/>
                  <a:pt x="15259" y="11078"/>
                  <a:pt x="16966" y="8733"/>
                </a:cubicBezTo>
                <a:cubicBezTo>
                  <a:pt x="17482" y="9463"/>
                  <a:pt x="17992" y="10183"/>
                  <a:pt x="18515" y="10924"/>
                </a:cubicBezTo>
                <a:cubicBezTo>
                  <a:pt x="16338" y="13859"/>
                  <a:pt x="13803" y="15401"/>
                  <a:pt x="10903" y="15417"/>
                </a:cubicBezTo>
                <a:close/>
                <a:moveTo>
                  <a:pt x="10623" y="9245"/>
                </a:moveTo>
                <a:cubicBezTo>
                  <a:pt x="8942" y="9180"/>
                  <a:pt x="7322" y="8214"/>
                  <a:pt x="6195" y="6540"/>
                </a:cubicBezTo>
                <a:cubicBezTo>
                  <a:pt x="6706" y="5815"/>
                  <a:pt x="7218" y="5092"/>
                  <a:pt x="7729" y="4368"/>
                </a:cubicBezTo>
                <a:cubicBezTo>
                  <a:pt x="9410" y="6731"/>
                  <a:pt x="12154" y="6782"/>
                  <a:pt x="13873" y="4373"/>
                </a:cubicBezTo>
                <a:cubicBezTo>
                  <a:pt x="14391" y="5105"/>
                  <a:pt x="14903" y="5827"/>
                  <a:pt x="15414" y="6549"/>
                </a:cubicBezTo>
                <a:cubicBezTo>
                  <a:pt x="14046" y="8476"/>
                  <a:pt x="12303" y="9310"/>
                  <a:pt x="10623" y="9245"/>
                </a:cubicBezTo>
                <a:close/>
                <a:moveTo>
                  <a:pt x="10751" y="3063"/>
                </a:moveTo>
                <a:cubicBezTo>
                  <a:pt x="10182" y="3045"/>
                  <a:pt x="9631" y="2727"/>
                  <a:pt x="9280" y="2158"/>
                </a:cubicBezTo>
                <a:cubicBezTo>
                  <a:pt x="9791" y="1433"/>
                  <a:pt x="10300" y="710"/>
                  <a:pt x="10802" y="0"/>
                </a:cubicBezTo>
                <a:cubicBezTo>
                  <a:pt x="11307" y="715"/>
                  <a:pt x="11819" y="1439"/>
                  <a:pt x="12331" y="2162"/>
                </a:cubicBezTo>
                <a:cubicBezTo>
                  <a:pt x="11907" y="2799"/>
                  <a:pt x="11320" y="3081"/>
                  <a:pt x="10751" y="3063"/>
                </a:cubicBezTo>
                <a:close/>
              </a:path>
            </a:pathLst>
          </a:custGeom>
          <a:solidFill>
            <a:srgbClr val="53585F"/>
          </a:solidFill>
          <a:ln w="127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4" name="To Robots"/>
          <p:cNvSpPr txBox="1"/>
          <p:nvPr/>
        </p:nvSpPr>
        <p:spPr>
          <a:xfrm>
            <a:off x="5025486" y="12163058"/>
            <a:ext cx="260021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To Robots</a:t>
            </a:r>
          </a:p>
        </p:txBody>
      </p:sp>
      <p:sp>
        <p:nvSpPr>
          <p:cNvPr id="105" name="802.11n"/>
          <p:cNvSpPr txBox="1"/>
          <p:nvPr/>
        </p:nvSpPr>
        <p:spPr>
          <a:xfrm rot="16200000">
            <a:off x="4461648" y="7340323"/>
            <a:ext cx="215549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802.11n</a:t>
            </a:r>
          </a:p>
        </p:txBody>
      </p:sp>
      <p:sp>
        <p:nvSpPr>
          <p:cNvPr id="106" name="Wi-Fi"/>
          <p:cNvSpPr/>
          <p:nvPr/>
        </p:nvSpPr>
        <p:spPr>
          <a:xfrm rot="10800000" flipH="1">
            <a:off x="5929866" y="7661134"/>
            <a:ext cx="640223" cy="452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21593"/>
                </a:moveTo>
                <a:cubicBezTo>
                  <a:pt x="10440" y="21600"/>
                  <a:pt x="9852" y="21566"/>
                  <a:pt x="9254" y="21486"/>
                </a:cubicBezTo>
                <a:cubicBezTo>
                  <a:pt x="5654" y="21004"/>
                  <a:pt x="2584" y="18851"/>
                  <a:pt x="0" y="15283"/>
                </a:cubicBezTo>
                <a:cubicBezTo>
                  <a:pt x="523" y="14543"/>
                  <a:pt x="1031" y="13826"/>
                  <a:pt x="1542" y="13104"/>
                </a:cubicBezTo>
                <a:cubicBezTo>
                  <a:pt x="4129" y="16628"/>
                  <a:pt x="7202" y="18507"/>
                  <a:pt x="10803" y="18506"/>
                </a:cubicBezTo>
                <a:cubicBezTo>
                  <a:pt x="14405" y="18505"/>
                  <a:pt x="17479" y="16625"/>
                  <a:pt x="20053" y="13115"/>
                </a:cubicBezTo>
                <a:cubicBezTo>
                  <a:pt x="20563" y="13837"/>
                  <a:pt x="21073" y="14560"/>
                  <a:pt x="21600" y="15307"/>
                </a:cubicBezTo>
                <a:cubicBezTo>
                  <a:pt x="18572" y="19387"/>
                  <a:pt x="15051" y="21545"/>
                  <a:pt x="11016" y="21593"/>
                </a:cubicBezTo>
                <a:close/>
                <a:moveTo>
                  <a:pt x="10903" y="15417"/>
                </a:moveTo>
                <a:cubicBezTo>
                  <a:pt x="10489" y="15419"/>
                  <a:pt x="10067" y="15391"/>
                  <a:pt x="9637" y="15330"/>
                </a:cubicBezTo>
                <a:cubicBezTo>
                  <a:pt x="7088" y="14971"/>
                  <a:pt x="4914" y="13438"/>
                  <a:pt x="3088" y="10908"/>
                </a:cubicBezTo>
                <a:cubicBezTo>
                  <a:pt x="3610" y="10170"/>
                  <a:pt x="4116" y="9454"/>
                  <a:pt x="4629" y="8729"/>
                </a:cubicBezTo>
                <a:cubicBezTo>
                  <a:pt x="6353" y="11087"/>
                  <a:pt x="8410" y="12335"/>
                  <a:pt x="10808" y="12332"/>
                </a:cubicBezTo>
                <a:cubicBezTo>
                  <a:pt x="13205" y="12329"/>
                  <a:pt x="15259" y="11078"/>
                  <a:pt x="16966" y="8733"/>
                </a:cubicBezTo>
                <a:cubicBezTo>
                  <a:pt x="17482" y="9463"/>
                  <a:pt x="17992" y="10183"/>
                  <a:pt x="18515" y="10924"/>
                </a:cubicBezTo>
                <a:cubicBezTo>
                  <a:pt x="16338" y="13859"/>
                  <a:pt x="13803" y="15401"/>
                  <a:pt x="10903" y="15417"/>
                </a:cubicBezTo>
                <a:close/>
                <a:moveTo>
                  <a:pt x="10623" y="9245"/>
                </a:moveTo>
                <a:cubicBezTo>
                  <a:pt x="8942" y="9180"/>
                  <a:pt x="7322" y="8214"/>
                  <a:pt x="6195" y="6540"/>
                </a:cubicBezTo>
                <a:cubicBezTo>
                  <a:pt x="6706" y="5815"/>
                  <a:pt x="7218" y="5092"/>
                  <a:pt x="7729" y="4368"/>
                </a:cubicBezTo>
                <a:cubicBezTo>
                  <a:pt x="9410" y="6731"/>
                  <a:pt x="12154" y="6782"/>
                  <a:pt x="13873" y="4373"/>
                </a:cubicBezTo>
                <a:cubicBezTo>
                  <a:pt x="14391" y="5105"/>
                  <a:pt x="14903" y="5827"/>
                  <a:pt x="15414" y="6549"/>
                </a:cubicBezTo>
                <a:cubicBezTo>
                  <a:pt x="14046" y="8476"/>
                  <a:pt x="12303" y="9310"/>
                  <a:pt x="10623" y="9245"/>
                </a:cubicBezTo>
                <a:close/>
                <a:moveTo>
                  <a:pt x="10751" y="3063"/>
                </a:moveTo>
                <a:cubicBezTo>
                  <a:pt x="10182" y="3045"/>
                  <a:pt x="9631" y="2727"/>
                  <a:pt x="9280" y="2158"/>
                </a:cubicBezTo>
                <a:cubicBezTo>
                  <a:pt x="9791" y="1433"/>
                  <a:pt x="10300" y="710"/>
                  <a:pt x="10802" y="0"/>
                </a:cubicBezTo>
                <a:cubicBezTo>
                  <a:pt x="11307" y="715"/>
                  <a:pt x="11819" y="1439"/>
                  <a:pt x="12331" y="2162"/>
                </a:cubicBezTo>
                <a:cubicBezTo>
                  <a:pt x="11907" y="2799"/>
                  <a:pt x="11320" y="3081"/>
                  <a:pt x="10751" y="3063"/>
                </a:cubicBezTo>
                <a:close/>
              </a:path>
            </a:pathLst>
          </a:custGeom>
          <a:solidFill>
            <a:srgbClr val="53585F"/>
          </a:solidFill>
          <a:ln w="127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7" name="Line"/>
          <p:cNvSpPr/>
          <p:nvPr/>
        </p:nvSpPr>
        <p:spPr>
          <a:xfrm>
            <a:off x="14598609" y="4523841"/>
            <a:ext cx="804414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8" name="Line"/>
          <p:cNvSpPr/>
          <p:nvPr/>
        </p:nvSpPr>
        <p:spPr>
          <a:xfrm>
            <a:off x="11097643" y="4523841"/>
            <a:ext cx="804414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9" name="Line"/>
          <p:cNvSpPr/>
          <p:nvPr/>
        </p:nvSpPr>
        <p:spPr>
          <a:xfrm>
            <a:off x="7596677" y="4523841"/>
            <a:ext cx="804414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0" name="Line"/>
          <p:cNvSpPr/>
          <p:nvPr/>
        </p:nvSpPr>
        <p:spPr>
          <a:xfrm>
            <a:off x="2735353" y="9660139"/>
            <a:ext cx="2174046" cy="1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1" name="120V AC"/>
          <p:cNvSpPr txBox="1"/>
          <p:nvPr/>
        </p:nvSpPr>
        <p:spPr>
          <a:xfrm>
            <a:off x="2744628" y="9111322"/>
            <a:ext cx="2155496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120V AC</a:t>
            </a:r>
          </a:p>
        </p:txBody>
      </p:sp>
      <p:sp>
        <p:nvSpPr>
          <p:cNvPr id="112" name="120V AC"/>
          <p:cNvSpPr txBox="1"/>
          <p:nvPr/>
        </p:nvSpPr>
        <p:spPr>
          <a:xfrm>
            <a:off x="1960843" y="3942914"/>
            <a:ext cx="215549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120V AC</a:t>
            </a:r>
          </a:p>
        </p:txBody>
      </p:sp>
      <p:sp>
        <p:nvSpPr>
          <p:cNvPr id="113" name="Line"/>
          <p:cNvSpPr/>
          <p:nvPr/>
        </p:nvSpPr>
        <p:spPr>
          <a:xfrm>
            <a:off x="2135533" y="4523841"/>
            <a:ext cx="2174045" cy="1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4" name="Line"/>
          <p:cNvSpPr/>
          <p:nvPr/>
        </p:nvSpPr>
        <p:spPr>
          <a:xfrm>
            <a:off x="16586621" y="5479363"/>
            <a:ext cx="1" cy="3273186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5" name="5V"/>
          <p:cNvSpPr txBox="1"/>
          <p:nvPr/>
        </p:nvSpPr>
        <p:spPr>
          <a:xfrm rot="5400000">
            <a:off x="15229301" y="7107155"/>
            <a:ext cx="2155495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5V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warm Robots | Hardware: Vision System Requirements + Verification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Vision System Requirements + Verification</a:t>
            </a:r>
          </a:p>
        </p:txBody>
      </p:sp>
      <p:graphicFrame>
        <p:nvGraphicFramePr>
          <p:cNvPr id="118" name="Table"/>
          <p:cNvGraphicFramePr/>
          <p:nvPr/>
        </p:nvGraphicFramePr>
        <p:xfrm>
          <a:off x="1752128" y="3254061"/>
          <a:ext cx="9181282" cy="41656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372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0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Requirement: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Verification: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87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Be 1080p to provide high enough resolution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Pass, 1920x1080 image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Able to stream at least 10fps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Pass, capable of 30fps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9" name="Table"/>
          <p:cNvGraphicFramePr/>
          <p:nvPr/>
        </p:nvGraphicFramePr>
        <p:xfrm>
          <a:off x="1752128" y="9398892"/>
          <a:ext cx="9181282" cy="24130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372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0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Requirement: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Verification: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Fast enough to analyze a frame in under 100ms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Pass, can analyze at 15fps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0" name="Table"/>
          <p:cNvGraphicFramePr/>
          <p:nvPr/>
        </p:nvGraphicFramePr>
        <p:xfrm>
          <a:off x="13568819" y="3254061"/>
          <a:ext cx="9181283" cy="59182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372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0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Requirement: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Verification: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Transmit and receive a 2.4 GHz signal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Pass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Transmit 8 packets of 16kB in under 100ms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Pass, though our packets were significantly smaller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Connect to 8 devices at one time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3600">
                          <a:latin typeface="+mj-lt"/>
                          <a:ea typeface="+mj-ea"/>
                          <a:cs typeface="+mj-cs"/>
                          <a:sym typeface="Helvetica Light"/>
                        </a:rPr>
                        <a:t>Pass</a:t>
                      </a:r>
                    </a:p>
                  </a:txBody>
                  <a:tcPr marL="50800" marR="50800" marT="50800" marB="50800" horzOverflow="overflow">
                    <a:solidFill>
                      <a:schemeClr val="accent2">
                        <a:hueOff val="-2473792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1" name="Webcam:"/>
          <p:cNvSpPr txBox="1"/>
          <p:nvPr/>
        </p:nvSpPr>
        <p:spPr>
          <a:xfrm>
            <a:off x="1751090" y="2380633"/>
            <a:ext cx="260021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Webcam:</a:t>
            </a:r>
          </a:p>
        </p:txBody>
      </p:sp>
      <p:sp>
        <p:nvSpPr>
          <p:cNvPr id="122" name="Laptop:"/>
          <p:cNvSpPr txBox="1"/>
          <p:nvPr/>
        </p:nvSpPr>
        <p:spPr>
          <a:xfrm>
            <a:off x="1751090" y="8567815"/>
            <a:ext cx="260021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Laptop:</a:t>
            </a:r>
          </a:p>
        </p:txBody>
      </p:sp>
      <p:sp>
        <p:nvSpPr>
          <p:cNvPr id="123" name="Router:"/>
          <p:cNvSpPr txBox="1"/>
          <p:nvPr/>
        </p:nvSpPr>
        <p:spPr>
          <a:xfrm>
            <a:off x="13444731" y="2380633"/>
            <a:ext cx="2600218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Router: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ounded Rectangle"/>
          <p:cNvSpPr/>
          <p:nvPr/>
        </p:nvSpPr>
        <p:spPr>
          <a:xfrm rot="16200000">
            <a:off x="13742131" y="-306316"/>
            <a:ext cx="793260" cy="4353364"/>
          </a:xfrm>
          <a:prstGeom prst="roundRect">
            <a:avLst>
              <a:gd name="adj" fmla="val 33147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6" name="Swarm Robots | Hardware: Robot System Block Diagram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Robot System Block Diagram</a:t>
            </a:r>
          </a:p>
        </p:txBody>
      </p:sp>
      <p:sp>
        <p:nvSpPr>
          <p:cNvPr id="127" name="Rounded Rectangle"/>
          <p:cNvSpPr/>
          <p:nvPr/>
        </p:nvSpPr>
        <p:spPr>
          <a:xfrm>
            <a:off x="2530792" y="2596953"/>
            <a:ext cx="10577124" cy="4795060"/>
          </a:xfrm>
          <a:prstGeom prst="roundRect">
            <a:avLst>
              <a:gd name="adj" fmla="val 12435"/>
            </a:avLst>
          </a:prstGeom>
          <a:solidFill>
            <a:schemeClr val="accent1">
              <a:satOff val="-3355"/>
              <a:lumOff val="26614"/>
              <a:alpha val="35000"/>
            </a:schemeClr>
          </a:solidFill>
          <a:ln w="12700">
            <a:solidFill>
              <a:srgbClr val="0073CF">
                <a:alpha val="35000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8" name="ESP8266 SoC"/>
          <p:cNvSpPr txBox="1"/>
          <p:nvPr/>
        </p:nvSpPr>
        <p:spPr>
          <a:xfrm>
            <a:off x="4887235" y="2651110"/>
            <a:ext cx="419100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ESP8266 SoC</a:t>
            </a:r>
          </a:p>
        </p:txBody>
      </p:sp>
      <p:sp>
        <p:nvSpPr>
          <p:cNvPr id="129" name="Rounded Rectangle"/>
          <p:cNvSpPr/>
          <p:nvPr/>
        </p:nvSpPr>
        <p:spPr>
          <a:xfrm>
            <a:off x="6625838" y="3602666"/>
            <a:ext cx="2715486" cy="1422268"/>
          </a:xfrm>
          <a:prstGeom prst="roundRect">
            <a:avLst>
              <a:gd name="adj" fmla="val 19716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0" name="WiFi Connection"/>
          <p:cNvSpPr txBox="1"/>
          <p:nvPr/>
        </p:nvSpPr>
        <p:spPr>
          <a:xfrm>
            <a:off x="6783001" y="3647548"/>
            <a:ext cx="2401161" cy="124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53585F"/>
                </a:solidFill>
              </a:defRPr>
            </a:pPr>
            <a:r>
              <a:rPr sz="3500"/>
              <a:t>WiFi</a:t>
            </a:r>
            <a:r>
              <a:t> </a:t>
            </a:r>
            <a:r>
              <a:rPr sz="3500"/>
              <a:t>Connection</a:t>
            </a:r>
          </a:p>
        </p:txBody>
      </p:sp>
      <p:sp>
        <p:nvSpPr>
          <p:cNvPr id="131" name="Wi-Fi"/>
          <p:cNvSpPr/>
          <p:nvPr/>
        </p:nvSpPr>
        <p:spPr>
          <a:xfrm rot="10800000" flipH="1">
            <a:off x="3997376" y="2131089"/>
            <a:ext cx="640224" cy="452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21593"/>
                </a:moveTo>
                <a:cubicBezTo>
                  <a:pt x="10440" y="21600"/>
                  <a:pt x="9852" y="21566"/>
                  <a:pt x="9254" y="21486"/>
                </a:cubicBezTo>
                <a:cubicBezTo>
                  <a:pt x="5654" y="21004"/>
                  <a:pt x="2584" y="18851"/>
                  <a:pt x="0" y="15283"/>
                </a:cubicBezTo>
                <a:cubicBezTo>
                  <a:pt x="523" y="14543"/>
                  <a:pt x="1031" y="13826"/>
                  <a:pt x="1542" y="13104"/>
                </a:cubicBezTo>
                <a:cubicBezTo>
                  <a:pt x="4129" y="16628"/>
                  <a:pt x="7202" y="18507"/>
                  <a:pt x="10803" y="18506"/>
                </a:cubicBezTo>
                <a:cubicBezTo>
                  <a:pt x="14405" y="18505"/>
                  <a:pt x="17479" y="16625"/>
                  <a:pt x="20053" y="13115"/>
                </a:cubicBezTo>
                <a:cubicBezTo>
                  <a:pt x="20563" y="13837"/>
                  <a:pt x="21073" y="14560"/>
                  <a:pt x="21600" y="15307"/>
                </a:cubicBezTo>
                <a:cubicBezTo>
                  <a:pt x="18572" y="19387"/>
                  <a:pt x="15051" y="21545"/>
                  <a:pt x="11016" y="21593"/>
                </a:cubicBezTo>
                <a:close/>
                <a:moveTo>
                  <a:pt x="10903" y="15417"/>
                </a:moveTo>
                <a:cubicBezTo>
                  <a:pt x="10489" y="15419"/>
                  <a:pt x="10067" y="15391"/>
                  <a:pt x="9637" y="15330"/>
                </a:cubicBezTo>
                <a:cubicBezTo>
                  <a:pt x="7088" y="14971"/>
                  <a:pt x="4914" y="13438"/>
                  <a:pt x="3088" y="10908"/>
                </a:cubicBezTo>
                <a:cubicBezTo>
                  <a:pt x="3610" y="10170"/>
                  <a:pt x="4116" y="9454"/>
                  <a:pt x="4629" y="8729"/>
                </a:cubicBezTo>
                <a:cubicBezTo>
                  <a:pt x="6353" y="11087"/>
                  <a:pt x="8410" y="12335"/>
                  <a:pt x="10808" y="12332"/>
                </a:cubicBezTo>
                <a:cubicBezTo>
                  <a:pt x="13205" y="12329"/>
                  <a:pt x="15259" y="11078"/>
                  <a:pt x="16966" y="8733"/>
                </a:cubicBezTo>
                <a:cubicBezTo>
                  <a:pt x="17482" y="9463"/>
                  <a:pt x="17992" y="10183"/>
                  <a:pt x="18515" y="10924"/>
                </a:cubicBezTo>
                <a:cubicBezTo>
                  <a:pt x="16338" y="13859"/>
                  <a:pt x="13803" y="15401"/>
                  <a:pt x="10903" y="15417"/>
                </a:cubicBezTo>
                <a:close/>
                <a:moveTo>
                  <a:pt x="10623" y="9245"/>
                </a:moveTo>
                <a:cubicBezTo>
                  <a:pt x="8942" y="9180"/>
                  <a:pt x="7322" y="8214"/>
                  <a:pt x="6195" y="6540"/>
                </a:cubicBezTo>
                <a:cubicBezTo>
                  <a:pt x="6706" y="5815"/>
                  <a:pt x="7218" y="5092"/>
                  <a:pt x="7729" y="4368"/>
                </a:cubicBezTo>
                <a:cubicBezTo>
                  <a:pt x="9410" y="6731"/>
                  <a:pt x="12154" y="6782"/>
                  <a:pt x="13873" y="4373"/>
                </a:cubicBezTo>
                <a:cubicBezTo>
                  <a:pt x="14391" y="5105"/>
                  <a:pt x="14903" y="5827"/>
                  <a:pt x="15414" y="6549"/>
                </a:cubicBezTo>
                <a:cubicBezTo>
                  <a:pt x="14046" y="8476"/>
                  <a:pt x="12303" y="9310"/>
                  <a:pt x="10623" y="9245"/>
                </a:cubicBezTo>
                <a:close/>
                <a:moveTo>
                  <a:pt x="10751" y="3063"/>
                </a:moveTo>
                <a:cubicBezTo>
                  <a:pt x="10182" y="3045"/>
                  <a:pt x="9631" y="2727"/>
                  <a:pt x="9280" y="2158"/>
                </a:cubicBezTo>
                <a:cubicBezTo>
                  <a:pt x="9791" y="1433"/>
                  <a:pt x="10300" y="710"/>
                  <a:pt x="10802" y="0"/>
                </a:cubicBezTo>
                <a:cubicBezTo>
                  <a:pt x="11307" y="715"/>
                  <a:pt x="11819" y="1439"/>
                  <a:pt x="12331" y="2162"/>
                </a:cubicBezTo>
                <a:cubicBezTo>
                  <a:pt x="11907" y="2799"/>
                  <a:pt x="11320" y="3081"/>
                  <a:pt x="10751" y="3063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2" name="Line"/>
          <p:cNvSpPr/>
          <p:nvPr/>
        </p:nvSpPr>
        <p:spPr>
          <a:xfrm>
            <a:off x="5690133" y="4537372"/>
            <a:ext cx="938822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3" name="Rounded Rectangle"/>
          <p:cNvSpPr/>
          <p:nvPr/>
        </p:nvSpPr>
        <p:spPr>
          <a:xfrm>
            <a:off x="2959772" y="3646714"/>
            <a:ext cx="2715485" cy="1378220"/>
          </a:xfrm>
          <a:prstGeom prst="roundRect">
            <a:avLst>
              <a:gd name="adj" fmla="val 20346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4" name="Antenna"/>
          <p:cNvSpPr txBox="1"/>
          <p:nvPr/>
        </p:nvSpPr>
        <p:spPr>
          <a:xfrm>
            <a:off x="2953422" y="3957138"/>
            <a:ext cx="272818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Antenna</a:t>
            </a:r>
          </a:p>
        </p:txBody>
      </p:sp>
      <p:sp>
        <p:nvSpPr>
          <p:cNvPr id="135" name="Rounded Rectangle"/>
          <p:cNvSpPr/>
          <p:nvPr/>
        </p:nvSpPr>
        <p:spPr>
          <a:xfrm>
            <a:off x="6631544" y="5718793"/>
            <a:ext cx="4361055" cy="1175706"/>
          </a:xfrm>
          <a:prstGeom prst="roundRect">
            <a:avLst>
              <a:gd name="adj" fmla="val 23851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6" name="Processor"/>
          <p:cNvSpPr txBox="1"/>
          <p:nvPr/>
        </p:nvSpPr>
        <p:spPr>
          <a:xfrm>
            <a:off x="7577065" y="5952063"/>
            <a:ext cx="2728186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t>Processor</a:t>
            </a:r>
          </a:p>
        </p:txBody>
      </p:sp>
      <p:sp>
        <p:nvSpPr>
          <p:cNvPr id="137" name="Rounded Rectangle"/>
          <p:cNvSpPr/>
          <p:nvPr/>
        </p:nvSpPr>
        <p:spPr>
          <a:xfrm>
            <a:off x="9553881" y="3602666"/>
            <a:ext cx="1462279" cy="1422268"/>
          </a:xfrm>
          <a:prstGeom prst="roundRect">
            <a:avLst>
              <a:gd name="adj" fmla="val 15404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8" name="Flash"/>
          <p:cNvSpPr txBox="1"/>
          <p:nvPr/>
        </p:nvSpPr>
        <p:spPr>
          <a:xfrm>
            <a:off x="9219282" y="3959218"/>
            <a:ext cx="213147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3500">
                <a:solidFill>
                  <a:srgbClr val="53585F"/>
                </a:solidFill>
              </a:defRPr>
            </a:lvl1pPr>
          </a:lstStyle>
          <a:p>
            <a:r>
              <a:t>Flash</a:t>
            </a:r>
          </a:p>
        </p:txBody>
      </p:sp>
      <p:sp>
        <p:nvSpPr>
          <p:cNvPr id="139" name="Line"/>
          <p:cNvSpPr/>
          <p:nvPr/>
        </p:nvSpPr>
        <p:spPr>
          <a:xfrm>
            <a:off x="4317514" y="2612630"/>
            <a:ext cx="1" cy="963151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0" name="To Router"/>
          <p:cNvSpPr txBox="1"/>
          <p:nvPr/>
        </p:nvSpPr>
        <p:spPr>
          <a:xfrm>
            <a:off x="3258097" y="1432140"/>
            <a:ext cx="2600218" cy="622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500">
                <a:solidFill>
                  <a:srgbClr val="53585F"/>
                </a:solidFill>
              </a:defRPr>
            </a:lvl1pPr>
          </a:lstStyle>
          <a:p>
            <a:r>
              <a:t>To Router</a:t>
            </a:r>
          </a:p>
        </p:txBody>
      </p:sp>
      <p:sp>
        <p:nvSpPr>
          <p:cNvPr id="141" name="Line"/>
          <p:cNvSpPr/>
          <p:nvPr/>
        </p:nvSpPr>
        <p:spPr>
          <a:xfrm>
            <a:off x="10285020" y="5015799"/>
            <a:ext cx="1" cy="709166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2" name="Line"/>
          <p:cNvSpPr/>
          <p:nvPr/>
        </p:nvSpPr>
        <p:spPr>
          <a:xfrm>
            <a:off x="12683959" y="2254547"/>
            <a:ext cx="1173487" cy="1893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36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63500">
            <a:solidFill>
              <a:srgbClr val="53585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3" name="UART"/>
          <p:cNvSpPr txBox="1"/>
          <p:nvPr/>
        </p:nvSpPr>
        <p:spPr>
          <a:xfrm rot="5400000">
            <a:off x="13061013" y="3058420"/>
            <a:ext cx="2155495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UART</a:t>
            </a:r>
          </a:p>
        </p:txBody>
      </p:sp>
      <p:sp>
        <p:nvSpPr>
          <p:cNvPr id="144" name="Programming Pins"/>
          <p:cNvSpPr txBox="1"/>
          <p:nvPr/>
        </p:nvSpPr>
        <p:spPr>
          <a:xfrm>
            <a:off x="12193968" y="1524727"/>
            <a:ext cx="3889583" cy="622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500">
                <a:solidFill>
                  <a:srgbClr val="53585F"/>
                </a:solidFill>
              </a:defRPr>
            </a:lvl1pPr>
          </a:lstStyle>
          <a:p>
            <a:r>
              <a:t>Programming Pins</a:t>
            </a:r>
          </a:p>
        </p:txBody>
      </p:sp>
      <p:sp>
        <p:nvSpPr>
          <p:cNvPr id="145" name="Line"/>
          <p:cNvSpPr/>
          <p:nvPr/>
        </p:nvSpPr>
        <p:spPr>
          <a:xfrm>
            <a:off x="7983581" y="5015799"/>
            <a:ext cx="1" cy="709166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6" name="Rounded Rectangle"/>
          <p:cNvSpPr/>
          <p:nvPr/>
        </p:nvSpPr>
        <p:spPr>
          <a:xfrm rot="16200000">
            <a:off x="10464812" y="4737784"/>
            <a:ext cx="3461481" cy="963240"/>
          </a:xfrm>
          <a:prstGeom prst="roundRect">
            <a:avLst>
              <a:gd name="adj" fmla="val 27298"/>
            </a:avLst>
          </a:prstGeom>
          <a:solidFill>
            <a:schemeClr val="accent1">
              <a:satOff val="-3355"/>
              <a:lumOff val="26614"/>
              <a:alpha val="64999"/>
            </a:schemeClr>
          </a:solidFill>
          <a:ln w="12700">
            <a:solidFill>
              <a:srgbClr val="0073CF">
                <a:alpha val="649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7" name="GPIO"/>
          <p:cNvSpPr txBox="1"/>
          <p:nvPr/>
        </p:nvSpPr>
        <p:spPr>
          <a:xfrm rot="16200000">
            <a:off x="11478068" y="4886915"/>
            <a:ext cx="1434969" cy="664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3500">
                <a:solidFill>
                  <a:srgbClr val="53585F"/>
                </a:solidFill>
              </a:defRPr>
            </a:lvl1pPr>
          </a:lstStyle>
          <a:p>
            <a:r>
              <a:t>GPIO</a:t>
            </a:r>
          </a:p>
        </p:txBody>
      </p:sp>
      <p:sp>
        <p:nvSpPr>
          <p:cNvPr id="148" name="Line"/>
          <p:cNvSpPr/>
          <p:nvPr/>
        </p:nvSpPr>
        <p:spPr>
          <a:xfrm flipH="1">
            <a:off x="11002591" y="4313800"/>
            <a:ext cx="717420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9" name="Line"/>
          <p:cNvSpPr/>
          <p:nvPr/>
        </p:nvSpPr>
        <p:spPr>
          <a:xfrm flipH="1">
            <a:off x="11002591" y="6306646"/>
            <a:ext cx="717420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0" name="Rounded Rectangle"/>
          <p:cNvSpPr/>
          <p:nvPr/>
        </p:nvSpPr>
        <p:spPr>
          <a:xfrm>
            <a:off x="6216843" y="8335468"/>
            <a:ext cx="6884655" cy="4905722"/>
          </a:xfrm>
          <a:prstGeom prst="roundRect">
            <a:avLst>
              <a:gd name="adj" fmla="val 12154"/>
            </a:avLst>
          </a:prstGeom>
          <a:solidFill>
            <a:schemeClr val="accent5">
              <a:hueOff val="-444211"/>
              <a:satOff val="-14915"/>
              <a:lumOff val="22857"/>
              <a:alpha val="35000"/>
            </a:schemeClr>
          </a:solidFill>
          <a:ln w="12700">
            <a:solidFill>
              <a:srgbClr val="0073CF">
                <a:alpha val="35000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1" name="Power Block"/>
          <p:cNvSpPr txBox="1"/>
          <p:nvPr/>
        </p:nvSpPr>
        <p:spPr>
          <a:xfrm>
            <a:off x="6414368" y="8360131"/>
            <a:ext cx="4191001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Power Block</a:t>
            </a:r>
          </a:p>
        </p:txBody>
      </p:sp>
      <p:sp>
        <p:nvSpPr>
          <p:cNvPr id="152" name="5V Power"/>
          <p:cNvSpPr txBox="1"/>
          <p:nvPr/>
        </p:nvSpPr>
        <p:spPr>
          <a:xfrm rot="5400000">
            <a:off x="13848847" y="3195181"/>
            <a:ext cx="215549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5V Power</a:t>
            </a:r>
          </a:p>
        </p:txBody>
      </p:sp>
      <p:sp>
        <p:nvSpPr>
          <p:cNvPr id="153" name="Rounded Rectangle"/>
          <p:cNvSpPr/>
          <p:nvPr/>
        </p:nvSpPr>
        <p:spPr>
          <a:xfrm>
            <a:off x="10634613" y="9022870"/>
            <a:ext cx="2118777" cy="1549196"/>
          </a:xfrm>
          <a:prstGeom prst="roundRect">
            <a:avLst>
              <a:gd name="adj" fmla="val 18100"/>
            </a:avLst>
          </a:prstGeom>
          <a:solidFill>
            <a:schemeClr val="accent5">
              <a:hueOff val="-444211"/>
              <a:satOff val="-14915"/>
              <a:lumOff val="22857"/>
              <a:alpha val="64999"/>
            </a:schemeClr>
          </a:solidFill>
          <a:ln w="12700">
            <a:solidFill>
              <a:schemeClr val="accent5">
                <a:alpha val="64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4" name="Battery Charger"/>
          <p:cNvSpPr txBox="1"/>
          <p:nvPr/>
        </p:nvSpPr>
        <p:spPr>
          <a:xfrm>
            <a:off x="10329909" y="9217003"/>
            <a:ext cx="2728186" cy="1155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500">
                <a:solidFill>
                  <a:srgbClr val="53585F"/>
                </a:solidFill>
              </a:defRPr>
            </a:lvl1pPr>
          </a:lstStyle>
          <a:p>
            <a:r>
              <a:t>Battery Charger</a:t>
            </a:r>
          </a:p>
        </p:txBody>
      </p:sp>
      <p:sp>
        <p:nvSpPr>
          <p:cNvPr id="155" name="Rounded Rectangle"/>
          <p:cNvSpPr/>
          <p:nvPr/>
        </p:nvSpPr>
        <p:spPr>
          <a:xfrm>
            <a:off x="6500310" y="9022870"/>
            <a:ext cx="3058362" cy="1549196"/>
          </a:xfrm>
          <a:prstGeom prst="roundRect">
            <a:avLst>
              <a:gd name="adj" fmla="val 18100"/>
            </a:avLst>
          </a:prstGeom>
          <a:solidFill>
            <a:schemeClr val="accent5">
              <a:hueOff val="-444211"/>
              <a:satOff val="-14915"/>
              <a:lumOff val="22857"/>
              <a:alpha val="64999"/>
            </a:schemeClr>
          </a:solidFill>
          <a:ln w="12700">
            <a:solidFill>
              <a:schemeClr val="accent5">
                <a:alpha val="64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6" name="3.3v LDO Regulator"/>
          <p:cNvSpPr txBox="1"/>
          <p:nvPr/>
        </p:nvSpPr>
        <p:spPr>
          <a:xfrm>
            <a:off x="6665398" y="9197329"/>
            <a:ext cx="2728186" cy="1155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500">
                <a:solidFill>
                  <a:srgbClr val="53585F"/>
                </a:solidFill>
              </a:defRPr>
            </a:lvl1pPr>
          </a:lstStyle>
          <a:p>
            <a:r>
              <a:t>3.3v LDO Regulator</a:t>
            </a:r>
          </a:p>
        </p:txBody>
      </p:sp>
      <p:sp>
        <p:nvSpPr>
          <p:cNvPr id="157" name="Rounded Rectangle"/>
          <p:cNvSpPr/>
          <p:nvPr/>
        </p:nvSpPr>
        <p:spPr>
          <a:xfrm>
            <a:off x="6500310" y="11307799"/>
            <a:ext cx="6310408" cy="1422269"/>
          </a:xfrm>
          <a:prstGeom prst="roundRect">
            <a:avLst>
              <a:gd name="adj" fmla="val 19716"/>
            </a:avLst>
          </a:prstGeom>
          <a:solidFill>
            <a:schemeClr val="accent5">
              <a:hueOff val="-444211"/>
              <a:satOff val="-14915"/>
              <a:lumOff val="22857"/>
              <a:alpha val="64999"/>
            </a:schemeClr>
          </a:solidFill>
          <a:ln w="12700">
            <a:solidFill>
              <a:schemeClr val="accent5">
                <a:alpha val="64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8" name="Li-Ion 4.2v Battery"/>
          <p:cNvSpPr txBox="1"/>
          <p:nvPr/>
        </p:nvSpPr>
        <p:spPr>
          <a:xfrm>
            <a:off x="8253467" y="11441180"/>
            <a:ext cx="2728186" cy="1155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500">
                <a:solidFill>
                  <a:srgbClr val="53585F"/>
                </a:solidFill>
              </a:defRPr>
            </a:lvl1pPr>
          </a:lstStyle>
          <a:p>
            <a:r>
              <a:t>Li-Ion 4.2v Battery</a:t>
            </a:r>
          </a:p>
        </p:txBody>
      </p:sp>
      <p:sp>
        <p:nvSpPr>
          <p:cNvPr id="159" name="Line"/>
          <p:cNvSpPr/>
          <p:nvPr/>
        </p:nvSpPr>
        <p:spPr>
          <a:xfrm>
            <a:off x="9518416" y="2251854"/>
            <a:ext cx="5037743" cy="729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99" y="0"/>
                </a:moveTo>
                <a:lnTo>
                  <a:pt x="21600" y="18854"/>
                </a:lnTo>
                <a:lnTo>
                  <a:pt x="2043" y="18882"/>
                </a:lnTo>
                <a:lnTo>
                  <a:pt x="2042" y="21600"/>
                </a:lnTo>
                <a:lnTo>
                  <a:pt x="0" y="21572"/>
                </a:lnTo>
              </a:path>
            </a:pathLst>
          </a:cu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chemeClr val="accent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0" name="Line"/>
          <p:cNvSpPr/>
          <p:nvPr/>
        </p:nvSpPr>
        <p:spPr>
          <a:xfrm>
            <a:off x="12783098" y="8641062"/>
            <a:ext cx="789658" cy="909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1" name="Line"/>
          <p:cNvSpPr/>
          <p:nvPr/>
        </p:nvSpPr>
        <p:spPr>
          <a:xfrm>
            <a:off x="11694001" y="10565700"/>
            <a:ext cx="1" cy="709165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2" name="Line"/>
          <p:cNvSpPr/>
          <p:nvPr/>
        </p:nvSpPr>
        <p:spPr>
          <a:xfrm>
            <a:off x="9536602" y="10086630"/>
            <a:ext cx="515999" cy="11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3" name="5V"/>
          <p:cNvSpPr txBox="1"/>
          <p:nvPr/>
        </p:nvSpPr>
        <p:spPr>
          <a:xfrm>
            <a:off x="10616255" y="8159461"/>
            <a:ext cx="215549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5V</a:t>
            </a:r>
          </a:p>
        </p:txBody>
      </p:sp>
      <p:sp>
        <p:nvSpPr>
          <p:cNvPr id="164" name="4.2V"/>
          <p:cNvSpPr txBox="1"/>
          <p:nvPr/>
        </p:nvSpPr>
        <p:spPr>
          <a:xfrm>
            <a:off x="11117912" y="10568353"/>
            <a:ext cx="2155496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4.2V</a:t>
            </a:r>
          </a:p>
        </p:txBody>
      </p:sp>
      <p:sp>
        <p:nvSpPr>
          <p:cNvPr id="165" name="4.2V"/>
          <p:cNvSpPr txBox="1"/>
          <p:nvPr/>
        </p:nvSpPr>
        <p:spPr>
          <a:xfrm>
            <a:off x="8539812" y="10568353"/>
            <a:ext cx="2155496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4.2V</a:t>
            </a:r>
          </a:p>
        </p:txBody>
      </p:sp>
      <p:sp>
        <p:nvSpPr>
          <p:cNvPr id="166" name="Line"/>
          <p:cNvSpPr/>
          <p:nvPr/>
        </p:nvSpPr>
        <p:spPr>
          <a:xfrm flipH="1" flipV="1">
            <a:off x="9323599" y="6891090"/>
            <a:ext cx="3821" cy="2120802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7" name="3.3V"/>
          <p:cNvSpPr txBox="1"/>
          <p:nvPr/>
        </p:nvSpPr>
        <p:spPr>
          <a:xfrm rot="16200000">
            <a:off x="8036551" y="7573024"/>
            <a:ext cx="2155495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800">
                <a:solidFill>
                  <a:srgbClr val="53585F"/>
                </a:solidFill>
              </a:defRPr>
            </a:lvl1pPr>
          </a:lstStyle>
          <a:p>
            <a:r>
              <a:t>3.3V</a:t>
            </a:r>
          </a:p>
        </p:txBody>
      </p:sp>
      <p:sp>
        <p:nvSpPr>
          <p:cNvPr id="168" name="Rounded Rectangle"/>
          <p:cNvSpPr/>
          <p:nvPr/>
        </p:nvSpPr>
        <p:spPr>
          <a:xfrm>
            <a:off x="15999555" y="2596953"/>
            <a:ext cx="5853653" cy="10150577"/>
          </a:xfrm>
          <a:prstGeom prst="roundRect">
            <a:avLst>
              <a:gd name="adj" fmla="val 10186"/>
            </a:avLst>
          </a:prstGeom>
          <a:solidFill>
            <a:schemeClr val="accent6">
              <a:satOff val="24555"/>
              <a:lumOff val="22232"/>
              <a:alpha val="35000"/>
            </a:schemeClr>
          </a:solidFill>
          <a:ln w="12700">
            <a:solidFill>
              <a:srgbClr val="0073CF">
                <a:alpha val="35000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9" name="Motor Block"/>
          <p:cNvSpPr txBox="1"/>
          <p:nvPr/>
        </p:nvSpPr>
        <p:spPr>
          <a:xfrm>
            <a:off x="16297003" y="2651110"/>
            <a:ext cx="419100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Motor Block</a:t>
            </a:r>
          </a:p>
        </p:txBody>
      </p:sp>
      <p:sp>
        <p:nvSpPr>
          <p:cNvPr id="170" name="Rounded Rectangle"/>
          <p:cNvSpPr/>
          <p:nvPr/>
        </p:nvSpPr>
        <p:spPr>
          <a:xfrm>
            <a:off x="16582687" y="4595784"/>
            <a:ext cx="1703674" cy="6722287"/>
          </a:xfrm>
          <a:prstGeom prst="roundRect">
            <a:avLst>
              <a:gd name="adj" fmla="val 16459"/>
            </a:avLst>
          </a:prstGeom>
          <a:solidFill>
            <a:schemeClr val="accent6">
              <a:satOff val="24555"/>
              <a:lumOff val="22232"/>
              <a:alpha val="64999"/>
            </a:schemeClr>
          </a:solidFill>
          <a:ln w="12700">
            <a:solidFill>
              <a:schemeClr val="accent6">
                <a:alpha val="64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1" name="Motor Controller IC"/>
          <p:cNvSpPr txBox="1"/>
          <p:nvPr/>
        </p:nvSpPr>
        <p:spPr>
          <a:xfrm rot="16200000">
            <a:off x="14946117" y="7485413"/>
            <a:ext cx="4976814" cy="622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500">
                <a:solidFill>
                  <a:srgbClr val="53585F"/>
                </a:solidFill>
              </a:defRPr>
            </a:lvl1pPr>
          </a:lstStyle>
          <a:p>
            <a:r>
              <a:t>Motor Controller IC</a:t>
            </a:r>
          </a:p>
        </p:txBody>
      </p:sp>
      <p:sp>
        <p:nvSpPr>
          <p:cNvPr id="172" name="Line"/>
          <p:cNvSpPr/>
          <p:nvPr/>
        </p:nvSpPr>
        <p:spPr>
          <a:xfrm>
            <a:off x="12829520" y="10013465"/>
            <a:ext cx="3733209" cy="20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596" y="21600"/>
                </a:lnTo>
                <a:lnTo>
                  <a:pt x="10596" y="0"/>
                </a:lnTo>
                <a:lnTo>
                  <a:pt x="21600" y="0"/>
                </a:lnTo>
              </a:path>
            </a:pathLst>
          </a:cu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3" name="4.2V"/>
          <p:cNvSpPr txBox="1"/>
          <p:nvPr/>
        </p:nvSpPr>
        <p:spPr>
          <a:xfrm>
            <a:off x="14173858" y="9523593"/>
            <a:ext cx="2155496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4.2V</a:t>
            </a:r>
          </a:p>
        </p:txBody>
      </p:sp>
      <p:sp>
        <p:nvSpPr>
          <p:cNvPr id="174" name="Line"/>
          <p:cNvSpPr/>
          <p:nvPr/>
        </p:nvSpPr>
        <p:spPr>
          <a:xfrm flipV="1">
            <a:off x="12673146" y="5392624"/>
            <a:ext cx="3889583" cy="1"/>
          </a:xfrm>
          <a:prstGeom prst="line">
            <a:avLst/>
          </a:prstGeom>
          <a:ln w="50800">
            <a:solidFill>
              <a:srgbClr val="53585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5" name="Line"/>
          <p:cNvSpPr/>
          <p:nvPr/>
        </p:nvSpPr>
        <p:spPr>
          <a:xfrm flipV="1">
            <a:off x="12673146" y="5535839"/>
            <a:ext cx="3889583" cy="1"/>
          </a:xfrm>
          <a:prstGeom prst="line">
            <a:avLst/>
          </a:prstGeom>
          <a:ln w="50800">
            <a:solidFill>
              <a:srgbClr val="53585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6" name="Line"/>
          <p:cNvSpPr/>
          <p:nvPr/>
        </p:nvSpPr>
        <p:spPr>
          <a:xfrm flipV="1">
            <a:off x="12673146" y="5680595"/>
            <a:ext cx="3889583" cy="1"/>
          </a:xfrm>
          <a:prstGeom prst="line">
            <a:avLst/>
          </a:prstGeom>
          <a:ln w="50800">
            <a:solidFill>
              <a:srgbClr val="53585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7" name="Line"/>
          <p:cNvSpPr/>
          <p:nvPr/>
        </p:nvSpPr>
        <p:spPr>
          <a:xfrm flipV="1">
            <a:off x="12673146" y="5824206"/>
            <a:ext cx="3889583" cy="1"/>
          </a:xfrm>
          <a:prstGeom prst="line">
            <a:avLst/>
          </a:prstGeom>
          <a:ln w="50800">
            <a:solidFill>
              <a:srgbClr val="53585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8" name="PWM"/>
          <p:cNvSpPr txBox="1"/>
          <p:nvPr/>
        </p:nvSpPr>
        <p:spPr>
          <a:xfrm>
            <a:off x="14327802" y="4846860"/>
            <a:ext cx="2155496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>
                <a:solidFill>
                  <a:srgbClr val="53585F"/>
                </a:solidFill>
              </a:defRPr>
            </a:lvl1pPr>
          </a:lstStyle>
          <a:p>
            <a:r>
              <a:t>PWM</a:t>
            </a:r>
          </a:p>
        </p:txBody>
      </p:sp>
      <p:sp>
        <p:nvSpPr>
          <p:cNvPr id="179" name="Rounded Rectangle"/>
          <p:cNvSpPr/>
          <p:nvPr/>
        </p:nvSpPr>
        <p:spPr>
          <a:xfrm>
            <a:off x="19309146" y="5316573"/>
            <a:ext cx="2061931" cy="1734081"/>
          </a:xfrm>
          <a:prstGeom prst="roundRect">
            <a:avLst>
              <a:gd name="adj" fmla="val 16171"/>
            </a:avLst>
          </a:prstGeom>
          <a:solidFill>
            <a:schemeClr val="accent6">
              <a:satOff val="24555"/>
              <a:lumOff val="22232"/>
              <a:alpha val="64999"/>
            </a:schemeClr>
          </a:solidFill>
          <a:ln w="12700">
            <a:solidFill>
              <a:schemeClr val="accent6">
                <a:alpha val="64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0" name="Left Motor"/>
          <p:cNvSpPr txBox="1"/>
          <p:nvPr/>
        </p:nvSpPr>
        <p:spPr>
          <a:xfrm>
            <a:off x="19410191" y="5523123"/>
            <a:ext cx="1859840" cy="1320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3500">
                <a:solidFill>
                  <a:srgbClr val="53585F"/>
                </a:solidFill>
              </a:defRPr>
            </a:lvl1pPr>
          </a:lstStyle>
          <a:p>
            <a:r>
              <a:t>Left Motor</a:t>
            </a:r>
          </a:p>
        </p:txBody>
      </p:sp>
      <p:sp>
        <p:nvSpPr>
          <p:cNvPr id="181" name="Rounded Rectangle"/>
          <p:cNvSpPr/>
          <p:nvPr/>
        </p:nvSpPr>
        <p:spPr>
          <a:xfrm>
            <a:off x="19309146" y="8654850"/>
            <a:ext cx="2061931" cy="1734081"/>
          </a:xfrm>
          <a:prstGeom prst="roundRect">
            <a:avLst>
              <a:gd name="adj" fmla="val 16171"/>
            </a:avLst>
          </a:prstGeom>
          <a:solidFill>
            <a:schemeClr val="accent6">
              <a:satOff val="24555"/>
              <a:lumOff val="22232"/>
              <a:alpha val="64999"/>
            </a:schemeClr>
          </a:solidFill>
          <a:ln w="12700">
            <a:solidFill>
              <a:schemeClr val="accent6">
                <a:alpha val="6499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2" name="Right Motor"/>
          <p:cNvSpPr txBox="1"/>
          <p:nvPr/>
        </p:nvSpPr>
        <p:spPr>
          <a:xfrm>
            <a:off x="19274373" y="8861400"/>
            <a:ext cx="2131478" cy="1320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3500">
                <a:solidFill>
                  <a:srgbClr val="53585F"/>
                </a:solidFill>
              </a:defRPr>
            </a:lvl1pPr>
          </a:lstStyle>
          <a:p>
            <a:r>
              <a:t>Right Motor</a:t>
            </a:r>
          </a:p>
        </p:txBody>
      </p:sp>
      <p:sp>
        <p:nvSpPr>
          <p:cNvPr id="183" name="Line"/>
          <p:cNvSpPr/>
          <p:nvPr/>
        </p:nvSpPr>
        <p:spPr>
          <a:xfrm>
            <a:off x="18306318" y="5722323"/>
            <a:ext cx="982871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4" name="Line"/>
          <p:cNvSpPr/>
          <p:nvPr/>
        </p:nvSpPr>
        <p:spPr>
          <a:xfrm>
            <a:off x="18306318" y="6644903"/>
            <a:ext cx="982871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5" name="Line"/>
          <p:cNvSpPr/>
          <p:nvPr/>
        </p:nvSpPr>
        <p:spPr>
          <a:xfrm>
            <a:off x="18306318" y="9060600"/>
            <a:ext cx="982871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6" name="Line"/>
          <p:cNvSpPr/>
          <p:nvPr/>
        </p:nvSpPr>
        <p:spPr>
          <a:xfrm>
            <a:off x="18306318" y="9983180"/>
            <a:ext cx="982871" cy="1"/>
          </a:xfrm>
          <a:prstGeom prst="line">
            <a:avLst/>
          </a:prstGeom>
          <a:ln w="63500">
            <a:solidFill>
              <a:srgbClr val="53585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>
              <a:defRPr sz="5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warm Robots | Hardware: SoC Block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>
                <a:solidFill>
                  <a:srgbClr val="0096FF"/>
                </a:solidFill>
              </a:defRPr>
            </a:pPr>
            <a:r>
              <a:t>Swarm Robots </a:t>
            </a:r>
            <a:r>
              <a:rPr>
                <a:solidFill>
                  <a:srgbClr val="444444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|</a:t>
            </a:r>
            <a:r>
              <a:rPr>
                <a:solidFill>
                  <a:srgbClr val="444444"/>
                </a:solidFill>
              </a:rPr>
              <a:t> </a:t>
            </a:r>
            <a:r>
              <a:rPr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Hardware:</a:t>
            </a:r>
            <a:r>
              <a:rPr>
                <a:solidFill>
                  <a:srgbClr val="444444"/>
                </a:solidFill>
              </a:rPr>
              <a:t> </a:t>
            </a:r>
            <a:r>
              <a:rPr>
                <a:solidFill>
                  <a:srgbClr val="929292"/>
                </a:solidFill>
              </a:rPr>
              <a:t>SoC Block</a:t>
            </a:r>
          </a:p>
        </p:txBody>
      </p:sp>
      <p:sp>
        <p:nvSpPr>
          <p:cNvPr id="189" name="Used ESP12-S SMT Modul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Used ESP12-S SMT Module</a:t>
            </a:r>
          </a:p>
          <a:p>
            <a:r>
              <a:t> Switches for Reset and Program</a:t>
            </a:r>
          </a:p>
          <a:p>
            <a:r>
              <a:t> General purpose Red LED</a:t>
            </a:r>
          </a:p>
          <a:p>
            <a:r>
              <a:t> GPIO 4, 5, 12, and 13 for Motor Controller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3884" y="5069814"/>
            <a:ext cx="17631932" cy="7693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30399" y="2489743"/>
            <a:ext cx="3890297" cy="348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929292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rgbClr val="FF26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rgbClr val="FF26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1532</Words>
  <Application>Microsoft Macintosh PowerPoint</Application>
  <PresentationFormat>Custom</PresentationFormat>
  <Paragraphs>304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Gill Sans</vt:lpstr>
      <vt:lpstr>Helvetica</vt:lpstr>
      <vt:lpstr>Helvetica Light</vt:lpstr>
      <vt:lpstr>Helvetica Neue</vt:lpstr>
      <vt:lpstr>Helvetica Neue Light</vt:lpstr>
      <vt:lpstr>Helvetica Neue UltraLight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Bartmess</cp:lastModifiedBy>
  <cp:revision>1</cp:revision>
  <dcterms:modified xsi:type="dcterms:W3CDTF">2018-05-03T01:45:16Z</dcterms:modified>
</cp:coreProperties>
</file>