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T Sans Narrow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Narrow-regular.fntdata"/><Relationship Id="rId25" Type="http://schemas.openxmlformats.org/officeDocument/2006/relationships/slide" Target="slides/slide21.xml"/><Relationship Id="rId28" Type="http://schemas.openxmlformats.org/officeDocument/2006/relationships/font" Target="fonts/OpenSans-regular.fntdata"/><Relationship Id="rId27" Type="http://schemas.openxmlformats.org/officeDocument/2006/relationships/font" Target="fonts/PTSansNarrow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25" y="1570056"/>
            <a:ext cx="7136700" cy="15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Automatic Tea Brewing Thermos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(Team 60)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Joseph Niemerg, Vincent Murphy, Danny Yi  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ECE 445 Spring 2018  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TA: Nick Ratajczyk  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Control: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Ensure motor moves correct distance to lower tea bag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H-Bridge chip controls motor direction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Heating Element Control: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Keeps drink at desired </a:t>
            </a:r>
            <a:r>
              <a:rPr lang="en" sz="1400"/>
              <a:t>temperature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Don’t overdraw current from battery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Run on a timer determine by user input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75" y="823900"/>
            <a:ext cx="8335299" cy="41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Diagram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</a:t>
            </a:r>
            <a:r>
              <a:rPr lang="en"/>
              <a:t> ATmega328P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16 MHz with crystal oscillator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Arduino Bootloader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13 I/O Digital &amp; 6 Analog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275" y="1565500"/>
            <a:ext cx="3352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Schematics</a:t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700" y="1003773"/>
            <a:ext cx="3638850" cy="390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500" y="74000"/>
            <a:ext cx="4173350" cy="494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Rotary Encoder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Keyes - 040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Clk &amp; DT signals </a:t>
            </a:r>
            <a:r>
              <a:rPr lang="en" sz="1400"/>
              <a:t>sufficient</a:t>
            </a:r>
            <a:r>
              <a:rPr lang="en" sz="1400"/>
              <a:t> for our purposes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Tested via S/W (Arduino)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Feedback for motor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563" y="2850338"/>
            <a:ext cx="34956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 Sensor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MLX90614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Programmable (PWM mode / SMBus)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Accuracy</a:t>
            </a:r>
            <a:r>
              <a:rPr lang="en" sz="1400"/>
              <a:t> of 0.5 ° C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Range of 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-70 to +380°C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Premade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Arduino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 Library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025" y="1336525"/>
            <a:ext cx="352425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56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Heating Element: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532050" y="1340075"/>
            <a:ext cx="8079900" cy="3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Controlled by IR sensor reading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Output is either ON/OFF (Relay Completes Circuit)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Length: 15 inch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Size: 30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Gauge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Resistance: 8.437 Ohms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Input Voltage: 12 V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Power Output: 17 Watts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34245" l="0" r="58528" t="0"/>
          <a:stretch/>
        </p:blipFill>
        <p:spPr>
          <a:xfrm>
            <a:off x="5282447" y="731528"/>
            <a:ext cx="3157801" cy="415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Heating Element (Test)</a:t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300" y="1222425"/>
            <a:ext cx="5672000" cy="34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(front)</a:t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1963" l="13278" r="15521" t="3661"/>
          <a:stretch/>
        </p:blipFill>
        <p:spPr>
          <a:xfrm rot="5400000">
            <a:off x="2762263" y="-1298139"/>
            <a:ext cx="3613874" cy="85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(back)</a:t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18624" l="2944" r="3885" t="12929"/>
          <a:stretch/>
        </p:blipFill>
        <p:spPr>
          <a:xfrm>
            <a:off x="311700" y="1266325"/>
            <a:ext cx="8520605" cy="35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 a portable solution for people wanting to brew specific teas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 perfectly brewed tea without the hassle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More robust tea brewing options with an easy interface</a:t>
            </a:r>
            <a:endParaRPr sz="1400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449" y="2102600"/>
            <a:ext cx="5056852" cy="284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</a:t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Circuit changes after PCB design stage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SMBus used for IR sensor rather than PWM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Far apart connections for off-board devices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Uneven distribution of components on board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Encoder’s maximum rotational speed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Conclusion:</a:t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801425" y="1471450"/>
            <a:ext cx="77250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Future Work: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Decrease size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Better power matched battery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More robust phone app interface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Improved PCB design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Software improvements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Add loose tea drop in system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 board Programming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675" y="1274675"/>
            <a:ext cx="3257975" cy="32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10950" y="1353200"/>
            <a:ext cx="7922100" cy="2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Multiple forms of input (buttons or phone app)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Wide range of drinking/steeping temps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Maintain drinking temperature up to 20 min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Design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825" y="507801"/>
            <a:ext cx="3799800" cy="43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Design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17824" r="15289" t="0"/>
          <a:stretch/>
        </p:blipFill>
        <p:spPr>
          <a:xfrm>
            <a:off x="3493900" y="779325"/>
            <a:ext cx="4507920" cy="416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92462"/>
            <a:ext cx="8520600" cy="45986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LCD Screen and Buttons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Bluetooth</a:t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416" y="0"/>
            <a:ext cx="2893221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5656850" y="2433850"/>
            <a:ext cx="936000" cy="261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874775" y="2081650"/>
            <a:ext cx="271500" cy="352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094600" y="2081650"/>
            <a:ext cx="271500" cy="352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76" y="1646426"/>
            <a:ext cx="8683625" cy="22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57025" y="1555875"/>
            <a:ext cx="1955100" cy="18996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App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500" y="342175"/>
            <a:ext cx="2791126" cy="446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4825"/>
            <a:ext cx="5860700" cy="3210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42875" y="1054875"/>
            <a:ext cx="17616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Code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500" y="338869"/>
            <a:ext cx="2791124" cy="446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5500" y="338861"/>
            <a:ext cx="2791124" cy="446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5500" y="342188"/>
            <a:ext cx="2791124" cy="446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Lithium - Ion Battery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12 V DC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9800 mAh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2A max out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 V Voltage Divider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3.3 V Voltage Divider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225" y="310447"/>
            <a:ext cx="2374251" cy="237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12732" r="0" t="34636"/>
          <a:stretch/>
        </p:blipFill>
        <p:spPr>
          <a:xfrm>
            <a:off x="5251425" y="1953200"/>
            <a:ext cx="3892575" cy="29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