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Source Sans Pro SemiBold"/>
      <p:regular r:id="rId29"/>
      <p:bold r:id="rId30"/>
      <p:italic r:id="rId31"/>
      <p:boldItalic r:id="rId32"/>
    </p:embeddedFont>
    <p:embeddedFont>
      <p:font typeface="Source Sans Pr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AC4A39-438B-486A-9305-690D15BBB309}">
  <a:tblStyle styleId="{2CAC4A39-438B-486A-9305-690D15BBB3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SansPro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SansProSemiBold-italic.fntdata"/><Relationship Id="rId30" Type="http://schemas.openxmlformats.org/officeDocument/2006/relationships/font" Target="fonts/SourceSansProSemiBold-bold.fntdata"/><Relationship Id="rId11" Type="http://schemas.openxmlformats.org/officeDocument/2006/relationships/slide" Target="slides/slide5.xml"/><Relationship Id="rId33" Type="http://schemas.openxmlformats.org/officeDocument/2006/relationships/font" Target="fonts/SourceSansPro-regular.fntdata"/><Relationship Id="rId10" Type="http://schemas.openxmlformats.org/officeDocument/2006/relationships/slide" Target="slides/slide4.xml"/><Relationship Id="rId32" Type="http://schemas.openxmlformats.org/officeDocument/2006/relationships/font" Target="fonts/SourceSansProSemiBold-boldItalic.fntdata"/><Relationship Id="rId13" Type="http://schemas.openxmlformats.org/officeDocument/2006/relationships/slide" Target="slides/slide7.xml"/><Relationship Id="rId35" Type="http://schemas.openxmlformats.org/officeDocument/2006/relationships/font" Target="fonts/SourceSansPro-italic.fntdata"/><Relationship Id="rId12" Type="http://schemas.openxmlformats.org/officeDocument/2006/relationships/slide" Target="slides/slide6.xml"/><Relationship Id="rId34" Type="http://schemas.openxmlformats.org/officeDocument/2006/relationships/font" Target="fonts/SourceSansPr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SourceSansPr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Sean</a:t>
            </a:r>
            <a:endParaRPr sz="1000">
              <a:solidFill>
                <a:schemeClr val="dk1"/>
              </a:solidFill>
              <a:latin typeface="Source Sans Pro"/>
              <a:ea typeface="Source Sans Pro"/>
              <a:cs typeface="Source Sans Pro"/>
              <a:sym typeface="Source Sans Pro"/>
            </a:endParaRPr>
          </a:p>
          <a:p>
            <a:pPr indent="0" lvl="0" marL="0" rtl="0" algn="l">
              <a:lnSpc>
                <a:spcPct val="115000"/>
              </a:lnSpc>
              <a:spcBef>
                <a:spcPts val="14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greeting, introduce our team, ourselves, and our project</a:t>
            </a:r>
            <a:endParaRPr sz="1000">
              <a:solidFill>
                <a:schemeClr val="dk1"/>
              </a:solidFill>
              <a:latin typeface="Source Sans Pro"/>
              <a:ea typeface="Source Sans Pro"/>
              <a:cs typeface="Source Sans Pro"/>
              <a:sym typeface="Source Sans Pro"/>
            </a:endParaRPr>
          </a:p>
          <a:p>
            <a:pPr indent="0" lvl="0" marL="0" rtl="0" algn="l">
              <a:lnSpc>
                <a:spcPct val="115000"/>
              </a:lnSpc>
              <a:spcBef>
                <a:spcPts val="1400"/>
              </a:spcBef>
              <a:spcAft>
                <a:spcPts val="0"/>
              </a:spcAft>
              <a:buClr>
                <a:schemeClr val="dk1"/>
              </a:buClr>
              <a:buSzPts val="1100"/>
              <a:buFont typeface="Arial"/>
              <a:buNone/>
            </a:pPr>
            <a:r>
              <a:t/>
            </a:r>
            <a:endParaRPr>
              <a:solidFill>
                <a:schemeClr val="dk1"/>
              </a:solidFill>
              <a:latin typeface="Source Sans Pro"/>
              <a:ea typeface="Source Sans Pro"/>
              <a:cs typeface="Source Sans Pro"/>
              <a:sym typeface="Source Sans Pro"/>
            </a:endParaRPr>
          </a:p>
          <a:p>
            <a:pPr indent="0" lvl="0" marL="0" rtl="0" algn="l">
              <a:lnSpc>
                <a:spcPct val="115000"/>
              </a:lnSpc>
              <a:spcBef>
                <a:spcPts val="1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Metacarpophalangeal(MCP) Abduction and Adduction Force Feedback Gloves for VR</a:t>
            </a:r>
            <a:endParaRPr>
              <a:solidFill>
                <a:schemeClr val="dk1"/>
              </a:solidFill>
              <a:latin typeface="Source Sans Pro"/>
              <a:ea typeface="Source Sans Pro"/>
              <a:cs typeface="Source Sans Pro"/>
              <a:sym typeface="Source Sans Pro"/>
            </a:endParaRPr>
          </a:p>
          <a:p>
            <a:pPr indent="0" lvl="0" marL="0" rtl="0" algn="l">
              <a:lnSpc>
                <a:spcPct val="115000"/>
              </a:lnSpc>
              <a:spcBef>
                <a:spcPts val="1400"/>
              </a:spcBef>
              <a:spcAft>
                <a:spcPts val="400"/>
              </a:spcAft>
              <a:buClr>
                <a:schemeClr val="dk1"/>
              </a:buClr>
              <a:buSzPts val="1100"/>
              <a:buFont typeface="Arial"/>
              <a:buNone/>
            </a:pPr>
            <a:r>
              <a:t/>
            </a:r>
            <a:endParaRPr sz="10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ae7540ce5f_2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ae7540ce5f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ae7540ce5f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ae7540ce5f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ae7540ce5f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ae7540ce5f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our 2nd version of the PCB. As you can see it’s a bit large for what it does, but it can become more compact if we keep working on the project in the future.</a:t>
            </a:r>
            <a:endParaRPr/>
          </a:p>
          <a:p>
            <a:pPr indent="0" lvl="0" marL="0" rtl="0" algn="l">
              <a:spcBef>
                <a:spcPts val="0"/>
              </a:spcBef>
              <a:spcAft>
                <a:spcPts val="0"/>
              </a:spcAft>
              <a:buNone/>
            </a:pPr>
            <a:r>
              <a:rPr lang="en"/>
              <a:t>Our PCB is composed of many different parts.</a:t>
            </a:r>
            <a:endParaRPr/>
          </a:p>
          <a:p>
            <a:pPr indent="0" lvl="0" marL="0" rtl="0" algn="l">
              <a:spcBef>
                <a:spcPts val="0"/>
              </a:spcBef>
              <a:spcAft>
                <a:spcPts val="0"/>
              </a:spcAft>
              <a:buNone/>
            </a:pPr>
            <a:r>
              <a:rPr lang="en"/>
              <a:t>This is our Microcontroller, stm32, which is one of the most </a:t>
            </a:r>
            <a:r>
              <a:rPr lang="en"/>
              <a:t>commonly used microcontrollers for such projects.</a:t>
            </a:r>
            <a:endParaRPr/>
          </a:p>
          <a:p>
            <a:pPr indent="0" lvl="0" marL="0" rtl="0" algn="l">
              <a:spcBef>
                <a:spcPts val="0"/>
              </a:spcBef>
              <a:spcAft>
                <a:spcPts val="0"/>
              </a:spcAft>
              <a:buNone/>
            </a:pPr>
            <a:r>
              <a:rPr lang="en"/>
              <a:t>This is FT232, it enable us to convert </a:t>
            </a:r>
            <a:r>
              <a:rPr lang="en"/>
              <a:t>USB to UART,</a:t>
            </a:r>
            <a:endParaRPr/>
          </a:p>
          <a:p>
            <a:pPr indent="0" lvl="0" marL="0" rtl="0" algn="l">
              <a:spcBef>
                <a:spcPts val="0"/>
              </a:spcBef>
              <a:spcAft>
                <a:spcPts val="0"/>
              </a:spcAft>
              <a:buNone/>
            </a:pPr>
            <a:r>
              <a:rPr lang="en"/>
              <a:t>With this Micro USB port, we transfer data between the PC and the control subsystem,</a:t>
            </a:r>
            <a:endParaRPr/>
          </a:p>
          <a:p>
            <a:pPr indent="0" lvl="0" marL="0" rtl="0" algn="l">
              <a:spcBef>
                <a:spcPts val="0"/>
              </a:spcBef>
              <a:spcAft>
                <a:spcPts val="0"/>
              </a:spcAft>
              <a:buNone/>
            </a:pPr>
            <a:r>
              <a:rPr lang="en"/>
              <a:t>Here is a 5V power input. This was our main source of power for the board, we just used a 5V barrel jack wall adapter.</a:t>
            </a:r>
            <a:endParaRPr/>
          </a:p>
          <a:p>
            <a:pPr indent="0" lvl="0" marL="0" rtl="0" algn="l">
              <a:spcBef>
                <a:spcPts val="0"/>
              </a:spcBef>
              <a:spcAft>
                <a:spcPts val="0"/>
              </a:spcAft>
              <a:buNone/>
            </a:pPr>
            <a:r>
              <a:rPr lang="en"/>
              <a:t>We also added a linear voltage regulator to drop the voltage from 5V to 3.3V for the microcontroller,</a:t>
            </a:r>
            <a:endParaRPr/>
          </a:p>
          <a:p>
            <a:pPr indent="0" lvl="0" marL="0" rtl="0" algn="l">
              <a:spcBef>
                <a:spcPts val="0"/>
              </a:spcBef>
              <a:spcAft>
                <a:spcPts val="0"/>
              </a:spcAft>
              <a:buNone/>
            </a:pPr>
            <a:r>
              <a:rPr lang="en"/>
              <a:t>And some test pads, these were very helpful when we were finding problems when our device didn’t work properly.</a:t>
            </a:r>
            <a:endParaRPr/>
          </a:p>
          <a:p>
            <a:pPr indent="0" lvl="0" marL="0" rtl="0" algn="l">
              <a:spcBef>
                <a:spcPts val="0"/>
              </a:spcBef>
              <a:spcAft>
                <a:spcPts val="0"/>
              </a:spcAft>
              <a:buNone/>
            </a:pPr>
            <a:r>
              <a:rPr lang="en"/>
              <a:t>There are very many pin headers but I want to show you this area over here. These pin headers &amp; pin holes combination is for our servos and we put the pinholes to let us add resistors in case we need it to drop the current goes into the servos.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a2a72b4dc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a2a72b4dc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13:</a:t>
            </a:r>
            <a:r>
              <a:rPr lang="en">
                <a:solidFill>
                  <a:schemeClr val="dk1"/>
                </a:solidFill>
              </a:rPr>
              <a:t> So, the next important subsystem in our product is the Controls Subsystem. If the mechanical aspect was the “brawn”, the controls subsystem can be seen as the “brain” of the VR glove.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configuration of the subsystem can be explained by the simple block diagram shown here, but in terms of functionality, powered by an STM32 MCU, this module exists to primarily perform 2 tasks: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Send physical finger positions to the graphics platform to accurately represent them as virtual fingers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Receive virtual finger collision info from the graphics platform to accurately translate the same haptic feedback to the physical finger.</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diagram, Potentiometers can be interpreted as the physical finger position and the servo as the finger haptic feedback mechanism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a2a72b4dc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a2a72b4dc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14: </a:t>
            </a:r>
            <a:r>
              <a:rPr lang="en">
                <a:solidFill>
                  <a:schemeClr val="dk1"/>
                </a:solidFill>
              </a:rPr>
              <a:t>The two tasks mentioned earlier are illustrated in this slide by algorithm flowcharts.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ae7540ce5f_4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ae7540ce5f_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ae7540ce5f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ae7540ce5f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16:</a:t>
            </a:r>
            <a:r>
              <a:rPr lang="en">
                <a:solidFill>
                  <a:schemeClr val="dk1"/>
                </a:solidFill>
              </a:rPr>
              <a:t> Now that the subsystems have been explained, we’ll refer back to the objectives this project aimed to achieve and present the different requirements for the glove and the corresponding verifications.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 won’t go into detail now about what each requirement achieves, but our team members can explain further if anyone has questions at the end.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here’s our project requirements.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a343d13e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a343d13e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Slide 17:</a:t>
            </a:r>
            <a:r>
              <a:rPr lang="en">
                <a:solidFill>
                  <a:schemeClr val="dk1"/>
                </a:solidFill>
              </a:rPr>
              <a:t> And here are our corresponding verifications. We’ll play the videos at the end if you had any question about these tests.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ae7540ce5f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ae7540ce5f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ae7540ce5f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ae7540ce5f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ae7540ce5f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ae7540ce5f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You'd be curious about why we wanted to make another version of VR force feedback gloves </a:t>
            </a:r>
            <a:r>
              <a:rPr lang="en"/>
              <a:t>even though</a:t>
            </a:r>
            <a:r>
              <a:rPr lang="en"/>
              <a:t> we </a:t>
            </a:r>
            <a:r>
              <a:rPr lang="en"/>
              <a:t>already</a:t>
            </a:r>
            <a:r>
              <a:rPr lang="en"/>
              <a:t> have a few different options out there.</a:t>
            </a:r>
            <a:endParaRPr/>
          </a:p>
          <a:p>
            <a:pPr indent="0" lvl="0" marL="0" rtl="0" algn="l">
              <a:spcBef>
                <a:spcPts val="0"/>
              </a:spcBef>
              <a:spcAft>
                <a:spcPts val="0"/>
              </a:spcAft>
              <a:buClr>
                <a:schemeClr val="dk1"/>
              </a:buClr>
              <a:buSzPts val="1100"/>
              <a:buFont typeface="Arial"/>
              <a:buNone/>
            </a:pPr>
            <a:r>
              <a:rPr lang="en"/>
              <a:t>During our introduction, we'll present what was our motivation to start our project, what are some problems of VR force feedback gloves for sale currently, and a short demo video of our </a:t>
            </a:r>
            <a:r>
              <a:rPr lang="en"/>
              <a:t>device just </a:t>
            </a:r>
            <a:r>
              <a:rPr lang="en"/>
              <a:t>to briefly show you what it does.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ae7540ce5f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ae7540ce5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ae7540ce5f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ae7540ce5f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a2a72b4dc2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a2a72b4dc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ae7540ce5f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ae7540ce5f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 here is our motivation of building our new version of VR force feedback gloves.</a:t>
            </a:r>
            <a:endParaRPr/>
          </a:p>
          <a:p>
            <a:pPr indent="0" lvl="0" marL="0" rtl="0" algn="l">
              <a:spcBef>
                <a:spcPts val="0"/>
              </a:spcBef>
              <a:spcAft>
                <a:spcPts val="0"/>
              </a:spcAft>
              <a:buClr>
                <a:schemeClr val="dk1"/>
              </a:buClr>
              <a:buSzPts val="1100"/>
              <a:buFont typeface="Arial"/>
              <a:buNone/>
            </a:pPr>
            <a:r>
              <a:rPr lang="en"/>
              <a:t>The market for VR devices is growing rapidly. Some VR devices provide you only visual effects and some other devices provide you even more experience like force feedback or thermal feedback, etc., however none of those products provide force feedback for the finger's lateral movement based on our research.</a:t>
            </a:r>
            <a:endParaRPr/>
          </a:p>
          <a:p>
            <a:pPr indent="0" lvl="0" marL="0" rtl="0" algn="l">
              <a:spcBef>
                <a:spcPts val="0"/>
              </a:spcBef>
              <a:spcAft>
                <a:spcPts val="0"/>
              </a:spcAft>
              <a:buClr>
                <a:schemeClr val="dk1"/>
              </a:buClr>
              <a:buSzPts val="1100"/>
              <a:buFont typeface="Arial"/>
              <a:buNone/>
            </a:pPr>
            <a:r>
              <a:rPr lang="en"/>
              <a:t>We focused on the force feedback because we thought it could be used in many different fields to either receive feedback from the VR platform or vice versa.</a:t>
            </a:r>
            <a:endParaRPr/>
          </a:p>
          <a:p>
            <a:pPr indent="0" lvl="0" marL="0" rtl="0" algn="l">
              <a:spcBef>
                <a:spcPts val="0"/>
              </a:spcBef>
              <a:spcAft>
                <a:spcPts val="0"/>
              </a:spcAft>
              <a:buClr>
                <a:schemeClr val="dk1"/>
              </a:buClr>
              <a:buSzPts val="1100"/>
              <a:buFont typeface="Arial"/>
              <a:buNone/>
            </a:pPr>
            <a:r>
              <a:rPr lang="en"/>
              <a:t>There are already some products that give you force feedback for the finger's flexion and extension , but not for side-to-side movement.</a:t>
            </a:r>
            <a:endParaRPr/>
          </a:p>
          <a:p>
            <a:pPr indent="0" lvl="0" marL="0" rtl="0" algn="l">
              <a:spcBef>
                <a:spcPts val="0"/>
              </a:spcBef>
              <a:spcAft>
                <a:spcPts val="0"/>
              </a:spcAft>
              <a:buClr>
                <a:schemeClr val="dk1"/>
              </a:buClr>
              <a:buSzPts val="1100"/>
              <a:buFont typeface="Arial"/>
              <a:buNone/>
            </a:pPr>
            <a:r>
              <a:rPr lang="en"/>
              <a:t>If we have such VR force feedback gloves that support force feedback for both flexion-extension and lateral movement of fingers, it would become a more intuitive device to use in real world.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ae7540ce5f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ae7540ce5f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We have commercial and open source options when it comes to purchase a pair of VR force feedback gloves.</a:t>
            </a:r>
            <a:endParaRPr/>
          </a:p>
          <a:p>
            <a:pPr indent="0" lvl="0" marL="0" rtl="0" algn="l">
              <a:spcBef>
                <a:spcPts val="0"/>
              </a:spcBef>
              <a:spcAft>
                <a:spcPts val="0"/>
              </a:spcAft>
              <a:buClr>
                <a:schemeClr val="dk1"/>
              </a:buClr>
              <a:buSzPts val="1100"/>
              <a:buFont typeface="Arial"/>
              <a:buNone/>
            </a:pPr>
            <a:r>
              <a:rPr lang="en"/>
              <a:t>However there are some good things and bad things about each option.</a:t>
            </a:r>
            <a:endParaRPr/>
          </a:p>
          <a:p>
            <a:pPr indent="0" lvl="0" marL="0" rtl="0" algn="l">
              <a:spcBef>
                <a:spcPts val="0"/>
              </a:spcBef>
              <a:spcAft>
                <a:spcPts val="0"/>
              </a:spcAft>
              <a:buClr>
                <a:schemeClr val="dk1"/>
              </a:buClr>
              <a:buSzPts val="1100"/>
              <a:buFont typeface="Arial"/>
              <a:buNone/>
            </a:pPr>
            <a:r>
              <a:rPr lang="en"/>
              <a:t>Commercial ones, they are quality, ready to be used, but they are expensive because they are mostly targeted towards industry and research. Some commercial products do track side-to-side movements of the fingers, but none of them gives you side-to-side force feedback based on our research.</a:t>
            </a:r>
            <a:endParaRPr/>
          </a:p>
          <a:p>
            <a:pPr indent="0" lvl="0" marL="0" rtl="0" algn="l">
              <a:spcBef>
                <a:spcPts val="0"/>
              </a:spcBef>
              <a:spcAft>
                <a:spcPts val="0"/>
              </a:spcAft>
              <a:buClr>
                <a:schemeClr val="dk1"/>
              </a:buClr>
              <a:buSzPts val="1100"/>
              <a:buFont typeface="Arial"/>
              <a:buNone/>
            </a:pPr>
            <a:r>
              <a:rPr lang="en"/>
              <a:t>Open source options are cheap, anyone can have access to them, but they are too bulky and takes you a good amount of time to build them. Also, </a:t>
            </a:r>
            <a:r>
              <a:rPr lang="en"/>
              <a:t>none</a:t>
            </a:r>
            <a:r>
              <a:rPr lang="en"/>
              <a:t> of them supports side-to-side movement tracking nor side-to-side force feedback.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a343d13e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a343d13e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get started with our design overview, I’ll show you guys a short video demo. It will briefly show you how our lateral force feedback works.</a:t>
            </a:r>
            <a:endParaRPr/>
          </a:p>
          <a:p>
            <a:pPr indent="0" lvl="0" marL="0" rtl="0" algn="l">
              <a:spcBef>
                <a:spcPts val="0"/>
              </a:spcBef>
              <a:spcAft>
                <a:spcPts val="0"/>
              </a:spcAft>
              <a:buNone/>
            </a:pPr>
            <a:r>
              <a:rPr lang="en"/>
              <a:t>The white rectangles are our VR obstacles and when the VR fingers hit the obstacles, our force feedback glove should restrict the finger movement to the side where the obstacle is.</a:t>
            </a:r>
            <a:endParaRPr/>
          </a:p>
          <a:p>
            <a:pPr indent="0" lvl="0" marL="0" rtl="0" algn="l">
              <a:spcBef>
                <a:spcPts val="0"/>
              </a:spcBef>
              <a:spcAft>
                <a:spcPts val="0"/>
              </a:spcAft>
              <a:buNone/>
            </a:pPr>
            <a:r>
              <a:rPr lang="en"/>
              <a:t>As you can see the finger moves freely in the </a:t>
            </a:r>
            <a:r>
              <a:rPr lang="en"/>
              <a:t>direction without an obstacle, but when we try to move the finger towards the obstacle, it won’t go further.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ae7540ce5f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ae7540ce5f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chemeClr val="dk1"/>
                </a:solidFill>
              </a:rPr>
              <a:t>Slide 6:</a:t>
            </a:r>
            <a:r>
              <a:rPr lang="en">
                <a:solidFill>
                  <a:schemeClr val="dk1"/>
                </a:solidFill>
              </a:rPr>
              <a:t> Now that we’ve introduced our completed project and explained vaguely its purpose and functionality, </a:t>
            </a:r>
            <a:endParaRPr>
              <a:solidFill>
                <a:schemeClr val="dk1"/>
              </a:solidFill>
            </a:endParaRPr>
          </a:p>
          <a:p>
            <a:pPr indent="0" lvl="0" marL="0" rtl="0" algn="l">
              <a:spcBef>
                <a:spcPts val="0"/>
              </a:spcBef>
              <a:spcAft>
                <a:spcPts val="0"/>
              </a:spcAft>
              <a:buNone/>
            </a:pPr>
            <a:r>
              <a:rPr lang="en">
                <a:solidFill>
                  <a:schemeClr val="dk1"/>
                </a:solidFill>
              </a:rPr>
              <a:t>we’ll dive deeper into its development process and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 the different modules integrated within the achieved product.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So I’ll first state some HL requirements,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then I’ll show the block diagram to give you a visual of how the modular glove design looks like.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Then, my partners and I will each give a brief overview of the different subsystems (Mechanical, PCB, FW, SW) we individually contributed towards on this project.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I’ll conclude with some of the requirements each system sought to achieve and the validation tests conducted to verify them.</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ae7540ce5f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ae7540ce5f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a:solidFill>
                  <a:schemeClr val="dk1"/>
                </a:solidFill>
              </a:rPr>
              <a:t>Slide 7: </a:t>
            </a:r>
            <a:r>
              <a:rPr lang="en">
                <a:solidFill>
                  <a:schemeClr val="dk1"/>
                </a:solidFill>
              </a:rPr>
              <a:t>So here are our high level requirements for the glove we set at the beginning of the semester.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tailored our design so that the finished product would be able to successfully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u="sng">
                <a:solidFill>
                  <a:schemeClr val="dk1"/>
                </a:solidFill>
              </a:rPr>
              <a:t>Restrict</a:t>
            </a:r>
            <a:r>
              <a:rPr lang="en">
                <a:solidFill>
                  <a:schemeClr val="dk1"/>
                </a:solidFill>
              </a:rPr>
              <a:t> and </a:t>
            </a:r>
            <a:r>
              <a:rPr lang="en" u="sng">
                <a:solidFill>
                  <a:schemeClr val="dk1"/>
                </a:solidFill>
              </a:rPr>
              <a:t>Track</a:t>
            </a:r>
            <a:r>
              <a:rPr lang="en">
                <a:solidFill>
                  <a:schemeClr val="dk1"/>
                </a:solidFill>
              </a:rPr>
              <a:t> user’s finger position with a maximum error of 2.5 degrees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u="sng">
                <a:solidFill>
                  <a:schemeClr val="dk1"/>
                </a:solidFill>
              </a:rPr>
              <a:t>Retain</a:t>
            </a:r>
            <a:r>
              <a:rPr lang="en">
                <a:solidFill>
                  <a:schemeClr val="dk1"/>
                </a:solidFill>
              </a:rPr>
              <a:t> the finger’s restriction torque within a harmless range shown here.</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We’ll later show test results that verify our product upheld these requirements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ae7540ce5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ae7540ce5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Yoonseo</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Slide 8: </a:t>
            </a:r>
            <a:r>
              <a:rPr lang="en">
                <a:solidFill>
                  <a:schemeClr val="dk1"/>
                </a:solidFill>
              </a:rPr>
              <a:t>Before we delve deeper into the different types of modules,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here’s the block diagram that’ll help you visualize the integration of the 4 main subsystems of our product: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Controls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Power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Mechanical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ae7540ce5f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ae7540ce5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Aaron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9" name="Shape 9"/>
        <p:cNvGrpSpPr/>
        <p:nvPr/>
      </p:nvGrpSpPr>
      <p:grpSpPr>
        <a:xfrm>
          <a:off x="0" y="0"/>
          <a:ext cx="0" cy="0"/>
          <a:chOff x="0" y="0"/>
          <a:chExt cx="0" cy="0"/>
        </a:xfrm>
      </p:grpSpPr>
      <p:pic>
        <p:nvPicPr>
          <p:cNvPr descr="Background pattern&#10;&#10;Description automatically generated with medium confidence" id="10" name="Google Shape;10;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 name="Google Shape;11;p2"/>
          <p:cNvSpPr txBox="1"/>
          <p:nvPr>
            <p:ph idx="1" type="body"/>
          </p:nvPr>
        </p:nvSpPr>
        <p:spPr>
          <a:xfrm>
            <a:off x="1939687" y="1622659"/>
            <a:ext cx="7202400" cy="12108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4500"/>
              <a:buNone/>
              <a:defRPr sz="45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 name="Google Shape;12;p2"/>
          <p:cNvSpPr txBox="1"/>
          <p:nvPr>
            <p:ph idx="2" type="body"/>
          </p:nvPr>
        </p:nvSpPr>
        <p:spPr>
          <a:xfrm>
            <a:off x="1941539" y="2771026"/>
            <a:ext cx="7202400" cy="576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 name="Google Shape;13;p2"/>
          <p:cNvSpPr txBox="1"/>
          <p:nvPr>
            <p:ph idx="3" type="body"/>
          </p:nvPr>
        </p:nvSpPr>
        <p:spPr>
          <a:xfrm>
            <a:off x="1941539" y="3347003"/>
            <a:ext cx="7202400" cy="576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2">
  <p:cSld name="Transition Slide 2">
    <p:spTree>
      <p:nvGrpSpPr>
        <p:cNvPr id="72" name="Shape 72"/>
        <p:cNvGrpSpPr/>
        <p:nvPr/>
      </p:nvGrpSpPr>
      <p:grpSpPr>
        <a:xfrm>
          <a:off x="0" y="0"/>
          <a:ext cx="0" cy="0"/>
          <a:chOff x="0" y="0"/>
          <a:chExt cx="0" cy="0"/>
        </a:xfrm>
      </p:grpSpPr>
      <p:pic>
        <p:nvPicPr>
          <p:cNvPr descr="A picture containing orange, yellow, bright&#10;&#10;Description automatically generated" id="73" name="Google Shape;73;p11"/>
          <p:cNvPicPr preferRelativeResize="0"/>
          <p:nvPr/>
        </p:nvPicPr>
        <p:blipFill rotWithShape="1">
          <a:blip r:embed="rId2">
            <a:alphaModFix/>
          </a:blip>
          <a:srcRect b="0" l="0" r="0" t="0"/>
          <a:stretch/>
        </p:blipFill>
        <p:spPr>
          <a:xfrm>
            <a:off x="1850" y="0"/>
            <a:ext cx="9140300" cy="5143501"/>
          </a:xfrm>
          <a:prstGeom prst="rect">
            <a:avLst/>
          </a:prstGeom>
          <a:noFill/>
          <a:ln>
            <a:noFill/>
          </a:ln>
        </p:spPr>
      </p:pic>
      <p:pic>
        <p:nvPicPr>
          <p:cNvPr id="74" name="Google Shape;74;p11"/>
          <p:cNvPicPr preferRelativeResize="0"/>
          <p:nvPr/>
        </p:nvPicPr>
        <p:blipFill rotWithShape="1">
          <a:blip r:embed="rId3">
            <a:alphaModFix/>
          </a:blip>
          <a:srcRect b="0" l="0" r="0" t="0"/>
          <a:stretch/>
        </p:blipFill>
        <p:spPr>
          <a:xfrm>
            <a:off x="8323706" y="208353"/>
            <a:ext cx="396431" cy="573598"/>
          </a:xfrm>
          <a:prstGeom prst="rect">
            <a:avLst/>
          </a:prstGeom>
          <a:noFill/>
          <a:ln>
            <a:noFill/>
          </a:ln>
        </p:spPr>
      </p:pic>
      <p:sp>
        <p:nvSpPr>
          <p:cNvPr id="75" name="Google Shape;75;p11"/>
          <p:cNvSpPr txBox="1"/>
          <p:nvPr>
            <p:ph type="title"/>
          </p:nvPr>
        </p:nvSpPr>
        <p:spPr>
          <a:xfrm>
            <a:off x="628650" y="2015997"/>
            <a:ext cx="7886700" cy="9942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lt1"/>
              </a:buClr>
              <a:buSzPts val="4500"/>
              <a:buFont typeface="Source Sans Pro Semi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1"/>
          <p:cNvSpPr/>
          <p:nvPr/>
        </p:nvSpPr>
        <p:spPr>
          <a:xfrm>
            <a:off x="4091748" y="3119461"/>
            <a:ext cx="956700" cy="106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7" name="Google Shape;77;p11"/>
          <p:cNvSpPr txBox="1"/>
          <p:nvPr>
            <p:ph idx="1"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ontent Slide 1">
    <p:spTree>
      <p:nvGrpSpPr>
        <p:cNvPr id="79" name="Shape 79"/>
        <p:cNvGrpSpPr/>
        <p:nvPr/>
      </p:nvGrpSpPr>
      <p:grpSpPr>
        <a:xfrm>
          <a:off x="0" y="0"/>
          <a:ext cx="0" cy="0"/>
          <a:chOff x="0" y="0"/>
          <a:chExt cx="0" cy="0"/>
        </a:xfrm>
      </p:grpSpPr>
      <p:sp>
        <p:nvSpPr>
          <p:cNvPr id="80" name="Google Shape;80;p12"/>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1" name="Google Shape;81;p12"/>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82" name="Google Shape;82;p12"/>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83" name="Google Shape;83;p12"/>
          <p:cNvSpPr txBox="1"/>
          <p:nvPr>
            <p:ph idx="2" type="body"/>
          </p:nvPr>
        </p:nvSpPr>
        <p:spPr>
          <a:xfrm>
            <a:off x="490671" y="1435152"/>
            <a:ext cx="77775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2"/>
          <p:cNvSpPr txBox="1"/>
          <p:nvPr>
            <p:ph idx="3" type="body"/>
          </p:nvPr>
        </p:nvSpPr>
        <p:spPr>
          <a:xfrm>
            <a:off x="489347" y="2016604"/>
            <a:ext cx="7777500" cy="722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2"/>
          <p:cNvSpPr txBox="1"/>
          <p:nvPr>
            <p:ph idx="4" type="body"/>
          </p:nvPr>
        </p:nvSpPr>
        <p:spPr>
          <a:xfrm>
            <a:off x="490671" y="2968341"/>
            <a:ext cx="77775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2"/>
          <p:cNvSpPr txBox="1"/>
          <p:nvPr>
            <p:ph idx="5" type="body"/>
          </p:nvPr>
        </p:nvSpPr>
        <p:spPr>
          <a:xfrm>
            <a:off x="489347" y="3549793"/>
            <a:ext cx="7777500" cy="722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2"/>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88" name="Google Shape;88;p12"/>
          <p:cNvSpPr txBox="1"/>
          <p:nvPr>
            <p:ph idx="6"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92" name="Google Shape;92;p13"/>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3" name="Google Shape;93;p13"/>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90671" y="1507499"/>
            <a:ext cx="36573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13"/>
          <p:cNvSpPr txBox="1"/>
          <p:nvPr>
            <p:ph idx="3" type="body"/>
          </p:nvPr>
        </p:nvSpPr>
        <p:spPr>
          <a:xfrm>
            <a:off x="489347" y="2088950"/>
            <a:ext cx="3657300" cy="1616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13"/>
          <p:cNvSpPr txBox="1"/>
          <p:nvPr>
            <p:ph idx="4" type="body"/>
          </p:nvPr>
        </p:nvSpPr>
        <p:spPr>
          <a:xfrm>
            <a:off x="4611002" y="1507499"/>
            <a:ext cx="36573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13"/>
          <p:cNvSpPr txBox="1"/>
          <p:nvPr>
            <p:ph idx="5" type="body"/>
          </p:nvPr>
        </p:nvSpPr>
        <p:spPr>
          <a:xfrm>
            <a:off x="4609678" y="2088950"/>
            <a:ext cx="3657300" cy="1616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13"/>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99" name="Google Shape;99;p13"/>
          <p:cNvSpPr txBox="1"/>
          <p:nvPr>
            <p:ph idx="6"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101" name="Shape 101"/>
        <p:cNvGrpSpPr/>
        <p:nvPr/>
      </p:nvGrpSpPr>
      <p:grpSpPr>
        <a:xfrm>
          <a:off x="0" y="0"/>
          <a:ext cx="0" cy="0"/>
          <a:chOff x="0" y="0"/>
          <a:chExt cx="0" cy="0"/>
        </a:xfrm>
      </p:grpSpPr>
      <p:sp>
        <p:nvSpPr>
          <p:cNvPr id="102" name="Google Shape;102;p14"/>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03" name="Google Shape;103;p14"/>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04" name="Google Shape;104;p14"/>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05" name="Google Shape;105;p14"/>
          <p:cNvSpPr txBox="1"/>
          <p:nvPr>
            <p:ph idx="2" type="body"/>
          </p:nvPr>
        </p:nvSpPr>
        <p:spPr>
          <a:xfrm>
            <a:off x="490671" y="1507499"/>
            <a:ext cx="36573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14"/>
          <p:cNvSpPr txBox="1"/>
          <p:nvPr>
            <p:ph idx="3" type="body"/>
          </p:nvPr>
        </p:nvSpPr>
        <p:spPr>
          <a:xfrm>
            <a:off x="488311" y="2081213"/>
            <a:ext cx="3657300" cy="20013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0"/>
              </a:spcBef>
              <a:spcAft>
                <a:spcPts val="0"/>
              </a:spcAft>
              <a:buClr>
                <a:schemeClr val="dk1"/>
              </a:buClr>
              <a:buSzPts val="1500"/>
              <a:buFont typeface="Courier New"/>
              <a:buChar char="o"/>
              <a:defRPr sz="1500"/>
            </a:lvl1pPr>
            <a:lvl2pPr indent="-317500" lvl="1" marL="914400" algn="l">
              <a:lnSpc>
                <a:spcPct val="100000"/>
              </a:lnSpc>
              <a:spcBef>
                <a:spcPts val="0"/>
              </a:spcBef>
              <a:spcAft>
                <a:spcPts val="0"/>
              </a:spcAft>
              <a:buClr>
                <a:schemeClr val="dk1"/>
              </a:buClr>
              <a:buSzPts val="1400"/>
              <a:buFont typeface="Courier New"/>
              <a:buChar char="o"/>
              <a:defRPr sz="1400"/>
            </a:lvl2pPr>
            <a:lvl3pPr indent="-317500" lvl="2" marL="1371600" algn="l">
              <a:lnSpc>
                <a:spcPct val="100000"/>
              </a:lnSpc>
              <a:spcBef>
                <a:spcPts val="0"/>
              </a:spcBef>
              <a:spcAft>
                <a:spcPts val="0"/>
              </a:spcAft>
              <a:buClr>
                <a:schemeClr val="dk1"/>
              </a:buClr>
              <a:buSzPts val="1400"/>
              <a:buFont typeface="Courier New"/>
              <a:buChar char="o"/>
              <a:defRPr sz="1400"/>
            </a:lvl3pPr>
            <a:lvl4pPr indent="-317500" lvl="3" marL="1828800" algn="l">
              <a:lnSpc>
                <a:spcPct val="100000"/>
              </a:lnSpc>
              <a:spcBef>
                <a:spcPts val="0"/>
              </a:spcBef>
              <a:spcAft>
                <a:spcPts val="0"/>
              </a:spcAft>
              <a:buClr>
                <a:schemeClr val="dk1"/>
              </a:buClr>
              <a:buSzPts val="1400"/>
              <a:buFont typeface="Courier New"/>
              <a:buChar char="o"/>
              <a:defRPr/>
            </a:lvl4pPr>
            <a:lvl5pPr indent="-317500" lvl="4" marL="2286000" algn="l">
              <a:lnSpc>
                <a:spcPct val="100000"/>
              </a:lnSpc>
              <a:spcBef>
                <a:spcPts val="0"/>
              </a:spcBef>
              <a:spcAft>
                <a:spcPts val="0"/>
              </a:spcAft>
              <a:buClr>
                <a:schemeClr val="dk1"/>
              </a:buClr>
              <a:buSzPts val="1400"/>
              <a:buFont typeface="Courier New"/>
              <a:buChar char="o"/>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 name="Google Shape;107;p14"/>
          <p:cNvSpPr txBox="1"/>
          <p:nvPr>
            <p:ph idx="4" type="body"/>
          </p:nvPr>
        </p:nvSpPr>
        <p:spPr>
          <a:xfrm>
            <a:off x="4611002" y="1507499"/>
            <a:ext cx="36573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 name="Google Shape;108;p14"/>
          <p:cNvSpPr txBox="1"/>
          <p:nvPr>
            <p:ph idx="5" type="body"/>
          </p:nvPr>
        </p:nvSpPr>
        <p:spPr>
          <a:xfrm>
            <a:off x="4608641" y="2081098"/>
            <a:ext cx="3657300" cy="20013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0"/>
              </a:spcBef>
              <a:spcAft>
                <a:spcPts val="0"/>
              </a:spcAft>
              <a:buClr>
                <a:schemeClr val="dk1"/>
              </a:buClr>
              <a:buSzPts val="1500"/>
              <a:buFont typeface="Courier New"/>
              <a:buChar char="o"/>
              <a:defRPr sz="1500"/>
            </a:lvl1pPr>
            <a:lvl2pPr indent="-317500" lvl="1" marL="914400" algn="l">
              <a:lnSpc>
                <a:spcPct val="100000"/>
              </a:lnSpc>
              <a:spcBef>
                <a:spcPts val="0"/>
              </a:spcBef>
              <a:spcAft>
                <a:spcPts val="0"/>
              </a:spcAft>
              <a:buClr>
                <a:schemeClr val="dk1"/>
              </a:buClr>
              <a:buSzPts val="1400"/>
              <a:buFont typeface="Courier New"/>
              <a:buChar char="o"/>
              <a:defRPr sz="1400"/>
            </a:lvl2pPr>
            <a:lvl3pPr indent="-317500" lvl="2" marL="1371600" algn="l">
              <a:lnSpc>
                <a:spcPct val="100000"/>
              </a:lnSpc>
              <a:spcBef>
                <a:spcPts val="0"/>
              </a:spcBef>
              <a:spcAft>
                <a:spcPts val="0"/>
              </a:spcAft>
              <a:buClr>
                <a:schemeClr val="dk1"/>
              </a:buClr>
              <a:buSzPts val="1400"/>
              <a:buFont typeface="Courier New"/>
              <a:buChar char="o"/>
              <a:defRPr sz="1400"/>
            </a:lvl3pPr>
            <a:lvl4pPr indent="-317500" lvl="3" marL="1828800" algn="l">
              <a:lnSpc>
                <a:spcPct val="100000"/>
              </a:lnSpc>
              <a:spcBef>
                <a:spcPts val="0"/>
              </a:spcBef>
              <a:spcAft>
                <a:spcPts val="0"/>
              </a:spcAft>
              <a:buClr>
                <a:schemeClr val="dk1"/>
              </a:buClr>
              <a:buSzPts val="1400"/>
              <a:buFont typeface="Courier New"/>
              <a:buChar char="o"/>
              <a:defRPr/>
            </a:lvl4pPr>
            <a:lvl5pPr indent="-317500" lvl="4" marL="2286000" algn="l">
              <a:lnSpc>
                <a:spcPct val="100000"/>
              </a:lnSpc>
              <a:spcBef>
                <a:spcPts val="0"/>
              </a:spcBef>
              <a:spcAft>
                <a:spcPts val="0"/>
              </a:spcAft>
              <a:buClr>
                <a:schemeClr val="dk1"/>
              </a:buClr>
              <a:buSzPts val="1400"/>
              <a:buFont typeface="Courier New"/>
              <a:buChar char="o"/>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 name="Google Shape;109;p14"/>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0" name="Google Shape;110;p14"/>
          <p:cNvSpPr txBox="1"/>
          <p:nvPr>
            <p:ph idx="6"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ntent Slide 4">
  <p:cSld name=" Content Slide 4">
    <p:spTree>
      <p:nvGrpSpPr>
        <p:cNvPr id="112" name="Shape 112"/>
        <p:cNvGrpSpPr/>
        <p:nvPr/>
      </p:nvGrpSpPr>
      <p:grpSpPr>
        <a:xfrm>
          <a:off x="0" y="0"/>
          <a:ext cx="0" cy="0"/>
          <a:chOff x="0" y="0"/>
          <a:chExt cx="0" cy="0"/>
        </a:xfrm>
      </p:grpSpPr>
      <p:sp>
        <p:nvSpPr>
          <p:cNvPr id="113" name="Google Shape;113;p15"/>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4" name="Google Shape;114;p15"/>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16" name="Google Shape;116;p15"/>
          <p:cNvSpPr txBox="1"/>
          <p:nvPr>
            <p:ph idx="2" type="body"/>
          </p:nvPr>
        </p:nvSpPr>
        <p:spPr>
          <a:xfrm>
            <a:off x="490671" y="1435152"/>
            <a:ext cx="7777500" cy="573600"/>
          </a:xfrm>
          <a:prstGeom prst="rect">
            <a:avLst/>
          </a:prstGeom>
          <a:noFill/>
          <a:ln>
            <a:noFill/>
          </a:ln>
        </p:spPr>
        <p:txBody>
          <a:bodyPr anchorCtr="0" anchor="ctr" bIns="34275" lIns="68575" spcFirstLastPara="1" rIns="68575" wrap="square" tIns="34275">
            <a:normAutofit/>
          </a:bodyPr>
          <a:lstStyle>
            <a:lvl1pPr indent="-374650" lvl="0" marL="457200" algn="l">
              <a:lnSpc>
                <a:spcPct val="100000"/>
              </a:lnSpc>
              <a:spcBef>
                <a:spcPts val="0"/>
              </a:spcBef>
              <a:spcAft>
                <a:spcPts val="0"/>
              </a:spcAft>
              <a:buClr>
                <a:schemeClr val="lt2"/>
              </a:buClr>
              <a:buSzPts val="2300"/>
              <a:buFont typeface="Arial"/>
              <a:buChar char="•"/>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5"/>
          <p:cNvSpPr txBox="1"/>
          <p:nvPr>
            <p:ph idx="3" type="body"/>
          </p:nvPr>
        </p:nvSpPr>
        <p:spPr>
          <a:xfrm>
            <a:off x="490671" y="2056382"/>
            <a:ext cx="7777500" cy="573600"/>
          </a:xfrm>
          <a:prstGeom prst="rect">
            <a:avLst/>
          </a:prstGeom>
          <a:noFill/>
          <a:ln>
            <a:noFill/>
          </a:ln>
        </p:spPr>
        <p:txBody>
          <a:bodyPr anchorCtr="0" anchor="ctr" bIns="34275" lIns="68575" spcFirstLastPara="1" rIns="68575" wrap="square" tIns="34275">
            <a:normAutofit/>
          </a:bodyPr>
          <a:lstStyle>
            <a:lvl1pPr indent="-374650" lvl="0" marL="457200" algn="l">
              <a:lnSpc>
                <a:spcPct val="100000"/>
              </a:lnSpc>
              <a:spcBef>
                <a:spcPts val="0"/>
              </a:spcBef>
              <a:spcAft>
                <a:spcPts val="0"/>
              </a:spcAft>
              <a:buClr>
                <a:schemeClr val="dk2"/>
              </a:buClr>
              <a:buSzPts val="2300"/>
              <a:buFont typeface="Arial"/>
              <a:buChar char="•"/>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 name="Google Shape;118;p15"/>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19" name="Google Shape;119;p15"/>
          <p:cNvSpPr txBox="1"/>
          <p:nvPr>
            <p:ph idx="4"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5"/>
          <p:cNvSpPr txBox="1"/>
          <p:nvPr>
            <p:ph idx="5" type="body"/>
          </p:nvPr>
        </p:nvSpPr>
        <p:spPr>
          <a:xfrm>
            <a:off x="489347" y="2677613"/>
            <a:ext cx="7777500" cy="573600"/>
          </a:xfrm>
          <a:prstGeom prst="rect">
            <a:avLst/>
          </a:prstGeom>
          <a:noFill/>
          <a:ln>
            <a:noFill/>
          </a:ln>
        </p:spPr>
        <p:txBody>
          <a:bodyPr anchorCtr="0" anchor="ctr" bIns="34275" lIns="68575" spcFirstLastPara="1" rIns="68575" wrap="square" tIns="34275">
            <a:normAutofit/>
          </a:bodyPr>
          <a:lstStyle>
            <a:lvl1pPr indent="-374650" lvl="0" marL="457200" algn="l">
              <a:lnSpc>
                <a:spcPct val="100000"/>
              </a:lnSpc>
              <a:spcBef>
                <a:spcPts val="0"/>
              </a:spcBef>
              <a:spcAft>
                <a:spcPts val="0"/>
              </a:spcAft>
              <a:buClr>
                <a:schemeClr val="lt2"/>
              </a:buClr>
              <a:buSzPts val="2300"/>
              <a:buFont typeface="Arial"/>
              <a:buChar char="•"/>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5"/>
          <p:cNvSpPr txBox="1"/>
          <p:nvPr>
            <p:ph idx="6" type="body"/>
          </p:nvPr>
        </p:nvSpPr>
        <p:spPr>
          <a:xfrm>
            <a:off x="489347" y="3298843"/>
            <a:ext cx="7777500" cy="573600"/>
          </a:xfrm>
          <a:prstGeom prst="rect">
            <a:avLst/>
          </a:prstGeom>
          <a:noFill/>
          <a:ln>
            <a:noFill/>
          </a:ln>
        </p:spPr>
        <p:txBody>
          <a:bodyPr anchorCtr="0" anchor="ctr" bIns="34275" lIns="68575" spcFirstLastPara="1" rIns="68575" wrap="square" tIns="34275">
            <a:normAutofit/>
          </a:bodyPr>
          <a:lstStyle>
            <a:lvl1pPr indent="-374650" lvl="0" marL="457200" algn="l">
              <a:lnSpc>
                <a:spcPct val="100000"/>
              </a:lnSpc>
              <a:spcBef>
                <a:spcPts val="0"/>
              </a:spcBef>
              <a:spcAft>
                <a:spcPts val="0"/>
              </a:spcAft>
              <a:buClr>
                <a:schemeClr val="dk2"/>
              </a:buClr>
              <a:buSzPts val="2300"/>
              <a:buFont typeface="Arial"/>
              <a:buChar char="•"/>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5">
  <p:cSld name="Content Slide 5">
    <p:spTree>
      <p:nvGrpSpPr>
        <p:cNvPr id="123" name="Shape 123"/>
        <p:cNvGrpSpPr/>
        <p:nvPr/>
      </p:nvGrpSpPr>
      <p:grpSpPr>
        <a:xfrm>
          <a:off x="0" y="0"/>
          <a:ext cx="0" cy="0"/>
          <a:chOff x="0" y="0"/>
          <a:chExt cx="0" cy="0"/>
        </a:xfrm>
      </p:grpSpPr>
      <p:sp>
        <p:nvSpPr>
          <p:cNvPr id="124" name="Google Shape;124;p16"/>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5" name="Google Shape;125;p16"/>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26" name="Google Shape;126;p16"/>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27" name="Google Shape;127;p16"/>
          <p:cNvSpPr txBox="1"/>
          <p:nvPr>
            <p:ph idx="2" type="body"/>
          </p:nvPr>
        </p:nvSpPr>
        <p:spPr>
          <a:xfrm>
            <a:off x="490671" y="1428421"/>
            <a:ext cx="7777500" cy="2859900"/>
          </a:xfrm>
          <a:prstGeom prst="rect">
            <a:avLst/>
          </a:prstGeom>
          <a:noFill/>
          <a:ln>
            <a:noFill/>
          </a:ln>
        </p:spPr>
        <p:txBody>
          <a:bodyPr anchorCtr="0" anchor="t" bIns="34275" lIns="68575" spcFirstLastPara="1" rIns="68575" wrap="square" tIns="34275">
            <a:normAutofit/>
          </a:bodyPr>
          <a:lstStyle>
            <a:lvl1pPr indent="-374650" lvl="0" marL="457200" algn="l">
              <a:lnSpc>
                <a:spcPct val="100000"/>
              </a:lnSpc>
              <a:spcBef>
                <a:spcPts val="0"/>
              </a:spcBef>
              <a:spcAft>
                <a:spcPts val="0"/>
              </a:spcAft>
              <a:buClr>
                <a:schemeClr val="dk2"/>
              </a:buClr>
              <a:buSzPts val="2300"/>
              <a:buFont typeface="Arial"/>
              <a:buChar char="•"/>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16"/>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29" name="Google Shape;129;p16"/>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33" name="Google Shape;133;p17"/>
          <p:cNvSpPr txBox="1"/>
          <p:nvPr/>
        </p:nvSpPr>
        <p:spPr>
          <a:xfrm>
            <a:off x="1705358" y="875976"/>
            <a:ext cx="888600" cy="103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2"/>
              </a:buClr>
              <a:buSzPts val="7200"/>
              <a:buFont typeface="Arial"/>
              <a:buNone/>
            </a:pPr>
            <a:r>
              <a:rPr b="0" i="0" lang="en" sz="7200" u="none" cap="none" strike="noStrike">
                <a:solidFill>
                  <a:schemeClr val="lt2"/>
                </a:solidFill>
                <a:latin typeface="Source Sans Pro"/>
                <a:ea typeface="Source Sans Pro"/>
                <a:cs typeface="Source Sans Pro"/>
                <a:sym typeface="Source Sans Pro"/>
              </a:rPr>
              <a:t>“</a:t>
            </a:r>
            <a:endParaRPr sz="1100"/>
          </a:p>
        </p:txBody>
      </p:sp>
      <p:sp>
        <p:nvSpPr>
          <p:cNvPr id="134" name="Google Shape;134;p17"/>
          <p:cNvSpPr txBox="1"/>
          <p:nvPr/>
        </p:nvSpPr>
        <p:spPr>
          <a:xfrm>
            <a:off x="6855616" y="888942"/>
            <a:ext cx="888600" cy="103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2"/>
              </a:buClr>
              <a:buSzPts val="7200"/>
              <a:buFont typeface="Arial"/>
              <a:buNone/>
            </a:pPr>
            <a:r>
              <a:rPr b="0" i="0" lang="en" sz="7200" u="none" cap="none" strike="noStrike">
                <a:solidFill>
                  <a:schemeClr val="lt2"/>
                </a:solidFill>
                <a:latin typeface="Source Sans Pro"/>
                <a:ea typeface="Source Sans Pro"/>
                <a:cs typeface="Source Sans Pro"/>
                <a:sym typeface="Source Sans Pro"/>
              </a:rPr>
              <a:t>”</a:t>
            </a:r>
            <a:endParaRPr sz="1100"/>
          </a:p>
        </p:txBody>
      </p:sp>
      <p:sp>
        <p:nvSpPr>
          <p:cNvPr id="135" name="Google Shape;135;p17"/>
          <p:cNvSpPr txBox="1"/>
          <p:nvPr>
            <p:ph idx="1" type="body"/>
          </p:nvPr>
        </p:nvSpPr>
        <p:spPr>
          <a:xfrm>
            <a:off x="2295556" y="968739"/>
            <a:ext cx="4635000" cy="5736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17"/>
          <p:cNvSpPr txBox="1"/>
          <p:nvPr>
            <p:ph idx="2" type="body"/>
          </p:nvPr>
        </p:nvSpPr>
        <p:spPr>
          <a:xfrm>
            <a:off x="5345395" y="1587549"/>
            <a:ext cx="1585200" cy="322500"/>
          </a:xfrm>
          <a:prstGeom prst="rect">
            <a:avLst/>
          </a:prstGeom>
          <a:noFill/>
          <a:ln>
            <a:noFill/>
          </a:ln>
        </p:spPr>
        <p:txBody>
          <a:bodyPr anchorCtr="0" anchor="ctr" bIns="34275" lIns="68575" spcFirstLastPara="1" rIns="68575" wrap="square" tIns="34275">
            <a:normAutofit/>
          </a:bodyPr>
          <a:lstStyle>
            <a:lvl1pPr indent="-228600" lvl="0" marL="457200" algn="r">
              <a:lnSpc>
                <a:spcPct val="100000"/>
              </a:lnSpc>
              <a:spcBef>
                <a:spcPts val="0"/>
              </a:spcBef>
              <a:spcAft>
                <a:spcPts val="0"/>
              </a:spcAft>
              <a:buClr>
                <a:schemeClr val="dk2"/>
              </a:buClr>
              <a:buSzPts val="1500"/>
              <a:buNone/>
              <a:defRPr sz="1500">
                <a:solidFill>
                  <a:schemeClr val="dk2"/>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p17"/>
          <p:cNvSpPr txBox="1"/>
          <p:nvPr/>
        </p:nvSpPr>
        <p:spPr>
          <a:xfrm>
            <a:off x="1705358" y="2607768"/>
            <a:ext cx="888600" cy="103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5F05"/>
              </a:buClr>
              <a:buSzPts val="7200"/>
              <a:buFont typeface="Arial"/>
              <a:buNone/>
            </a:pPr>
            <a:r>
              <a:rPr b="0" i="0" lang="en" sz="7200" u="none" cap="none" strike="noStrike">
                <a:solidFill>
                  <a:srgbClr val="FF5F05"/>
                </a:solidFill>
                <a:latin typeface="Source Sans Pro"/>
                <a:ea typeface="Source Sans Pro"/>
                <a:cs typeface="Source Sans Pro"/>
                <a:sym typeface="Source Sans Pro"/>
              </a:rPr>
              <a:t>“</a:t>
            </a:r>
            <a:endParaRPr sz="1100"/>
          </a:p>
        </p:txBody>
      </p:sp>
      <p:sp>
        <p:nvSpPr>
          <p:cNvPr id="138" name="Google Shape;138;p17"/>
          <p:cNvSpPr txBox="1"/>
          <p:nvPr/>
        </p:nvSpPr>
        <p:spPr>
          <a:xfrm>
            <a:off x="6816200" y="2620734"/>
            <a:ext cx="888600" cy="1030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2"/>
              </a:buClr>
              <a:buSzPts val="7200"/>
              <a:buFont typeface="Arial"/>
              <a:buNone/>
            </a:pPr>
            <a:r>
              <a:rPr b="0" i="0" lang="en" sz="7200" u="none" cap="none" strike="noStrike">
                <a:solidFill>
                  <a:schemeClr val="lt2"/>
                </a:solidFill>
                <a:latin typeface="Source Sans Pro"/>
                <a:ea typeface="Source Sans Pro"/>
                <a:cs typeface="Source Sans Pro"/>
                <a:sym typeface="Source Sans Pro"/>
              </a:rPr>
              <a:t>”</a:t>
            </a:r>
            <a:endParaRPr sz="1100"/>
          </a:p>
        </p:txBody>
      </p:sp>
      <p:sp>
        <p:nvSpPr>
          <p:cNvPr id="139" name="Google Shape;139;p17"/>
          <p:cNvSpPr txBox="1"/>
          <p:nvPr>
            <p:ph idx="3" type="body"/>
          </p:nvPr>
        </p:nvSpPr>
        <p:spPr>
          <a:xfrm>
            <a:off x="2295556" y="2626298"/>
            <a:ext cx="4635000" cy="11304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Clr>
                <a:schemeClr val="dk2"/>
              </a:buClr>
              <a:buSzPts val="1800"/>
              <a:buNone/>
              <a:defRPr sz="1800">
                <a:solidFill>
                  <a:schemeClr val="dk2"/>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0" name="Google Shape;140;p17"/>
          <p:cNvSpPr txBox="1"/>
          <p:nvPr>
            <p:ph idx="4" type="body"/>
          </p:nvPr>
        </p:nvSpPr>
        <p:spPr>
          <a:xfrm>
            <a:off x="5345395" y="3798843"/>
            <a:ext cx="1585200" cy="322500"/>
          </a:xfrm>
          <a:prstGeom prst="rect">
            <a:avLst/>
          </a:prstGeom>
          <a:noFill/>
          <a:ln>
            <a:noFill/>
          </a:ln>
        </p:spPr>
        <p:txBody>
          <a:bodyPr anchorCtr="0" anchor="ctr" bIns="34275" lIns="68575" spcFirstLastPara="1" rIns="68575" wrap="square" tIns="34275">
            <a:normAutofit/>
          </a:bodyPr>
          <a:lstStyle>
            <a:lvl1pPr indent="-228600" lvl="0" marL="457200" algn="r">
              <a:lnSpc>
                <a:spcPct val="100000"/>
              </a:lnSpc>
              <a:spcBef>
                <a:spcPts val="0"/>
              </a:spcBef>
              <a:spcAft>
                <a:spcPts val="0"/>
              </a:spcAft>
              <a:buClr>
                <a:schemeClr val="dk2"/>
              </a:buClr>
              <a:buSzPts val="1500"/>
              <a:buNone/>
              <a:defRPr sz="1500">
                <a:solidFill>
                  <a:schemeClr val="dk2"/>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17"/>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2" name="Google Shape;142;p17"/>
          <p:cNvSpPr txBox="1"/>
          <p:nvPr>
            <p:ph idx="5"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1">
  <p:cSld name="Image Slide 1">
    <p:spTree>
      <p:nvGrpSpPr>
        <p:cNvPr id="144" name="Shape 144"/>
        <p:cNvGrpSpPr/>
        <p:nvPr/>
      </p:nvGrpSpPr>
      <p:grpSpPr>
        <a:xfrm>
          <a:off x="0" y="0"/>
          <a:ext cx="0" cy="0"/>
          <a:chOff x="0" y="0"/>
          <a:chExt cx="0" cy="0"/>
        </a:xfrm>
      </p:grpSpPr>
      <p:sp>
        <p:nvSpPr>
          <p:cNvPr id="145" name="Google Shape;145;p18"/>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46" name="Google Shape;146;p18"/>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47" name="Google Shape;147;p18"/>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48" name="Google Shape;148;p18"/>
          <p:cNvSpPr/>
          <p:nvPr>
            <p:ph idx="2" type="pic"/>
          </p:nvPr>
        </p:nvSpPr>
        <p:spPr>
          <a:xfrm>
            <a:off x="415529" y="1340015"/>
            <a:ext cx="3554100" cy="1532100"/>
          </a:xfrm>
          <a:prstGeom prst="rect">
            <a:avLst/>
          </a:prstGeom>
          <a:solidFill>
            <a:srgbClr val="BFBFBF"/>
          </a:solidFill>
          <a:ln>
            <a:noFill/>
          </a:ln>
        </p:spPr>
      </p:sp>
      <p:sp>
        <p:nvSpPr>
          <p:cNvPr id="149" name="Google Shape;149;p18"/>
          <p:cNvSpPr txBox="1"/>
          <p:nvPr>
            <p:ph idx="3" type="body"/>
          </p:nvPr>
        </p:nvSpPr>
        <p:spPr>
          <a:xfrm>
            <a:off x="4108011" y="1340015"/>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18"/>
          <p:cNvSpPr txBox="1"/>
          <p:nvPr>
            <p:ph idx="4" type="body"/>
          </p:nvPr>
        </p:nvSpPr>
        <p:spPr>
          <a:xfrm>
            <a:off x="4106687" y="1921468"/>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18"/>
          <p:cNvSpPr/>
          <p:nvPr>
            <p:ph idx="5" type="pic"/>
          </p:nvPr>
        </p:nvSpPr>
        <p:spPr>
          <a:xfrm>
            <a:off x="414205" y="2943086"/>
            <a:ext cx="3554100" cy="1532100"/>
          </a:xfrm>
          <a:prstGeom prst="rect">
            <a:avLst/>
          </a:prstGeom>
          <a:solidFill>
            <a:srgbClr val="BFBFBF"/>
          </a:solidFill>
          <a:ln>
            <a:noFill/>
          </a:ln>
        </p:spPr>
      </p:sp>
      <p:sp>
        <p:nvSpPr>
          <p:cNvPr id="152" name="Google Shape;152;p18"/>
          <p:cNvSpPr txBox="1"/>
          <p:nvPr>
            <p:ph idx="6" type="body"/>
          </p:nvPr>
        </p:nvSpPr>
        <p:spPr>
          <a:xfrm>
            <a:off x="4106687" y="2943086"/>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18"/>
          <p:cNvSpPr txBox="1"/>
          <p:nvPr>
            <p:ph idx="7" type="body"/>
          </p:nvPr>
        </p:nvSpPr>
        <p:spPr>
          <a:xfrm>
            <a:off x="4105363" y="3524539"/>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4" name="Google Shape;154;p18"/>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5" name="Google Shape;155;p18"/>
          <p:cNvSpPr txBox="1"/>
          <p:nvPr>
            <p:ph idx="8"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Image Slide 2">
    <p:spTree>
      <p:nvGrpSpPr>
        <p:cNvPr id="157" name="Shape 157"/>
        <p:cNvGrpSpPr/>
        <p:nvPr/>
      </p:nvGrpSpPr>
      <p:grpSpPr>
        <a:xfrm>
          <a:off x="0" y="0"/>
          <a:ext cx="0" cy="0"/>
          <a:chOff x="0" y="0"/>
          <a:chExt cx="0" cy="0"/>
        </a:xfrm>
      </p:grpSpPr>
      <p:sp>
        <p:nvSpPr>
          <p:cNvPr id="158" name="Google Shape;158;p19"/>
          <p:cNvSpPr/>
          <p:nvPr/>
        </p:nvSpPr>
        <p:spPr>
          <a:xfrm rot="5400000">
            <a:off x="6197" y="617706"/>
            <a:ext cx="892500" cy="73800"/>
          </a:xfrm>
          <a:prstGeom prst="rect">
            <a:avLst/>
          </a:prstGeom>
          <a:solidFill>
            <a:srgbClr val="FF5F0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59" name="Google Shape;159;p19"/>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60" name="Google Shape;160;p19"/>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61" name="Google Shape;161;p19"/>
          <p:cNvSpPr txBox="1"/>
          <p:nvPr>
            <p:ph idx="2" type="body"/>
          </p:nvPr>
        </p:nvSpPr>
        <p:spPr>
          <a:xfrm>
            <a:off x="490671" y="1340015"/>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19"/>
          <p:cNvSpPr txBox="1"/>
          <p:nvPr>
            <p:ph idx="3" type="body"/>
          </p:nvPr>
        </p:nvSpPr>
        <p:spPr>
          <a:xfrm>
            <a:off x="489347" y="1921468"/>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19"/>
          <p:cNvSpPr/>
          <p:nvPr>
            <p:ph idx="4" type="pic"/>
          </p:nvPr>
        </p:nvSpPr>
        <p:spPr>
          <a:xfrm>
            <a:off x="4711652" y="1340015"/>
            <a:ext cx="3554100" cy="1532100"/>
          </a:xfrm>
          <a:prstGeom prst="rect">
            <a:avLst/>
          </a:prstGeom>
          <a:solidFill>
            <a:srgbClr val="BFBFBF"/>
          </a:solidFill>
          <a:ln>
            <a:noFill/>
          </a:ln>
        </p:spPr>
      </p:sp>
      <p:sp>
        <p:nvSpPr>
          <p:cNvPr id="164" name="Google Shape;164;p19"/>
          <p:cNvSpPr txBox="1"/>
          <p:nvPr>
            <p:ph idx="5" type="body"/>
          </p:nvPr>
        </p:nvSpPr>
        <p:spPr>
          <a:xfrm>
            <a:off x="489347" y="2943086"/>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19"/>
          <p:cNvSpPr txBox="1"/>
          <p:nvPr>
            <p:ph idx="6" type="body"/>
          </p:nvPr>
        </p:nvSpPr>
        <p:spPr>
          <a:xfrm>
            <a:off x="488024" y="3524539"/>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6" name="Google Shape;166;p19"/>
          <p:cNvSpPr/>
          <p:nvPr>
            <p:ph idx="7" type="pic"/>
          </p:nvPr>
        </p:nvSpPr>
        <p:spPr>
          <a:xfrm>
            <a:off x="4710329" y="2943086"/>
            <a:ext cx="3554100" cy="1532100"/>
          </a:xfrm>
          <a:prstGeom prst="rect">
            <a:avLst/>
          </a:prstGeom>
          <a:solidFill>
            <a:srgbClr val="BFBFBF"/>
          </a:solidFill>
          <a:ln>
            <a:noFill/>
          </a:ln>
        </p:spPr>
      </p:sp>
      <p:sp>
        <p:nvSpPr>
          <p:cNvPr id="167" name="Google Shape;167;p19"/>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68" name="Google Shape;168;p19"/>
          <p:cNvSpPr txBox="1"/>
          <p:nvPr>
            <p:ph idx="8"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Image Slide 3">
    <p:spTree>
      <p:nvGrpSpPr>
        <p:cNvPr id="170" name="Shape 170"/>
        <p:cNvGrpSpPr/>
        <p:nvPr/>
      </p:nvGrpSpPr>
      <p:grpSpPr>
        <a:xfrm>
          <a:off x="0" y="0"/>
          <a:ext cx="0" cy="0"/>
          <a:chOff x="0" y="0"/>
          <a:chExt cx="0" cy="0"/>
        </a:xfrm>
      </p:grpSpPr>
      <p:pic>
        <p:nvPicPr>
          <p:cNvPr id="171" name="Google Shape;171;p20"/>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72" name="Google Shape;172;p20"/>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3" name="Google Shape;173;p20"/>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p20"/>
          <p:cNvSpPr/>
          <p:nvPr>
            <p:ph idx="2" type="pic"/>
          </p:nvPr>
        </p:nvSpPr>
        <p:spPr>
          <a:xfrm>
            <a:off x="415529" y="1340015"/>
            <a:ext cx="3554100" cy="3241800"/>
          </a:xfrm>
          <a:prstGeom prst="rect">
            <a:avLst/>
          </a:prstGeom>
          <a:solidFill>
            <a:srgbClr val="BFBFBF"/>
          </a:solidFill>
          <a:ln>
            <a:noFill/>
          </a:ln>
        </p:spPr>
      </p:sp>
      <p:sp>
        <p:nvSpPr>
          <p:cNvPr id="175" name="Google Shape;175;p20"/>
          <p:cNvSpPr txBox="1"/>
          <p:nvPr>
            <p:ph idx="3" type="body"/>
          </p:nvPr>
        </p:nvSpPr>
        <p:spPr>
          <a:xfrm>
            <a:off x="4108011" y="2037828"/>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2"/>
              </a:buClr>
              <a:buSzPts val="2300"/>
              <a:buNone/>
              <a:defRPr sz="2300">
                <a:solidFill>
                  <a:schemeClr val="lt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20"/>
          <p:cNvSpPr txBox="1"/>
          <p:nvPr>
            <p:ph idx="4" type="body"/>
          </p:nvPr>
        </p:nvSpPr>
        <p:spPr>
          <a:xfrm>
            <a:off x="4106687" y="2619281"/>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20"/>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78" name="Google Shape;178;p20"/>
          <p:cNvSpPr txBox="1"/>
          <p:nvPr>
            <p:ph idx="5"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9" name="Google Shape;17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5" name="Shape 15"/>
        <p:cNvGrpSpPr/>
        <p:nvPr/>
      </p:nvGrpSpPr>
      <p:grpSpPr>
        <a:xfrm>
          <a:off x="0" y="0"/>
          <a:ext cx="0" cy="0"/>
          <a:chOff x="0" y="0"/>
          <a:chExt cx="0" cy="0"/>
        </a:xfrm>
      </p:grpSpPr>
      <p:pic>
        <p:nvPicPr>
          <p:cNvPr descr="A picture containing text, sign&#10;&#10;Description automatically generated" id="16" name="Google Shape;16;p3"/>
          <p:cNvPicPr preferRelativeResize="0"/>
          <p:nvPr/>
        </p:nvPicPr>
        <p:blipFill rotWithShape="1">
          <a:blip r:embed="rId2">
            <a:alphaModFix/>
          </a:blip>
          <a:srcRect b="0" l="0" r="0" t="0"/>
          <a:stretch/>
        </p:blipFill>
        <p:spPr>
          <a:xfrm>
            <a:off x="4229" y="0"/>
            <a:ext cx="9135542" cy="5143501"/>
          </a:xfrm>
          <a:prstGeom prst="rect">
            <a:avLst/>
          </a:prstGeom>
          <a:noFill/>
          <a:ln>
            <a:noFill/>
          </a:ln>
        </p:spPr>
      </p:pic>
      <p:sp>
        <p:nvSpPr>
          <p:cNvPr id="17" name="Google Shape;17;p3"/>
          <p:cNvSpPr txBox="1"/>
          <p:nvPr>
            <p:ph idx="1" type="body"/>
          </p:nvPr>
        </p:nvSpPr>
        <p:spPr>
          <a:xfrm>
            <a:off x="1939687" y="1622659"/>
            <a:ext cx="7202400" cy="12108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4500"/>
              <a:buNone/>
              <a:defRPr sz="45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p3"/>
          <p:cNvSpPr txBox="1"/>
          <p:nvPr>
            <p:ph idx="2" type="body"/>
          </p:nvPr>
        </p:nvSpPr>
        <p:spPr>
          <a:xfrm>
            <a:off x="1941539" y="2771026"/>
            <a:ext cx="7202400" cy="576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3"/>
          <p:cNvSpPr txBox="1"/>
          <p:nvPr>
            <p:ph idx="3" type="body"/>
          </p:nvPr>
        </p:nvSpPr>
        <p:spPr>
          <a:xfrm>
            <a:off x="1941539" y="3347003"/>
            <a:ext cx="7202400" cy="576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4">
  <p:cSld name="Image Slide 4">
    <p:spTree>
      <p:nvGrpSpPr>
        <p:cNvPr id="180" name="Shape 180"/>
        <p:cNvGrpSpPr/>
        <p:nvPr/>
      </p:nvGrpSpPr>
      <p:grpSpPr>
        <a:xfrm>
          <a:off x="0" y="0"/>
          <a:ext cx="0" cy="0"/>
          <a:chOff x="0" y="0"/>
          <a:chExt cx="0" cy="0"/>
        </a:xfrm>
      </p:grpSpPr>
      <p:sp>
        <p:nvSpPr>
          <p:cNvPr id="181" name="Google Shape;181;p21"/>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2" name="Google Shape;182;p21"/>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83" name="Google Shape;183;p21"/>
          <p:cNvPicPr preferRelativeResize="0"/>
          <p:nvPr/>
        </p:nvPicPr>
        <p:blipFill rotWithShape="1">
          <a:blip r:embed="rId2">
            <a:alphaModFix/>
          </a:blip>
          <a:srcRect b="0" l="0" r="0" t="0"/>
          <a:stretch/>
        </p:blipFill>
        <p:spPr>
          <a:xfrm>
            <a:off x="8336529" y="208352"/>
            <a:ext cx="387175" cy="559250"/>
          </a:xfrm>
          <a:prstGeom prst="rect">
            <a:avLst/>
          </a:prstGeom>
          <a:noFill/>
          <a:ln>
            <a:noFill/>
          </a:ln>
        </p:spPr>
      </p:pic>
      <p:sp>
        <p:nvSpPr>
          <p:cNvPr id="184" name="Google Shape;184;p21"/>
          <p:cNvSpPr txBox="1"/>
          <p:nvPr>
            <p:ph idx="2" type="body"/>
          </p:nvPr>
        </p:nvSpPr>
        <p:spPr>
          <a:xfrm>
            <a:off x="489347" y="2037828"/>
            <a:ext cx="41604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dk2"/>
              </a:buClr>
              <a:buSzPts val="2300"/>
              <a:buNone/>
              <a:defRPr sz="23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21"/>
          <p:cNvSpPr txBox="1"/>
          <p:nvPr>
            <p:ph idx="3" type="body"/>
          </p:nvPr>
        </p:nvSpPr>
        <p:spPr>
          <a:xfrm>
            <a:off x="488024" y="2619281"/>
            <a:ext cx="41604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21"/>
          <p:cNvSpPr/>
          <p:nvPr>
            <p:ph idx="4" type="pic"/>
          </p:nvPr>
        </p:nvSpPr>
        <p:spPr>
          <a:xfrm>
            <a:off x="4712976" y="1340015"/>
            <a:ext cx="3554100" cy="3241800"/>
          </a:xfrm>
          <a:prstGeom prst="rect">
            <a:avLst/>
          </a:prstGeom>
          <a:solidFill>
            <a:srgbClr val="BFBFBF"/>
          </a:solidFill>
          <a:ln>
            <a:noFill/>
          </a:ln>
        </p:spPr>
      </p:sp>
      <p:sp>
        <p:nvSpPr>
          <p:cNvPr id="187" name="Google Shape;187;p21"/>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88" name="Google Shape;188;p21"/>
          <p:cNvSpPr txBox="1"/>
          <p:nvPr>
            <p:ph idx="5"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5">
  <p:cSld name="Image Slide 5">
    <p:spTree>
      <p:nvGrpSpPr>
        <p:cNvPr id="190" name="Shape 190"/>
        <p:cNvGrpSpPr/>
        <p:nvPr/>
      </p:nvGrpSpPr>
      <p:grpSpPr>
        <a:xfrm>
          <a:off x="0" y="0"/>
          <a:ext cx="0" cy="0"/>
          <a:chOff x="0" y="0"/>
          <a:chExt cx="0" cy="0"/>
        </a:xfrm>
      </p:grpSpPr>
      <p:sp>
        <p:nvSpPr>
          <p:cNvPr id="191" name="Google Shape;191;p22"/>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92" name="Google Shape;192;p22"/>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93" name="Google Shape;193;p22"/>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194" name="Google Shape;194;p22"/>
          <p:cNvSpPr/>
          <p:nvPr>
            <p:ph idx="2" type="pic"/>
          </p:nvPr>
        </p:nvSpPr>
        <p:spPr>
          <a:xfrm>
            <a:off x="488024" y="1183920"/>
            <a:ext cx="7779000" cy="2906400"/>
          </a:xfrm>
          <a:prstGeom prst="rect">
            <a:avLst/>
          </a:prstGeom>
          <a:solidFill>
            <a:srgbClr val="BFBFBF"/>
          </a:solidFill>
          <a:ln>
            <a:noFill/>
          </a:ln>
        </p:spPr>
      </p:sp>
      <p:sp>
        <p:nvSpPr>
          <p:cNvPr id="195" name="Google Shape;195;p22"/>
          <p:cNvSpPr txBox="1"/>
          <p:nvPr>
            <p:ph idx="3" type="body"/>
          </p:nvPr>
        </p:nvSpPr>
        <p:spPr>
          <a:xfrm>
            <a:off x="491017" y="4192755"/>
            <a:ext cx="7776000" cy="459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2"/>
              </a:buClr>
              <a:buSzPts val="1500"/>
              <a:buNone/>
              <a:defRPr sz="1500">
                <a:solidFill>
                  <a:schemeClr val="dk2"/>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6" name="Google Shape;196;p22"/>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197" name="Google Shape;197;p22"/>
          <p:cNvSpPr txBox="1"/>
          <p:nvPr>
            <p:ph idx="4"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6">
  <p:cSld name="Image Slide 6">
    <p:spTree>
      <p:nvGrpSpPr>
        <p:cNvPr id="199" name="Shape 199"/>
        <p:cNvGrpSpPr/>
        <p:nvPr/>
      </p:nvGrpSpPr>
      <p:grpSpPr>
        <a:xfrm>
          <a:off x="0" y="0"/>
          <a:ext cx="0" cy="0"/>
          <a:chOff x="0" y="0"/>
          <a:chExt cx="0" cy="0"/>
        </a:xfrm>
      </p:grpSpPr>
      <p:sp>
        <p:nvSpPr>
          <p:cNvPr id="200" name="Google Shape;200;p23"/>
          <p:cNvSpPr txBox="1"/>
          <p:nvPr>
            <p:ph idx="1" type="body"/>
          </p:nvPr>
        </p:nvSpPr>
        <p:spPr>
          <a:xfrm>
            <a:off x="5759328" y="1793384"/>
            <a:ext cx="3141000" cy="573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Clr>
                <a:schemeClr val="lt1"/>
              </a:buClr>
              <a:buSzPts val="2300"/>
              <a:buNone/>
              <a:defRPr sz="23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1" name="Google Shape;201;p23"/>
          <p:cNvSpPr txBox="1"/>
          <p:nvPr>
            <p:ph idx="2" type="body"/>
          </p:nvPr>
        </p:nvSpPr>
        <p:spPr>
          <a:xfrm>
            <a:off x="5758004" y="2374837"/>
            <a:ext cx="3141000" cy="950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500"/>
              <a:buNone/>
              <a:defRPr sz="15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23"/>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03" name="Google Shape;203;p23"/>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7">
  <p:cSld name="Image Slide 7">
    <p:spTree>
      <p:nvGrpSpPr>
        <p:cNvPr id="205" name="Shape 205"/>
        <p:cNvGrpSpPr/>
        <p:nvPr/>
      </p:nvGrpSpPr>
      <p:grpSpPr>
        <a:xfrm>
          <a:off x="0" y="0"/>
          <a:ext cx="0" cy="0"/>
          <a:chOff x="0" y="0"/>
          <a:chExt cx="0" cy="0"/>
        </a:xfrm>
      </p:grpSpPr>
      <p:pic>
        <p:nvPicPr>
          <p:cNvPr id="206" name="Google Shape;206;p24"/>
          <p:cNvPicPr preferRelativeResize="0"/>
          <p:nvPr/>
        </p:nvPicPr>
        <p:blipFill rotWithShape="1">
          <a:blip r:embed="rId2">
            <a:alphaModFix/>
          </a:blip>
          <a:srcRect b="0" l="0" r="0" t="0"/>
          <a:stretch/>
        </p:blipFill>
        <p:spPr>
          <a:xfrm>
            <a:off x="8336018" y="208353"/>
            <a:ext cx="387175" cy="559250"/>
          </a:xfrm>
          <a:prstGeom prst="rect">
            <a:avLst/>
          </a:prstGeom>
          <a:noFill/>
          <a:ln>
            <a:noFill/>
          </a:ln>
        </p:spPr>
      </p:pic>
      <p:sp>
        <p:nvSpPr>
          <p:cNvPr id="207" name="Google Shape;207;p24"/>
          <p:cNvSpPr txBox="1"/>
          <p:nvPr>
            <p:ph idx="1" type="body"/>
          </p:nvPr>
        </p:nvSpPr>
        <p:spPr>
          <a:xfrm>
            <a:off x="1686185" y="3052868"/>
            <a:ext cx="5771700" cy="5736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300"/>
              <a:buNone/>
              <a:defRPr sz="23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24"/>
          <p:cNvSpPr txBox="1"/>
          <p:nvPr>
            <p:ph idx="2" type="body"/>
          </p:nvPr>
        </p:nvSpPr>
        <p:spPr>
          <a:xfrm>
            <a:off x="1686185" y="3735050"/>
            <a:ext cx="5771700" cy="4593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1500"/>
              <a:buNone/>
              <a:defRPr sz="15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p24"/>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0" name="Google Shape;210;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1">
  <p:cSld name="Graph Slide 1">
    <p:spTree>
      <p:nvGrpSpPr>
        <p:cNvPr id="211" name="Shape 211"/>
        <p:cNvGrpSpPr/>
        <p:nvPr/>
      </p:nvGrpSpPr>
      <p:grpSpPr>
        <a:xfrm>
          <a:off x="0" y="0"/>
          <a:ext cx="0" cy="0"/>
          <a:chOff x="0" y="0"/>
          <a:chExt cx="0" cy="0"/>
        </a:xfrm>
      </p:grpSpPr>
      <p:sp>
        <p:nvSpPr>
          <p:cNvPr id="212" name="Google Shape;212;p25"/>
          <p:cNvSpPr/>
          <p:nvPr/>
        </p:nvSpPr>
        <p:spPr>
          <a:xfrm rot="5400000">
            <a:off x="6197" y="617706"/>
            <a:ext cx="892500" cy="738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3" name="Google Shape;213;p25"/>
          <p:cNvSpPr txBox="1"/>
          <p:nvPr>
            <p:ph idx="1" type="body"/>
          </p:nvPr>
        </p:nvSpPr>
        <p:spPr>
          <a:xfrm>
            <a:off x="490671" y="208352"/>
            <a:ext cx="7777500" cy="892500"/>
          </a:xfrm>
          <a:prstGeom prst="rect">
            <a:avLst/>
          </a:prstGeom>
          <a:noFill/>
          <a:ln>
            <a:noFill/>
          </a:ln>
        </p:spPr>
        <p:txBody>
          <a:bodyPr anchorCtr="0" anchor="ctr" bIns="34275" lIns="68575" spcFirstLastPara="1" rIns="68575" wrap="square" tIns="34275">
            <a:normAutofit/>
          </a:bodyPr>
          <a:lstStyle>
            <a:lvl1pPr indent="-228600" lvl="0" marL="457200" marR="0" algn="l">
              <a:lnSpc>
                <a:spcPct val="100000"/>
              </a:lnSpc>
              <a:spcBef>
                <a:spcPts val="0"/>
              </a:spcBef>
              <a:spcAft>
                <a:spcPts val="0"/>
              </a:spcAft>
              <a:buClr>
                <a:schemeClr val="dk2"/>
              </a:buClr>
              <a:buSzPts val="2400"/>
              <a:buFont typeface="Arial"/>
              <a:buNone/>
              <a:defRPr sz="2400">
                <a:solidFill>
                  <a:schemeClr val="dk2"/>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14" name="Google Shape;214;p25"/>
          <p:cNvPicPr preferRelativeResize="0"/>
          <p:nvPr/>
        </p:nvPicPr>
        <p:blipFill rotWithShape="1">
          <a:blip r:embed="rId2">
            <a:alphaModFix/>
          </a:blip>
          <a:srcRect b="0" l="0" r="0" t="0"/>
          <a:stretch/>
        </p:blipFill>
        <p:spPr>
          <a:xfrm>
            <a:off x="8336018" y="208353"/>
            <a:ext cx="387175" cy="559252"/>
          </a:xfrm>
          <a:prstGeom prst="rect">
            <a:avLst/>
          </a:prstGeom>
          <a:noFill/>
          <a:ln>
            <a:noFill/>
          </a:ln>
        </p:spPr>
      </p:pic>
      <p:sp>
        <p:nvSpPr>
          <p:cNvPr id="215" name="Google Shape;215;p25"/>
          <p:cNvSpPr/>
          <p:nvPr>
            <p:ph idx="2" type="chart"/>
          </p:nvPr>
        </p:nvSpPr>
        <p:spPr>
          <a:xfrm>
            <a:off x="1072754" y="1310878"/>
            <a:ext cx="6850800" cy="3270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216" name="Google Shape;216;p25"/>
          <p:cNvSpPr/>
          <p:nvPr/>
        </p:nvSpPr>
        <p:spPr>
          <a:xfrm>
            <a:off x="0" y="4684060"/>
            <a:ext cx="9140400" cy="459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217" name="Google Shape;217;p25"/>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8" name="Google Shape;21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1">
  <p:cSld name="Thank You Slide 1">
    <p:spTree>
      <p:nvGrpSpPr>
        <p:cNvPr id="219" name="Shape 219"/>
        <p:cNvGrpSpPr/>
        <p:nvPr/>
      </p:nvGrpSpPr>
      <p:grpSpPr>
        <a:xfrm>
          <a:off x="0" y="0"/>
          <a:ext cx="0" cy="0"/>
          <a:chOff x="0" y="0"/>
          <a:chExt cx="0" cy="0"/>
        </a:xfrm>
      </p:grpSpPr>
      <p:pic>
        <p:nvPicPr>
          <p:cNvPr descr="A picture containing outdoor&#10;&#10;Description automatically generated" id="220" name="Google Shape;220;p26"/>
          <p:cNvPicPr preferRelativeResize="0"/>
          <p:nvPr/>
        </p:nvPicPr>
        <p:blipFill rotWithShape="1">
          <a:blip r:embed="rId2">
            <a:alphaModFix/>
          </a:blip>
          <a:srcRect b="0" l="0" r="0" t="0"/>
          <a:stretch/>
        </p:blipFill>
        <p:spPr>
          <a:xfrm>
            <a:off x="0" y="1339"/>
            <a:ext cx="9143998" cy="5140822"/>
          </a:xfrm>
          <a:prstGeom prst="rect">
            <a:avLst/>
          </a:prstGeom>
          <a:noFill/>
          <a:ln>
            <a:noFill/>
          </a:ln>
        </p:spPr>
      </p:pic>
      <p:sp>
        <p:nvSpPr>
          <p:cNvPr id="221" name="Google Shape;221;p26"/>
          <p:cNvSpPr txBox="1"/>
          <p:nvPr>
            <p:ph type="title"/>
          </p:nvPr>
        </p:nvSpPr>
        <p:spPr>
          <a:xfrm>
            <a:off x="1208024" y="617898"/>
            <a:ext cx="6735900" cy="8304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lt1"/>
              </a:buClr>
              <a:buSzPts val="4500"/>
              <a:buFont typeface="Source Sans Pro Semi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2" name="Google Shape;222;p26"/>
          <p:cNvSpPr/>
          <p:nvPr/>
        </p:nvSpPr>
        <p:spPr>
          <a:xfrm>
            <a:off x="4091748" y="1448183"/>
            <a:ext cx="956700" cy="106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pic>
        <p:nvPicPr>
          <p:cNvPr id="223" name="Google Shape;223;p26"/>
          <p:cNvPicPr preferRelativeResize="0"/>
          <p:nvPr/>
        </p:nvPicPr>
        <p:blipFill rotWithShape="1">
          <a:blip r:embed="rId3">
            <a:alphaModFix/>
          </a:blip>
          <a:srcRect b="0" l="0" r="0" t="0"/>
          <a:stretch/>
        </p:blipFill>
        <p:spPr>
          <a:xfrm>
            <a:off x="8328454" y="208354"/>
            <a:ext cx="397105" cy="573596"/>
          </a:xfrm>
          <a:prstGeom prst="rect">
            <a:avLst/>
          </a:prstGeom>
          <a:noFill/>
          <a:ln>
            <a:noFill/>
          </a:ln>
        </p:spPr>
      </p:pic>
      <p:sp>
        <p:nvSpPr>
          <p:cNvPr id="224" name="Google Shape;224;p26"/>
          <p:cNvSpPr txBox="1"/>
          <p:nvPr>
            <p:ph idx="1" type="body"/>
          </p:nvPr>
        </p:nvSpPr>
        <p:spPr>
          <a:xfrm>
            <a:off x="1208023" y="1746196"/>
            <a:ext cx="6735900" cy="1651200"/>
          </a:xfrm>
          <a:prstGeom prst="rect">
            <a:avLst/>
          </a:prstGeom>
          <a:noFill/>
          <a:ln>
            <a:noFill/>
          </a:ln>
        </p:spPr>
        <p:txBody>
          <a:bodyPr anchorCtr="0" anchor="ctr" bIns="34275" lIns="68575" spcFirstLastPara="1" rIns="68575" wrap="square" tIns="34275">
            <a:noAutofit/>
          </a:bodyPr>
          <a:lstStyle>
            <a:lvl1pPr indent="-228600" lvl="0" marL="457200" algn="ctr">
              <a:lnSpc>
                <a:spcPct val="100000"/>
              </a:lnSpc>
              <a:spcBef>
                <a:spcPts val="0"/>
              </a:spcBef>
              <a:spcAft>
                <a:spcPts val="0"/>
              </a:spcAft>
              <a:buClr>
                <a:schemeClr val="lt1"/>
              </a:buClr>
              <a:buSzPts val="2400"/>
              <a:buNone/>
              <a:defRPr sz="24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5" name="Google Shape;225;p26"/>
          <p:cNvSpPr txBox="1"/>
          <p:nvPr>
            <p:ph idx="2" type="body"/>
          </p:nvPr>
        </p:nvSpPr>
        <p:spPr>
          <a:xfrm>
            <a:off x="1208023" y="3714124"/>
            <a:ext cx="6735900" cy="5976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1500"/>
              <a:buNone/>
              <a:defRPr sz="15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26"/>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7" name="Google Shape;22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2">
  <p:cSld name="Thank You Slide 2">
    <p:spTree>
      <p:nvGrpSpPr>
        <p:cNvPr id="228" name="Shape 228"/>
        <p:cNvGrpSpPr/>
        <p:nvPr/>
      </p:nvGrpSpPr>
      <p:grpSpPr>
        <a:xfrm>
          <a:off x="0" y="0"/>
          <a:ext cx="0" cy="0"/>
          <a:chOff x="0" y="0"/>
          <a:chExt cx="0" cy="0"/>
        </a:xfrm>
      </p:grpSpPr>
      <p:pic>
        <p:nvPicPr>
          <p:cNvPr descr="A picture containing orange, yellow, bright&#10;&#10;Description automatically generated" id="229" name="Google Shape;229;p27"/>
          <p:cNvPicPr preferRelativeResize="0"/>
          <p:nvPr/>
        </p:nvPicPr>
        <p:blipFill rotWithShape="1">
          <a:blip r:embed="rId2">
            <a:alphaModFix/>
          </a:blip>
          <a:srcRect b="0" l="0" r="0" t="0"/>
          <a:stretch/>
        </p:blipFill>
        <p:spPr>
          <a:xfrm>
            <a:off x="1850" y="0"/>
            <a:ext cx="9140300" cy="5143501"/>
          </a:xfrm>
          <a:prstGeom prst="rect">
            <a:avLst/>
          </a:prstGeom>
          <a:noFill/>
          <a:ln>
            <a:noFill/>
          </a:ln>
        </p:spPr>
      </p:pic>
      <p:sp>
        <p:nvSpPr>
          <p:cNvPr id="230" name="Google Shape;230;p27"/>
          <p:cNvSpPr txBox="1"/>
          <p:nvPr>
            <p:ph type="title"/>
          </p:nvPr>
        </p:nvSpPr>
        <p:spPr>
          <a:xfrm>
            <a:off x="1208024" y="617898"/>
            <a:ext cx="6735900" cy="8304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lt1"/>
              </a:buClr>
              <a:buSzPts val="4500"/>
              <a:buFont typeface="Source Sans Pro Semi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1" name="Google Shape;231;p27"/>
          <p:cNvSpPr/>
          <p:nvPr/>
        </p:nvSpPr>
        <p:spPr>
          <a:xfrm>
            <a:off x="4091748" y="1448183"/>
            <a:ext cx="956700" cy="106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pic>
        <p:nvPicPr>
          <p:cNvPr id="232" name="Google Shape;232;p27"/>
          <p:cNvPicPr preferRelativeResize="0"/>
          <p:nvPr/>
        </p:nvPicPr>
        <p:blipFill rotWithShape="1">
          <a:blip r:embed="rId3">
            <a:alphaModFix/>
          </a:blip>
          <a:srcRect b="0" l="0" r="0" t="0"/>
          <a:stretch/>
        </p:blipFill>
        <p:spPr>
          <a:xfrm>
            <a:off x="8323706" y="208353"/>
            <a:ext cx="396431" cy="573598"/>
          </a:xfrm>
          <a:prstGeom prst="rect">
            <a:avLst/>
          </a:prstGeom>
          <a:noFill/>
          <a:ln>
            <a:noFill/>
          </a:ln>
        </p:spPr>
      </p:pic>
      <p:sp>
        <p:nvSpPr>
          <p:cNvPr id="233" name="Google Shape;233;p27"/>
          <p:cNvSpPr txBox="1"/>
          <p:nvPr>
            <p:ph idx="1" type="body"/>
          </p:nvPr>
        </p:nvSpPr>
        <p:spPr>
          <a:xfrm>
            <a:off x="1208023" y="1746196"/>
            <a:ext cx="6735900" cy="1651200"/>
          </a:xfrm>
          <a:prstGeom prst="rect">
            <a:avLst/>
          </a:prstGeom>
          <a:noFill/>
          <a:ln>
            <a:noFill/>
          </a:ln>
        </p:spPr>
        <p:txBody>
          <a:bodyPr anchorCtr="0" anchor="ctr" bIns="34275" lIns="68575" spcFirstLastPara="1" rIns="68575" wrap="square" tIns="34275">
            <a:noAutofit/>
          </a:bodyPr>
          <a:lstStyle>
            <a:lvl1pPr indent="-228600" lvl="0" marL="457200" algn="ctr">
              <a:lnSpc>
                <a:spcPct val="100000"/>
              </a:lnSpc>
              <a:spcBef>
                <a:spcPts val="0"/>
              </a:spcBef>
              <a:spcAft>
                <a:spcPts val="0"/>
              </a:spcAft>
              <a:buClr>
                <a:schemeClr val="lt1"/>
              </a:buClr>
              <a:buSzPts val="2400"/>
              <a:buNone/>
              <a:defRPr sz="24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27"/>
          <p:cNvSpPr txBox="1"/>
          <p:nvPr>
            <p:ph idx="2" type="body"/>
          </p:nvPr>
        </p:nvSpPr>
        <p:spPr>
          <a:xfrm>
            <a:off x="1208023" y="3714124"/>
            <a:ext cx="6735900" cy="5976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1500"/>
              <a:buNone/>
              <a:defRPr sz="15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27"/>
          <p:cNvSpPr txBox="1"/>
          <p:nvPr>
            <p:ph idx="3"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6" name="Google Shape;236;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1">
  <p:cSld name="Closing Art 1">
    <p:spTree>
      <p:nvGrpSpPr>
        <p:cNvPr id="237" name="Shape 237"/>
        <p:cNvGrpSpPr/>
        <p:nvPr/>
      </p:nvGrpSpPr>
      <p:grpSpPr>
        <a:xfrm>
          <a:off x="0" y="0"/>
          <a:ext cx="0" cy="0"/>
          <a:chOff x="0" y="0"/>
          <a:chExt cx="0" cy="0"/>
        </a:xfrm>
      </p:grpSpPr>
      <p:pic>
        <p:nvPicPr>
          <p:cNvPr descr="Background pattern&#10;&#10;Description automatically generated with medium confidence" id="238" name="Google Shape;238;p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39" name="Google Shape;239;p2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Source Sans Pro"/>
                <a:ea typeface="Source Sans Pro"/>
                <a:cs typeface="Source Sans Pro"/>
                <a:sym typeface="Source Sans Pro"/>
              </a:defRPr>
            </a:lvl1pPr>
            <a:lvl2pPr lvl="1">
              <a:buNone/>
              <a:defRPr sz="1300">
                <a:solidFill>
                  <a:schemeClr val="dk1"/>
                </a:solidFill>
                <a:latin typeface="Source Sans Pro"/>
                <a:ea typeface="Source Sans Pro"/>
                <a:cs typeface="Source Sans Pro"/>
                <a:sym typeface="Source Sans Pro"/>
              </a:defRPr>
            </a:lvl2pPr>
            <a:lvl3pPr lvl="2">
              <a:buNone/>
              <a:defRPr sz="1300">
                <a:solidFill>
                  <a:schemeClr val="dk1"/>
                </a:solidFill>
                <a:latin typeface="Source Sans Pro"/>
                <a:ea typeface="Source Sans Pro"/>
                <a:cs typeface="Source Sans Pro"/>
                <a:sym typeface="Source Sans Pro"/>
              </a:defRPr>
            </a:lvl3pPr>
            <a:lvl4pPr lvl="3">
              <a:buNone/>
              <a:defRPr sz="1300">
                <a:solidFill>
                  <a:schemeClr val="dk1"/>
                </a:solidFill>
                <a:latin typeface="Source Sans Pro"/>
                <a:ea typeface="Source Sans Pro"/>
                <a:cs typeface="Source Sans Pro"/>
                <a:sym typeface="Source Sans Pro"/>
              </a:defRPr>
            </a:lvl4pPr>
            <a:lvl5pPr lvl="4">
              <a:buNone/>
              <a:defRPr sz="1300">
                <a:solidFill>
                  <a:schemeClr val="dk1"/>
                </a:solidFill>
                <a:latin typeface="Source Sans Pro"/>
                <a:ea typeface="Source Sans Pro"/>
                <a:cs typeface="Source Sans Pro"/>
                <a:sym typeface="Source Sans Pro"/>
              </a:defRPr>
            </a:lvl5pPr>
            <a:lvl6pPr lvl="5">
              <a:buNone/>
              <a:defRPr sz="1300">
                <a:solidFill>
                  <a:schemeClr val="dk1"/>
                </a:solidFill>
                <a:latin typeface="Source Sans Pro"/>
                <a:ea typeface="Source Sans Pro"/>
                <a:cs typeface="Source Sans Pro"/>
                <a:sym typeface="Source Sans Pro"/>
              </a:defRPr>
            </a:lvl6pPr>
            <a:lvl7pPr lvl="6">
              <a:buNone/>
              <a:defRPr sz="1300">
                <a:solidFill>
                  <a:schemeClr val="dk1"/>
                </a:solidFill>
                <a:latin typeface="Source Sans Pro"/>
                <a:ea typeface="Source Sans Pro"/>
                <a:cs typeface="Source Sans Pro"/>
                <a:sym typeface="Source Sans Pro"/>
              </a:defRPr>
            </a:lvl7pPr>
            <a:lvl8pPr lvl="7">
              <a:buNone/>
              <a:defRPr sz="1300">
                <a:solidFill>
                  <a:schemeClr val="dk1"/>
                </a:solidFill>
                <a:latin typeface="Source Sans Pro"/>
                <a:ea typeface="Source Sans Pro"/>
                <a:cs typeface="Source Sans Pro"/>
                <a:sym typeface="Source Sans Pro"/>
              </a:defRPr>
            </a:lvl8pPr>
            <a:lvl9pPr lvl="8">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2">
  <p:cSld name="Closing Art 2">
    <p:spTree>
      <p:nvGrpSpPr>
        <p:cNvPr id="240" name="Shape 240"/>
        <p:cNvGrpSpPr/>
        <p:nvPr/>
      </p:nvGrpSpPr>
      <p:grpSpPr>
        <a:xfrm>
          <a:off x="0" y="0"/>
          <a:ext cx="0" cy="0"/>
          <a:chOff x="0" y="0"/>
          <a:chExt cx="0" cy="0"/>
        </a:xfrm>
      </p:grpSpPr>
      <p:pic>
        <p:nvPicPr>
          <p:cNvPr descr="A picture containing text, sign&#10;&#10;Description automatically generated" id="241" name="Google Shape;241;p29"/>
          <p:cNvPicPr preferRelativeResize="0"/>
          <p:nvPr/>
        </p:nvPicPr>
        <p:blipFill rotWithShape="1">
          <a:blip r:embed="rId2">
            <a:alphaModFix/>
          </a:blip>
          <a:srcRect b="0" l="0" r="0" t="0"/>
          <a:stretch/>
        </p:blipFill>
        <p:spPr>
          <a:xfrm>
            <a:off x="4229" y="0"/>
            <a:ext cx="9135542" cy="5143501"/>
          </a:xfrm>
          <a:prstGeom prst="rect">
            <a:avLst/>
          </a:prstGeom>
          <a:noFill/>
          <a:ln>
            <a:noFill/>
          </a:ln>
        </p:spPr>
      </p:pic>
      <p:sp>
        <p:nvSpPr>
          <p:cNvPr id="242" name="Google Shape;242;p2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Source Sans Pro"/>
                <a:ea typeface="Source Sans Pro"/>
                <a:cs typeface="Source Sans Pro"/>
                <a:sym typeface="Source Sans Pro"/>
              </a:defRPr>
            </a:lvl1pPr>
            <a:lvl2pPr lvl="1">
              <a:buNone/>
              <a:defRPr sz="1300">
                <a:solidFill>
                  <a:schemeClr val="dk1"/>
                </a:solidFill>
                <a:latin typeface="Source Sans Pro"/>
                <a:ea typeface="Source Sans Pro"/>
                <a:cs typeface="Source Sans Pro"/>
                <a:sym typeface="Source Sans Pro"/>
              </a:defRPr>
            </a:lvl2pPr>
            <a:lvl3pPr lvl="2">
              <a:buNone/>
              <a:defRPr sz="1300">
                <a:solidFill>
                  <a:schemeClr val="dk1"/>
                </a:solidFill>
                <a:latin typeface="Source Sans Pro"/>
                <a:ea typeface="Source Sans Pro"/>
                <a:cs typeface="Source Sans Pro"/>
                <a:sym typeface="Source Sans Pro"/>
              </a:defRPr>
            </a:lvl3pPr>
            <a:lvl4pPr lvl="3">
              <a:buNone/>
              <a:defRPr sz="1300">
                <a:solidFill>
                  <a:schemeClr val="dk1"/>
                </a:solidFill>
                <a:latin typeface="Source Sans Pro"/>
                <a:ea typeface="Source Sans Pro"/>
                <a:cs typeface="Source Sans Pro"/>
                <a:sym typeface="Source Sans Pro"/>
              </a:defRPr>
            </a:lvl4pPr>
            <a:lvl5pPr lvl="4">
              <a:buNone/>
              <a:defRPr sz="1300">
                <a:solidFill>
                  <a:schemeClr val="dk1"/>
                </a:solidFill>
                <a:latin typeface="Source Sans Pro"/>
                <a:ea typeface="Source Sans Pro"/>
                <a:cs typeface="Source Sans Pro"/>
                <a:sym typeface="Source Sans Pro"/>
              </a:defRPr>
            </a:lvl5pPr>
            <a:lvl6pPr lvl="5">
              <a:buNone/>
              <a:defRPr sz="1300">
                <a:solidFill>
                  <a:schemeClr val="dk1"/>
                </a:solidFill>
                <a:latin typeface="Source Sans Pro"/>
                <a:ea typeface="Source Sans Pro"/>
                <a:cs typeface="Source Sans Pro"/>
                <a:sym typeface="Source Sans Pro"/>
              </a:defRPr>
            </a:lvl6pPr>
            <a:lvl7pPr lvl="6">
              <a:buNone/>
              <a:defRPr sz="1300">
                <a:solidFill>
                  <a:schemeClr val="dk1"/>
                </a:solidFill>
                <a:latin typeface="Source Sans Pro"/>
                <a:ea typeface="Source Sans Pro"/>
                <a:cs typeface="Source Sans Pro"/>
                <a:sym typeface="Source Sans Pro"/>
              </a:defRPr>
            </a:lvl7pPr>
            <a:lvl8pPr lvl="7">
              <a:buNone/>
              <a:defRPr sz="1300">
                <a:solidFill>
                  <a:schemeClr val="dk1"/>
                </a:solidFill>
                <a:latin typeface="Source Sans Pro"/>
                <a:ea typeface="Source Sans Pro"/>
                <a:cs typeface="Source Sans Pro"/>
                <a:sym typeface="Source Sans Pro"/>
              </a:defRPr>
            </a:lvl8pPr>
            <a:lvl9pPr lvl="8">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3">
  <p:cSld name="Closing Art 3">
    <p:spTree>
      <p:nvGrpSpPr>
        <p:cNvPr id="243" name="Shape 243"/>
        <p:cNvGrpSpPr/>
        <p:nvPr/>
      </p:nvGrpSpPr>
      <p:grpSpPr>
        <a:xfrm>
          <a:off x="0" y="0"/>
          <a:ext cx="0" cy="0"/>
          <a:chOff x="0" y="0"/>
          <a:chExt cx="0" cy="0"/>
        </a:xfrm>
      </p:grpSpPr>
      <p:pic>
        <p:nvPicPr>
          <p:cNvPr id="244" name="Google Shape;244;p30"/>
          <p:cNvPicPr preferRelativeResize="0"/>
          <p:nvPr/>
        </p:nvPicPr>
        <p:blipFill rotWithShape="1">
          <a:blip r:embed="rId2">
            <a:alphaModFix/>
          </a:blip>
          <a:srcRect b="0" l="0" r="0" t="0"/>
          <a:stretch/>
        </p:blipFill>
        <p:spPr>
          <a:xfrm>
            <a:off x="1850" y="521"/>
            <a:ext cx="9142152" cy="5142458"/>
          </a:xfrm>
          <a:prstGeom prst="rect">
            <a:avLst/>
          </a:prstGeom>
          <a:noFill/>
          <a:ln>
            <a:noFill/>
          </a:ln>
        </p:spPr>
      </p:pic>
      <p:sp>
        <p:nvSpPr>
          <p:cNvPr id="245" name="Google Shape;245;p3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Source Sans Pro"/>
                <a:ea typeface="Source Sans Pro"/>
                <a:cs typeface="Source Sans Pro"/>
                <a:sym typeface="Source Sans Pro"/>
              </a:defRPr>
            </a:lvl1pPr>
            <a:lvl2pPr lvl="1">
              <a:buNone/>
              <a:defRPr sz="1300">
                <a:solidFill>
                  <a:schemeClr val="dk1"/>
                </a:solidFill>
                <a:latin typeface="Source Sans Pro"/>
                <a:ea typeface="Source Sans Pro"/>
                <a:cs typeface="Source Sans Pro"/>
                <a:sym typeface="Source Sans Pro"/>
              </a:defRPr>
            </a:lvl2pPr>
            <a:lvl3pPr lvl="2">
              <a:buNone/>
              <a:defRPr sz="1300">
                <a:solidFill>
                  <a:schemeClr val="dk1"/>
                </a:solidFill>
                <a:latin typeface="Source Sans Pro"/>
                <a:ea typeface="Source Sans Pro"/>
                <a:cs typeface="Source Sans Pro"/>
                <a:sym typeface="Source Sans Pro"/>
              </a:defRPr>
            </a:lvl3pPr>
            <a:lvl4pPr lvl="3">
              <a:buNone/>
              <a:defRPr sz="1300">
                <a:solidFill>
                  <a:schemeClr val="dk1"/>
                </a:solidFill>
                <a:latin typeface="Source Sans Pro"/>
                <a:ea typeface="Source Sans Pro"/>
                <a:cs typeface="Source Sans Pro"/>
                <a:sym typeface="Source Sans Pro"/>
              </a:defRPr>
            </a:lvl4pPr>
            <a:lvl5pPr lvl="4">
              <a:buNone/>
              <a:defRPr sz="1300">
                <a:solidFill>
                  <a:schemeClr val="dk1"/>
                </a:solidFill>
                <a:latin typeface="Source Sans Pro"/>
                <a:ea typeface="Source Sans Pro"/>
                <a:cs typeface="Source Sans Pro"/>
                <a:sym typeface="Source Sans Pro"/>
              </a:defRPr>
            </a:lvl5pPr>
            <a:lvl6pPr lvl="5">
              <a:buNone/>
              <a:defRPr sz="1300">
                <a:solidFill>
                  <a:schemeClr val="dk1"/>
                </a:solidFill>
                <a:latin typeface="Source Sans Pro"/>
                <a:ea typeface="Source Sans Pro"/>
                <a:cs typeface="Source Sans Pro"/>
                <a:sym typeface="Source Sans Pro"/>
              </a:defRPr>
            </a:lvl6pPr>
            <a:lvl7pPr lvl="6">
              <a:buNone/>
              <a:defRPr sz="1300">
                <a:solidFill>
                  <a:schemeClr val="dk1"/>
                </a:solidFill>
                <a:latin typeface="Source Sans Pro"/>
                <a:ea typeface="Source Sans Pro"/>
                <a:cs typeface="Source Sans Pro"/>
                <a:sym typeface="Source Sans Pro"/>
              </a:defRPr>
            </a:lvl7pPr>
            <a:lvl8pPr lvl="7">
              <a:buNone/>
              <a:defRPr sz="1300">
                <a:solidFill>
                  <a:schemeClr val="dk1"/>
                </a:solidFill>
                <a:latin typeface="Source Sans Pro"/>
                <a:ea typeface="Source Sans Pro"/>
                <a:cs typeface="Source Sans Pro"/>
                <a:sym typeface="Source Sans Pro"/>
              </a:defRPr>
            </a:lvl8pPr>
            <a:lvl9pPr lvl="8">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1850" y="521"/>
            <a:ext cx="9142152" cy="5142458"/>
          </a:xfrm>
          <a:prstGeom prst="rect">
            <a:avLst/>
          </a:prstGeom>
          <a:noFill/>
          <a:ln>
            <a:noFill/>
          </a:ln>
        </p:spPr>
      </p:pic>
      <p:sp>
        <p:nvSpPr>
          <p:cNvPr id="23" name="Google Shape;23;p4"/>
          <p:cNvSpPr txBox="1"/>
          <p:nvPr>
            <p:ph idx="1" type="body"/>
          </p:nvPr>
        </p:nvSpPr>
        <p:spPr>
          <a:xfrm>
            <a:off x="1" y="1622659"/>
            <a:ext cx="9142200" cy="12108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4500"/>
              <a:buNone/>
              <a:defRPr sz="45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4"/>
          <p:cNvSpPr txBox="1"/>
          <p:nvPr>
            <p:ph idx="2" type="body"/>
          </p:nvPr>
        </p:nvSpPr>
        <p:spPr>
          <a:xfrm>
            <a:off x="1853" y="2771026"/>
            <a:ext cx="9142200" cy="591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4"/>
          <p:cNvSpPr txBox="1"/>
          <p:nvPr>
            <p:ph idx="3" type="body"/>
          </p:nvPr>
        </p:nvSpPr>
        <p:spPr>
          <a:xfrm>
            <a:off x="0" y="3375100"/>
            <a:ext cx="9142200" cy="591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4">
  <p:cSld name="Closing Art 4">
    <p:spTree>
      <p:nvGrpSpPr>
        <p:cNvPr id="246" name="Shape 246"/>
        <p:cNvGrpSpPr/>
        <p:nvPr/>
      </p:nvGrpSpPr>
      <p:grpSpPr>
        <a:xfrm>
          <a:off x="0" y="0"/>
          <a:ext cx="0" cy="0"/>
          <a:chOff x="0" y="0"/>
          <a:chExt cx="0" cy="0"/>
        </a:xfrm>
      </p:grpSpPr>
      <p:pic>
        <p:nvPicPr>
          <p:cNvPr id="247" name="Google Shape;247;p31"/>
          <p:cNvPicPr preferRelativeResize="0"/>
          <p:nvPr/>
        </p:nvPicPr>
        <p:blipFill rotWithShape="1">
          <a:blip r:embed="rId2">
            <a:alphaModFix/>
          </a:blip>
          <a:srcRect b="0" l="0" r="0" t="0"/>
          <a:stretch/>
        </p:blipFill>
        <p:spPr>
          <a:xfrm>
            <a:off x="4229" y="2379"/>
            <a:ext cx="9135542" cy="5138743"/>
          </a:xfrm>
          <a:prstGeom prst="rect">
            <a:avLst/>
          </a:prstGeom>
          <a:noFill/>
          <a:ln>
            <a:noFill/>
          </a:ln>
        </p:spPr>
      </p:pic>
      <p:sp>
        <p:nvSpPr>
          <p:cNvPr id="248" name="Google Shape;248;p3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Source Sans Pro"/>
                <a:ea typeface="Source Sans Pro"/>
                <a:cs typeface="Source Sans Pro"/>
                <a:sym typeface="Source Sans Pro"/>
              </a:defRPr>
            </a:lvl1pPr>
            <a:lvl2pPr lvl="1">
              <a:buNone/>
              <a:defRPr sz="1300">
                <a:solidFill>
                  <a:schemeClr val="dk1"/>
                </a:solidFill>
                <a:latin typeface="Source Sans Pro"/>
                <a:ea typeface="Source Sans Pro"/>
                <a:cs typeface="Source Sans Pro"/>
                <a:sym typeface="Source Sans Pro"/>
              </a:defRPr>
            </a:lvl2pPr>
            <a:lvl3pPr lvl="2">
              <a:buNone/>
              <a:defRPr sz="1300">
                <a:solidFill>
                  <a:schemeClr val="dk1"/>
                </a:solidFill>
                <a:latin typeface="Source Sans Pro"/>
                <a:ea typeface="Source Sans Pro"/>
                <a:cs typeface="Source Sans Pro"/>
                <a:sym typeface="Source Sans Pro"/>
              </a:defRPr>
            </a:lvl3pPr>
            <a:lvl4pPr lvl="3">
              <a:buNone/>
              <a:defRPr sz="1300">
                <a:solidFill>
                  <a:schemeClr val="dk1"/>
                </a:solidFill>
                <a:latin typeface="Source Sans Pro"/>
                <a:ea typeface="Source Sans Pro"/>
                <a:cs typeface="Source Sans Pro"/>
                <a:sym typeface="Source Sans Pro"/>
              </a:defRPr>
            </a:lvl4pPr>
            <a:lvl5pPr lvl="4">
              <a:buNone/>
              <a:defRPr sz="1300">
                <a:solidFill>
                  <a:schemeClr val="dk1"/>
                </a:solidFill>
                <a:latin typeface="Source Sans Pro"/>
                <a:ea typeface="Source Sans Pro"/>
                <a:cs typeface="Source Sans Pro"/>
                <a:sym typeface="Source Sans Pro"/>
              </a:defRPr>
            </a:lvl5pPr>
            <a:lvl6pPr lvl="5">
              <a:buNone/>
              <a:defRPr sz="1300">
                <a:solidFill>
                  <a:schemeClr val="dk1"/>
                </a:solidFill>
                <a:latin typeface="Source Sans Pro"/>
                <a:ea typeface="Source Sans Pro"/>
                <a:cs typeface="Source Sans Pro"/>
                <a:sym typeface="Source Sans Pro"/>
              </a:defRPr>
            </a:lvl6pPr>
            <a:lvl7pPr lvl="6">
              <a:buNone/>
              <a:defRPr sz="1300">
                <a:solidFill>
                  <a:schemeClr val="dk1"/>
                </a:solidFill>
                <a:latin typeface="Source Sans Pro"/>
                <a:ea typeface="Source Sans Pro"/>
                <a:cs typeface="Source Sans Pro"/>
                <a:sym typeface="Source Sans Pro"/>
              </a:defRPr>
            </a:lvl7pPr>
            <a:lvl8pPr lvl="7">
              <a:buNone/>
              <a:defRPr sz="1300">
                <a:solidFill>
                  <a:schemeClr val="dk1"/>
                </a:solidFill>
                <a:latin typeface="Source Sans Pro"/>
                <a:ea typeface="Source Sans Pro"/>
                <a:cs typeface="Source Sans Pro"/>
                <a:sym typeface="Source Sans Pro"/>
              </a:defRPr>
            </a:lvl8pPr>
            <a:lvl9pPr lvl="8">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9" name="Shape 249"/>
        <p:cNvGrpSpPr/>
        <p:nvPr/>
      </p:nvGrpSpPr>
      <p:grpSpPr>
        <a:xfrm>
          <a:off x="0" y="0"/>
          <a:ext cx="0" cy="0"/>
          <a:chOff x="0" y="0"/>
          <a:chExt cx="0" cy="0"/>
        </a:xfrm>
      </p:grpSpPr>
      <p:sp>
        <p:nvSpPr>
          <p:cNvPr id="250" name="Google Shape;250;p32"/>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1" name="Google Shape;251;p32"/>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52" name="Google Shape;252;p3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3" name="Shape 253"/>
        <p:cNvGrpSpPr/>
        <p:nvPr/>
      </p:nvGrpSpPr>
      <p:grpSpPr>
        <a:xfrm>
          <a:off x="0" y="0"/>
          <a:ext cx="0" cy="0"/>
          <a:chOff x="0" y="0"/>
          <a:chExt cx="0" cy="0"/>
        </a:xfrm>
      </p:grpSpPr>
      <p:sp>
        <p:nvSpPr>
          <p:cNvPr id="254" name="Google Shape;254;p33"/>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5" name="Google Shape;255;p33"/>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56" name="Google Shape;256;p3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27"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b="0" l="0" r="0" t="0"/>
          <a:stretch/>
        </p:blipFill>
        <p:spPr>
          <a:xfrm>
            <a:off x="4229" y="2379"/>
            <a:ext cx="9135542" cy="5138743"/>
          </a:xfrm>
          <a:prstGeom prst="rect">
            <a:avLst/>
          </a:prstGeom>
          <a:noFill/>
          <a:ln>
            <a:noFill/>
          </a:ln>
        </p:spPr>
      </p:pic>
      <p:sp>
        <p:nvSpPr>
          <p:cNvPr id="29" name="Google Shape;29;p5"/>
          <p:cNvSpPr txBox="1"/>
          <p:nvPr>
            <p:ph idx="1" type="body"/>
          </p:nvPr>
        </p:nvSpPr>
        <p:spPr>
          <a:xfrm>
            <a:off x="6607" y="1622659"/>
            <a:ext cx="9135600" cy="12108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4500"/>
              <a:buNone/>
              <a:defRPr sz="45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5"/>
          <p:cNvSpPr txBox="1"/>
          <p:nvPr>
            <p:ph idx="2" type="body"/>
          </p:nvPr>
        </p:nvSpPr>
        <p:spPr>
          <a:xfrm>
            <a:off x="1853" y="2771026"/>
            <a:ext cx="9142200" cy="591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5"/>
          <p:cNvSpPr txBox="1"/>
          <p:nvPr>
            <p:ph idx="3" type="body"/>
          </p:nvPr>
        </p:nvSpPr>
        <p:spPr>
          <a:xfrm>
            <a:off x="0" y="3375100"/>
            <a:ext cx="9142200" cy="5910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700"/>
              <a:buNone/>
              <a:defRPr sz="2700">
                <a:solidFill>
                  <a:schemeClr val="lt1"/>
                </a:solidFill>
                <a:latin typeface="Source Sans Pro"/>
                <a:ea typeface="Source Sans Pro"/>
                <a:cs typeface="Source Sans Pro"/>
                <a:sym typeface="Source Sans Pro"/>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Section Divider 4">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35" name="Google Shape;35;p6"/>
          <p:cNvPicPr preferRelativeResize="0"/>
          <p:nvPr/>
        </p:nvPicPr>
        <p:blipFill rotWithShape="1">
          <a:blip r:embed="rId3">
            <a:alphaModFix/>
          </a:blip>
          <a:srcRect b="0" l="0" r="0" t="0"/>
          <a:stretch/>
        </p:blipFill>
        <p:spPr>
          <a:xfrm>
            <a:off x="8328454" y="208354"/>
            <a:ext cx="397105" cy="573596"/>
          </a:xfrm>
          <a:prstGeom prst="rect">
            <a:avLst/>
          </a:prstGeom>
          <a:noFill/>
          <a:ln>
            <a:noFill/>
          </a:ln>
        </p:spPr>
      </p:pic>
      <p:sp>
        <p:nvSpPr>
          <p:cNvPr id="36" name="Google Shape;36;p6"/>
          <p:cNvSpPr/>
          <p:nvPr/>
        </p:nvSpPr>
        <p:spPr>
          <a:xfrm>
            <a:off x="1042988" y="1374458"/>
            <a:ext cx="71400" cy="2394600"/>
          </a:xfrm>
          <a:prstGeom prst="rect">
            <a:avLst/>
          </a:prstGeom>
          <a:solidFill>
            <a:srgbClr val="FF5F0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37" name="Google Shape;37;p6"/>
          <p:cNvSpPr txBox="1"/>
          <p:nvPr>
            <p:ph type="title"/>
          </p:nvPr>
        </p:nvSpPr>
        <p:spPr>
          <a:xfrm>
            <a:off x="1220657" y="1374458"/>
            <a:ext cx="71031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6"/>
          <p:cNvSpPr txBox="1"/>
          <p:nvPr>
            <p:ph idx="1" type="body"/>
          </p:nvPr>
        </p:nvSpPr>
        <p:spPr>
          <a:xfrm>
            <a:off x="1220657" y="2702469"/>
            <a:ext cx="7103100" cy="1066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800"/>
              <a:buNone/>
              <a:defRPr sz="18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6"/>
          <p:cNvSpPr txBox="1"/>
          <p:nvPr>
            <p:ph idx="2"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Section Divider 3">
    <p:spTree>
      <p:nvGrpSpPr>
        <p:cNvPr id="4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b="0" l="0" r="0" t="0"/>
          <a:stretch/>
        </p:blipFill>
        <p:spPr>
          <a:xfrm>
            <a:off x="1850" y="521"/>
            <a:ext cx="9142147" cy="5142458"/>
          </a:xfrm>
          <a:prstGeom prst="rect">
            <a:avLst/>
          </a:prstGeom>
          <a:noFill/>
          <a:ln>
            <a:noFill/>
          </a:ln>
        </p:spPr>
      </p:pic>
      <p:pic>
        <p:nvPicPr>
          <p:cNvPr id="43" name="Google Shape;43;p7"/>
          <p:cNvPicPr preferRelativeResize="0"/>
          <p:nvPr/>
        </p:nvPicPr>
        <p:blipFill rotWithShape="1">
          <a:blip r:embed="rId3">
            <a:alphaModFix/>
          </a:blip>
          <a:srcRect b="0" l="0" r="0" t="0"/>
          <a:stretch/>
        </p:blipFill>
        <p:spPr>
          <a:xfrm>
            <a:off x="8323706" y="209264"/>
            <a:ext cx="396431" cy="571776"/>
          </a:xfrm>
          <a:prstGeom prst="rect">
            <a:avLst/>
          </a:prstGeom>
          <a:noFill/>
          <a:ln>
            <a:noFill/>
          </a:ln>
        </p:spPr>
      </p:pic>
      <p:sp>
        <p:nvSpPr>
          <p:cNvPr id="44" name="Google Shape;44;p7"/>
          <p:cNvSpPr/>
          <p:nvPr/>
        </p:nvSpPr>
        <p:spPr>
          <a:xfrm>
            <a:off x="1042988" y="1374458"/>
            <a:ext cx="71400" cy="2394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45" name="Google Shape;45;p7"/>
          <p:cNvSpPr txBox="1"/>
          <p:nvPr>
            <p:ph type="title"/>
          </p:nvPr>
        </p:nvSpPr>
        <p:spPr>
          <a:xfrm>
            <a:off x="1220657" y="1374458"/>
            <a:ext cx="71031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 name="Google Shape;46;p7"/>
          <p:cNvSpPr txBox="1"/>
          <p:nvPr>
            <p:ph idx="1" type="body"/>
          </p:nvPr>
        </p:nvSpPr>
        <p:spPr>
          <a:xfrm>
            <a:off x="1220657" y="2702469"/>
            <a:ext cx="7103100" cy="1066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800"/>
              <a:buNone/>
              <a:defRPr sz="18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 name="Google Shape;47;p7"/>
          <p:cNvSpPr txBox="1"/>
          <p:nvPr>
            <p:ph idx="2"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Section Divider 2">
    <p:spTree>
      <p:nvGrpSpPr>
        <p:cNvPr id="49"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b="0" l="0" r="0" t="0"/>
          <a:stretch/>
        </p:blipFill>
        <p:spPr>
          <a:xfrm>
            <a:off x="1850" y="521"/>
            <a:ext cx="9142152" cy="5142458"/>
          </a:xfrm>
          <a:prstGeom prst="rect">
            <a:avLst/>
          </a:prstGeom>
          <a:noFill/>
          <a:ln>
            <a:noFill/>
          </a:ln>
        </p:spPr>
      </p:pic>
      <p:pic>
        <p:nvPicPr>
          <p:cNvPr id="51" name="Google Shape;51;p8"/>
          <p:cNvPicPr preferRelativeResize="0"/>
          <p:nvPr/>
        </p:nvPicPr>
        <p:blipFill rotWithShape="1">
          <a:blip r:embed="rId3">
            <a:alphaModFix/>
          </a:blip>
          <a:srcRect b="0" l="0" r="0" t="0"/>
          <a:stretch/>
        </p:blipFill>
        <p:spPr>
          <a:xfrm>
            <a:off x="8328454" y="208354"/>
            <a:ext cx="397105" cy="573596"/>
          </a:xfrm>
          <a:prstGeom prst="rect">
            <a:avLst/>
          </a:prstGeom>
          <a:noFill/>
          <a:ln>
            <a:noFill/>
          </a:ln>
        </p:spPr>
      </p:pic>
      <p:sp>
        <p:nvSpPr>
          <p:cNvPr id="52" name="Google Shape;52;p8"/>
          <p:cNvSpPr/>
          <p:nvPr/>
        </p:nvSpPr>
        <p:spPr>
          <a:xfrm>
            <a:off x="1042988" y="1374458"/>
            <a:ext cx="71400" cy="2394600"/>
          </a:xfrm>
          <a:prstGeom prst="rect">
            <a:avLst/>
          </a:prstGeom>
          <a:solidFill>
            <a:srgbClr val="FF5F0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53" name="Google Shape;53;p8"/>
          <p:cNvSpPr txBox="1"/>
          <p:nvPr>
            <p:ph type="title"/>
          </p:nvPr>
        </p:nvSpPr>
        <p:spPr>
          <a:xfrm>
            <a:off x="1220657" y="1374458"/>
            <a:ext cx="71031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 name="Google Shape;54;p8"/>
          <p:cNvSpPr txBox="1"/>
          <p:nvPr>
            <p:ph idx="1" type="body"/>
          </p:nvPr>
        </p:nvSpPr>
        <p:spPr>
          <a:xfrm>
            <a:off x="1220657" y="2702469"/>
            <a:ext cx="7103100" cy="1066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800"/>
              <a:buNone/>
              <a:defRPr sz="18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8"/>
          <p:cNvSpPr txBox="1"/>
          <p:nvPr>
            <p:ph idx="2"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Section Divider 1">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b="0" l="0" r="0" t="0"/>
          <a:stretch/>
        </p:blipFill>
        <p:spPr>
          <a:xfrm>
            <a:off x="1850" y="521"/>
            <a:ext cx="9142147" cy="5142458"/>
          </a:xfrm>
          <a:prstGeom prst="rect">
            <a:avLst/>
          </a:prstGeom>
          <a:noFill/>
          <a:ln>
            <a:noFill/>
          </a:ln>
        </p:spPr>
      </p:pic>
      <p:pic>
        <p:nvPicPr>
          <p:cNvPr id="59" name="Google Shape;59;p9"/>
          <p:cNvPicPr preferRelativeResize="0"/>
          <p:nvPr/>
        </p:nvPicPr>
        <p:blipFill rotWithShape="1">
          <a:blip r:embed="rId3">
            <a:alphaModFix/>
          </a:blip>
          <a:srcRect b="0" l="0" r="0" t="0"/>
          <a:stretch/>
        </p:blipFill>
        <p:spPr>
          <a:xfrm>
            <a:off x="8323706" y="209264"/>
            <a:ext cx="396431" cy="571776"/>
          </a:xfrm>
          <a:prstGeom prst="rect">
            <a:avLst/>
          </a:prstGeom>
          <a:noFill/>
          <a:ln>
            <a:noFill/>
          </a:ln>
        </p:spPr>
      </p:pic>
      <p:sp>
        <p:nvSpPr>
          <p:cNvPr id="60" name="Google Shape;60;p9"/>
          <p:cNvSpPr/>
          <p:nvPr/>
        </p:nvSpPr>
        <p:spPr>
          <a:xfrm>
            <a:off x="1042988" y="1374458"/>
            <a:ext cx="71400" cy="2394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61" name="Google Shape;61;p9"/>
          <p:cNvSpPr txBox="1"/>
          <p:nvPr>
            <p:ph type="title"/>
          </p:nvPr>
        </p:nvSpPr>
        <p:spPr>
          <a:xfrm>
            <a:off x="1220657" y="1374458"/>
            <a:ext cx="71031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9"/>
          <p:cNvSpPr txBox="1"/>
          <p:nvPr>
            <p:ph idx="1" type="body"/>
          </p:nvPr>
        </p:nvSpPr>
        <p:spPr>
          <a:xfrm>
            <a:off x="1220657" y="2702469"/>
            <a:ext cx="7103100" cy="1066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800"/>
              <a:buNone/>
              <a:defRPr sz="18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9"/>
          <p:cNvSpPr txBox="1"/>
          <p:nvPr>
            <p:ph idx="2"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1">
  <p:cSld name="Transition Slide 1">
    <p:spTree>
      <p:nvGrpSpPr>
        <p:cNvPr id="65" name="Shape 65"/>
        <p:cNvGrpSpPr/>
        <p:nvPr/>
      </p:nvGrpSpPr>
      <p:grpSpPr>
        <a:xfrm>
          <a:off x="0" y="0"/>
          <a:ext cx="0" cy="0"/>
          <a:chOff x="0" y="0"/>
          <a:chExt cx="0" cy="0"/>
        </a:xfrm>
      </p:grpSpPr>
      <p:pic>
        <p:nvPicPr>
          <p:cNvPr descr="A picture containing outdoor&#10;&#10;Description automatically generated" id="66" name="Google Shape;66;p10"/>
          <p:cNvPicPr preferRelativeResize="0"/>
          <p:nvPr/>
        </p:nvPicPr>
        <p:blipFill rotWithShape="1">
          <a:blip r:embed="rId2">
            <a:alphaModFix/>
          </a:blip>
          <a:srcRect b="0" l="0" r="0" t="0"/>
          <a:stretch/>
        </p:blipFill>
        <p:spPr>
          <a:xfrm>
            <a:off x="0" y="1339"/>
            <a:ext cx="9143998" cy="5140822"/>
          </a:xfrm>
          <a:prstGeom prst="rect">
            <a:avLst/>
          </a:prstGeom>
          <a:noFill/>
          <a:ln>
            <a:noFill/>
          </a:ln>
        </p:spPr>
      </p:pic>
      <p:pic>
        <p:nvPicPr>
          <p:cNvPr id="67" name="Google Shape;67;p10"/>
          <p:cNvPicPr preferRelativeResize="0"/>
          <p:nvPr/>
        </p:nvPicPr>
        <p:blipFill rotWithShape="1">
          <a:blip r:embed="rId3">
            <a:alphaModFix/>
          </a:blip>
          <a:srcRect b="0" l="0" r="0" t="0"/>
          <a:stretch/>
        </p:blipFill>
        <p:spPr>
          <a:xfrm>
            <a:off x="8328454" y="208354"/>
            <a:ext cx="397105" cy="573596"/>
          </a:xfrm>
          <a:prstGeom prst="rect">
            <a:avLst/>
          </a:prstGeom>
          <a:noFill/>
          <a:ln>
            <a:noFill/>
          </a:ln>
        </p:spPr>
      </p:pic>
      <p:sp>
        <p:nvSpPr>
          <p:cNvPr id="68" name="Google Shape;68;p10"/>
          <p:cNvSpPr txBox="1"/>
          <p:nvPr>
            <p:ph type="title"/>
          </p:nvPr>
        </p:nvSpPr>
        <p:spPr>
          <a:xfrm>
            <a:off x="628650" y="2015997"/>
            <a:ext cx="7886700" cy="994200"/>
          </a:xfrm>
          <a:prstGeom prst="rect">
            <a:avLst/>
          </a:prstGeom>
          <a:noFill/>
          <a:ln>
            <a:noFill/>
          </a:ln>
        </p:spPr>
        <p:txBody>
          <a:bodyPr anchorCtr="0" anchor="ctr" bIns="34275" lIns="68575" spcFirstLastPara="1" rIns="68575" wrap="square" tIns="34275">
            <a:normAutofit/>
          </a:bodyPr>
          <a:lstStyle>
            <a:lvl1pPr lvl="0" algn="ctr">
              <a:lnSpc>
                <a:spcPct val="100000"/>
              </a:lnSpc>
              <a:spcBef>
                <a:spcPts val="0"/>
              </a:spcBef>
              <a:spcAft>
                <a:spcPts val="0"/>
              </a:spcAft>
              <a:buClr>
                <a:schemeClr val="lt1"/>
              </a:buClr>
              <a:buSzPts val="4500"/>
              <a:buFont typeface="Source Sans Pro SemiBold"/>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10"/>
          <p:cNvSpPr/>
          <p:nvPr/>
        </p:nvSpPr>
        <p:spPr>
          <a:xfrm>
            <a:off x="4091748" y="3119461"/>
            <a:ext cx="956700" cy="106500"/>
          </a:xfrm>
          <a:prstGeom prst="rect">
            <a:avLst/>
          </a:prstGeom>
          <a:solidFill>
            <a:srgbClr val="FF5F0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sp>
        <p:nvSpPr>
          <p:cNvPr id="70" name="Google Shape;70;p10"/>
          <p:cNvSpPr txBox="1"/>
          <p:nvPr>
            <p:ph idx="1" type="body"/>
          </p:nvPr>
        </p:nvSpPr>
        <p:spPr>
          <a:xfrm>
            <a:off x="342900" y="4767263"/>
            <a:ext cx="6115200" cy="2739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900"/>
              <a:buNone/>
              <a:defRPr sz="900">
                <a:solidFill>
                  <a:schemeClr val="lt1"/>
                </a:solidFill>
                <a:latin typeface="Source Sans Pro SemiBold"/>
                <a:ea typeface="Source Sans Pro SemiBold"/>
                <a:cs typeface="Source Sans Pro SemiBold"/>
                <a:sym typeface="Source Sans Pro SemiBold"/>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Source Sans Pro SemiBold"/>
              <a:buNone/>
              <a:defRPr b="0" i="0" sz="3300" u="none" cap="none" strike="noStrike">
                <a:solidFill>
                  <a:schemeClr val="dk1"/>
                </a:solidFill>
                <a:latin typeface="Source Sans Pro SemiBold"/>
                <a:ea typeface="Source Sans Pro SemiBold"/>
                <a:cs typeface="Source Sans Pro SemiBold"/>
                <a:sym typeface="Source Sans Pro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Source Sans Pro"/>
                <a:ea typeface="Source Sans Pro"/>
                <a:cs typeface="Source Sans Pro"/>
                <a:sym typeface="Source Sans Pr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Source Sans Pro"/>
                <a:ea typeface="Source Sans Pro"/>
                <a:cs typeface="Source Sans Pro"/>
                <a:sym typeface="Source Sans Pr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1pPr>
            <a:lvl2pPr indent="0" lvl="1"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2pPr>
            <a:lvl3pPr indent="0" lvl="2"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3pPr>
            <a:lvl4pPr indent="0" lvl="3"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4pPr>
            <a:lvl5pPr indent="0" lvl="4"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5pPr>
            <a:lvl6pPr indent="0" lvl="5"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6pPr>
            <a:lvl7pPr indent="0" lvl="6"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7pPr>
            <a:lvl8pPr indent="0" lvl="7"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8pPr>
            <a:lvl9pPr indent="0" lvl="8" marL="0" marR="0" rtl="0" algn="r">
              <a:spcBef>
                <a:spcPts val="0"/>
              </a:spcBef>
              <a:buNone/>
              <a:defRPr b="0" i="0" sz="900" u="none" cap="none" strike="noStrike">
                <a:solidFill>
                  <a:schemeClr val="lt1"/>
                </a:solidFill>
                <a:latin typeface="Source Sans Pro SemiBold"/>
                <a:ea typeface="Source Sans Pro SemiBold"/>
                <a:cs typeface="Source Sans Pro SemiBold"/>
                <a:sym typeface="Source Sans Pro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1.jpg"/><Relationship Id="rId5" Type="http://schemas.openxmlformats.org/officeDocument/2006/relationships/image" Target="../media/image5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50.jpg"/><Relationship Id="rId4" Type="http://schemas.openxmlformats.org/officeDocument/2006/relationships/image" Target="../media/image34.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4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drive.google.com/file/d/1v7C3NAt2QsrHe4_whHgPC7BEe8P2uvf_/view" TargetMode="External"/><Relationship Id="rId4" Type="http://schemas.openxmlformats.org/officeDocument/2006/relationships/image" Target="../media/image42.jpg"/><Relationship Id="rId5"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drive.google.com/file/d/12-j5Owrk7Y36EDV94aOwwsZNlAbA3tcV/view" TargetMode="External"/><Relationship Id="rId4" Type="http://schemas.openxmlformats.org/officeDocument/2006/relationships/image" Target="../media/image48.jpg"/><Relationship Id="rId5" Type="http://schemas.openxmlformats.org/officeDocument/2006/relationships/hyperlink" Target="http://drive.google.com/file/d/1HVKujq6_-kSMNa7J9HbETmsJYx9qOn1o/view" TargetMode="External"/><Relationship Id="rId6" Type="http://schemas.openxmlformats.org/officeDocument/2006/relationships/image" Target="../media/image43.jpg"/><Relationship Id="rId7" Type="http://schemas.openxmlformats.org/officeDocument/2006/relationships/hyperlink" Target="http://drive.google.com/file/d/1IvFZ9whhCe1Gz9XgYuCGbjVcQVDegak5/view" TargetMode="External"/><Relationship Id="rId8"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1.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drive.google.com/file/d/1sABBPE1gPsxZ7S8JnJjNafoTvimb8ZU0/view" TargetMode="Externa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50.jp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ctrTitle"/>
          </p:nvPr>
        </p:nvSpPr>
        <p:spPr>
          <a:xfrm>
            <a:off x="311700" y="1087425"/>
            <a:ext cx="8520600" cy="1682100"/>
          </a:xfrm>
          <a:prstGeom prst="rect">
            <a:avLst/>
          </a:prstGeom>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 sz="2400">
                <a:solidFill>
                  <a:schemeClr val="dk2"/>
                </a:solidFill>
              </a:rPr>
              <a:t>VR Force Feedback Gloves for Lateral Finger Movement</a:t>
            </a:r>
            <a:endParaRPr b="1" sz="2400"/>
          </a:p>
        </p:txBody>
      </p:sp>
      <p:sp>
        <p:nvSpPr>
          <p:cNvPr id="262" name="Google Shape;262;p34"/>
          <p:cNvSpPr txBox="1"/>
          <p:nvPr>
            <p:ph idx="1" type="subTitle"/>
          </p:nvPr>
        </p:nvSpPr>
        <p:spPr>
          <a:xfrm>
            <a:off x="261475" y="3298524"/>
            <a:ext cx="8520600" cy="13026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sz="1200"/>
              <a:t>Team 23</a:t>
            </a:r>
            <a:endParaRPr sz="1200"/>
          </a:p>
          <a:p>
            <a:pPr indent="0" lvl="0" marL="0" rtl="0" algn="ctr">
              <a:spcBef>
                <a:spcPts val="800"/>
              </a:spcBef>
              <a:spcAft>
                <a:spcPts val="0"/>
              </a:spcAft>
              <a:buNone/>
            </a:pPr>
            <a:r>
              <a:rPr lang="en" sz="1200"/>
              <a:t>Yoonseo Choi, </a:t>
            </a:r>
            <a:r>
              <a:rPr lang="en" sz="1200"/>
              <a:t>Aaron Gros, Sean Kim</a:t>
            </a:r>
            <a:endParaRPr sz="1200"/>
          </a:p>
          <a:p>
            <a:pPr indent="0" lvl="0" marL="0" rtl="0" algn="ctr">
              <a:spcBef>
                <a:spcPts val="800"/>
              </a:spcBef>
              <a:spcAft>
                <a:spcPts val="0"/>
              </a:spcAft>
              <a:buNone/>
            </a:pPr>
            <a:r>
              <a:rPr lang="en" sz="1200"/>
              <a:t>TA: Jason Paximidas</a:t>
            </a:r>
            <a:endParaRPr sz="1200"/>
          </a:p>
          <a:p>
            <a:pPr indent="0" lvl="0" marL="0" rtl="0" algn="ctr">
              <a:spcBef>
                <a:spcPts val="800"/>
              </a:spcBef>
              <a:spcAft>
                <a:spcPts val="0"/>
              </a:spcAft>
              <a:buNone/>
            </a:pPr>
            <a:r>
              <a:rPr lang="en" sz="1200"/>
              <a:t>Fall 2022</a:t>
            </a:r>
            <a:endParaRPr sz="1200"/>
          </a:p>
        </p:txBody>
      </p:sp>
      <p:pic>
        <p:nvPicPr>
          <p:cNvPr id="263" name="Google Shape;263;p34"/>
          <p:cNvPicPr preferRelativeResize="0"/>
          <p:nvPr/>
        </p:nvPicPr>
        <p:blipFill>
          <a:blip r:embed="rId3">
            <a:alphaModFix/>
          </a:blip>
          <a:stretch>
            <a:fillRect/>
          </a:stretch>
        </p:blipFill>
        <p:spPr>
          <a:xfrm>
            <a:off x="5949425" y="0"/>
            <a:ext cx="3194575" cy="1076550"/>
          </a:xfrm>
          <a:prstGeom prst="rect">
            <a:avLst/>
          </a:prstGeom>
          <a:noFill/>
          <a:ln>
            <a:noFill/>
          </a:ln>
        </p:spPr>
      </p:pic>
      <p:pic>
        <p:nvPicPr>
          <p:cNvPr descr="Metacarpophalangeal (MCP) joints: Bones and ligaments | Kenhub" id="264" name="Google Shape;264;p34"/>
          <p:cNvPicPr preferRelativeResize="0"/>
          <p:nvPr/>
        </p:nvPicPr>
        <p:blipFill>
          <a:blip r:embed="rId4">
            <a:alphaModFix/>
          </a:blip>
          <a:stretch>
            <a:fillRect/>
          </a:stretch>
        </p:blipFill>
        <p:spPr>
          <a:xfrm rot="10800000">
            <a:off x="152394" y="2528575"/>
            <a:ext cx="2093150" cy="2462526"/>
          </a:xfrm>
          <a:prstGeom prst="rect">
            <a:avLst/>
          </a:prstGeom>
          <a:noFill/>
          <a:ln>
            <a:noFill/>
          </a:ln>
        </p:spPr>
      </p:pic>
      <p:cxnSp>
        <p:nvCxnSpPr>
          <p:cNvPr id="265" name="Google Shape;265;p34"/>
          <p:cNvCxnSpPr/>
          <p:nvPr/>
        </p:nvCxnSpPr>
        <p:spPr>
          <a:xfrm rot="10800000">
            <a:off x="1230988" y="2616801"/>
            <a:ext cx="491700" cy="7200"/>
          </a:xfrm>
          <a:prstGeom prst="straightConnector1">
            <a:avLst/>
          </a:prstGeom>
          <a:noFill/>
          <a:ln cap="flat" cmpd="sng" w="28575">
            <a:solidFill>
              <a:schemeClr val="dk2"/>
            </a:solidFill>
            <a:prstDash val="solid"/>
            <a:round/>
            <a:headEnd len="med" w="med" type="triangle"/>
            <a:tailEnd len="med" w="med" type="triangle"/>
          </a:ln>
        </p:spPr>
      </p:cxnSp>
      <p:pic>
        <p:nvPicPr>
          <p:cNvPr id="266" name="Google Shape;266;p34"/>
          <p:cNvPicPr preferRelativeResize="0"/>
          <p:nvPr/>
        </p:nvPicPr>
        <p:blipFill rotWithShape="1">
          <a:blip r:embed="rId5">
            <a:alphaModFix/>
          </a:blip>
          <a:srcRect b="13157" l="0" r="15239" t="30469"/>
          <a:stretch/>
        </p:blipFill>
        <p:spPr>
          <a:xfrm>
            <a:off x="6263315" y="2571750"/>
            <a:ext cx="2728285" cy="2419348"/>
          </a:xfrm>
          <a:prstGeom prst="rect">
            <a:avLst/>
          </a:prstGeom>
          <a:noFill/>
          <a:ln>
            <a:noFill/>
          </a:ln>
        </p:spPr>
      </p:pic>
      <p:sp>
        <p:nvSpPr>
          <p:cNvPr id="267" name="Google Shape;267;p3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1" type="body"/>
          </p:nvPr>
        </p:nvSpPr>
        <p:spPr>
          <a:xfrm>
            <a:off x="533396" y="1871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Mechanical Design</a:t>
            </a:r>
            <a:endParaRPr/>
          </a:p>
        </p:txBody>
      </p:sp>
      <p:sp>
        <p:nvSpPr>
          <p:cNvPr id="356" name="Google Shape;356;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57" name="Google Shape;357;p43"/>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58" name="Google Shape;358;p43"/>
          <p:cNvPicPr preferRelativeResize="0"/>
          <p:nvPr/>
        </p:nvPicPr>
        <p:blipFill rotWithShape="1">
          <a:blip r:embed="rId3">
            <a:alphaModFix/>
          </a:blip>
          <a:srcRect b="0" l="0" r="6279" t="8675"/>
          <a:stretch/>
        </p:blipFill>
        <p:spPr>
          <a:xfrm>
            <a:off x="1139242" y="2686475"/>
            <a:ext cx="3802208" cy="1699225"/>
          </a:xfrm>
          <a:prstGeom prst="rect">
            <a:avLst/>
          </a:prstGeom>
          <a:noFill/>
          <a:ln>
            <a:noFill/>
          </a:ln>
        </p:spPr>
      </p:pic>
      <p:pic>
        <p:nvPicPr>
          <p:cNvPr id="359" name="Google Shape;359;p43"/>
          <p:cNvPicPr preferRelativeResize="0"/>
          <p:nvPr/>
        </p:nvPicPr>
        <p:blipFill>
          <a:blip r:embed="rId4">
            <a:alphaModFix/>
          </a:blip>
          <a:stretch>
            <a:fillRect/>
          </a:stretch>
        </p:blipFill>
        <p:spPr>
          <a:xfrm>
            <a:off x="2838764" y="1079650"/>
            <a:ext cx="2102675" cy="1533900"/>
          </a:xfrm>
          <a:prstGeom prst="rect">
            <a:avLst/>
          </a:prstGeom>
          <a:noFill/>
          <a:ln>
            <a:noFill/>
          </a:ln>
        </p:spPr>
      </p:pic>
      <p:sp>
        <p:nvSpPr>
          <p:cNvPr id="360" name="Google Shape;360;p43"/>
          <p:cNvSpPr txBox="1"/>
          <p:nvPr/>
        </p:nvSpPr>
        <p:spPr>
          <a:xfrm>
            <a:off x="890500" y="1332175"/>
            <a:ext cx="4103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Why?</a:t>
            </a:r>
            <a:endParaRPr sz="1600">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Servo</a:t>
            </a:r>
            <a:endParaRPr>
              <a:latin typeface="Source Sans Pro"/>
              <a:ea typeface="Source Sans Pro"/>
              <a:cs typeface="Source Sans Pro"/>
              <a:sym typeface="Source Sans Pro"/>
            </a:endParaRPr>
          </a:p>
          <a:p>
            <a:pPr indent="-317500" lvl="0" marL="457200" rtl="0" algn="l">
              <a:spcBef>
                <a:spcPts val="0"/>
              </a:spcBef>
              <a:spcAft>
                <a:spcPts val="0"/>
              </a:spcAft>
              <a:buSzPts val="1400"/>
              <a:buFont typeface="Source Sans Pro"/>
              <a:buChar char="●"/>
            </a:pPr>
            <a:r>
              <a:rPr lang="en">
                <a:latin typeface="Source Sans Pro"/>
                <a:ea typeface="Source Sans Pro"/>
                <a:cs typeface="Source Sans Pro"/>
                <a:sym typeface="Source Sans Pro"/>
              </a:rPr>
              <a:t>Stopping pin</a:t>
            </a:r>
            <a:endParaRPr>
              <a:latin typeface="Source Sans Pro"/>
              <a:ea typeface="Source Sans Pro"/>
              <a:cs typeface="Source Sans Pro"/>
              <a:sym typeface="Source Sans Pro"/>
            </a:endParaRPr>
          </a:p>
        </p:txBody>
      </p:sp>
      <p:pic>
        <p:nvPicPr>
          <p:cNvPr id="361" name="Google Shape;361;p43"/>
          <p:cNvPicPr preferRelativeResize="0"/>
          <p:nvPr/>
        </p:nvPicPr>
        <p:blipFill rotWithShape="1">
          <a:blip r:embed="rId5">
            <a:alphaModFix/>
          </a:blip>
          <a:srcRect b="3203" l="8450" r="13228" t="9277"/>
          <a:stretch/>
        </p:blipFill>
        <p:spPr>
          <a:xfrm>
            <a:off x="4993900" y="1079650"/>
            <a:ext cx="3944899" cy="33060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idx="1" type="body"/>
          </p:nvPr>
        </p:nvSpPr>
        <p:spPr>
          <a:xfrm>
            <a:off x="533396" y="1871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Mechanical Design</a:t>
            </a:r>
            <a:endParaRPr/>
          </a:p>
        </p:txBody>
      </p:sp>
      <p:sp>
        <p:nvSpPr>
          <p:cNvPr id="367" name="Google Shape;367;p4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68" name="Google Shape;368;p44"/>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69" name="Google Shape;369;p44"/>
          <p:cNvPicPr preferRelativeResize="0"/>
          <p:nvPr/>
        </p:nvPicPr>
        <p:blipFill rotWithShape="1">
          <a:blip r:embed="rId3">
            <a:alphaModFix/>
          </a:blip>
          <a:srcRect b="13122" l="0" r="48890" t="43808"/>
          <a:stretch/>
        </p:blipFill>
        <p:spPr>
          <a:xfrm>
            <a:off x="4603825" y="1016425"/>
            <a:ext cx="3065510" cy="3444352"/>
          </a:xfrm>
          <a:prstGeom prst="rect">
            <a:avLst/>
          </a:prstGeom>
          <a:noFill/>
          <a:ln>
            <a:noFill/>
          </a:ln>
        </p:spPr>
      </p:pic>
      <p:pic>
        <p:nvPicPr>
          <p:cNvPr id="370" name="Google Shape;370;p44"/>
          <p:cNvPicPr preferRelativeResize="0"/>
          <p:nvPr/>
        </p:nvPicPr>
        <p:blipFill>
          <a:blip r:embed="rId4">
            <a:alphaModFix/>
          </a:blip>
          <a:stretch>
            <a:fillRect/>
          </a:stretch>
        </p:blipFill>
        <p:spPr>
          <a:xfrm>
            <a:off x="1589449" y="2258300"/>
            <a:ext cx="2233400" cy="2202475"/>
          </a:xfrm>
          <a:prstGeom prst="rect">
            <a:avLst/>
          </a:prstGeom>
          <a:noFill/>
          <a:ln>
            <a:noFill/>
          </a:ln>
        </p:spPr>
      </p:pic>
      <p:pic>
        <p:nvPicPr>
          <p:cNvPr id="371" name="Google Shape;371;p44"/>
          <p:cNvPicPr preferRelativeResize="0"/>
          <p:nvPr/>
        </p:nvPicPr>
        <p:blipFill>
          <a:blip r:embed="rId5">
            <a:alphaModFix/>
          </a:blip>
          <a:stretch>
            <a:fillRect/>
          </a:stretch>
        </p:blipFill>
        <p:spPr>
          <a:xfrm>
            <a:off x="2096723" y="1279600"/>
            <a:ext cx="423549" cy="778749"/>
          </a:xfrm>
          <a:prstGeom prst="rect">
            <a:avLst/>
          </a:prstGeom>
          <a:noFill/>
          <a:ln>
            <a:noFill/>
          </a:ln>
        </p:spPr>
      </p:pic>
      <p:sp>
        <p:nvSpPr>
          <p:cNvPr id="372" name="Google Shape;372;p44"/>
          <p:cNvSpPr txBox="1"/>
          <p:nvPr/>
        </p:nvSpPr>
        <p:spPr>
          <a:xfrm>
            <a:off x="1075725" y="1468875"/>
            <a:ext cx="102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Separate</a:t>
            </a:r>
            <a:endParaRPr sz="1600">
              <a:latin typeface="Source Sans Pro"/>
              <a:ea typeface="Source Sans Pro"/>
              <a:cs typeface="Source Sans Pro"/>
              <a:sym typeface="Source Sans Pro"/>
            </a:endParaRPr>
          </a:p>
        </p:txBody>
      </p:sp>
      <p:sp>
        <p:nvSpPr>
          <p:cNvPr id="373" name="Google Shape;373;p44"/>
          <p:cNvSpPr txBox="1"/>
          <p:nvPr/>
        </p:nvSpPr>
        <p:spPr>
          <a:xfrm>
            <a:off x="808550" y="3244950"/>
            <a:ext cx="78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Angled</a:t>
            </a:r>
            <a:endParaRPr sz="16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5"/>
          <p:cNvSpPr txBox="1"/>
          <p:nvPr>
            <p:ph idx="1" type="body"/>
          </p:nvPr>
        </p:nvSpPr>
        <p:spPr>
          <a:xfrm>
            <a:off x="533396" y="1871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PCB Design</a:t>
            </a:r>
            <a:endParaRPr/>
          </a:p>
        </p:txBody>
      </p:sp>
      <p:sp>
        <p:nvSpPr>
          <p:cNvPr id="379" name="Google Shape;379;p4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80" name="Google Shape;380;p45"/>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grpSp>
        <p:nvGrpSpPr>
          <p:cNvPr id="381" name="Google Shape;381;p45"/>
          <p:cNvGrpSpPr/>
          <p:nvPr/>
        </p:nvGrpSpPr>
        <p:grpSpPr>
          <a:xfrm>
            <a:off x="838200" y="1264000"/>
            <a:ext cx="2962349" cy="3269900"/>
            <a:chOff x="533400" y="1264000"/>
            <a:chExt cx="2962349" cy="3269900"/>
          </a:xfrm>
        </p:grpSpPr>
        <p:grpSp>
          <p:nvGrpSpPr>
            <p:cNvPr id="382" name="Google Shape;382;p45"/>
            <p:cNvGrpSpPr/>
            <p:nvPr/>
          </p:nvGrpSpPr>
          <p:grpSpPr>
            <a:xfrm>
              <a:off x="533400" y="1264000"/>
              <a:ext cx="2962349" cy="3269900"/>
              <a:chOff x="228600" y="1264000"/>
              <a:chExt cx="2962349" cy="3269900"/>
            </a:xfrm>
          </p:grpSpPr>
          <p:pic>
            <p:nvPicPr>
              <p:cNvPr id="383" name="Google Shape;383;p45"/>
              <p:cNvPicPr preferRelativeResize="0"/>
              <p:nvPr/>
            </p:nvPicPr>
            <p:blipFill>
              <a:blip r:embed="rId3">
                <a:alphaModFix/>
              </a:blip>
              <a:stretch>
                <a:fillRect/>
              </a:stretch>
            </p:blipFill>
            <p:spPr>
              <a:xfrm>
                <a:off x="228600" y="1264000"/>
                <a:ext cx="2962349" cy="3269900"/>
              </a:xfrm>
              <a:prstGeom prst="rect">
                <a:avLst/>
              </a:prstGeom>
              <a:noFill/>
              <a:ln>
                <a:noFill/>
              </a:ln>
            </p:spPr>
          </p:pic>
          <p:sp>
            <p:nvSpPr>
              <p:cNvPr id="384" name="Google Shape;384;p45"/>
              <p:cNvSpPr/>
              <p:nvPr/>
            </p:nvSpPr>
            <p:spPr>
              <a:xfrm>
                <a:off x="1453825" y="1313450"/>
                <a:ext cx="501300" cy="6717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5"/>
              <p:cNvSpPr/>
              <p:nvPr/>
            </p:nvSpPr>
            <p:spPr>
              <a:xfrm>
                <a:off x="2777300" y="1568125"/>
                <a:ext cx="260700" cy="15702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5"/>
              <p:cNvSpPr/>
              <p:nvPr/>
            </p:nvSpPr>
            <p:spPr>
              <a:xfrm>
                <a:off x="1052775" y="3198400"/>
                <a:ext cx="561600" cy="5514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5"/>
              <p:cNvSpPr/>
              <p:nvPr/>
            </p:nvSpPr>
            <p:spPr>
              <a:xfrm>
                <a:off x="1197150" y="1985150"/>
                <a:ext cx="417300" cy="4713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45"/>
            <p:cNvSpPr/>
            <p:nvPr/>
          </p:nvSpPr>
          <p:spPr>
            <a:xfrm>
              <a:off x="2662625" y="1764700"/>
              <a:ext cx="244200" cy="2004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45"/>
          <p:cNvSpPr txBox="1"/>
          <p:nvPr>
            <p:ph idx="2" type="body"/>
          </p:nvPr>
        </p:nvSpPr>
        <p:spPr>
          <a:xfrm>
            <a:off x="4051625" y="1340925"/>
            <a:ext cx="4782900" cy="28599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SzPts val="2100"/>
              <a:buChar char="•"/>
            </a:pPr>
            <a:r>
              <a:rPr lang="en" sz="2100"/>
              <a:t>Microcontroller (STM32)</a:t>
            </a:r>
            <a:endParaRPr sz="2100"/>
          </a:p>
          <a:p>
            <a:pPr indent="-361950" lvl="0" marL="457200" rtl="0" algn="l">
              <a:spcBef>
                <a:spcPts val="0"/>
              </a:spcBef>
              <a:spcAft>
                <a:spcPts val="0"/>
              </a:spcAft>
              <a:buSzPts val="2100"/>
              <a:buChar char="•"/>
            </a:pPr>
            <a:r>
              <a:rPr lang="en" sz="2100"/>
              <a:t>USB to UART IC (FT232)</a:t>
            </a:r>
            <a:endParaRPr sz="2100"/>
          </a:p>
          <a:p>
            <a:pPr indent="-361950" lvl="0" marL="457200" rtl="0" algn="l">
              <a:spcBef>
                <a:spcPts val="0"/>
              </a:spcBef>
              <a:spcAft>
                <a:spcPts val="0"/>
              </a:spcAft>
              <a:buSzPts val="2100"/>
              <a:buChar char="•"/>
            </a:pPr>
            <a:r>
              <a:rPr lang="en" sz="2100"/>
              <a:t>Micro USB</a:t>
            </a:r>
            <a:endParaRPr sz="2100"/>
          </a:p>
          <a:p>
            <a:pPr indent="-361950" lvl="0" marL="457200" rtl="0" algn="l">
              <a:spcBef>
                <a:spcPts val="0"/>
              </a:spcBef>
              <a:spcAft>
                <a:spcPts val="0"/>
              </a:spcAft>
              <a:buSzPts val="2100"/>
              <a:buChar char="•"/>
            </a:pPr>
            <a:r>
              <a:rPr lang="en" sz="2100"/>
              <a:t>5V power input</a:t>
            </a:r>
            <a:endParaRPr sz="2100"/>
          </a:p>
          <a:p>
            <a:pPr indent="-361950" lvl="0" marL="457200" rtl="0" algn="l">
              <a:spcBef>
                <a:spcPts val="0"/>
              </a:spcBef>
              <a:spcAft>
                <a:spcPts val="0"/>
              </a:spcAft>
              <a:buSzPts val="2100"/>
              <a:buChar char="•"/>
            </a:pPr>
            <a:r>
              <a:rPr lang="en" sz="2100"/>
              <a:t>Linear voltage regulator (5V to 3.3V)</a:t>
            </a:r>
            <a:endParaRPr sz="2100"/>
          </a:p>
          <a:p>
            <a:pPr indent="-361950" lvl="0" marL="457200" rtl="0" algn="l">
              <a:spcBef>
                <a:spcPts val="0"/>
              </a:spcBef>
              <a:spcAft>
                <a:spcPts val="0"/>
              </a:spcAft>
              <a:buSzPts val="2100"/>
              <a:buChar char="•"/>
            </a:pPr>
            <a:r>
              <a:rPr lang="en" sz="2100"/>
              <a:t>Test pads</a:t>
            </a:r>
            <a:endParaRPr sz="2100"/>
          </a:p>
          <a:p>
            <a:pPr indent="-361950" lvl="0" marL="457200" rtl="0" algn="l">
              <a:spcBef>
                <a:spcPts val="0"/>
              </a:spcBef>
              <a:spcAft>
                <a:spcPts val="0"/>
              </a:spcAft>
              <a:buSzPts val="2100"/>
              <a:buChar char="•"/>
            </a:pPr>
            <a:r>
              <a:rPr lang="en" sz="2100"/>
              <a:t>Pin Headers (side-to-side module)</a:t>
            </a:r>
            <a:endParaRPr sz="2100"/>
          </a:p>
        </p:txBody>
      </p:sp>
      <p:sp>
        <p:nvSpPr>
          <p:cNvPr id="390" name="Google Shape;390;p45"/>
          <p:cNvSpPr/>
          <p:nvPr/>
        </p:nvSpPr>
        <p:spPr>
          <a:xfrm>
            <a:off x="2391750" y="2138550"/>
            <a:ext cx="267900" cy="4332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5"/>
          <p:cNvSpPr/>
          <p:nvPr/>
        </p:nvSpPr>
        <p:spPr>
          <a:xfrm>
            <a:off x="2865000" y="3160275"/>
            <a:ext cx="808800" cy="8925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Controls Subsystem</a:t>
            </a:r>
            <a:endParaRPr/>
          </a:p>
        </p:txBody>
      </p:sp>
      <p:sp>
        <p:nvSpPr>
          <p:cNvPr id="397" name="Google Shape;397;p46"/>
          <p:cNvSpPr txBox="1"/>
          <p:nvPr>
            <p:ph idx="2" type="body"/>
          </p:nvPr>
        </p:nvSpPr>
        <p:spPr>
          <a:xfrm>
            <a:off x="490671" y="1428421"/>
            <a:ext cx="7777500" cy="28599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SzPts val="2100"/>
              <a:buChar char="•"/>
            </a:pPr>
            <a:r>
              <a:rPr lang="en" sz="2100"/>
              <a:t>STM32 MCU</a:t>
            </a:r>
            <a:endParaRPr sz="2100"/>
          </a:p>
          <a:p>
            <a:pPr indent="-361950" lvl="0" marL="457200" rtl="0" algn="l">
              <a:spcBef>
                <a:spcPts val="0"/>
              </a:spcBef>
              <a:spcAft>
                <a:spcPts val="0"/>
              </a:spcAft>
              <a:buSzPts val="2100"/>
              <a:buChar char="•"/>
            </a:pPr>
            <a:r>
              <a:rPr lang="en" sz="2100"/>
              <a:t>Sends finger position</a:t>
            </a:r>
            <a:endParaRPr sz="2100"/>
          </a:p>
          <a:p>
            <a:pPr indent="-361950" lvl="0" marL="457200" rtl="0" algn="l">
              <a:spcBef>
                <a:spcPts val="0"/>
              </a:spcBef>
              <a:spcAft>
                <a:spcPts val="0"/>
              </a:spcAft>
              <a:buSzPts val="2100"/>
              <a:buChar char="•"/>
            </a:pPr>
            <a:r>
              <a:rPr lang="en" sz="2100"/>
              <a:t>Receives collision info</a:t>
            </a:r>
            <a:endParaRPr sz="2100"/>
          </a:p>
        </p:txBody>
      </p:sp>
      <p:sp>
        <p:nvSpPr>
          <p:cNvPr id="398" name="Google Shape;398;p46"/>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399" name="Google Shape;399;p4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00" name="Google Shape;400;p46"/>
          <p:cNvPicPr preferRelativeResize="0"/>
          <p:nvPr/>
        </p:nvPicPr>
        <p:blipFill>
          <a:blip r:embed="rId3">
            <a:alphaModFix/>
          </a:blip>
          <a:stretch>
            <a:fillRect/>
          </a:stretch>
        </p:blipFill>
        <p:spPr>
          <a:xfrm>
            <a:off x="3897575" y="1100850"/>
            <a:ext cx="4516975" cy="3379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06" name="Google Shape;406;p47"/>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Arial"/>
              <a:buNone/>
            </a:pPr>
            <a:r>
              <a:rPr lang="en">
                <a:solidFill>
                  <a:schemeClr val="dk1"/>
                </a:solidFill>
              </a:rPr>
              <a:t>Data Processing Algorithm</a:t>
            </a:r>
            <a:endParaRPr/>
          </a:p>
        </p:txBody>
      </p:sp>
      <p:sp>
        <p:nvSpPr>
          <p:cNvPr id="407" name="Google Shape;407;p47"/>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grpSp>
        <p:nvGrpSpPr>
          <p:cNvPr id="408" name="Google Shape;408;p47"/>
          <p:cNvGrpSpPr/>
          <p:nvPr/>
        </p:nvGrpSpPr>
        <p:grpSpPr>
          <a:xfrm>
            <a:off x="729400" y="1559525"/>
            <a:ext cx="6623450" cy="2903813"/>
            <a:chOff x="729400" y="1559525"/>
            <a:chExt cx="6623450" cy="2903813"/>
          </a:xfrm>
        </p:grpSpPr>
        <p:grpSp>
          <p:nvGrpSpPr>
            <p:cNvPr id="409" name="Google Shape;409;p47"/>
            <p:cNvGrpSpPr/>
            <p:nvPr/>
          </p:nvGrpSpPr>
          <p:grpSpPr>
            <a:xfrm>
              <a:off x="2450800" y="1559525"/>
              <a:ext cx="4902050" cy="2903813"/>
              <a:chOff x="1993600" y="1559525"/>
              <a:chExt cx="4902050" cy="2903813"/>
            </a:xfrm>
          </p:grpSpPr>
          <p:pic>
            <p:nvPicPr>
              <p:cNvPr id="410" name="Google Shape;410;p47"/>
              <p:cNvPicPr preferRelativeResize="0"/>
              <p:nvPr/>
            </p:nvPicPr>
            <p:blipFill>
              <a:blip r:embed="rId3">
                <a:alphaModFix/>
              </a:blip>
              <a:stretch>
                <a:fillRect/>
              </a:stretch>
            </p:blipFill>
            <p:spPr>
              <a:xfrm>
                <a:off x="2124000" y="1559525"/>
                <a:ext cx="4771650" cy="1162300"/>
              </a:xfrm>
              <a:prstGeom prst="rect">
                <a:avLst/>
              </a:prstGeom>
              <a:noFill/>
              <a:ln>
                <a:noFill/>
              </a:ln>
            </p:spPr>
          </p:pic>
          <p:pic>
            <p:nvPicPr>
              <p:cNvPr id="411" name="Google Shape;411;p47"/>
              <p:cNvPicPr preferRelativeResize="0"/>
              <p:nvPr/>
            </p:nvPicPr>
            <p:blipFill>
              <a:blip r:embed="rId4">
                <a:alphaModFix/>
              </a:blip>
              <a:stretch>
                <a:fillRect/>
              </a:stretch>
            </p:blipFill>
            <p:spPr>
              <a:xfrm>
                <a:off x="1993600" y="3025749"/>
                <a:ext cx="4771650" cy="1437589"/>
              </a:xfrm>
              <a:prstGeom prst="rect">
                <a:avLst/>
              </a:prstGeom>
              <a:noFill/>
              <a:ln>
                <a:noFill/>
              </a:ln>
            </p:spPr>
          </p:pic>
        </p:grpSp>
        <p:sp>
          <p:nvSpPr>
            <p:cNvPr id="412" name="Google Shape;412;p47"/>
            <p:cNvSpPr txBox="1"/>
            <p:nvPr/>
          </p:nvSpPr>
          <p:spPr>
            <a:xfrm>
              <a:off x="729400" y="1559525"/>
              <a:ext cx="15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Source Sans Pro"/>
                  <a:ea typeface="Source Sans Pro"/>
                  <a:cs typeface="Source Sans Pro"/>
                  <a:sym typeface="Source Sans Pro"/>
                </a:rPr>
                <a:t>Output (To PC)</a:t>
              </a:r>
              <a:endParaRPr b="1">
                <a:latin typeface="Source Sans Pro"/>
                <a:ea typeface="Source Sans Pro"/>
                <a:cs typeface="Source Sans Pro"/>
                <a:sym typeface="Source Sans Pro"/>
              </a:endParaRPr>
            </a:p>
          </p:txBody>
        </p:sp>
        <p:sp>
          <p:nvSpPr>
            <p:cNvPr id="413" name="Google Shape;413;p47"/>
            <p:cNvSpPr txBox="1"/>
            <p:nvPr/>
          </p:nvSpPr>
          <p:spPr>
            <a:xfrm>
              <a:off x="729400" y="3025750"/>
              <a:ext cx="162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Source Sans Pro"/>
                  <a:ea typeface="Source Sans Pro"/>
                  <a:cs typeface="Source Sans Pro"/>
                  <a:sym typeface="Source Sans Pro"/>
                </a:rPr>
                <a:t>Input (From PC) </a:t>
              </a:r>
              <a:endParaRPr b="1">
                <a:latin typeface="Source Sans Pro"/>
                <a:ea typeface="Source Sans Pro"/>
                <a:cs typeface="Source Sans Pro"/>
                <a:sym typeface="Source Sans Pr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8"/>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PC (Graphics) Subsystem</a:t>
            </a:r>
            <a:endParaRPr/>
          </a:p>
        </p:txBody>
      </p:sp>
      <p:sp>
        <p:nvSpPr>
          <p:cNvPr id="419" name="Google Shape;419;p48"/>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420" name="Google Shape;420;p4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21" name="Google Shape;421;p48"/>
          <p:cNvPicPr preferRelativeResize="0"/>
          <p:nvPr/>
        </p:nvPicPr>
        <p:blipFill>
          <a:blip r:embed="rId3">
            <a:alphaModFix/>
          </a:blip>
          <a:stretch>
            <a:fillRect/>
          </a:stretch>
        </p:blipFill>
        <p:spPr>
          <a:xfrm>
            <a:off x="1959650" y="1264797"/>
            <a:ext cx="5578325" cy="314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27" name="Google Shape;427;p49"/>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Requirements</a:t>
            </a:r>
            <a:endParaRPr/>
          </a:p>
        </p:txBody>
      </p:sp>
      <p:sp>
        <p:nvSpPr>
          <p:cNvPr id="428" name="Google Shape;428;p49"/>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graphicFrame>
        <p:nvGraphicFramePr>
          <p:cNvPr id="429" name="Google Shape;429;p49"/>
          <p:cNvGraphicFramePr/>
          <p:nvPr/>
        </p:nvGraphicFramePr>
        <p:xfrm>
          <a:off x="605263" y="1279988"/>
          <a:ext cx="3000000" cy="3000000"/>
        </p:xfrm>
        <a:graphic>
          <a:graphicData uri="http://schemas.openxmlformats.org/drawingml/2006/table">
            <a:tbl>
              <a:tblPr>
                <a:noFill/>
                <a:tableStyleId>{2CAC4A39-438B-486A-9305-690D15BBB309}</a:tableStyleId>
              </a:tblPr>
              <a:tblGrid>
                <a:gridCol w="3031900"/>
                <a:gridCol w="2153125"/>
                <a:gridCol w="2748450"/>
              </a:tblGrid>
              <a:tr h="375450">
                <a:tc>
                  <a:txBody>
                    <a:bodyPr/>
                    <a:lstStyle/>
                    <a:p>
                      <a:pPr indent="0" lvl="0" marL="0" rtl="0" algn="l">
                        <a:spcBef>
                          <a:spcPts val="0"/>
                        </a:spcBef>
                        <a:spcAft>
                          <a:spcPts val="0"/>
                        </a:spcAft>
                        <a:buNone/>
                      </a:pPr>
                      <a:r>
                        <a:rPr lang="en"/>
                        <a:t>Control</a:t>
                      </a:r>
                      <a:endParaRPr/>
                    </a:p>
                  </a:txBody>
                  <a:tcPr marT="91425" marB="91425" marR="91425" marL="91425"/>
                </a:tc>
                <a:tc>
                  <a:txBody>
                    <a:bodyPr/>
                    <a:lstStyle/>
                    <a:p>
                      <a:pPr indent="0" lvl="0" marL="0" rtl="0" algn="l">
                        <a:spcBef>
                          <a:spcPts val="0"/>
                        </a:spcBef>
                        <a:spcAft>
                          <a:spcPts val="0"/>
                        </a:spcAft>
                        <a:buNone/>
                      </a:pPr>
                      <a:r>
                        <a:rPr lang="en"/>
                        <a:t>Power</a:t>
                      </a:r>
                      <a:endParaRPr/>
                    </a:p>
                  </a:txBody>
                  <a:tcPr marT="91425" marB="91425" marR="91425" marL="91425"/>
                </a:tc>
                <a:tc>
                  <a:txBody>
                    <a:bodyPr/>
                    <a:lstStyle/>
                    <a:p>
                      <a:pPr indent="0" lvl="0" marL="0" rtl="0" algn="l">
                        <a:spcBef>
                          <a:spcPts val="0"/>
                        </a:spcBef>
                        <a:spcAft>
                          <a:spcPts val="0"/>
                        </a:spcAft>
                        <a:buNone/>
                      </a:pPr>
                      <a:r>
                        <a:rPr lang="en"/>
                        <a:t>Mechanical</a:t>
                      </a:r>
                      <a:endParaRPr/>
                    </a:p>
                  </a:txBody>
                  <a:tcPr marT="91425" marB="91425" marR="91425" marL="91425"/>
                </a:tc>
              </a:tr>
              <a:tr h="2759525">
                <a:tc>
                  <a:txBody>
                    <a:bodyPr/>
                    <a:lstStyle/>
                    <a:p>
                      <a:pPr indent="-298450" lvl="0" marL="457200" rtl="0" algn="l">
                        <a:spcBef>
                          <a:spcPts val="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Must be able to send 4Kb of position data to the computer per second and receive 4Kb of data from the computer per second over UART.</a:t>
                      </a:r>
                      <a:endParaRPr sz="1100">
                        <a:solidFill>
                          <a:schemeClr val="dk1"/>
                        </a:solidFill>
                        <a:latin typeface="Times New Roman"/>
                        <a:ea typeface="Times New Roman"/>
                        <a:cs typeface="Times New Roman"/>
                        <a:sym typeface="Times New Roman"/>
                      </a:endParaRPr>
                    </a:p>
                    <a:p>
                      <a:pPr indent="-298450" lvl="0" marL="457200" rtl="0" algn="l">
                        <a:spcBef>
                          <a:spcPts val="100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Must sample each potentiometer at least 30 times per second</a:t>
                      </a:r>
                      <a:endParaRPr sz="11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298450" lvl="0" marL="457200" rtl="0" algn="l">
                        <a:spcBef>
                          <a:spcPts val="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Must sample the dead man’s switch at least 2 times per second</a:t>
                      </a:r>
                      <a:endParaRPr sz="1100">
                        <a:solidFill>
                          <a:schemeClr val="dk1"/>
                        </a:solidFill>
                        <a:latin typeface="Times New Roman"/>
                        <a:ea typeface="Times New Roman"/>
                        <a:cs typeface="Times New Roman"/>
                        <a:sym typeface="Times New Roman"/>
                      </a:endParaRPr>
                    </a:p>
                    <a:p>
                      <a:pPr indent="-298450" lvl="0" marL="457200" rtl="0" algn="l">
                        <a:spcBef>
                          <a:spcPts val="100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Must be able to adjust the PWM signal at least 5 times per second</a:t>
                      </a:r>
                      <a:endParaRPr/>
                    </a:p>
                  </a:txBody>
                  <a:tcPr marT="91425" marB="91425" marR="91425" marL="91425"/>
                </a:tc>
                <a:tc>
                  <a:txBody>
                    <a:bodyPr/>
                    <a:lstStyle/>
                    <a:p>
                      <a:pPr indent="-298450" lvl="0" marL="457200" rtl="0" algn="l">
                        <a:spcBef>
                          <a:spcPts val="0"/>
                        </a:spcBef>
                        <a:spcAft>
                          <a:spcPts val="100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Must be able to output 5V +/- 1V  from a 5V source</a:t>
                      </a:r>
                      <a:endParaRPr/>
                    </a:p>
                  </a:txBody>
                  <a:tcPr marT="91425" marB="91425" marR="91425" marL="91425"/>
                </a:tc>
                <a:tc>
                  <a:txBody>
                    <a:bodyPr/>
                    <a:lstStyle/>
                    <a:p>
                      <a:pPr indent="-298450" lvl="0" marL="457200" rtl="0" algn="l">
                        <a:spcBef>
                          <a:spcPts val="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The mechanical design in conjunction with the actuator must have a step size of at most 3 degrees</a:t>
                      </a:r>
                      <a:endParaRPr sz="1100">
                        <a:solidFill>
                          <a:schemeClr val="dk1"/>
                        </a:solidFill>
                        <a:latin typeface="Times New Roman"/>
                        <a:ea typeface="Times New Roman"/>
                        <a:cs typeface="Times New Roman"/>
                        <a:sym typeface="Times New Roman"/>
                      </a:endParaRPr>
                    </a:p>
                    <a:p>
                      <a:pPr indent="-298450" lvl="0" marL="457200" rtl="0" algn="l">
                        <a:spcBef>
                          <a:spcPts val="1000"/>
                        </a:spcBef>
                        <a:spcAft>
                          <a:spcPts val="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While in conjunction with the mechanical design,they must produce a stall torque in between 1.9 to 4 Kg/cm</a:t>
                      </a:r>
                      <a:endParaRPr sz="1100">
                        <a:solidFill>
                          <a:schemeClr val="dk1"/>
                        </a:solidFill>
                        <a:latin typeface="Times New Roman"/>
                        <a:ea typeface="Times New Roman"/>
                        <a:cs typeface="Times New Roman"/>
                        <a:sym typeface="Times New Roman"/>
                      </a:endParaRPr>
                    </a:p>
                    <a:p>
                      <a:pPr indent="-298450" lvl="0" marL="457200" rtl="0" algn="l">
                        <a:spcBef>
                          <a:spcPts val="0"/>
                        </a:spcBef>
                        <a:spcAft>
                          <a:spcPts val="1000"/>
                        </a:spcAft>
                        <a:buClr>
                          <a:schemeClr val="dk1"/>
                        </a:buClr>
                        <a:buSzPts val="1100"/>
                        <a:buFont typeface="Times New Roman"/>
                        <a:buAutoNum type="arabicPeriod"/>
                      </a:pPr>
                      <a:r>
                        <a:rPr lang="en" sz="1100">
                          <a:solidFill>
                            <a:schemeClr val="dk1"/>
                          </a:solidFill>
                          <a:latin typeface="Times New Roman"/>
                          <a:ea typeface="Times New Roman"/>
                          <a:cs typeface="Times New Roman"/>
                          <a:sym typeface="Times New Roman"/>
                        </a:rPr>
                        <a:t>The mechanical design in combination with the potentiometer must measure the finger’s angle within +/- 2.5 degrees</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50" title="PWM Adjustment Speed.MOV">
            <a:hlinkClick r:id="rId3"/>
          </p:cNvPr>
          <p:cNvPicPr preferRelativeResize="0"/>
          <p:nvPr/>
        </p:nvPicPr>
        <p:blipFill>
          <a:blip r:embed="rId4">
            <a:alphaModFix/>
          </a:blip>
          <a:stretch>
            <a:fillRect/>
          </a:stretch>
        </p:blipFill>
        <p:spPr>
          <a:xfrm>
            <a:off x="6601225" y="2117938"/>
            <a:ext cx="1954848" cy="1466138"/>
          </a:xfrm>
          <a:prstGeom prst="rect">
            <a:avLst/>
          </a:prstGeom>
          <a:noFill/>
          <a:ln>
            <a:noFill/>
          </a:ln>
        </p:spPr>
      </p:pic>
      <p:pic>
        <p:nvPicPr>
          <p:cNvPr id="435" name="Google Shape;435;p50"/>
          <p:cNvPicPr preferRelativeResize="0"/>
          <p:nvPr/>
        </p:nvPicPr>
        <p:blipFill>
          <a:blip r:embed="rId5">
            <a:alphaModFix/>
          </a:blip>
          <a:stretch>
            <a:fillRect/>
          </a:stretch>
        </p:blipFill>
        <p:spPr>
          <a:xfrm>
            <a:off x="856350" y="1915198"/>
            <a:ext cx="1590075" cy="2333049"/>
          </a:xfrm>
          <a:prstGeom prst="rect">
            <a:avLst/>
          </a:prstGeom>
          <a:noFill/>
          <a:ln>
            <a:noFill/>
          </a:ln>
        </p:spPr>
      </p:pic>
      <p:sp>
        <p:nvSpPr>
          <p:cNvPr id="436" name="Google Shape;436;p50"/>
          <p:cNvSpPr txBox="1"/>
          <p:nvPr/>
        </p:nvSpPr>
        <p:spPr>
          <a:xfrm>
            <a:off x="856375" y="1299600"/>
            <a:ext cx="159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Serial Write Speed ~10k b/s</a:t>
            </a:r>
            <a:endParaRPr>
              <a:latin typeface="Source Sans Pro SemiBold"/>
              <a:ea typeface="Source Sans Pro SemiBold"/>
              <a:cs typeface="Source Sans Pro SemiBold"/>
              <a:sym typeface="Source Sans Pro SemiBold"/>
            </a:endParaRPr>
          </a:p>
        </p:txBody>
      </p:sp>
      <p:sp>
        <p:nvSpPr>
          <p:cNvPr id="437" name="Google Shape;437;p5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38" name="Google Shape;438;p50"/>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Verifications</a:t>
            </a:r>
            <a:endParaRPr/>
          </a:p>
        </p:txBody>
      </p:sp>
      <p:sp>
        <p:nvSpPr>
          <p:cNvPr id="439" name="Google Shape;439;p50"/>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440" name="Google Shape;440;p50"/>
          <p:cNvSpPr txBox="1"/>
          <p:nvPr/>
        </p:nvSpPr>
        <p:spPr>
          <a:xfrm>
            <a:off x="2720375" y="2543213"/>
            <a:ext cx="360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Radius (Distance) x Force  = Torque</a:t>
            </a:r>
            <a:endParaRPr>
              <a:latin typeface="Source Sans Pro SemiBold"/>
              <a:ea typeface="Source Sans Pro SemiBold"/>
              <a:cs typeface="Source Sans Pro SemiBold"/>
              <a:sym typeface="Source Sans Pro SemiBold"/>
            </a:endParaRPr>
          </a:p>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10.79 N x 0.0254 m = 0.274 Nm = 2.794 Kg-cm</a:t>
            </a:r>
            <a:endParaRPr>
              <a:latin typeface="Source Sans Pro SemiBold"/>
              <a:ea typeface="Source Sans Pro SemiBold"/>
              <a:cs typeface="Source Sans Pro SemiBold"/>
              <a:sym typeface="Source Sans Pro SemiBold"/>
            </a:endParaRPr>
          </a:p>
        </p:txBody>
      </p:sp>
      <p:sp>
        <p:nvSpPr>
          <p:cNvPr id="441" name="Google Shape;441;p50"/>
          <p:cNvSpPr txBox="1"/>
          <p:nvPr/>
        </p:nvSpPr>
        <p:spPr>
          <a:xfrm>
            <a:off x="6601225" y="1709100"/>
            <a:ext cx="19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PWM Set Speed ~19 /s</a:t>
            </a:r>
            <a:endParaRPr>
              <a:latin typeface="Source Sans Pro SemiBold"/>
              <a:ea typeface="Source Sans Pro SemiBold"/>
              <a:cs typeface="Source Sans Pro SemiBold"/>
              <a:sym typeface="Source Sans Pr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51" title="Collision Accuracy.mp4">
            <a:hlinkClick r:id="rId3"/>
          </p:cNvPr>
          <p:cNvPicPr preferRelativeResize="0"/>
          <p:nvPr/>
        </p:nvPicPr>
        <p:blipFill>
          <a:blip r:embed="rId4">
            <a:alphaModFix/>
          </a:blip>
          <a:stretch>
            <a:fillRect/>
          </a:stretch>
        </p:blipFill>
        <p:spPr>
          <a:xfrm>
            <a:off x="938887" y="2304425"/>
            <a:ext cx="1954850" cy="1466143"/>
          </a:xfrm>
          <a:prstGeom prst="rect">
            <a:avLst/>
          </a:prstGeom>
          <a:noFill/>
          <a:ln>
            <a:noFill/>
          </a:ln>
        </p:spPr>
      </p:pic>
      <p:sp>
        <p:nvSpPr>
          <p:cNvPr id="447" name="Google Shape;447;p51"/>
          <p:cNvSpPr txBox="1"/>
          <p:nvPr/>
        </p:nvSpPr>
        <p:spPr>
          <a:xfrm>
            <a:off x="938875" y="1688825"/>
            <a:ext cx="177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Collision Accuracy Within 2</a:t>
            </a:r>
            <a:r>
              <a:rPr lang="en">
                <a:solidFill>
                  <a:schemeClr val="dk1"/>
                </a:solidFill>
                <a:latin typeface="Source Sans Pro SemiBold"/>
                <a:ea typeface="Source Sans Pro SemiBold"/>
                <a:cs typeface="Source Sans Pro SemiBold"/>
                <a:sym typeface="Source Sans Pro SemiBold"/>
              </a:rPr>
              <a:t>°</a:t>
            </a:r>
            <a:endParaRPr>
              <a:latin typeface="Source Sans Pro SemiBold"/>
              <a:ea typeface="Source Sans Pro SemiBold"/>
              <a:cs typeface="Source Sans Pro SemiBold"/>
              <a:sym typeface="Source Sans Pro SemiBold"/>
            </a:endParaRPr>
          </a:p>
        </p:txBody>
      </p:sp>
      <p:pic>
        <p:nvPicPr>
          <p:cNvPr id="448" name="Google Shape;448;p51" title="Angle Accuracy.mp4">
            <a:hlinkClick r:id="rId5"/>
          </p:cNvPr>
          <p:cNvPicPr preferRelativeResize="0"/>
          <p:nvPr/>
        </p:nvPicPr>
        <p:blipFill>
          <a:blip r:embed="rId6">
            <a:alphaModFix/>
          </a:blip>
          <a:stretch>
            <a:fillRect/>
          </a:stretch>
        </p:blipFill>
        <p:spPr>
          <a:xfrm>
            <a:off x="3594563" y="2304425"/>
            <a:ext cx="1954850" cy="1466138"/>
          </a:xfrm>
          <a:prstGeom prst="rect">
            <a:avLst/>
          </a:prstGeom>
          <a:noFill/>
          <a:ln>
            <a:noFill/>
          </a:ln>
        </p:spPr>
      </p:pic>
      <p:sp>
        <p:nvSpPr>
          <p:cNvPr id="449" name="Google Shape;449;p51"/>
          <p:cNvSpPr txBox="1"/>
          <p:nvPr/>
        </p:nvSpPr>
        <p:spPr>
          <a:xfrm>
            <a:off x="3590888" y="1688825"/>
            <a:ext cx="177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Angle Accuracy Within 2</a:t>
            </a:r>
            <a:r>
              <a:rPr lang="en">
                <a:solidFill>
                  <a:schemeClr val="dk1"/>
                </a:solidFill>
                <a:latin typeface="Source Sans Pro SemiBold"/>
                <a:ea typeface="Source Sans Pro SemiBold"/>
                <a:cs typeface="Source Sans Pro SemiBold"/>
                <a:sym typeface="Source Sans Pro SemiBold"/>
              </a:rPr>
              <a:t>°</a:t>
            </a:r>
            <a:endParaRPr>
              <a:latin typeface="Source Sans Pro SemiBold"/>
              <a:ea typeface="Source Sans Pro SemiBold"/>
              <a:cs typeface="Source Sans Pro SemiBold"/>
              <a:sym typeface="Source Sans Pro SemiBold"/>
            </a:endParaRPr>
          </a:p>
        </p:txBody>
      </p:sp>
      <p:sp>
        <p:nvSpPr>
          <p:cNvPr id="450" name="Google Shape;450;p51"/>
          <p:cNvSpPr txBox="1"/>
          <p:nvPr/>
        </p:nvSpPr>
        <p:spPr>
          <a:xfrm>
            <a:off x="6253575" y="1904225"/>
            <a:ext cx="177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SemiBold"/>
                <a:ea typeface="Source Sans Pro SemiBold"/>
                <a:cs typeface="Source Sans Pro SemiBold"/>
                <a:sym typeface="Source Sans Pro SemiBold"/>
              </a:rPr>
              <a:t>Step Accuracy ~2°</a:t>
            </a:r>
            <a:endParaRPr>
              <a:latin typeface="Source Sans Pro SemiBold"/>
              <a:ea typeface="Source Sans Pro SemiBold"/>
              <a:cs typeface="Source Sans Pro SemiBold"/>
              <a:sym typeface="Source Sans Pro SemiBold"/>
            </a:endParaRPr>
          </a:p>
        </p:txBody>
      </p:sp>
      <p:pic>
        <p:nvPicPr>
          <p:cNvPr id="451" name="Google Shape;451;p51" title="Step Size.mp4">
            <a:hlinkClick r:id="rId7"/>
          </p:cNvPr>
          <p:cNvPicPr preferRelativeResize="0"/>
          <p:nvPr/>
        </p:nvPicPr>
        <p:blipFill>
          <a:blip r:embed="rId8">
            <a:alphaModFix/>
          </a:blip>
          <a:stretch>
            <a:fillRect/>
          </a:stretch>
        </p:blipFill>
        <p:spPr>
          <a:xfrm>
            <a:off x="6250250" y="2304425"/>
            <a:ext cx="1954850" cy="1466138"/>
          </a:xfrm>
          <a:prstGeom prst="rect">
            <a:avLst/>
          </a:prstGeom>
          <a:noFill/>
          <a:ln>
            <a:noFill/>
          </a:ln>
        </p:spPr>
      </p:pic>
      <p:sp>
        <p:nvSpPr>
          <p:cNvPr id="452" name="Google Shape;452;p5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53" name="Google Shape;453;p51"/>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Verifications</a:t>
            </a:r>
            <a:endParaRPr/>
          </a:p>
        </p:txBody>
      </p:sp>
      <p:sp>
        <p:nvSpPr>
          <p:cNvPr id="454" name="Google Shape;454;p51"/>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2"/>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Conclusions</a:t>
            </a:r>
            <a:endParaRPr/>
          </a:p>
        </p:txBody>
      </p:sp>
      <p:sp>
        <p:nvSpPr>
          <p:cNvPr id="460" name="Google Shape;460;p5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61" name="Google Shape;461;p52"/>
          <p:cNvSpPr txBox="1"/>
          <p:nvPr>
            <p:ph idx="2" type="body"/>
          </p:nvPr>
        </p:nvSpPr>
        <p:spPr>
          <a:xfrm>
            <a:off x="490671" y="1428421"/>
            <a:ext cx="7777500" cy="28599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SzPts val="2100"/>
              <a:buChar char="•"/>
            </a:pPr>
            <a:r>
              <a:rPr lang="en" sz="2100"/>
              <a:t>Successes and Challenges</a:t>
            </a:r>
            <a:endParaRPr sz="2100"/>
          </a:p>
          <a:p>
            <a:pPr indent="-361950" lvl="0" marL="457200" rtl="0" algn="l">
              <a:spcBef>
                <a:spcPts val="0"/>
              </a:spcBef>
              <a:spcAft>
                <a:spcPts val="0"/>
              </a:spcAft>
              <a:buSzPts val="2100"/>
              <a:buChar char="•"/>
            </a:pPr>
            <a:r>
              <a:rPr lang="en" sz="2100"/>
              <a:t>Further recommendations</a:t>
            </a:r>
            <a:endParaRPr sz="2100"/>
          </a:p>
        </p:txBody>
      </p:sp>
      <p:sp>
        <p:nvSpPr>
          <p:cNvPr id="462" name="Google Shape;462;p52"/>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Introduction</a:t>
            </a:r>
            <a:endParaRPr/>
          </a:p>
        </p:txBody>
      </p:sp>
      <p:sp>
        <p:nvSpPr>
          <p:cNvPr id="273" name="Google Shape;273;p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74" name="Google Shape;274;p35"/>
          <p:cNvSpPr txBox="1"/>
          <p:nvPr>
            <p:ph idx="2" type="body"/>
          </p:nvPr>
        </p:nvSpPr>
        <p:spPr>
          <a:xfrm>
            <a:off x="490671" y="1428421"/>
            <a:ext cx="7777500" cy="28599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SzPts val="2100"/>
              <a:buChar char="•"/>
            </a:pPr>
            <a:r>
              <a:rPr lang="en" sz="2100"/>
              <a:t>Motivation</a:t>
            </a:r>
            <a:endParaRPr sz="2100"/>
          </a:p>
          <a:p>
            <a:pPr indent="-361950" lvl="0" marL="457200" rtl="0" algn="l">
              <a:spcBef>
                <a:spcPts val="0"/>
              </a:spcBef>
              <a:spcAft>
                <a:spcPts val="0"/>
              </a:spcAft>
              <a:buSzPts val="2100"/>
              <a:buChar char="•"/>
            </a:pPr>
            <a:r>
              <a:rPr lang="en" sz="2100"/>
              <a:t>The Problems</a:t>
            </a:r>
            <a:endParaRPr sz="2100"/>
          </a:p>
          <a:p>
            <a:pPr indent="-361950" lvl="0" marL="457200" rtl="0" algn="l">
              <a:spcBef>
                <a:spcPts val="0"/>
              </a:spcBef>
              <a:spcAft>
                <a:spcPts val="0"/>
              </a:spcAft>
              <a:buSzPts val="2100"/>
              <a:buChar char="•"/>
            </a:pPr>
            <a:r>
              <a:rPr lang="en" sz="2100"/>
              <a:t>Video Demo</a:t>
            </a:r>
            <a:endParaRPr sz="2100"/>
          </a:p>
        </p:txBody>
      </p:sp>
      <p:sp>
        <p:nvSpPr>
          <p:cNvPr id="275" name="Google Shape;275;p35"/>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3"/>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100"/>
              <a:buFont typeface="Arial"/>
              <a:buNone/>
            </a:pPr>
            <a:r>
              <a:rPr lang="en">
                <a:solidFill>
                  <a:schemeClr val="dk1"/>
                </a:solidFill>
              </a:rPr>
              <a:t>Successes and Challenges</a:t>
            </a:r>
            <a:endParaRPr/>
          </a:p>
        </p:txBody>
      </p:sp>
      <p:sp>
        <p:nvSpPr>
          <p:cNvPr id="468" name="Google Shape;468;p5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69" name="Google Shape;469;p53"/>
          <p:cNvSpPr txBox="1"/>
          <p:nvPr>
            <p:ph idx="2" type="body"/>
          </p:nvPr>
        </p:nvSpPr>
        <p:spPr>
          <a:xfrm>
            <a:off x="804152" y="1435550"/>
            <a:ext cx="7197000" cy="2859900"/>
          </a:xfrm>
          <a:prstGeom prst="rect">
            <a:avLst/>
          </a:prstGeom>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lang="en" sz="2100">
                <a:solidFill>
                  <a:schemeClr val="dk1"/>
                </a:solidFill>
              </a:rPr>
              <a:t>Virtual Simulation				Mechanical Design</a:t>
            </a:r>
            <a:endParaRPr sz="2100">
              <a:solidFill>
                <a:schemeClr val="dk1"/>
              </a:solidFill>
            </a:endParaRPr>
          </a:p>
          <a:p>
            <a:pPr indent="0" lvl="0" marL="0" rtl="0" algn="l">
              <a:lnSpc>
                <a:spcPct val="90000"/>
              </a:lnSpc>
              <a:spcBef>
                <a:spcPts val="800"/>
              </a:spcBef>
              <a:spcAft>
                <a:spcPts val="0"/>
              </a:spcAft>
              <a:buNone/>
            </a:pPr>
            <a:r>
              <a:rPr lang="en" sz="2100">
                <a:solidFill>
                  <a:schemeClr val="dk1"/>
                </a:solidFill>
              </a:rPr>
              <a:t>HL Requirements				Firmware</a:t>
            </a:r>
            <a:endParaRPr sz="2100">
              <a:solidFill>
                <a:schemeClr val="dk1"/>
              </a:solidFill>
            </a:endParaRPr>
          </a:p>
          <a:p>
            <a:pPr indent="0" lvl="0" marL="0" rtl="0" algn="l">
              <a:lnSpc>
                <a:spcPct val="90000"/>
              </a:lnSpc>
              <a:spcBef>
                <a:spcPts val="800"/>
              </a:spcBef>
              <a:spcAft>
                <a:spcPts val="0"/>
              </a:spcAft>
              <a:buNone/>
            </a:pPr>
            <a:br>
              <a:rPr lang="en" sz="2100">
                <a:solidFill>
                  <a:schemeClr val="dk1"/>
                </a:solidFill>
              </a:rPr>
            </a:br>
            <a:r>
              <a:rPr lang="en" sz="2100">
                <a:solidFill>
                  <a:schemeClr val="dk1"/>
                </a:solidFill>
              </a:rPr>
              <a:t>Subsystem Requirements</a:t>
            </a:r>
            <a:endParaRPr sz="2100">
              <a:solidFill>
                <a:schemeClr val="dk1"/>
              </a:solidFill>
            </a:endParaRPr>
          </a:p>
          <a:p>
            <a:pPr indent="0" lvl="0" marL="0" rtl="0" algn="l">
              <a:lnSpc>
                <a:spcPct val="90000"/>
              </a:lnSpc>
              <a:spcBef>
                <a:spcPts val="800"/>
              </a:spcBef>
              <a:spcAft>
                <a:spcPts val="0"/>
              </a:spcAft>
              <a:buNone/>
            </a:pPr>
            <a:r>
              <a:t/>
            </a:r>
            <a:endParaRPr sz="2100">
              <a:solidFill>
                <a:schemeClr val="dk1"/>
              </a:solidFill>
            </a:endParaRPr>
          </a:p>
          <a:p>
            <a:pPr indent="0" lvl="0" marL="0" rtl="0" algn="l">
              <a:lnSpc>
                <a:spcPct val="90000"/>
              </a:lnSpc>
              <a:spcBef>
                <a:spcPts val="800"/>
              </a:spcBef>
              <a:spcAft>
                <a:spcPts val="0"/>
              </a:spcAft>
              <a:buNone/>
            </a:pPr>
            <a:r>
              <a:rPr lang="en" sz="2100">
                <a:solidFill>
                  <a:schemeClr val="dk1"/>
                </a:solidFill>
              </a:rPr>
              <a:t>PCB </a:t>
            </a:r>
            <a:endParaRPr sz="2100">
              <a:solidFill>
                <a:schemeClr val="dk1"/>
              </a:solidFill>
            </a:endParaRPr>
          </a:p>
          <a:p>
            <a:pPr indent="0" lvl="0" marL="0" rtl="0" algn="l">
              <a:lnSpc>
                <a:spcPct val="90000"/>
              </a:lnSpc>
              <a:spcBef>
                <a:spcPts val="800"/>
              </a:spcBef>
              <a:spcAft>
                <a:spcPts val="0"/>
              </a:spcAft>
              <a:buNone/>
            </a:pPr>
            <a:r>
              <a:rPr lang="en" sz="2100">
                <a:solidFill>
                  <a:schemeClr val="dk1"/>
                </a:solidFill>
              </a:rPr>
              <a:t>Serial Read Bandwidth</a:t>
            </a:r>
            <a:endParaRPr sz="2100">
              <a:solidFill>
                <a:schemeClr val="dk1"/>
              </a:solidFill>
            </a:endParaRPr>
          </a:p>
        </p:txBody>
      </p:sp>
      <p:sp>
        <p:nvSpPr>
          <p:cNvPr id="470" name="Google Shape;470;p53"/>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471" name="Google Shape;471;p53"/>
          <p:cNvPicPr preferRelativeResize="0"/>
          <p:nvPr/>
        </p:nvPicPr>
        <p:blipFill>
          <a:blip r:embed="rId3">
            <a:alphaModFix/>
          </a:blip>
          <a:stretch>
            <a:fillRect/>
          </a:stretch>
        </p:blipFill>
        <p:spPr>
          <a:xfrm>
            <a:off x="587375" y="1490469"/>
            <a:ext cx="273901" cy="286807"/>
          </a:xfrm>
          <a:prstGeom prst="rect">
            <a:avLst/>
          </a:prstGeom>
          <a:noFill/>
          <a:ln>
            <a:noFill/>
          </a:ln>
        </p:spPr>
      </p:pic>
      <p:pic>
        <p:nvPicPr>
          <p:cNvPr id="472" name="Google Shape;472;p53"/>
          <p:cNvPicPr preferRelativeResize="0"/>
          <p:nvPr/>
        </p:nvPicPr>
        <p:blipFill>
          <a:blip r:embed="rId4">
            <a:alphaModFix/>
          </a:blip>
          <a:stretch>
            <a:fillRect/>
          </a:stretch>
        </p:blipFill>
        <p:spPr>
          <a:xfrm>
            <a:off x="587363" y="3711499"/>
            <a:ext cx="273900" cy="273900"/>
          </a:xfrm>
          <a:prstGeom prst="rect">
            <a:avLst/>
          </a:prstGeom>
          <a:noFill/>
          <a:ln>
            <a:noFill/>
          </a:ln>
        </p:spPr>
      </p:pic>
      <p:pic>
        <p:nvPicPr>
          <p:cNvPr id="473" name="Google Shape;473;p53"/>
          <p:cNvPicPr preferRelativeResize="0"/>
          <p:nvPr/>
        </p:nvPicPr>
        <p:blipFill>
          <a:blip r:embed="rId4">
            <a:alphaModFix/>
          </a:blip>
          <a:stretch>
            <a:fillRect/>
          </a:stretch>
        </p:blipFill>
        <p:spPr>
          <a:xfrm>
            <a:off x="587363" y="3316424"/>
            <a:ext cx="273900" cy="273900"/>
          </a:xfrm>
          <a:prstGeom prst="rect">
            <a:avLst/>
          </a:prstGeom>
          <a:noFill/>
          <a:ln>
            <a:noFill/>
          </a:ln>
        </p:spPr>
      </p:pic>
      <p:sp>
        <p:nvSpPr>
          <p:cNvPr id="474" name="Google Shape;474;p53"/>
          <p:cNvSpPr/>
          <p:nvPr/>
        </p:nvSpPr>
        <p:spPr>
          <a:xfrm>
            <a:off x="587375" y="2544475"/>
            <a:ext cx="273900" cy="223800"/>
          </a:xfrm>
          <a:prstGeom prst="triangle">
            <a:avLst>
              <a:gd fmla="val 50000" name="adj"/>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5" name="Google Shape;475;p53"/>
          <p:cNvPicPr preferRelativeResize="0"/>
          <p:nvPr/>
        </p:nvPicPr>
        <p:blipFill>
          <a:blip r:embed="rId3">
            <a:alphaModFix/>
          </a:blip>
          <a:stretch>
            <a:fillRect/>
          </a:stretch>
        </p:blipFill>
        <p:spPr>
          <a:xfrm>
            <a:off x="587375" y="1874519"/>
            <a:ext cx="273901" cy="286807"/>
          </a:xfrm>
          <a:prstGeom prst="rect">
            <a:avLst/>
          </a:prstGeom>
          <a:noFill/>
          <a:ln>
            <a:noFill/>
          </a:ln>
        </p:spPr>
      </p:pic>
      <p:pic>
        <p:nvPicPr>
          <p:cNvPr id="476" name="Google Shape;476;p53"/>
          <p:cNvPicPr preferRelativeResize="0"/>
          <p:nvPr/>
        </p:nvPicPr>
        <p:blipFill>
          <a:blip r:embed="rId3">
            <a:alphaModFix/>
          </a:blip>
          <a:stretch>
            <a:fillRect/>
          </a:stretch>
        </p:blipFill>
        <p:spPr>
          <a:xfrm>
            <a:off x="4244975" y="1490469"/>
            <a:ext cx="273901" cy="286807"/>
          </a:xfrm>
          <a:prstGeom prst="rect">
            <a:avLst/>
          </a:prstGeom>
          <a:noFill/>
          <a:ln>
            <a:noFill/>
          </a:ln>
        </p:spPr>
      </p:pic>
      <p:pic>
        <p:nvPicPr>
          <p:cNvPr id="477" name="Google Shape;477;p53"/>
          <p:cNvPicPr preferRelativeResize="0"/>
          <p:nvPr/>
        </p:nvPicPr>
        <p:blipFill>
          <a:blip r:embed="rId3">
            <a:alphaModFix/>
          </a:blip>
          <a:stretch>
            <a:fillRect/>
          </a:stretch>
        </p:blipFill>
        <p:spPr>
          <a:xfrm>
            <a:off x="4244975" y="1874519"/>
            <a:ext cx="273901" cy="2868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4"/>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Further Recommendations</a:t>
            </a:r>
            <a:endParaRPr/>
          </a:p>
        </p:txBody>
      </p:sp>
      <p:sp>
        <p:nvSpPr>
          <p:cNvPr id="483" name="Google Shape;483;p54"/>
          <p:cNvSpPr txBox="1"/>
          <p:nvPr>
            <p:ph idx="2" type="body"/>
          </p:nvPr>
        </p:nvSpPr>
        <p:spPr>
          <a:xfrm>
            <a:off x="490675" y="1260950"/>
            <a:ext cx="7777500" cy="3419400"/>
          </a:xfrm>
          <a:prstGeom prst="rect">
            <a:avLst/>
          </a:prstGeom>
        </p:spPr>
        <p:txBody>
          <a:bodyPr anchorCtr="0" anchor="t" bIns="34275" lIns="68575" spcFirstLastPara="1" rIns="68575" wrap="square" tIns="34275">
            <a:normAutofit lnSpcReduction="10000"/>
          </a:bodyPr>
          <a:lstStyle/>
          <a:p>
            <a:pPr indent="-361950" lvl="0" marL="457200" rtl="0" algn="l">
              <a:lnSpc>
                <a:spcPct val="90000"/>
              </a:lnSpc>
              <a:spcBef>
                <a:spcPts val="800"/>
              </a:spcBef>
              <a:spcAft>
                <a:spcPts val="0"/>
              </a:spcAft>
              <a:buClr>
                <a:schemeClr val="dk1"/>
              </a:buClr>
              <a:buSzPts val="2100"/>
              <a:buFont typeface="Source Sans Pro SemiBold"/>
              <a:buChar char="•"/>
            </a:pPr>
            <a:r>
              <a:rPr lang="en" sz="2100">
                <a:solidFill>
                  <a:schemeClr val="dk1"/>
                </a:solidFill>
              </a:rPr>
              <a:t>Adjustability</a:t>
            </a:r>
            <a:endParaRPr sz="2100">
              <a:solidFill>
                <a:schemeClr val="dk1"/>
              </a:solidFill>
            </a:endParaRPr>
          </a:p>
          <a:p>
            <a:pPr indent="0" lvl="0" marL="177800" rtl="0" algn="l">
              <a:lnSpc>
                <a:spcPct val="90000"/>
              </a:lnSpc>
              <a:spcBef>
                <a:spcPts val="800"/>
              </a:spcBef>
              <a:spcAft>
                <a:spcPts val="0"/>
              </a:spcAft>
              <a:buNone/>
            </a:pPr>
            <a:r>
              <a:t/>
            </a:r>
            <a:endParaRPr sz="2100">
              <a:solidFill>
                <a:schemeClr val="dk1"/>
              </a:solidFill>
            </a:endParaRPr>
          </a:p>
          <a:p>
            <a:pPr indent="-361950" lvl="0" marL="457200" rtl="0" algn="l">
              <a:lnSpc>
                <a:spcPct val="90000"/>
              </a:lnSpc>
              <a:spcBef>
                <a:spcPts val="800"/>
              </a:spcBef>
              <a:spcAft>
                <a:spcPts val="0"/>
              </a:spcAft>
              <a:buClr>
                <a:schemeClr val="dk1"/>
              </a:buClr>
              <a:buSzPts val="2100"/>
              <a:buFont typeface="Source Sans Pro SemiBold"/>
              <a:buChar char="•"/>
            </a:pPr>
            <a:r>
              <a:rPr lang="en" sz="2100">
                <a:solidFill>
                  <a:schemeClr val="dk1"/>
                </a:solidFill>
              </a:rPr>
              <a:t>Potentiometer Noise</a:t>
            </a:r>
            <a:endParaRPr sz="2100">
              <a:solidFill>
                <a:schemeClr val="dk1"/>
              </a:solidFill>
            </a:endParaRPr>
          </a:p>
          <a:p>
            <a:pPr indent="0" lvl="0" marL="177800" rtl="0" algn="l">
              <a:lnSpc>
                <a:spcPct val="90000"/>
              </a:lnSpc>
              <a:spcBef>
                <a:spcPts val="800"/>
              </a:spcBef>
              <a:spcAft>
                <a:spcPts val="0"/>
              </a:spcAft>
              <a:buNone/>
            </a:pPr>
            <a:r>
              <a:t/>
            </a:r>
            <a:endParaRPr sz="2100">
              <a:solidFill>
                <a:schemeClr val="dk1"/>
              </a:solidFill>
            </a:endParaRPr>
          </a:p>
          <a:p>
            <a:pPr indent="-361950" lvl="0" marL="457200" rtl="0" algn="l">
              <a:lnSpc>
                <a:spcPct val="90000"/>
              </a:lnSpc>
              <a:spcBef>
                <a:spcPts val="800"/>
              </a:spcBef>
              <a:spcAft>
                <a:spcPts val="0"/>
              </a:spcAft>
              <a:buClr>
                <a:schemeClr val="dk1"/>
              </a:buClr>
              <a:buSzPts val="2100"/>
              <a:buFont typeface="Source Sans Pro SemiBold"/>
              <a:buChar char="•"/>
            </a:pPr>
            <a:r>
              <a:rPr lang="en" sz="2100">
                <a:solidFill>
                  <a:schemeClr val="dk1"/>
                </a:solidFill>
              </a:rPr>
              <a:t>Calibration Program</a:t>
            </a:r>
            <a:endParaRPr sz="2100">
              <a:solidFill>
                <a:schemeClr val="dk1"/>
              </a:solidFill>
            </a:endParaRPr>
          </a:p>
          <a:p>
            <a:pPr indent="0" lvl="0" marL="177800" rtl="0" algn="l">
              <a:lnSpc>
                <a:spcPct val="90000"/>
              </a:lnSpc>
              <a:spcBef>
                <a:spcPts val="800"/>
              </a:spcBef>
              <a:spcAft>
                <a:spcPts val="0"/>
              </a:spcAft>
              <a:buNone/>
            </a:pPr>
            <a:r>
              <a:t/>
            </a:r>
            <a:endParaRPr sz="2100">
              <a:solidFill>
                <a:schemeClr val="dk1"/>
              </a:solidFill>
            </a:endParaRPr>
          </a:p>
          <a:p>
            <a:pPr indent="-361950" lvl="0" marL="457200" rtl="0" algn="l">
              <a:lnSpc>
                <a:spcPct val="90000"/>
              </a:lnSpc>
              <a:spcBef>
                <a:spcPts val="800"/>
              </a:spcBef>
              <a:spcAft>
                <a:spcPts val="0"/>
              </a:spcAft>
              <a:buClr>
                <a:schemeClr val="dk1"/>
              </a:buClr>
              <a:buSzPts val="2100"/>
              <a:buFont typeface="Source Sans Pro SemiBold"/>
              <a:buChar char="•"/>
            </a:pPr>
            <a:r>
              <a:rPr lang="en" sz="2100">
                <a:solidFill>
                  <a:schemeClr val="dk1"/>
                </a:solidFill>
              </a:rPr>
              <a:t>+ Flexion/Extension</a:t>
            </a:r>
            <a:endParaRPr sz="2100">
              <a:solidFill>
                <a:schemeClr val="dk1"/>
              </a:solidFill>
            </a:endParaRPr>
          </a:p>
          <a:p>
            <a:pPr indent="0" lvl="0" marL="0" rtl="0" algn="l">
              <a:lnSpc>
                <a:spcPct val="90000"/>
              </a:lnSpc>
              <a:spcBef>
                <a:spcPts val="800"/>
              </a:spcBef>
              <a:spcAft>
                <a:spcPts val="0"/>
              </a:spcAft>
              <a:buNone/>
            </a:pPr>
            <a:r>
              <a:t/>
            </a:r>
            <a:endParaRPr sz="2100">
              <a:solidFill>
                <a:schemeClr val="dk1"/>
              </a:solidFill>
            </a:endParaRPr>
          </a:p>
          <a:p>
            <a:pPr indent="-361950" lvl="0" marL="457200" rtl="0" algn="l">
              <a:lnSpc>
                <a:spcPct val="90000"/>
              </a:lnSpc>
              <a:spcBef>
                <a:spcPts val="800"/>
              </a:spcBef>
              <a:spcAft>
                <a:spcPts val="0"/>
              </a:spcAft>
              <a:buClr>
                <a:schemeClr val="dk1"/>
              </a:buClr>
              <a:buSzPts val="2100"/>
              <a:buFont typeface="Source Sans Pro SemiBold"/>
              <a:buChar char="•"/>
            </a:pPr>
            <a:r>
              <a:rPr lang="en" sz="2100">
                <a:solidFill>
                  <a:schemeClr val="dk1"/>
                </a:solidFill>
              </a:rPr>
              <a:t>Dev Board</a:t>
            </a:r>
            <a:endParaRPr sz="2100">
              <a:solidFill>
                <a:schemeClr val="dk1"/>
              </a:solidFill>
            </a:endParaRPr>
          </a:p>
        </p:txBody>
      </p:sp>
      <p:sp>
        <p:nvSpPr>
          <p:cNvPr id="484" name="Google Shape;484;p54"/>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485" name="Google Shape;485;p5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5"/>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Firmware - Technical Details</a:t>
            </a:r>
            <a:endParaRPr/>
          </a:p>
        </p:txBody>
      </p:sp>
      <p:sp>
        <p:nvSpPr>
          <p:cNvPr id="491" name="Google Shape;491;p55"/>
          <p:cNvSpPr txBox="1"/>
          <p:nvPr>
            <p:ph idx="2" type="body"/>
          </p:nvPr>
        </p:nvSpPr>
        <p:spPr>
          <a:xfrm>
            <a:off x="490671" y="1428421"/>
            <a:ext cx="7777500" cy="2859900"/>
          </a:xfrm>
          <a:prstGeom prst="rect">
            <a:avLst/>
          </a:prstGeom>
        </p:spPr>
        <p:txBody>
          <a:bodyPr anchorCtr="0" anchor="t" bIns="34275" lIns="68575" spcFirstLastPara="1" rIns="68575" wrap="square" tIns="34275">
            <a:normAutofit/>
          </a:bodyPr>
          <a:lstStyle/>
          <a:p>
            <a:pPr indent="-374650" lvl="0" marL="457200" rtl="0" algn="l">
              <a:spcBef>
                <a:spcPts val="0"/>
              </a:spcBef>
              <a:spcAft>
                <a:spcPts val="0"/>
              </a:spcAft>
              <a:buSzPts val="2300"/>
              <a:buChar char="•"/>
            </a:pPr>
            <a:r>
              <a:rPr lang="en"/>
              <a:t>Finger movement tracked by ADC (0-4095, 12 bits)</a:t>
            </a:r>
            <a:endParaRPr/>
          </a:p>
          <a:p>
            <a:pPr indent="-317500" lvl="1" marL="914400" rtl="0" algn="l">
              <a:spcBef>
                <a:spcPts val="0"/>
              </a:spcBef>
              <a:spcAft>
                <a:spcPts val="0"/>
              </a:spcAft>
              <a:buSzPts val="1400"/>
              <a:buChar char="•"/>
            </a:pPr>
            <a:r>
              <a:rPr lang="en"/>
              <a:t>Mapped to 0-360 range and sent to </a:t>
            </a:r>
            <a:r>
              <a:rPr lang="en"/>
              <a:t>graphics</a:t>
            </a:r>
            <a:r>
              <a:rPr lang="en"/>
              <a:t> platform</a:t>
            </a:r>
            <a:endParaRPr/>
          </a:p>
          <a:p>
            <a:pPr indent="-374650" lvl="0" marL="457200" rtl="0" algn="l">
              <a:spcBef>
                <a:spcPts val="0"/>
              </a:spcBef>
              <a:spcAft>
                <a:spcPts val="0"/>
              </a:spcAft>
              <a:buSzPts val="2300"/>
              <a:buChar char="•"/>
            </a:pPr>
            <a:r>
              <a:rPr lang="en"/>
              <a:t>Virtual Finger Collision data scheme</a:t>
            </a:r>
            <a:endParaRPr/>
          </a:p>
          <a:p>
            <a:pPr indent="-317500" lvl="1" marL="914400" rtl="0" algn="l">
              <a:spcBef>
                <a:spcPts val="0"/>
              </a:spcBef>
              <a:spcAft>
                <a:spcPts val="0"/>
              </a:spcAft>
              <a:buSzPts val="1400"/>
              <a:buChar char="•"/>
            </a:pPr>
            <a:r>
              <a:rPr lang="en"/>
              <a:t>‘0’(00): none, ‘1’(01): right, ‘2’(10): left, ‘3’(11): both</a:t>
            </a:r>
            <a:endParaRPr/>
          </a:p>
          <a:p>
            <a:pPr indent="-374650" lvl="0" marL="457200" rtl="0" algn="l">
              <a:spcBef>
                <a:spcPts val="0"/>
              </a:spcBef>
              <a:spcAft>
                <a:spcPts val="0"/>
              </a:spcAft>
              <a:buSzPts val="2300"/>
              <a:buChar char="•"/>
            </a:pPr>
            <a:r>
              <a:rPr lang="en"/>
              <a:t>Force Feedback sensation from servos via PWM</a:t>
            </a:r>
            <a:endParaRPr/>
          </a:p>
          <a:p>
            <a:pPr indent="-317500" lvl="1" marL="914400" rtl="0" algn="l">
              <a:spcBef>
                <a:spcPts val="0"/>
              </a:spcBef>
              <a:spcAft>
                <a:spcPts val="0"/>
              </a:spcAft>
              <a:buSzPts val="1400"/>
              <a:buChar char="•"/>
            </a:pPr>
            <a:r>
              <a:rPr lang="en"/>
              <a:t>Servo can only take small range of values</a:t>
            </a:r>
            <a:endParaRPr/>
          </a:p>
          <a:p>
            <a:pPr indent="-317500" lvl="1" marL="914400" rtl="0" algn="l">
              <a:spcBef>
                <a:spcPts val="0"/>
              </a:spcBef>
              <a:spcAft>
                <a:spcPts val="0"/>
              </a:spcAft>
              <a:buSzPts val="1400"/>
              <a:buChar char="•"/>
            </a:pPr>
            <a:r>
              <a:rPr lang="en"/>
              <a:t>Maps 0.5ms to 2.5ms → -90 to 90 degrees </a:t>
            </a:r>
            <a:endParaRPr/>
          </a:p>
          <a:p>
            <a:pPr indent="0" lvl="0" marL="0" rtl="0" algn="l">
              <a:spcBef>
                <a:spcPts val="0"/>
              </a:spcBef>
              <a:spcAft>
                <a:spcPts val="0"/>
              </a:spcAft>
              <a:buNone/>
            </a:pPr>
            <a:r>
              <a:t/>
            </a:r>
            <a:endParaRPr/>
          </a:p>
        </p:txBody>
      </p:sp>
      <p:sp>
        <p:nvSpPr>
          <p:cNvPr id="492" name="Google Shape;492;p55"/>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493" name="Google Shape;493;p5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6"/>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Motivation</a:t>
            </a:r>
            <a:endParaRPr/>
          </a:p>
        </p:txBody>
      </p:sp>
      <p:sp>
        <p:nvSpPr>
          <p:cNvPr id="281" name="Google Shape;281;p36"/>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282" name="Google Shape;282;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Delighting Users with Rich Interactions is Key to Making VR Engaging" id="283" name="Google Shape;283;p36"/>
          <p:cNvPicPr preferRelativeResize="0"/>
          <p:nvPr/>
        </p:nvPicPr>
        <p:blipFill rotWithShape="1">
          <a:blip r:embed="rId3">
            <a:alphaModFix/>
          </a:blip>
          <a:srcRect b="0" l="16544" r="17278" t="0"/>
          <a:stretch/>
        </p:blipFill>
        <p:spPr>
          <a:xfrm>
            <a:off x="4827975" y="1204950"/>
            <a:ext cx="3789950" cy="3221400"/>
          </a:xfrm>
          <a:prstGeom prst="rect">
            <a:avLst/>
          </a:prstGeom>
          <a:noFill/>
          <a:ln>
            <a:noFill/>
          </a:ln>
        </p:spPr>
      </p:pic>
      <p:pic>
        <p:nvPicPr>
          <p:cNvPr descr="VR Interact | PaleBlue" id="284" name="Google Shape;284;p36"/>
          <p:cNvPicPr preferRelativeResize="0"/>
          <p:nvPr/>
        </p:nvPicPr>
        <p:blipFill rotWithShape="1">
          <a:blip r:embed="rId4">
            <a:alphaModFix/>
          </a:blip>
          <a:srcRect b="0" l="14253" r="15045" t="0"/>
          <a:stretch/>
        </p:blipFill>
        <p:spPr>
          <a:xfrm>
            <a:off x="526075" y="1336025"/>
            <a:ext cx="3789950" cy="295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Problems</a:t>
            </a:r>
            <a:endParaRPr/>
          </a:p>
        </p:txBody>
      </p:sp>
      <p:sp>
        <p:nvSpPr>
          <p:cNvPr id="290" name="Google Shape;290;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91" name="Google Shape;291;p37"/>
          <p:cNvSpPr txBox="1"/>
          <p:nvPr>
            <p:ph idx="2" type="body"/>
          </p:nvPr>
        </p:nvSpPr>
        <p:spPr>
          <a:xfrm>
            <a:off x="490675" y="1349600"/>
            <a:ext cx="6308700" cy="3203100"/>
          </a:xfrm>
          <a:prstGeom prst="rect">
            <a:avLst/>
          </a:prstGeom>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dk1"/>
              </a:buClr>
              <a:buSzPts val="1100"/>
              <a:buFont typeface="Arial"/>
              <a:buNone/>
            </a:pPr>
            <a:r>
              <a:rPr lang="en" sz="2100"/>
              <a:t>Commercial: </a:t>
            </a:r>
            <a:endParaRPr sz="2000">
              <a:solidFill>
                <a:schemeClr val="dk1"/>
              </a:solidFill>
              <a:latin typeface="Source Sans Pro"/>
              <a:ea typeface="Source Sans Pro"/>
              <a:cs typeface="Source Sans Pro"/>
              <a:sym typeface="Source Sans Pro"/>
            </a:endParaRPr>
          </a:p>
          <a:p>
            <a:pPr indent="0" lvl="0" marL="177800" rtl="0" algn="l">
              <a:lnSpc>
                <a:spcPct val="90000"/>
              </a:lnSpc>
              <a:spcBef>
                <a:spcPts val="800"/>
              </a:spcBef>
              <a:spcAft>
                <a:spcPts val="0"/>
              </a:spcAft>
              <a:buNone/>
            </a:pPr>
            <a:r>
              <a:rPr lang="en" sz="2100"/>
              <a:t>Cheap </a:t>
            </a:r>
            <a:r>
              <a:rPr lang="en" sz="2200">
                <a:solidFill>
                  <a:schemeClr val="dk1"/>
                </a:solidFill>
                <a:latin typeface="Source Sans Pro"/>
                <a:ea typeface="Source Sans Pro"/>
                <a:cs typeface="Source Sans Pro"/>
                <a:sym typeface="Source Sans Pro"/>
              </a:rPr>
              <a:t>			</a:t>
            </a:r>
            <a:r>
              <a:rPr lang="en" sz="2100"/>
              <a:t>Tracking </a:t>
            </a:r>
            <a:r>
              <a:rPr lang="en" sz="2200">
                <a:solidFill>
                  <a:schemeClr val="dk1"/>
                </a:solidFill>
                <a:latin typeface="Source Sans Pro"/>
                <a:ea typeface="Source Sans Pro"/>
                <a:cs typeface="Source Sans Pro"/>
                <a:sym typeface="Source Sans Pro"/>
              </a:rPr>
              <a:t>		</a:t>
            </a:r>
            <a:r>
              <a:rPr lang="en" sz="2100"/>
              <a:t>Force Feedback</a:t>
            </a:r>
            <a:endParaRPr sz="2000">
              <a:solidFill>
                <a:schemeClr val="dk1"/>
              </a:solidFill>
              <a:latin typeface="Source Sans Pro"/>
              <a:ea typeface="Source Sans Pro"/>
              <a:cs typeface="Source Sans Pro"/>
              <a:sym typeface="Source Sans Pro"/>
            </a:endParaRPr>
          </a:p>
          <a:p>
            <a:pPr indent="0" lvl="0" marL="177800" rtl="0" algn="l">
              <a:lnSpc>
                <a:spcPct val="90000"/>
              </a:lnSpc>
              <a:spcBef>
                <a:spcPts val="800"/>
              </a:spcBef>
              <a:spcAft>
                <a:spcPts val="0"/>
              </a:spcAft>
              <a:buNone/>
            </a:pPr>
            <a:r>
              <a:t/>
            </a:r>
            <a:endParaRPr sz="2200">
              <a:solidFill>
                <a:schemeClr val="dk1"/>
              </a:solidFill>
              <a:latin typeface="Source Sans Pro"/>
              <a:ea typeface="Source Sans Pro"/>
              <a:cs typeface="Source Sans Pro"/>
              <a:sym typeface="Source Sans Pro"/>
            </a:endParaRPr>
          </a:p>
          <a:p>
            <a:pPr indent="0" lvl="0" marL="177800" rtl="0" algn="l">
              <a:lnSpc>
                <a:spcPct val="90000"/>
              </a:lnSpc>
              <a:spcBef>
                <a:spcPts val="800"/>
              </a:spcBef>
              <a:spcAft>
                <a:spcPts val="0"/>
              </a:spcAft>
              <a:buNone/>
            </a:pPr>
            <a:r>
              <a:t/>
            </a:r>
            <a:endParaRPr sz="2200">
              <a:solidFill>
                <a:schemeClr val="dk1"/>
              </a:solidFill>
              <a:latin typeface="Source Sans Pro"/>
              <a:ea typeface="Source Sans Pro"/>
              <a:cs typeface="Source Sans Pro"/>
              <a:sym typeface="Source Sans Pro"/>
            </a:endParaRPr>
          </a:p>
          <a:p>
            <a:pPr indent="0" lvl="0" marL="0" rtl="0" algn="l">
              <a:lnSpc>
                <a:spcPct val="90000"/>
              </a:lnSpc>
              <a:spcBef>
                <a:spcPts val="800"/>
              </a:spcBef>
              <a:spcAft>
                <a:spcPts val="0"/>
              </a:spcAft>
              <a:buClr>
                <a:schemeClr val="dk1"/>
              </a:buClr>
              <a:buSzPts val="1100"/>
              <a:buFont typeface="Arial"/>
              <a:buNone/>
            </a:pPr>
            <a:r>
              <a:rPr lang="en"/>
              <a:t>Open Source:</a:t>
            </a:r>
            <a:endParaRPr sz="2200">
              <a:solidFill>
                <a:schemeClr val="dk1"/>
              </a:solidFill>
              <a:latin typeface="Source Sans Pro"/>
              <a:ea typeface="Source Sans Pro"/>
              <a:cs typeface="Source Sans Pro"/>
              <a:sym typeface="Source Sans Pro"/>
            </a:endParaRPr>
          </a:p>
          <a:p>
            <a:pPr indent="0" lvl="0" marL="177800" rtl="0" algn="l">
              <a:lnSpc>
                <a:spcPct val="90000"/>
              </a:lnSpc>
              <a:spcBef>
                <a:spcPts val="800"/>
              </a:spcBef>
              <a:spcAft>
                <a:spcPts val="0"/>
              </a:spcAft>
              <a:buNone/>
            </a:pPr>
            <a:r>
              <a:rPr lang="en" sz="2100"/>
              <a:t>Cheap </a:t>
            </a:r>
            <a:r>
              <a:rPr lang="en" sz="2200">
                <a:solidFill>
                  <a:schemeClr val="dk1"/>
                </a:solidFill>
                <a:latin typeface="Source Sans Pro"/>
                <a:ea typeface="Source Sans Pro"/>
                <a:cs typeface="Source Sans Pro"/>
                <a:sym typeface="Source Sans Pro"/>
              </a:rPr>
              <a:t>			</a:t>
            </a:r>
            <a:r>
              <a:rPr lang="en" sz="2100"/>
              <a:t>Tracking </a:t>
            </a:r>
            <a:r>
              <a:rPr lang="en" sz="2200">
                <a:solidFill>
                  <a:schemeClr val="dk1"/>
                </a:solidFill>
                <a:latin typeface="Source Sans Pro"/>
                <a:ea typeface="Source Sans Pro"/>
                <a:cs typeface="Source Sans Pro"/>
                <a:sym typeface="Source Sans Pro"/>
              </a:rPr>
              <a:t>		</a:t>
            </a:r>
            <a:r>
              <a:rPr lang="en" sz="2100"/>
              <a:t>Force Feedback</a:t>
            </a:r>
            <a:endParaRPr sz="2200"/>
          </a:p>
        </p:txBody>
      </p:sp>
      <p:sp>
        <p:nvSpPr>
          <p:cNvPr id="292" name="Google Shape;292;p37"/>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grpSp>
        <p:nvGrpSpPr>
          <p:cNvPr id="293" name="Google Shape;293;p37"/>
          <p:cNvGrpSpPr/>
          <p:nvPr/>
        </p:nvGrpSpPr>
        <p:grpSpPr>
          <a:xfrm>
            <a:off x="6918821" y="991350"/>
            <a:ext cx="2425281" cy="3726040"/>
            <a:chOff x="5995321" y="598038"/>
            <a:chExt cx="2425281" cy="3726040"/>
          </a:xfrm>
        </p:grpSpPr>
        <p:grpSp>
          <p:nvGrpSpPr>
            <p:cNvPr id="294" name="Google Shape;294;p37"/>
            <p:cNvGrpSpPr/>
            <p:nvPr/>
          </p:nvGrpSpPr>
          <p:grpSpPr>
            <a:xfrm>
              <a:off x="5995325" y="598038"/>
              <a:ext cx="1966576" cy="1930307"/>
              <a:chOff x="6741569" y="1387357"/>
              <a:chExt cx="2082134" cy="2076045"/>
            </a:xfrm>
          </p:grpSpPr>
          <p:pic>
            <p:nvPicPr>
              <p:cNvPr descr="[Datenhandschuh] HaptX Gloves | Virtual Reality Forum" id="295" name="Google Shape;295;p37"/>
              <p:cNvPicPr preferRelativeResize="0"/>
              <p:nvPr/>
            </p:nvPicPr>
            <p:blipFill rotWithShape="1">
              <a:blip r:embed="rId3">
                <a:alphaModFix/>
              </a:blip>
              <a:srcRect b="0" l="18601" r="17345" t="5392"/>
              <a:stretch/>
            </p:blipFill>
            <p:spPr>
              <a:xfrm>
                <a:off x="6741569" y="1387357"/>
                <a:ext cx="2082134" cy="1726527"/>
              </a:xfrm>
              <a:prstGeom prst="rect">
                <a:avLst/>
              </a:prstGeom>
              <a:noFill/>
              <a:ln>
                <a:noFill/>
              </a:ln>
            </p:spPr>
          </p:pic>
          <p:sp>
            <p:nvSpPr>
              <p:cNvPr id="296" name="Google Shape;296;p37"/>
              <p:cNvSpPr txBox="1"/>
              <p:nvPr/>
            </p:nvSpPr>
            <p:spPr>
              <a:xfrm>
                <a:off x="6741577" y="3032902"/>
                <a:ext cx="1939500" cy="43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Haptx (commercial)</a:t>
                </a:r>
                <a:endParaRPr/>
              </a:p>
            </p:txBody>
          </p:sp>
        </p:grpSp>
        <p:grpSp>
          <p:nvGrpSpPr>
            <p:cNvPr id="297" name="Google Shape;297;p37"/>
            <p:cNvGrpSpPr/>
            <p:nvPr/>
          </p:nvGrpSpPr>
          <p:grpSpPr>
            <a:xfrm>
              <a:off x="5995321" y="2531191"/>
              <a:ext cx="2425281" cy="1792887"/>
              <a:chOff x="6786487" y="3239263"/>
              <a:chExt cx="2560203" cy="1887249"/>
            </a:xfrm>
          </p:grpSpPr>
          <p:pic>
            <p:nvPicPr>
              <p:cNvPr id="298" name="Google Shape;298;p37"/>
              <p:cNvPicPr preferRelativeResize="0"/>
              <p:nvPr/>
            </p:nvPicPr>
            <p:blipFill rotWithShape="1">
              <a:blip r:embed="rId4">
                <a:alphaModFix/>
              </a:blip>
              <a:srcRect b="0" l="20119" r="6743" t="0"/>
              <a:stretch/>
            </p:blipFill>
            <p:spPr>
              <a:xfrm>
                <a:off x="6786487" y="3239263"/>
                <a:ext cx="2009500" cy="1546176"/>
              </a:xfrm>
              <a:prstGeom prst="rect">
                <a:avLst/>
              </a:prstGeom>
              <a:noFill/>
              <a:ln>
                <a:noFill/>
              </a:ln>
            </p:spPr>
          </p:pic>
          <p:sp>
            <p:nvSpPr>
              <p:cNvPr id="299" name="Google Shape;299;p37"/>
              <p:cNvSpPr txBox="1"/>
              <p:nvPr/>
            </p:nvSpPr>
            <p:spPr>
              <a:xfrm>
                <a:off x="6786491" y="4705312"/>
                <a:ext cx="2560200" cy="42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Lucid Gloves (open)</a:t>
                </a:r>
                <a:endParaRPr/>
              </a:p>
            </p:txBody>
          </p:sp>
        </p:grpSp>
      </p:grpSp>
      <p:pic>
        <p:nvPicPr>
          <p:cNvPr id="300" name="Google Shape;300;p37"/>
          <p:cNvPicPr preferRelativeResize="0"/>
          <p:nvPr/>
        </p:nvPicPr>
        <p:blipFill>
          <a:blip r:embed="rId5">
            <a:alphaModFix/>
          </a:blip>
          <a:stretch>
            <a:fillRect/>
          </a:stretch>
        </p:blipFill>
        <p:spPr>
          <a:xfrm>
            <a:off x="459750" y="1796053"/>
            <a:ext cx="273900" cy="273900"/>
          </a:xfrm>
          <a:prstGeom prst="rect">
            <a:avLst/>
          </a:prstGeom>
          <a:noFill/>
          <a:ln>
            <a:noFill/>
          </a:ln>
        </p:spPr>
      </p:pic>
      <p:pic>
        <p:nvPicPr>
          <p:cNvPr id="301" name="Google Shape;301;p37"/>
          <p:cNvPicPr preferRelativeResize="0"/>
          <p:nvPr/>
        </p:nvPicPr>
        <p:blipFill>
          <a:blip r:embed="rId6">
            <a:alphaModFix/>
          </a:blip>
          <a:stretch>
            <a:fillRect/>
          </a:stretch>
        </p:blipFill>
        <p:spPr>
          <a:xfrm>
            <a:off x="2558400" y="1789594"/>
            <a:ext cx="273901" cy="286807"/>
          </a:xfrm>
          <a:prstGeom prst="rect">
            <a:avLst/>
          </a:prstGeom>
          <a:noFill/>
          <a:ln>
            <a:noFill/>
          </a:ln>
        </p:spPr>
      </p:pic>
      <p:pic>
        <p:nvPicPr>
          <p:cNvPr id="302" name="Google Shape;302;p37"/>
          <p:cNvPicPr preferRelativeResize="0"/>
          <p:nvPr/>
        </p:nvPicPr>
        <p:blipFill>
          <a:blip r:embed="rId5">
            <a:alphaModFix/>
          </a:blip>
          <a:stretch>
            <a:fillRect/>
          </a:stretch>
        </p:blipFill>
        <p:spPr>
          <a:xfrm>
            <a:off x="4371488" y="1796049"/>
            <a:ext cx="273900" cy="273900"/>
          </a:xfrm>
          <a:prstGeom prst="rect">
            <a:avLst/>
          </a:prstGeom>
          <a:noFill/>
          <a:ln>
            <a:noFill/>
          </a:ln>
        </p:spPr>
      </p:pic>
      <p:pic>
        <p:nvPicPr>
          <p:cNvPr id="303" name="Google Shape;303;p37"/>
          <p:cNvPicPr preferRelativeResize="0"/>
          <p:nvPr/>
        </p:nvPicPr>
        <p:blipFill>
          <a:blip r:embed="rId6">
            <a:alphaModFix/>
          </a:blip>
          <a:stretch>
            <a:fillRect/>
          </a:stretch>
        </p:blipFill>
        <p:spPr>
          <a:xfrm>
            <a:off x="490675" y="3398719"/>
            <a:ext cx="273901" cy="286807"/>
          </a:xfrm>
          <a:prstGeom prst="rect">
            <a:avLst/>
          </a:prstGeom>
          <a:noFill/>
          <a:ln>
            <a:noFill/>
          </a:ln>
        </p:spPr>
      </p:pic>
      <p:pic>
        <p:nvPicPr>
          <p:cNvPr id="304" name="Google Shape;304;p37"/>
          <p:cNvPicPr preferRelativeResize="0"/>
          <p:nvPr/>
        </p:nvPicPr>
        <p:blipFill>
          <a:blip r:embed="rId5">
            <a:alphaModFix/>
          </a:blip>
          <a:stretch>
            <a:fillRect/>
          </a:stretch>
        </p:blipFill>
        <p:spPr>
          <a:xfrm>
            <a:off x="2558388" y="3405174"/>
            <a:ext cx="273900" cy="273900"/>
          </a:xfrm>
          <a:prstGeom prst="rect">
            <a:avLst/>
          </a:prstGeom>
          <a:noFill/>
          <a:ln>
            <a:noFill/>
          </a:ln>
        </p:spPr>
      </p:pic>
      <p:pic>
        <p:nvPicPr>
          <p:cNvPr id="305" name="Google Shape;305;p37"/>
          <p:cNvPicPr preferRelativeResize="0"/>
          <p:nvPr/>
        </p:nvPicPr>
        <p:blipFill>
          <a:blip r:embed="rId5">
            <a:alphaModFix/>
          </a:blip>
          <a:stretch>
            <a:fillRect/>
          </a:stretch>
        </p:blipFill>
        <p:spPr>
          <a:xfrm>
            <a:off x="4371488" y="3405174"/>
            <a:ext cx="273900" cy="27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11" name="Google Shape;311;p38"/>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Video Demo</a:t>
            </a:r>
            <a:endParaRPr/>
          </a:p>
        </p:txBody>
      </p:sp>
      <p:sp>
        <p:nvSpPr>
          <p:cNvPr id="312" name="Google Shape;312;p38"/>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13" name="Google Shape;313;p38" title="Collision + Tracking Demo Shortened.mp4">
            <a:hlinkClick r:id="rId3"/>
          </p:cNvPr>
          <p:cNvPicPr preferRelativeResize="0"/>
          <p:nvPr/>
        </p:nvPicPr>
        <p:blipFill>
          <a:blip r:embed="rId4">
            <a:alphaModFix/>
          </a:blip>
          <a:stretch>
            <a:fillRect/>
          </a:stretch>
        </p:blipFill>
        <p:spPr>
          <a:xfrm>
            <a:off x="2138350" y="1253252"/>
            <a:ext cx="4482148" cy="33616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9"/>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Overview</a:t>
            </a:r>
            <a:endParaRPr/>
          </a:p>
        </p:txBody>
      </p:sp>
      <p:sp>
        <p:nvSpPr>
          <p:cNvPr id="319" name="Google Shape;319;p39"/>
          <p:cNvSpPr txBox="1"/>
          <p:nvPr>
            <p:ph idx="2" type="body"/>
          </p:nvPr>
        </p:nvSpPr>
        <p:spPr>
          <a:xfrm>
            <a:off x="490671" y="1428421"/>
            <a:ext cx="7777500" cy="2859900"/>
          </a:xfrm>
          <a:prstGeom prst="rect">
            <a:avLst/>
          </a:prstGeom>
        </p:spPr>
        <p:txBody>
          <a:bodyPr anchorCtr="0" anchor="t" bIns="34275" lIns="68575" spcFirstLastPara="1" rIns="68575" wrap="square" tIns="34275">
            <a:normAutofit/>
          </a:bodyPr>
          <a:lstStyle/>
          <a:p>
            <a:pPr indent="-361950" lvl="0" marL="457200" rtl="0" algn="l">
              <a:spcBef>
                <a:spcPts val="0"/>
              </a:spcBef>
              <a:spcAft>
                <a:spcPts val="0"/>
              </a:spcAft>
              <a:buSzPts val="2100"/>
              <a:buChar char="•"/>
            </a:pPr>
            <a:r>
              <a:rPr lang="en" sz="2100"/>
              <a:t>High-Level Requirements</a:t>
            </a:r>
            <a:endParaRPr sz="2100"/>
          </a:p>
          <a:p>
            <a:pPr indent="-361950" lvl="0" marL="457200" rtl="0" algn="l">
              <a:spcBef>
                <a:spcPts val="0"/>
              </a:spcBef>
              <a:spcAft>
                <a:spcPts val="0"/>
              </a:spcAft>
              <a:buSzPts val="2100"/>
              <a:buChar char="•"/>
            </a:pPr>
            <a:r>
              <a:rPr lang="en" sz="2100"/>
              <a:t>Block Diagram</a:t>
            </a:r>
            <a:endParaRPr sz="2100"/>
          </a:p>
          <a:p>
            <a:pPr indent="-361950" lvl="0" marL="457200" rtl="0" algn="l">
              <a:spcBef>
                <a:spcPts val="0"/>
              </a:spcBef>
              <a:spcAft>
                <a:spcPts val="0"/>
              </a:spcAft>
              <a:buSzPts val="2100"/>
              <a:buChar char="•"/>
            </a:pPr>
            <a:r>
              <a:rPr lang="en" sz="2100"/>
              <a:t>Mechanical</a:t>
            </a:r>
            <a:endParaRPr sz="2100"/>
          </a:p>
          <a:p>
            <a:pPr indent="-361950" lvl="0" marL="457200" rtl="0" algn="l">
              <a:spcBef>
                <a:spcPts val="0"/>
              </a:spcBef>
              <a:spcAft>
                <a:spcPts val="0"/>
              </a:spcAft>
              <a:buSzPts val="2100"/>
              <a:buChar char="•"/>
            </a:pPr>
            <a:r>
              <a:rPr lang="en" sz="2100"/>
              <a:t>PCB</a:t>
            </a:r>
            <a:endParaRPr sz="2100"/>
          </a:p>
          <a:p>
            <a:pPr indent="-361950" lvl="0" marL="457200" rtl="0" algn="l">
              <a:spcBef>
                <a:spcPts val="0"/>
              </a:spcBef>
              <a:spcAft>
                <a:spcPts val="0"/>
              </a:spcAft>
              <a:buSzPts val="2100"/>
              <a:buChar char="•"/>
            </a:pPr>
            <a:r>
              <a:rPr lang="en" sz="2100"/>
              <a:t>Firmware</a:t>
            </a:r>
            <a:endParaRPr sz="2100"/>
          </a:p>
          <a:p>
            <a:pPr indent="-361950" lvl="0" marL="457200" rtl="0" algn="l">
              <a:spcBef>
                <a:spcPts val="0"/>
              </a:spcBef>
              <a:spcAft>
                <a:spcPts val="0"/>
              </a:spcAft>
              <a:buSzPts val="2100"/>
              <a:buChar char="•"/>
            </a:pPr>
            <a:r>
              <a:rPr lang="en" sz="2100"/>
              <a:t>Software</a:t>
            </a:r>
            <a:endParaRPr sz="2100"/>
          </a:p>
          <a:p>
            <a:pPr indent="-361950" lvl="0" marL="457200" rtl="0" algn="l">
              <a:spcBef>
                <a:spcPts val="0"/>
              </a:spcBef>
              <a:spcAft>
                <a:spcPts val="0"/>
              </a:spcAft>
              <a:buSzPts val="2100"/>
              <a:buChar char="•"/>
            </a:pPr>
            <a:r>
              <a:rPr lang="en" sz="2100"/>
              <a:t>Requirements &amp; Validation</a:t>
            </a:r>
            <a:endParaRPr sz="2100"/>
          </a:p>
        </p:txBody>
      </p:sp>
      <p:sp>
        <p:nvSpPr>
          <p:cNvPr id="320" name="Google Shape;320;p39"/>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sp>
        <p:nvSpPr>
          <p:cNvPr id="321" name="Google Shape;321;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High-Level Requirements</a:t>
            </a:r>
            <a:endParaRPr/>
          </a:p>
        </p:txBody>
      </p:sp>
      <p:sp>
        <p:nvSpPr>
          <p:cNvPr id="327" name="Google Shape;327;p4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28" name="Google Shape;328;p40"/>
          <p:cNvSpPr txBox="1"/>
          <p:nvPr>
            <p:ph idx="2" type="body"/>
          </p:nvPr>
        </p:nvSpPr>
        <p:spPr>
          <a:xfrm>
            <a:off x="2647600" y="1656375"/>
            <a:ext cx="4660200" cy="2333100"/>
          </a:xfrm>
          <a:prstGeom prst="rect">
            <a:avLst/>
          </a:prstGeom>
        </p:spPr>
        <p:txBody>
          <a:bodyPr anchorCtr="0" anchor="t" bIns="34275" lIns="68575" spcFirstLastPara="1" rIns="68575" wrap="square" tIns="34275">
            <a:normAutofit/>
          </a:bodyPr>
          <a:lstStyle/>
          <a:p>
            <a:pPr indent="0" lvl="0" marL="0" rtl="0" algn="l">
              <a:lnSpc>
                <a:spcPct val="90000"/>
              </a:lnSpc>
              <a:spcBef>
                <a:spcPts val="800"/>
              </a:spcBef>
              <a:spcAft>
                <a:spcPts val="0"/>
              </a:spcAft>
              <a:buNone/>
            </a:pPr>
            <a:r>
              <a:rPr lang="en" sz="2100"/>
              <a:t>Track Finger: +/- 2.5 degrees</a:t>
            </a:r>
            <a:endParaRPr sz="2100"/>
          </a:p>
          <a:p>
            <a:pPr indent="0" lvl="0" marL="0" rtl="0" algn="l">
              <a:lnSpc>
                <a:spcPct val="90000"/>
              </a:lnSpc>
              <a:spcBef>
                <a:spcPts val="800"/>
              </a:spcBef>
              <a:spcAft>
                <a:spcPts val="0"/>
              </a:spcAft>
              <a:buNone/>
            </a:pPr>
            <a:r>
              <a:t/>
            </a:r>
            <a:endParaRPr sz="2100"/>
          </a:p>
          <a:p>
            <a:pPr indent="0" lvl="0" marL="0" rtl="0" algn="l">
              <a:lnSpc>
                <a:spcPct val="90000"/>
              </a:lnSpc>
              <a:spcBef>
                <a:spcPts val="800"/>
              </a:spcBef>
              <a:spcAft>
                <a:spcPts val="0"/>
              </a:spcAft>
              <a:buNone/>
            </a:pPr>
            <a:r>
              <a:rPr lang="en" sz="2100"/>
              <a:t>Restrict Finger : +/- 2.5 degrees</a:t>
            </a:r>
            <a:endParaRPr sz="2100"/>
          </a:p>
          <a:p>
            <a:pPr indent="0" lvl="0" marL="0" rtl="0" algn="l">
              <a:lnSpc>
                <a:spcPct val="90000"/>
              </a:lnSpc>
              <a:spcBef>
                <a:spcPts val="800"/>
              </a:spcBef>
              <a:spcAft>
                <a:spcPts val="0"/>
              </a:spcAft>
              <a:buNone/>
            </a:pPr>
            <a:r>
              <a:t/>
            </a:r>
            <a:endParaRPr sz="2100"/>
          </a:p>
          <a:p>
            <a:pPr indent="0" lvl="0" marL="0" rtl="0" algn="l">
              <a:lnSpc>
                <a:spcPct val="90000"/>
              </a:lnSpc>
              <a:spcBef>
                <a:spcPts val="800"/>
              </a:spcBef>
              <a:spcAft>
                <a:spcPts val="0"/>
              </a:spcAft>
              <a:buNone/>
            </a:pPr>
            <a:r>
              <a:rPr lang="en" sz="2100"/>
              <a:t>Restriction Torque: 0.186 - 0.392 Nm</a:t>
            </a:r>
            <a:endParaRPr sz="2100"/>
          </a:p>
        </p:txBody>
      </p:sp>
      <p:sp>
        <p:nvSpPr>
          <p:cNvPr id="329" name="Google Shape;329;p40"/>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30" name="Google Shape;330;p40"/>
          <p:cNvPicPr preferRelativeResize="0"/>
          <p:nvPr/>
        </p:nvPicPr>
        <p:blipFill>
          <a:blip r:embed="rId3">
            <a:alphaModFix/>
          </a:blip>
          <a:stretch>
            <a:fillRect/>
          </a:stretch>
        </p:blipFill>
        <p:spPr>
          <a:xfrm>
            <a:off x="1992175" y="1424750"/>
            <a:ext cx="698150" cy="698150"/>
          </a:xfrm>
          <a:prstGeom prst="rect">
            <a:avLst/>
          </a:prstGeom>
          <a:noFill/>
          <a:ln>
            <a:noFill/>
          </a:ln>
        </p:spPr>
      </p:pic>
      <p:pic>
        <p:nvPicPr>
          <p:cNvPr id="331" name="Google Shape;331;p40"/>
          <p:cNvPicPr preferRelativeResize="0"/>
          <p:nvPr/>
        </p:nvPicPr>
        <p:blipFill rotWithShape="1">
          <a:blip r:embed="rId4">
            <a:alphaModFix/>
          </a:blip>
          <a:srcRect b="19511" l="17558" r="15579" t="15989"/>
          <a:stretch/>
        </p:blipFill>
        <p:spPr>
          <a:xfrm>
            <a:off x="1979358" y="3052350"/>
            <a:ext cx="723779" cy="698149"/>
          </a:xfrm>
          <a:prstGeom prst="rect">
            <a:avLst/>
          </a:prstGeom>
          <a:noFill/>
          <a:ln>
            <a:noFill/>
          </a:ln>
        </p:spPr>
      </p:pic>
      <p:pic>
        <p:nvPicPr>
          <p:cNvPr id="332" name="Google Shape;332;p40"/>
          <p:cNvPicPr preferRelativeResize="0"/>
          <p:nvPr/>
        </p:nvPicPr>
        <p:blipFill>
          <a:blip r:embed="rId3">
            <a:alphaModFix/>
          </a:blip>
          <a:stretch>
            <a:fillRect/>
          </a:stretch>
        </p:blipFill>
        <p:spPr>
          <a:xfrm>
            <a:off x="1992175" y="2218850"/>
            <a:ext cx="698150" cy="698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1"/>
          <p:cNvSpPr txBox="1"/>
          <p:nvPr>
            <p:ph idx="1" type="body"/>
          </p:nvPr>
        </p:nvSpPr>
        <p:spPr>
          <a:xfrm>
            <a:off x="490671" y="2083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Block Diagram</a:t>
            </a:r>
            <a:endParaRPr/>
          </a:p>
        </p:txBody>
      </p:sp>
      <p:sp>
        <p:nvSpPr>
          <p:cNvPr id="338" name="Google Shape;338;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39" name="Google Shape;339;p41"/>
          <p:cNvSpPr txBox="1"/>
          <p:nvPr>
            <p:ph idx="2" type="body"/>
          </p:nvPr>
        </p:nvSpPr>
        <p:spPr>
          <a:xfrm>
            <a:off x="4676273" y="1428425"/>
            <a:ext cx="3896700" cy="2859900"/>
          </a:xfrm>
          <a:prstGeom prst="rect">
            <a:avLst/>
          </a:prstGeom>
        </p:spPr>
        <p:txBody>
          <a:bodyPr anchorCtr="0" anchor="t" bIns="34275" lIns="68575" spcFirstLastPara="1" rIns="68575" wrap="square" tIns="34275">
            <a:normAutofit fontScale="85000" lnSpcReduction="20000"/>
          </a:bodyPr>
          <a:lstStyle/>
          <a:p>
            <a:pPr indent="-341947" lvl="0" marL="457200" rtl="0" algn="l">
              <a:lnSpc>
                <a:spcPct val="90000"/>
              </a:lnSpc>
              <a:spcBef>
                <a:spcPts val="800"/>
              </a:spcBef>
              <a:spcAft>
                <a:spcPts val="0"/>
              </a:spcAft>
              <a:buClr>
                <a:schemeClr val="dk2"/>
              </a:buClr>
              <a:buSzPct val="100000"/>
              <a:buChar char="•"/>
            </a:pPr>
            <a:r>
              <a:rPr b="1" lang="en" sz="2100">
                <a:latin typeface="Source Sans Pro"/>
                <a:ea typeface="Source Sans Pro"/>
                <a:cs typeface="Source Sans Pro"/>
                <a:sym typeface="Source Sans Pro"/>
              </a:rPr>
              <a:t>Control Subsystem</a:t>
            </a:r>
            <a:br>
              <a:rPr lang="en" sz="2100">
                <a:latin typeface="Source Sans Pro"/>
                <a:ea typeface="Source Sans Pro"/>
                <a:cs typeface="Source Sans Pro"/>
                <a:sym typeface="Source Sans Pro"/>
              </a:rPr>
            </a:br>
            <a:r>
              <a:rPr lang="en" sz="1800"/>
              <a:t>Microcontroller</a:t>
            </a:r>
            <a:endParaRPr sz="1800"/>
          </a:p>
          <a:p>
            <a:pPr indent="0" lvl="0" marL="177800" rtl="0" algn="l">
              <a:lnSpc>
                <a:spcPct val="90000"/>
              </a:lnSpc>
              <a:spcBef>
                <a:spcPts val="800"/>
              </a:spcBef>
              <a:spcAft>
                <a:spcPts val="0"/>
              </a:spcAft>
              <a:buNone/>
            </a:pPr>
            <a:r>
              <a:t/>
            </a:r>
            <a:endParaRPr sz="2100">
              <a:latin typeface="Source Sans Pro"/>
              <a:ea typeface="Source Sans Pro"/>
              <a:cs typeface="Source Sans Pro"/>
              <a:sym typeface="Source Sans Pro"/>
            </a:endParaRPr>
          </a:p>
          <a:p>
            <a:pPr indent="-341947" lvl="0" marL="457200" rtl="0" algn="l">
              <a:lnSpc>
                <a:spcPct val="90000"/>
              </a:lnSpc>
              <a:spcBef>
                <a:spcPts val="800"/>
              </a:spcBef>
              <a:spcAft>
                <a:spcPts val="0"/>
              </a:spcAft>
              <a:buClr>
                <a:schemeClr val="dk2"/>
              </a:buClr>
              <a:buSzPct val="100000"/>
              <a:buChar char="•"/>
            </a:pPr>
            <a:r>
              <a:rPr b="1" lang="en" sz="2100">
                <a:latin typeface="Source Sans Pro"/>
                <a:ea typeface="Source Sans Pro"/>
                <a:cs typeface="Source Sans Pro"/>
                <a:sym typeface="Source Sans Pro"/>
              </a:rPr>
              <a:t>Power Subsystem</a:t>
            </a:r>
            <a:br>
              <a:rPr lang="en" sz="2100">
                <a:latin typeface="Source Sans Pro"/>
                <a:ea typeface="Source Sans Pro"/>
                <a:cs typeface="Source Sans Pro"/>
                <a:sym typeface="Source Sans Pro"/>
              </a:rPr>
            </a:br>
            <a:r>
              <a:rPr lang="en" sz="1800"/>
              <a:t>Voltage regulator</a:t>
            </a:r>
            <a:endParaRPr sz="1800"/>
          </a:p>
          <a:p>
            <a:pPr indent="0" lvl="0" marL="177800" rtl="0" algn="l">
              <a:lnSpc>
                <a:spcPct val="90000"/>
              </a:lnSpc>
              <a:spcBef>
                <a:spcPts val="800"/>
              </a:spcBef>
              <a:spcAft>
                <a:spcPts val="0"/>
              </a:spcAft>
              <a:buNone/>
            </a:pPr>
            <a:r>
              <a:t/>
            </a:r>
            <a:endParaRPr sz="2100">
              <a:latin typeface="Source Sans Pro"/>
              <a:ea typeface="Source Sans Pro"/>
              <a:cs typeface="Source Sans Pro"/>
              <a:sym typeface="Source Sans Pro"/>
            </a:endParaRPr>
          </a:p>
          <a:p>
            <a:pPr indent="-341947" lvl="0" marL="457200" rtl="0" algn="l">
              <a:lnSpc>
                <a:spcPct val="90000"/>
              </a:lnSpc>
              <a:spcBef>
                <a:spcPts val="800"/>
              </a:spcBef>
              <a:spcAft>
                <a:spcPts val="0"/>
              </a:spcAft>
              <a:buClr>
                <a:schemeClr val="dk2"/>
              </a:buClr>
              <a:buSzPct val="100000"/>
              <a:buChar char="•"/>
            </a:pPr>
            <a:r>
              <a:rPr b="1" lang="en" sz="2100">
                <a:latin typeface="Source Sans Pro"/>
                <a:ea typeface="Source Sans Pro"/>
                <a:cs typeface="Source Sans Pro"/>
                <a:sym typeface="Source Sans Pro"/>
              </a:rPr>
              <a:t>Mechanical Subsystem</a:t>
            </a:r>
            <a:br>
              <a:rPr lang="en" sz="2100">
                <a:latin typeface="Source Sans Pro"/>
                <a:ea typeface="Source Sans Pro"/>
                <a:cs typeface="Source Sans Pro"/>
                <a:sym typeface="Source Sans Pro"/>
              </a:rPr>
            </a:br>
            <a:r>
              <a:rPr lang="en" sz="1800"/>
              <a:t>Actuator</a:t>
            </a:r>
            <a:br>
              <a:rPr lang="en" sz="1800"/>
            </a:br>
            <a:r>
              <a:rPr lang="en" sz="1800"/>
              <a:t>Potentiometer</a:t>
            </a:r>
            <a:endParaRPr sz="1800"/>
          </a:p>
          <a:p>
            <a:pPr indent="0" lvl="0" marL="0" rtl="0" algn="l">
              <a:lnSpc>
                <a:spcPct val="90000"/>
              </a:lnSpc>
              <a:spcBef>
                <a:spcPts val="800"/>
              </a:spcBef>
              <a:spcAft>
                <a:spcPts val="0"/>
              </a:spcAft>
              <a:buNone/>
            </a:pPr>
            <a:r>
              <a:rPr lang="en" sz="1800"/>
              <a:t>	</a:t>
            </a:r>
            <a:endParaRPr sz="1800"/>
          </a:p>
          <a:p>
            <a:pPr indent="-325755" lvl="0" marL="457200" rtl="0" algn="l">
              <a:lnSpc>
                <a:spcPct val="90000"/>
              </a:lnSpc>
              <a:spcBef>
                <a:spcPts val="800"/>
              </a:spcBef>
              <a:spcAft>
                <a:spcPts val="0"/>
              </a:spcAft>
              <a:buSzPct val="87804"/>
              <a:buChar char="•"/>
            </a:pPr>
            <a:r>
              <a:rPr b="1" lang="en" sz="2050">
                <a:latin typeface="Source Sans Pro"/>
                <a:ea typeface="Source Sans Pro"/>
                <a:cs typeface="Source Sans Pro"/>
                <a:sym typeface="Source Sans Pro"/>
              </a:rPr>
              <a:t>PC Subsystem </a:t>
            </a:r>
            <a:br>
              <a:rPr b="1" lang="en" sz="2152">
                <a:latin typeface="Source Sans Pro"/>
                <a:ea typeface="Source Sans Pro"/>
                <a:cs typeface="Source Sans Pro"/>
                <a:sym typeface="Source Sans Pro"/>
              </a:rPr>
            </a:br>
            <a:r>
              <a:rPr lang="en" sz="1800"/>
              <a:t>VR Software</a:t>
            </a:r>
            <a:endParaRPr sz="1800"/>
          </a:p>
        </p:txBody>
      </p:sp>
      <p:sp>
        <p:nvSpPr>
          <p:cNvPr id="340" name="Google Shape;340;p41"/>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41" name="Google Shape;341;p41"/>
          <p:cNvPicPr preferRelativeResize="0"/>
          <p:nvPr/>
        </p:nvPicPr>
        <p:blipFill>
          <a:blip r:embed="rId3">
            <a:alphaModFix/>
          </a:blip>
          <a:stretch>
            <a:fillRect/>
          </a:stretch>
        </p:blipFill>
        <p:spPr>
          <a:xfrm>
            <a:off x="464100" y="1149596"/>
            <a:ext cx="3896701" cy="3428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2"/>
          <p:cNvSpPr txBox="1"/>
          <p:nvPr>
            <p:ph idx="1" type="body"/>
          </p:nvPr>
        </p:nvSpPr>
        <p:spPr>
          <a:xfrm>
            <a:off x="533396" y="187152"/>
            <a:ext cx="7777500" cy="892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Mechanical Design</a:t>
            </a:r>
            <a:endParaRPr/>
          </a:p>
        </p:txBody>
      </p:sp>
      <p:sp>
        <p:nvSpPr>
          <p:cNvPr id="347" name="Google Shape;347;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48" name="Google Shape;348;p42"/>
          <p:cNvSpPr txBox="1"/>
          <p:nvPr>
            <p:ph idx="3" type="body"/>
          </p:nvPr>
        </p:nvSpPr>
        <p:spPr>
          <a:xfrm>
            <a:off x="342900" y="4767263"/>
            <a:ext cx="6115200" cy="2739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t/>
            </a:r>
            <a:endParaRPr/>
          </a:p>
        </p:txBody>
      </p:sp>
      <p:pic>
        <p:nvPicPr>
          <p:cNvPr id="349" name="Google Shape;349;p42"/>
          <p:cNvPicPr preferRelativeResize="0"/>
          <p:nvPr/>
        </p:nvPicPr>
        <p:blipFill rotWithShape="1">
          <a:blip r:embed="rId3">
            <a:alphaModFix/>
          </a:blip>
          <a:srcRect b="13122" l="0" r="48890" t="43808"/>
          <a:stretch/>
        </p:blipFill>
        <p:spPr>
          <a:xfrm>
            <a:off x="5544200" y="1001538"/>
            <a:ext cx="3065510" cy="3444352"/>
          </a:xfrm>
          <a:prstGeom prst="rect">
            <a:avLst/>
          </a:prstGeom>
          <a:noFill/>
          <a:ln>
            <a:noFill/>
          </a:ln>
        </p:spPr>
      </p:pic>
      <p:pic>
        <p:nvPicPr>
          <p:cNvPr id="350" name="Google Shape;350;p42"/>
          <p:cNvPicPr preferRelativeResize="0"/>
          <p:nvPr/>
        </p:nvPicPr>
        <p:blipFill rotWithShape="1">
          <a:blip r:embed="rId4">
            <a:alphaModFix/>
          </a:blip>
          <a:srcRect b="3203" l="8450" r="13228" t="9277"/>
          <a:stretch/>
        </p:blipFill>
        <p:spPr>
          <a:xfrm>
            <a:off x="861300" y="1139850"/>
            <a:ext cx="3944899" cy="33060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