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3" r:id="rId4"/>
    <p:sldId id="264" r:id="rId5"/>
    <p:sldId id="265" r:id="rId6"/>
    <p:sldId id="278" r:id="rId7"/>
    <p:sldId id="271" r:id="rId8"/>
    <p:sldId id="272" r:id="rId9"/>
    <p:sldId id="267" r:id="rId10"/>
    <p:sldId id="279" r:id="rId11"/>
    <p:sldId id="277" r:id="rId12"/>
    <p:sldId id="276" r:id="rId13"/>
    <p:sldId id="266" r:id="rId14"/>
    <p:sldId id="275" r:id="rId15"/>
    <p:sldId id="280" r:id="rId16"/>
    <p:sldId id="281" r:id="rId17"/>
    <p:sldId id="270" r:id="rId18"/>
    <p:sldId id="268" r:id="rId19"/>
    <p:sldId id="269" r:id="rId20"/>
    <p:sldId id="282" r:id="rId21"/>
    <p:sldId id="273" r:id="rId22"/>
    <p:sldId id="260" r:id="rId23"/>
    <p:sldId id="274" r:id="rId24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9" autoAdjust="0"/>
    <p:restoredTop sz="79683" autoAdjust="0"/>
  </p:normalViewPr>
  <p:slideViewPr>
    <p:cSldViewPr snapToGrid="0">
      <p:cViewPr varScale="1">
        <p:scale>
          <a:sx n="37" d="100"/>
          <a:sy n="37" d="100"/>
        </p:scale>
        <p:origin x="1301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AF0BD1-213E-4428-86E6-D34C87E26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336FC1-7F2A-4010-8FD9-BDD1D938A0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C908C-46D9-4838-B6C9-32E96B17A755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3981E-1AEB-413A-9E0C-F08FE5D1CD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CA37E-4320-4CD8-B3DF-EC26707A9C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71808-665B-4519-87EE-1B6597745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05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08849CC-CA87-41FD-B233-90E80739A19F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9BFE4E7-2C08-4563-90F9-F086C95CB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40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06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1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Becky </a:t>
            </a:r>
          </a:p>
          <a:p>
            <a:r>
              <a:rPr lang="en-US" dirty="0"/>
              <a:t>- Bullet point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05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58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50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0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Aaron:</a:t>
            </a:r>
          </a:p>
          <a:p>
            <a:r>
              <a:rPr lang="en-US" dirty="0"/>
              <a:t>Highlight its flexibility within the chip – for the OLED display/RSSI is only on one side of the chip but can be implemented on both</a:t>
            </a:r>
          </a:p>
          <a:p>
            <a:r>
              <a:rPr lang="en-US" dirty="0"/>
              <a:t>- Trim it down / Move so it is better organized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14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76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Becky and Aaron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8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41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87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48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72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 </a:t>
            </a:r>
          </a:p>
          <a:p>
            <a:r>
              <a:rPr lang="en-US" dirty="0"/>
              <a:t>- Needs new block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11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</a:t>
            </a:r>
          </a:p>
          <a:p>
            <a:r>
              <a:rPr lang="en-US" dirty="0"/>
              <a:t>Becky – Change so it says Y/N instead of colors; Change Achieved to Integrated 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8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35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</a:t>
            </a:r>
          </a:p>
          <a:p>
            <a:pPr marL="181240" indent="-181240">
              <a:buFontTx/>
              <a:buChar char="-"/>
            </a:pPr>
            <a:r>
              <a:rPr lang="en-US" dirty="0"/>
              <a:t>Order of bullet points</a:t>
            </a:r>
          </a:p>
          <a:p>
            <a:pPr marL="181240" indent="-181240">
              <a:buFontTx/>
              <a:buChar char="-"/>
            </a:pPr>
            <a:r>
              <a:rPr lang="en-US" dirty="0"/>
              <a:t>Mention Bandpass Filter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98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</a:t>
            </a:r>
          </a:p>
          <a:p>
            <a:r>
              <a:rPr lang="en-US" dirty="0"/>
              <a:t>- Mention 3 dB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42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FE4E7-2C08-4563-90F9-F086C95CBF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8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3C28-3797-48A0-ADF7-6D3D06E43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RF Range detection and alert system</a:t>
            </a:r>
            <a:br>
              <a:rPr lang="en-US" dirty="0"/>
            </a:br>
            <a:r>
              <a:rPr lang="en-US" sz="3200" dirty="0"/>
              <a:t>team 26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AD35D-FB15-457A-81B1-C7262671FC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Rebecca Cole, </a:t>
            </a:r>
            <a:r>
              <a:rPr lang="en-US" dirty="0" err="1"/>
              <a:t>aaron</a:t>
            </a:r>
            <a:r>
              <a:rPr lang="en-US" dirty="0"/>
              <a:t> sowers, </a:t>
            </a:r>
            <a:r>
              <a:rPr lang="en-US" dirty="0" err="1"/>
              <a:t>sameeth</a:t>
            </a:r>
            <a:r>
              <a:rPr lang="en-US" dirty="0"/>
              <a:t> </a:t>
            </a:r>
            <a:r>
              <a:rPr lang="en-US" dirty="0" err="1"/>
              <a:t>gosike</a:t>
            </a:r>
            <a:endParaRPr lang="en-US" dirty="0"/>
          </a:p>
          <a:p>
            <a:r>
              <a:rPr lang="en-US" dirty="0"/>
              <a:t>TA: Channing </a:t>
            </a:r>
            <a:r>
              <a:rPr lang="en-US" dirty="0" err="1"/>
              <a:t>philbrick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272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56199-DB5D-4242-A229-A630DD479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Microcontroller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B5714-A87E-4F79-B1E0-F60E22023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Designed for ATmega328P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Prototyping utilized Arduino Uno and </a:t>
            </a:r>
            <a:r>
              <a:rPr lang="en-US" sz="1800" dirty="0" err="1"/>
              <a:t>RedBoard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Capable of handling the desired peripherals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I2C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Analog Inputs</a:t>
            </a:r>
          </a:p>
        </p:txBody>
      </p:sp>
      <p:pic>
        <p:nvPicPr>
          <p:cNvPr id="1026" name="Picture 2" descr="Image result for atmega328">
            <a:extLst>
              <a:ext uri="{FF2B5EF4-FFF2-40B4-BE49-F238E27FC236}">
                <a16:creationId xmlns:a16="http://schemas.microsoft.com/office/drawing/2014/main" id="{2F678C40-C57B-4512-86B6-9B68FD69ED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90" y="1841157"/>
            <a:ext cx="5862805" cy="31756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9261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129E-B915-4318-85A9-44DD2C088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Bluetooth Module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DBE21A-4610-4E85-9A3C-26C37165E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975" l="5566" r="94075">
                        <a14:foregroundMark x1="8259" y1="58145" x2="8259" y2="58145"/>
                        <a14:foregroundMark x1="59605" y1="23308" x2="59605" y2="23308"/>
                        <a14:foregroundMark x1="61759" y1="21303" x2="61759" y2="21303"/>
                        <a14:foregroundMark x1="64273" y1="19298" x2="64273" y2="19298"/>
                        <a14:foregroundMark x1="71095" y1="12030" x2="71095" y2="12030"/>
                        <a14:foregroundMark x1="61788" y1="57858" x2="79892" y2="46115"/>
                        <a14:foregroundMark x1="46787" y1="67587" x2="47295" y2="67258"/>
                        <a14:foregroundMark x1="46219" y1="69925" x2="45868" y2="70173"/>
                        <a14:foregroundMark x1="79892" y1="46115" x2="61272" y2="59280"/>
                        <a14:foregroundMark x1="37224" y1="75689" x2="34829" y2="76190"/>
                        <a14:foregroundMark x1="37931" y1="75541" x2="37224" y2="75689"/>
                        <a14:foregroundMark x1="21544" y1="82957" x2="5745" y2="54637"/>
                        <a14:foregroundMark x1="88869" y1="39098" x2="91023" y2="36842"/>
                        <a14:foregroundMark x1="89767" y1="39348" x2="94075" y2="34837"/>
                        <a14:foregroundMark x1="53501" y1="23559" x2="55296" y2="26065"/>
                        <a14:foregroundMark x1="68582" y1="16040" x2="59964" y2="20551"/>
                        <a14:foregroundMark x1="59964" y1="20551" x2="59964" y2="20551"/>
                        <a14:foregroundMark x1="56194" y1="62406" x2="56194" y2="62406"/>
                        <a14:foregroundMark x1="54937" y1="63158" x2="54937" y2="63158"/>
                        <a14:foregroundMark x1="53860" y1="63659" x2="53860" y2="63659"/>
                        <a14:foregroundMark x1="52424" y1="64912" x2="52424" y2="64912"/>
                        <a14:foregroundMark x1="53501" y1="64912" x2="53501" y2="64912"/>
                        <a14:foregroundMark x1="46858" y1="68421" x2="46858" y2="68421"/>
                        <a14:foregroundMark x1="47038" y1="68922" x2="47038" y2="68922"/>
                        <a14:foregroundMark x1="36445" y1="75940" x2="41652" y2="71679"/>
                        <a14:foregroundMark x1="45961" y1="69925" x2="66427" y2="55639"/>
                        <a14:foregroundMark x1="33393" y1="77945" x2="42011" y2="72180"/>
                        <a14:foregroundMark x1="42011" y1="72180" x2="42190" y2="72180"/>
                        <a14:backgroundMark x1="41472" y1="74185" x2="41472" y2="74185"/>
                        <a14:backgroundMark x1="41304" y1="74172" x2="45422" y2="7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9094" y="1303254"/>
            <a:ext cx="5305425" cy="38004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3D43B-057C-46D0-8EC0-BDD8BCAA7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Utilized </a:t>
            </a:r>
            <a:r>
              <a:rPr lang="en-US" sz="1800" dirty="0" err="1"/>
              <a:t>SparkFun</a:t>
            </a:r>
            <a:r>
              <a:rPr lang="en-US" sz="1800" dirty="0"/>
              <a:t> Bluetooth Mate Gold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RN-41 Class 1 Bluetooth Chip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Bluetooth Module Features: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Range greater than that of the car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Able to communicate with 2 digital pins or SPI communication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841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0FCFB7-A685-4AE7-B7A4-E2F1710D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Unit: Code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29862C9-D4DF-4B6E-9614-B058B59A6F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56764" y="558472"/>
            <a:ext cx="3029023" cy="574105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C049620-FEA7-4C9C-9F26-41BC37901B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141413" y="2129683"/>
            <a:ext cx="6035040" cy="399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511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8347-B5CF-49EC-9D15-66051D09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969817"/>
          </a:xfrm>
        </p:spPr>
        <p:txBody>
          <a:bodyPr/>
          <a:lstStyle/>
          <a:p>
            <a:r>
              <a:rPr lang="en-US" dirty="0"/>
              <a:t>Alert System</a:t>
            </a:r>
          </a:p>
        </p:txBody>
      </p:sp>
      <p:pic>
        <p:nvPicPr>
          <p:cNvPr id="6" name="Content Placeholder 5" descr="A circuit board&#10;&#10;Description generated with very high confidence">
            <a:extLst>
              <a:ext uri="{FF2B5EF4-FFF2-40B4-BE49-F238E27FC236}">
                <a16:creationId xmlns:a16="http://schemas.microsoft.com/office/drawing/2014/main" id="{F2001E8A-618F-4E18-8E04-C6808E515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7583" y="1186620"/>
            <a:ext cx="5979680" cy="448476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00047-A801-4AFD-9B3B-DEC619A03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1849582"/>
            <a:ext cx="3856037" cy="394161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Display relative location and direction fed from the GPS and RSSI units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Utilizes </a:t>
            </a:r>
            <a:r>
              <a:rPr lang="en-US" sz="1800" dirty="0" err="1"/>
              <a:t>Adafruit</a:t>
            </a:r>
            <a:r>
              <a:rPr lang="en-US" sz="1800" dirty="0"/>
              <a:t> OLED Display and Arduino microcontroller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Verification: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600" dirty="0"/>
              <a:t>Modified print rate on OLED display through code delays to implement a reasonable refresh rate</a:t>
            </a:r>
          </a:p>
        </p:txBody>
      </p:sp>
    </p:spTree>
    <p:extLst>
      <p:ext uri="{BB962C8B-B14F-4D97-AF65-F5344CB8AC3E}">
        <p14:creationId xmlns:p14="http://schemas.microsoft.com/office/powerpoint/2010/main" val="101216310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0AAF-B4CE-4404-81AE-A0226E0C5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 system: Code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FE35F3-B65A-4CF8-8A37-816302F849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80197" y="815147"/>
            <a:ext cx="3494926" cy="5227706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AFD7BDF-C513-4D64-84BA-B8362CCF90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87136" y="1878651"/>
            <a:ext cx="6438784" cy="405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1416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Sensing</a:t>
            </a:r>
          </a:p>
        </p:txBody>
      </p:sp>
      <p:pic>
        <p:nvPicPr>
          <p:cNvPr id="5" name="Content Placeholder 4" descr="746-0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4" r="746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5"/>
            <a:ext cx="3856037" cy="3952347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Responsible for providing relative location between user and car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Implemented with </a:t>
            </a:r>
            <a:r>
              <a:rPr lang="en-US" dirty="0" err="1"/>
              <a:t>Adafruits</a:t>
            </a:r>
            <a:r>
              <a:rPr lang="en-US" dirty="0"/>
              <a:t> Ultimate GPS module built around MTK3339 chip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Verification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Updates  data at rate of 10 Hz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Provided NMEA sentences with both longitudinal and latitudinal coordinates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Accurate within only about 50m of true location </a:t>
            </a:r>
          </a:p>
        </p:txBody>
      </p:sp>
    </p:spTree>
    <p:extLst>
      <p:ext uri="{BB962C8B-B14F-4D97-AF65-F5344CB8AC3E}">
        <p14:creationId xmlns:p14="http://schemas.microsoft.com/office/powerpoint/2010/main" val="254497196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429" y="327343"/>
            <a:ext cx="3856037" cy="1639884"/>
          </a:xfrm>
        </p:spPr>
        <p:txBody>
          <a:bodyPr/>
          <a:lstStyle/>
          <a:p>
            <a:r>
              <a:rPr lang="en-US" dirty="0"/>
              <a:t>Directional Sensing: code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56945" r="-56945"/>
          <a:stretch>
            <a:fillRect/>
          </a:stretch>
        </p:blipFill>
        <p:spPr>
          <a:xfrm>
            <a:off x="4732897" y="856755"/>
            <a:ext cx="6484625" cy="572275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336" y="1959221"/>
            <a:ext cx="3777894" cy="47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7902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30217F-B50B-482B-B55B-B6C588B9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Board Circuit Schematic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79" y="1790771"/>
            <a:ext cx="11717265" cy="4119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4750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F625C9-79E8-47D1-A6E5-3CFA55F6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Power Supply and Control Unit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470B03-639E-4D19-89EB-226B36CA3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Power Supply:</a:t>
            </a:r>
          </a:p>
          <a:p>
            <a:pPr lvl="1"/>
            <a:r>
              <a:rPr lang="en-US" sz="2400" dirty="0"/>
              <a:t>Verification for the Battery was not well established</a:t>
            </a:r>
          </a:p>
          <a:p>
            <a:pPr lvl="1"/>
            <a:r>
              <a:rPr lang="en-US" sz="2400" dirty="0"/>
              <a:t>Implementing a proper load difficult</a:t>
            </a:r>
          </a:p>
          <a:p>
            <a:pPr lvl="1"/>
            <a:r>
              <a:rPr lang="en-US" sz="2400" dirty="0"/>
              <a:t>Correct Resistors were difficult to find</a:t>
            </a:r>
          </a:p>
          <a:p>
            <a:r>
              <a:rPr lang="en-US" sz="2800" dirty="0"/>
              <a:t>Control Unit:</a:t>
            </a:r>
          </a:p>
          <a:p>
            <a:pPr lvl="1"/>
            <a:r>
              <a:rPr lang="en-US" sz="2400" dirty="0"/>
              <a:t>Bluetooth and GPS both needed SPI communication</a:t>
            </a:r>
          </a:p>
          <a:p>
            <a:pPr lvl="1"/>
            <a:r>
              <a:rPr lang="en-US" sz="2400" dirty="0"/>
              <a:t>Bluetooth passed only characters between serial terminal</a:t>
            </a:r>
          </a:p>
        </p:txBody>
      </p:sp>
    </p:spTree>
    <p:extLst>
      <p:ext uri="{BB962C8B-B14F-4D97-AF65-F5344CB8AC3E}">
        <p14:creationId xmlns:p14="http://schemas.microsoft.com/office/powerpoint/2010/main" val="23229507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99C38-9A3B-4310-BC93-5497B116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Alert System And RF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53F2A-1019-43C7-9482-43AB674D5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Alert System:</a:t>
            </a:r>
          </a:p>
          <a:p>
            <a:pPr lvl="1"/>
            <a:r>
              <a:rPr lang="en-US" sz="2400" dirty="0"/>
              <a:t>OLED Library size</a:t>
            </a:r>
          </a:p>
          <a:p>
            <a:pPr lvl="1"/>
            <a:r>
              <a:rPr lang="en-US" sz="2400" dirty="0"/>
              <a:t>Display Refresh Rate</a:t>
            </a:r>
          </a:p>
          <a:p>
            <a:r>
              <a:rPr lang="en-US" sz="2800" dirty="0"/>
              <a:t>RF Detection System:</a:t>
            </a:r>
          </a:p>
          <a:p>
            <a:pPr lvl="1"/>
            <a:r>
              <a:rPr lang="en-US" sz="2400" dirty="0"/>
              <a:t>Antenna length</a:t>
            </a:r>
          </a:p>
          <a:p>
            <a:pPr lvl="1"/>
            <a:r>
              <a:rPr lang="en-US" sz="2400" dirty="0"/>
              <a:t>Weak Transmitter Power</a:t>
            </a:r>
          </a:p>
        </p:txBody>
      </p:sp>
    </p:spTree>
    <p:extLst>
      <p:ext uri="{BB962C8B-B14F-4D97-AF65-F5344CB8AC3E}">
        <p14:creationId xmlns:p14="http://schemas.microsoft.com/office/powerpoint/2010/main" val="65626090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D6E1-54D6-42FB-A641-16857AA42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F8FD6-5BF7-4D10-8EDF-A41D02BE3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Detect and Alert the user of the RC Car’s range and relative location</a:t>
            </a:r>
          </a:p>
          <a:p>
            <a:r>
              <a:rPr lang="en-US" dirty="0"/>
              <a:t>Implementation:</a:t>
            </a:r>
          </a:p>
          <a:p>
            <a:pPr lvl="1"/>
            <a:r>
              <a:rPr lang="en-US" dirty="0"/>
              <a:t>Bluetooth Communication</a:t>
            </a:r>
          </a:p>
          <a:p>
            <a:pPr lvl="1"/>
            <a:r>
              <a:rPr lang="en-US" dirty="0"/>
              <a:t>GPS Modules</a:t>
            </a:r>
          </a:p>
          <a:p>
            <a:pPr lvl="1"/>
            <a:r>
              <a:rPr lang="en-US" dirty="0"/>
              <a:t>RSSI (Received Signal Strength Indication) Chip</a:t>
            </a:r>
          </a:p>
          <a:p>
            <a:pPr lvl="1"/>
            <a:r>
              <a:rPr lang="en-US" dirty="0"/>
              <a:t>OLED (Organic Light Emitting Diodes) Display</a:t>
            </a:r>
          </a:p>
        </p:txBody>
      </p:sp>
    </p:spTree>
    <p:extLst>
      <p:ext uri="{BB962C8B-B14F-4D97-AF65-F5344CB8AC3E}">
        <p14:creationId xmlns:p14="http://schemas.microsoft.com/office/powerpoint/2010/main" val="265490160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2266-0792-4BE0-8327-93B8AA81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Directional sensing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609C5-2478-4FA6-BB36-87E454BC3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GPS Module</a:t>
            </a:r>
          </a:p>
          <a:p>
            <a:pPr lvl="1"/>
            <a:r>
              <a:rPr lang="en-US" sz="2400" dirty="0"/>
              <a:t>Location data GPS provided was accurate only up to about a hundredth of a minute</a:t>
            </a:r>
          </a:p>
          <a:p>
            <a:pPr lvl="1"/>
            <a:r>
              <a:rPr lang="en-US" sz="2400" dirty="0"/>
              <a:t>Difficult to capture true location points of user and car</a:t>
            </a:r>
          </a:p>
          <a:p>
            <a:pPr lvl="1"/>
            <a:r>
              <a:rPr lang="en-US" sz="2400" dirty="0"/>
              <a:t>This made calculating relative location between the user and car inaccurate since car being used had a reliable range of about 15 feet</a:t>
            </a:r>
          </a:p>
        </p:txBody>
      </p:sp>
    </p:spTree>
    <p:extLst>
      <p:ext uri="{BB962C8B-B14F-4D97-AF65-F5344CB8AC3E}">
        <p14:creationId xmlns:p14="http://schemas.microsoft.com/office/powerpoint/2010/main" val="294604243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E0872-39CC-429C-8E42-D5DD9C0F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E1D1F-7BC0-4576-86C2-B9B162D4B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Low memory issues from the size of the libraries caused hesitation during integration</a:t>
            </a:r>
          </a:p>
          <a:p>
            <a:r>
              <a:rPr lang="en-US" sz="2800" dirty="0"/>
              <a:t>Some PCB board layout issues due implementation changes</a:t>
            </a:r>
          </a:p>
        </p:txBody>
      </p:sp>
    </p:spTree>
    <p:extLst>
      <p:ext uri="{BB962C8B-B14F-4D97-AF65-F5344CB8AC3E}">
        <p14:creationId xmlns:p14="http://schemas.microsoft.com/office/powerpoint/2010/main" val="108010144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F4DA-06F9-4380-9D92-A14C13610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415EA-3424-428D-8466-EF8D785D1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Achievements: </a:t>
            </a:r>
          </a:p>
          <a:p>
            <a:pPr lvl="1"/>
            <a:r>
              <a:rPr lang="en-US" dirty="0"/>
              <a:t>RSSI successfully integrated with the Bluetooth and OLED Display</a:t>
            </a:r>
          </a:p>
          <a:p>
            <a:pPr lvl="1"/>
            <a:r>
              <a:rPr lang="en-US" dirty="0"/>
              <a:t>GPS Module integration difficulty</a:t>
            </a:r>
          </a:p>
          <a:p>
            <a:pPr lvl="1"/>
            <a:endParaRPr lang="en-US" dirty="0"/>
          </a:p>
          <a:p>
            <a:r>
              <a:rPr lang="en-US" dirty="0"/>
              <a:t>Further Plans:</a:t>
            </a:r>
          </a:p>
          <a:p>
            <a:pPr lvl="1"/>
            <a:r>
              <a:rPr lang="en-US" dirty="0"/>
              <a:t>Integrate GPS Module</a:t>
            </a:r>
          </a:p>
          <a:p>
            <a:pPr lvl="1"/>
            <a:r>
              <a:rPr lang="en-US" dirty="0"/>
              <a:t>Integrate </a:t>
            </a:r>
            <a:r>
              <a:rPr lang="en-US"/>
              <a:t>onto new PCB </a:t>
            </a:r>
            <a:r>
              <a:rPr lang="en-US" dirty="0"/>
              <a:t>and RC Car</a:t>
            </a:r>
          </a:p>
        </p:txBody>
      </p:sp>
    </p:spTree>
    <p:extLst>
      <p:ext uri="{BB962C8B-B14F-4D97-AF65-F5344CB8AC3E}">
        <p14:creationId xmlns:p14="http://schemas.microsoft.com/office/powerpoint/2010/main" val="55839485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AF915-7F6A-4EDC-809A-E19FA8FB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652" y="2783205"/>
            <a:ext cx="6442696" cy="1291590"/>
          </a:xfrm>
        </p:spPr>
        <p:txBody>
          <a:bodyPr>
            <a:noAutofit/>
          </a:bodyPr>
          <a:lstStyle/>
          <a:p>
            <a:pPr algn="ctr"/>
            <a:r>
              <a:rPr lang="en-US" sz="8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907585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EA7B4-61DF-420F-80A0-25B82E497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16" y="619161"/>
            <a:ext cx="3856037" cy="1639884"/>
          </a:xfrm>
        </p:spPr>
        <p:txBody>
          <a:bodyPr>
            <a:normAutofit/>
          </a:bodyPr>
          <a:lstStyle/>
          <a:p>
            <a:r>
              <a:rPr lang="en-US" dirty="0"/>
              <a:t>Design: Block Diagram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B9C8E-898C-4FAC-B8BC-FDE0126B2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7216" y="2244868"/>
            <a:ext cx="2883035" cy="354171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Main Features: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Power Supply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RF Power Detection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Directional Sensing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Control Unit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Alert System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70" y="619161"/>
            <a:ext cx="7708946" cy="56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4605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7C3F-F3E2-49DA-A2AE-3273D3D2D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372" y="483052"/>
            <a:ext cx="9905998" cy="1478570"/>
          </a:xfrm>
        </p:spPr>
        <p:txBody>
          <a:bodyPr/>
          <a:lstStyle/>
          <a:p>
            <a:r>
              <a:rPr lang="en-US" dirty="0"/>
              <a:t>Top Level R&amp;V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0F28E0-ABF8-4814-9D78-75DF0739C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2966" y="1802948"/>
            <a:ext cx="1054606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2966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E46B-CE75-481A-A1A0-F2795CBF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BBC64E1F-8913-4D6C-8643-F3C7E8082A5C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Regulates 9.2V Battery down to 3.3V Supply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Goal: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800" dirty="0"/>
                  <a:t> = 3.3V +/- 5%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BBC64E1F-8913-4D6C-8643-F3C7E8082A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 l="-1738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12D30A2D-F7B1-4A2B-80C7-1AD240BB4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54082" y="1320471"/>
            <a:ext cx="5891213" cy="42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2949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3947-D196-4740-A9C3-E948100D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Supply: Verification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CB1698-D889-4386-88B7-E2F30A134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56200" y="1377410"/>
            <a:ext cx="5891213" cy="362851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55300-29EE-4E1D-9AA6-844E04331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Verification:</a:t>
            </a:r>
            <a:endParaRPr lang="en-US" sz="20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/>
              <a:t>Utilized Power Supply to Sweep from 5-10V to verify the 3.3V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44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D877-AF63-4A83-AC36-BB6312F4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Power Detection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A0955-453A-4DEF-A701-239515943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RF detection circuit for 27 MHz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RSSI Chip - Scales input power logarithmically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Utilizes Bandpass Filter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09" y="609600"/>
            <a:ext cx="6826693" cy="5565314"/>
          </a:xfrm>
        </p:spPr>
      </p:pic>
    </p:spTree>
    <p:extLst>
      <p:ext uri="{BB962C8B-B14F-4D97-AF65-F5344CB8AC3E}">
        <p14:creationId xmlns:p14="http://schemas.microsoft.com/office/powerpoint/2010/main" val="2315184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9A006-110E-4AC4-9ACD-617CB193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Power Verification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2ACA8-30C9-4A2A-A162-BAEF226D9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Simulation results for 27 MHz bandpass filter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2AFC3D-4DBF-4557-8912-517DAA2AA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746699"/>
            <a:ext cx="5891213" cy="4889940"/>
          </a:xfrm>
        </p:spPr>
      </p:pic>
    </p:spTree>
    <p:extLst>
      <p:ext uri="{BB962C8B-B14F-4D97-AF65-F5344CB8AC3E}">
        <p14:creationId xmlns:p14="http://schemas.microsoft.com/office/powerpoint/2010/main" val="34566696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48290EC-8515-440F-8068-D859D291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969817"/>
          </a:xfrm>
        </p:spPr>
        <p:txBody>
          <a:bodyPr/>
          <a:lstStyle/>
          <a:p>
            <a:r>
              <a:rPr lang="en-US" dirty="0"/>
              <a:t>Control Unit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8D4636D-61EB-41F6-99B1-1E8A5B979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" b="-3846"/>
          <a:stretch/>
        </p:blipFill>
        <p:spPr>
          <a:xfrm rot="5400000">
            <a:off x="4750503" y="756679"/>
            <a:ext cx="6842977" cy="532962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E8225CF-6BA6-451E-B905-0255A462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1579417"/>
            <a:ext cx="3856037" cy="466898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Took inputs from RF Power Detection, GPS and Bluetooth Modules to communicate range and GPS coordinates to Alert 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Verification: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800" dirty="0"/>
              <a:t>Implemented RF Power Detection and </a:t>
            </a:r>
            <a:r>
              <a:rPr lang="en-US" sz="1800"/>
              <a:t>passed values </a:t>
            </a:r>
            <a:r>
              <a:rPr lang="en-US" sz="1800" dirty="0"/>
              <a:t>over the Bluetooth to display on Alert System</a:t>
            </a:r>
          </a:p>
        </p:txBody>
      </p:sp>
    </p:spTree>
    <p:extLst>
      <p:ext uri="{BB962C8B-B14F-4D97-AF65-F5344CB8AC3E}">
        <p14:creationId xmlns:p14="http://schemas.microsoft.com/office/powerpoint/2010/main" val="1839235176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635</TotalTime>
  <Words>634</Words>
  <Application>Microsoft Office PowerPoint</Application>
  <PresentationFormat>Widescreen</PresentationFormat>
  <Paragraphs>141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Trebuchet MS</vt:lpstr>
      <vt:lpstr>Tw Cen MT</vt:lpstr>
      <vt:lpstr>Wingdings</vt:lpstr>
      <vt:lpstr>Circuit</vt:lpstr>
      <vt:lpstr>RF Range detection and alert system team 26</vt:lpstr>
      <vt:lpstr>Introduction and Objective</vt:lpstr>
      <vt:lpstr>Design: Block Diagram</vt:lpstr>
      <vt:lpstr>Top Level R&amp;V</vt:lpstr>
      <vt:lpstr>Power Supply</vt:lpstr>
      <vt:lpstr>Power Supply: Verification</vt:lpstr>
      <vt:lpstr>RF Power Detection</vt:lpstr>
      <vt:lpstr>RF Power Verification</vt:lpstr>
      <vt:lpstr>Control Unit</vt:lpstr>
      <vt:lpstr>Microcontroller</vt:lpstr>
      <vt:lpstr>Bluetooth Module</vt:lpstr>
      <vt:lpstr>Control Unit: Code</vt:lpstr>
      <vt:lpstr>Alert System</vt:lpstr>
      <vt:lpstr>Alert system: Code</vt:lpstr>
      <vt:lpstr>Directional Sensing</vt:lpstr>
      <vt:lpstr>Directional Sensing: code</vt:lpstr>
      <vt:lpstr>Full Board Circuit Schematic</vt:lpstr>
      <vt:lpstr>Challenges: Power Supply and Control Unit </vt:lpstr>
      <vt:lpstr>Challenges: Alert System And RF Detection</vt:lpstr>
      <vt:lpstr>Challenges: Directional sensing </vt:lpstr>
      <vt:lpstr>Challenges: Integration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Range detection and alert system team 26</dc:title>
  <dc:creator>Rebecca Cole</dc:creator>
  <cp:lastModifiedBy>Cole, Rebecca Jean</cp:lastModifiedBy>
  <cp:revision>30</cp:revision>
  <cp:lastPrinted>2017-12-12T15:53:13Z</cp:lastPrinted>
  <dcterms:created xsi:type="dcterms:W3CDTF">2017-12-08T17:28:03Z</dcterms:created>
  <dcterms:modified xsi:type="dcterms:W3CDTF">2017-12-14T05:45:09Z</dcterms:modified>
</cp:coreProperties>
</file>