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c1a5348b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c1a5348b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aa69c9dd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aa69c9dd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aa69c9dd1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aa69c9dd1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aa69c9dd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aa69c9dd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aa69c9d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aa69c9d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c1a5346e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c1a5346e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more image of sensors and complete system, decaboard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aa69c9dd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aa69c9dd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more image of sensors and complete system, decaboard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aa69c9dd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aa69c9dd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more image of sensors and complete system, decaboard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aa69c9dd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aa69c9dd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more image of sensors and complete system, decaboard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c008754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c008754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c0087541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c0087541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c0087541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c0087541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c0087541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c0087541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c1a5348b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c1a5348b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c0087541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c0087541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c0087541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c0087541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c0087541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c0087541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3jTi-8rKp0Dij6aTCpBNbuRVQfgnCiFc/view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9820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Computation, Localization, and Power Systems for Distributed Robotics</a:t>
            </a:r>
            <a:endParaRPr sz="24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985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ECE 445 Final Presentation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Team #26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Lyle Regenwetter, Tanitpong Lawphongpanich TA: Jonathan Hoff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150" y="1174614"/>
            <a:ext cx="3725690" cy="27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7065"/>
            <a:ext cx="9143998" cy="450936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7274825" y="2980725"/>
            <a:ext cx="1800900" cy="81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311700" y="1152475"/>
            <a:ext cx="5253900" cy="23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Kalman Sensor Fusion Algorithm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to and from server from craft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 Requirements: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State updates at 100Hz, ±10 cm, ±10 deg. accuracy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&lt;30 ms latency &amp; &lt;20 ms latency to and from server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Verification: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 real physical state to predicted state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Ping server and measure response time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600" y="1152475"/>
            <a:ext cx="3426000" cy="186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13" y="3655725"/>
            <a:ext cx="8233571" cy="13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79113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 achieved all the goals we set out to achieve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reliability issues at demo; weren’t able to demo Kalman filter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simulation framework to test performance of craft under interesting conditions (No IMU, extreme noise, propeller failure, etc.)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53275"/>
            <a:ext cx="4438159" cy="12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500" y="2653275"/>
            <a:ext cx="4535500" cy="13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3950" y="3849400"/>
            <a:ext cx="4024050" cy="11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Challenges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152475"/>
            <a:ext cx="45117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Soldering 200 pin SODIMM connector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STM32s from different manufacturers behave differently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Debugging buck converter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Ultrawide-band firmware interfering with ESC PWM timer on STM32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24131" l="17582" r="9216" t="16895"/>
          <a:stretch/>
        </p:blipFill>
        <p:spPr>
          <a:xfrm>
            <a:off x="4874498" y="1152475"/>
            <a:ext cx="4065930" cy="2456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Component Summary</a:t>
            </a:r>
            <a:endParaRPr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311700" y="1152475"/>
            <a:ext cx="42603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Summary of Custom-Designed Hardware Components: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mainboard PCB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Decawave PCBs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buck converters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boost converter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battery charger circuit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power switching circuit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 SLS-fabricated propellers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FDM-fabricated chassis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Spray-moulded air bearing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FDM-fabricated Decawave towers</a:t>
            </a:r>
            <a:endParaRPr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4572000" y="1152475"/>
            <a:ext cx="42603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Summary of Custom-Designed Software Components: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Kalman sensor fusion filter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PID control algorithm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Sensor and control simulation for testing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Pygame server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Python client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Arduino firmware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 title="VID_20191209_15481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9150" y="7042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Work</a:t>
            </a:r>
            <a:endParaRPr/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311700" y="1152475"/>
            <a:ext cx="83382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</a:t>
            </a:r>
            <a:r>
              <a:rPr lang="en"/>
              <a:t>lan to continue next semester, since this is an ongoing research project!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Put power system on PCB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optic sensors (like on bottom of computer mouse)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Vision systems (Camera + </a:t>
            </a:r>
            <a:r>
              <a:rPr lang="en"/>
              <a:t>NVIDIA</a:t>
            </a:r>
            <a:r>
              <a:rPr lang="en"/>
              <a:t> Jetson)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Manufacture multiple and test swarm coordination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automatic charging dock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Apply system to other crafts (hybrid drone/hovercraft, kiwi/holonomic drive)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Assist in the testing of lunar robots (low gravity/friction simulation)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Plenty of ways to apply our work this semester!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311700" y="1152475"/>
            <a:ext cx="85206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We would like to thank Professor Geir Dullerud for his direction, his support, and granting us access to his facilities throughout the project.</a:t>
            </a:r>
            <a:endParaRPr>
              <a:solidFill>
                <a:srgbClr val="131F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131F33"/>
                </a:solidFill>
                <a:latin typeface="Georgia"/>
                <a:ea typeface="Georgia"/>
                <a:cs typeface="Georgia"/>
                <a:sym typeface="Georgia"/>
              </a:rPr>
              <a:t>We would also like to thank Jon Hoff for his feedback and supervision.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1152475"/>
            <a:ext cx="8520600" cy="3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Thanks for attending!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Any 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in one drone controllers are becoming increasingly common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None are geared toward ground-based mobile robotics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 with s</a:t>
            </a:r>
            <a:r>
              <a:rPr lang="en"/>
              <a:t>pecialized</a:t>
            </a:r>
            <a:r>
              <a:rPr lang="en"/>
              <a:t> features intended for ground based robots: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Higher precision multi-sensor localization versus conventional drone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Sensor fusion &amp; control optimized for planar motion &amp; localization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Designed to run both high level python code together with low level real time C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Support wifi and networking systems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Incorporate ease-of-use features such as battery hot-swapping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 &amp; Requirements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Selected hovercraft as robot of choice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design decisions were inherently platform-specific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Made efforts to make components compatible with other modes or robots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Four high level objectives for the system: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500 W </a:t>
            </a:r>
            <a:r>
              <a:rPr lang="en"/>
              <a:t>peak power to up to</a:t>
            </a:r>
            <a:r>
              <a:rPr lang="en"/>
              <a:t> 5 motors and actuators &amp; accommodate battery hot-swapping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Sensor fusion algorithm state running at 100Hz with ±10 cm, ±10 degrees accuracy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&lt;500 g without batteries &amp; &lt;1500 g with batteries, &lt;3000 cm^3 space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Motion commands to physical outputs and localization data to user in &lt;30 ms &amp; &lt;20 ms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50" y="1170125"/>
            <a:ext cx="5208424" cy="3331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Hardware: </a:t>
            </a:r>
            <a:r>
              <a:rPr lang="en"/>
              <a:t>Block Diagrams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433013" y="4540675"/>
            <a:ext cx="51237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Overall System Diagram</a:t>
            </a:r>
            <a:endParaRPr b="1"/>
          </a:p>
        </p:txBody>
      </p:sp>
      <p:sp>
        <p:nvSpPr>
          <p:cNvPr id="76" name="Google Shape;76;p16"/>
          <p:cNvSpPr txBox="1"/>
          <p:nvPr/>
        </p:nvSpPr>
        <p:spPr>
          <a:xfrm>
            <a:off x="5776445" y="4540675"/>
            <a:ext cx="30228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Power Block Detail</a:t>
            </a:r>
            <a:endParaRPr b="1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1362" y="1170125"/>
            <a:ext cx="2972973" cy="33316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8" name="Google Shape;78;p16"/>
          <p:cNvCxnSpPr/>
          <p:nvPr/>
        </p:nvCxnSpPr>
        <p:spPr>
          <a:xfrm flipH="1" rot="10800000">
            <a:off x="2556025" y="1156225"/>
            <a:ext cx="3271800" cy="242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6"/>
          <p:cNvCxnSpPr/>
          <p:nvPr/>
        </p:nvCxnSpPr>
        <p:spPr>
          <a:xfrm>
            <a:off x="2549675" y="4072850"/>
            <a:ext cx="3262500" cy="44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 &amp; Communication Board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5277600" cy="39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buck converters supply 1.8V and 3.3V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Houses SD Card, RPi CM3, STM32 Blue Pill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Usb plugs, headers for sensors &amp; ESCs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 Requirements: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transmission to and from server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Supplies necessary voltages to RPi CM3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Incorporates all components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Verification: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Latency testing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full system function through manual control 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18841" l="12285" r="10303" t="18376"/>
          <a:stretch/>
        </p:blipFill>
        <p:spPr>
          <a:xfrm>
            <a:off x="7272912" y="3011825"/>
            <a:ext cx="1760340" cy="190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603184" y="3250340"/>
            <a:ext cx="1908230" cy="143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700" y="1243893"/>
            <a:ext cx="3191550" cy="176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48" y="65875"/>
            <a:ext cx="85902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725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Decawave Ultrawide-band sensor on craft + Decawave receivers in room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9 DoF Inertial Measurement Unit on Craft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8600" y="2260000"/>
            <a:ext cx="2071875" cy="27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50" y="1801675"/>
            <a:ext cx="4516200" cy="30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 Requirements: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IMU samples at 100 Hz and decawave at 10Hz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Fused sensor accuracy of </a:t>
            </a:r>
            <a:r>
              <a:rPr lang="en">
                <a:highlight>
                  <a:srgbClr val="FFFFFF"/>
                </a:highlight>
              </a:rPr>
              <a:t>±</a:t>
            </a:r>
            <a:r>
              <a:rPr lang="en"/>
              <a:t>10cm/ </a:t>
            </a:r>
            <a:r>
              <a:rPr lang="en">
                <a:highlight>
                  <a:srgbClr val="FFFFFF"/>
                </a:highlight>
              </a:rPr>
              <a:t>±10 deg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Verification: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Read data values at specified frequencies and verify that no two are identical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47215" l="35064" r="34600" t="0"/>
          <a:stretch/>
        </p:blipFill>
        <p:spPr>
          <a:xfrm>
            <a:off x="5618100" y="2260006"/>
            <a:ext cx="1177118" cy="27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176" y="1152475"/>
            <a:ext cx="2735424" cy="205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8704" l="18341" r="21778" t="17527"/>
          <a:stretch/>
        </p:blipFill>
        <p:spPr>
          <a:xfrm>
            <a:off x="5230053" y="1152475"/>
            <a:ext cx="1026121" cy="94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1371" y="2100475"/>
            <a:ext cx="1094805" cy="113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152475"/>
            <a:ext cx="4576800" cy="1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 bearing system for levitation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Custom designed bidirectionally optimized propellers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ESCs power all thrusters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6400" y="3204055"/>
            <a:ext cx="3865200" cy="1755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311700" y="2433475"/>
            <a:ext cx="4749600" cy="21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 Requirements: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Mechanical </a:t>
            </a:r>
            <a:r>
              <a:rPr lang="en"/>
              <a:t>components</a:t>
            </a:r>
            <a:r>
              <a:rPr lang="en"/>
              <a:t> convert control input to physical actuation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Verification: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Verify mechanical components move as commanded when driving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3800" y="3689675"/>
            <a:ext cx="2385425" cy="13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311700" y="1152475"/>
            <a:ext cx="6005100" cy="38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 system keeps electronics online while main batteries are swapped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Contains 1 buck converter, 1 boost converter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Charging IC charges Li-Po when main power is connected and backup is not fully charged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Key Requirements: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Backup battery powers keeps electronics system running when main battery is disconnected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Main batteries power electronics &amp; actuators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Verification: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Drive craft from main battery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Unplug main battery and verify that electronics stays on</a:t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800" y="896916"/>
            <a:ext cx="2385424" cy="2673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