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327B0C63-0727-47E0-85C0-DA2B33E805E1}">
  <a:tblStyle styleId="{327B0C63-0727-47E0-85C0-DA2B33E805E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 name="Shape 98"/>
        <p:cNvGrpSpPr/>
        <p:nvPr/>
      </p:nvGrpSpPr>
      <p:grpSpPr>
        <a:xfrm>
          <a:off x="0" y="0"/>
          <a:ext cx="0" cy="0"/>
          <a:chOff x="0" y="0"/>
          <a:chExt cx="0" cy="0"/>
        </a:xfrm>
      </p:grpSpPr>
      <p:sp>
        <p:nvSpPr>
          <p:cNvPr id="99" name="Google Shape;9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Google Shape;176;g7aa93e1012_4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7aa93e1012_4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On the electrical subsystem side, the smartphone hemocytometer consists of a power supply module that provides power for all devices in the circuit, a motion module of high precision linear motor to drive the blood smear on a linear slider, a microcontroller as the control module, and a communication module that serves as a bridge between the smartphone and the microcontroller. On the software side, an Android application will be devised to communicate with the microcontroller and to take photos.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 name="Shape 180"/>
        <p:cNvGrpSpPr/>
        <p:nvPr/>
      </p:nvGrpSpPr>
      <p:grpSpPr>
        <a:xfrm>
          <a:off x="0" y="0"/>
          <a:ext cx="0" cy="0"/>
          <a:chOff x="0" y="0"/>
          <a:chExt cx="0" cy="0"/>
        </a:xfrm>
      </p:grpSpPr>
      <p:sp>
        <p:nvSpPr>
          <p:cNvPr id="181" name="Google Shape;181;g6bfaa29caf_4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6bfaa29caf_4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50">
                <a:solidFill>
                  <a:schemeClr val="dk1"/>
                </a:solidFill>
                <a:highlight>
                  <a:srgbClr val="E4E8EE"/>
                </a:highlight>
              </a:rPr>
              <a:t>Linear Slider</a:t>
            </a:r>
            <a:endParaRPr sz="1050">
              <a:solidFill>
                <a:schemeClr val="dk1"/>
              </a:solidFill>
              <a:highlight>
                <a:srgbClr val="E4E8EE"/>
              </a:highlight>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E4E8EE"/>
                </a:highlight>
              </a:rPr>
              <a:t>The external screw from the linear stepper actuator will push the slider to move the blood smear sample laterally.</a:t>
            </a:r>
            <a:endParaRPr sz="1050">
              <a:solidFill>
                <a:schemeClr val="dk1"/>
              </a:solidFill>
              <a:highlight>
                <a:srgbClr val="E4E8EE"/>
              </a:highlight>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E4E8EE"/>
                </a:highlight>
              </a:rPr>
              <a:t>Mechanical Enclosure</a:t>
            </a:r>
            <a:endParaRPr sz="1050">
              <a:solidFill>
                <a:schemeClr val="dk1"/>
              </a:solidFill>
              <a:highlight>
                <a:srgbClr val="E4E8EE"/>
              </a:highlight>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E4E8EE"/>
                </a:highlight>
              </a:rPr>
              <a:t>The mechanical enclosure is a 3D printed box. We</a:t>
            </a:r>
            <a:endParaRPr sz="1050">
              <a:solidFill>
                <a:schemeClr val="dk1"/>
              </a:solidFill>
              <a:highlight>
                <a:srgbClr val="E4E8EE"/>
              </a:highlight>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E4E8EE"/>
                </a:highlight>
              </a:rPr>
              <a:t>mount the linear slider and linear actuator on the bottom to avoid vibration and</a:t>
            </a:r>
            <a:endParaRPr sz="1050">
              <a:solidFill>
                <a:schemeClr val="dk1"/>
              </a:solidFill>
              <a:highlight>
                <a:srgbClr val="E4E8EE"/>
              </a:highlight>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E4E8EE"/>
                </a:highlight>
              </a:rPr>
              <a:t>shaking of the system. The smartphone is positioned on top of the enclosure</a:t>
            </a:r>
            <a:endParaRPr sz="1050">
              <a:solidFill>
                <a:schemeClr val="dk1"/>
              </a:solidFill>
              <a:highlight>
                <a:srgbClr val="E4E8EE"/>
              </a:highlight>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E4E8EE"/>
                </a:highlight>
              </a:rPr>
              <a:t>and there we leave a hole for the camera and flash light.</a:t>
            </a:r>
            <a:endParaRPr sz="1050">
              <a:solidFill>
                <a:schemeClr val="dk1"/>
              </a:solidFill>
              <a:highlight>
                <a:srgbClr val="E4E8EE"/>
              </a:highlight>
            </a:endParaRPr>
          </a:p>
          <a:p>
            <a:pPr indent="0" lvl="0" marL="0" rtl="0" algn="l">
              <a:spcBef>
                <a:spcPts val="0"/>
              </a:spcBef>
              <a:spcAft>
                <a:spcPts val="0"/>
              </a:spcAft>
              <a:buNone/>
            </a:pPr>
            <a:r>
              <a:t/>
            </a:r>
            <a:endParaRPr/>
          </a:p>
          <a:p>
            <a:pPr indent="0" lvl="0" marL="0" rtl="0" algn="l">
              <a:spcBef>
                <a:spcPts val="0"/>
              </a:spcBef>
              <a:spcAft>
                <a:spcPts val="0"/>
              </a:spcAft>
              <a:buNone/>
            </a:pPr>
            <a:r>
              <a:rPr lang="en"/>
              <a:t>Lighting</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 name="Shape 194"/>
        <p:cNvGrpSpPr/>
        <p:nvPr/>
      </p:nvGrpSpPr>
      <p:grpSpPr>
        <a:xfrm>
          <a:off x="0" y="0"/>
          <a:ext cx="0" cy="0"/>
          <a:chOff x="0" y="0"/>
          <a:chExt cx="0" cy="0"/>
        </a:xfrm>
      </p:grpSpPr>
      <p:sp>
        <p:nvSpPr>
          <p:cNvPr id="195" name="Google Shape;195;g7abca55dbb_2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7abca55dbb_2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For the lens on Amazon, we could use it to adapt to more designs on iPhone, Android Phone and PCs because it’s USB connection(However, the motio)</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Google Shape;204;g7ab92daa75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7ab92daa75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Google Shape;209;g7ab92daa75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7ab92daa75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 name="Shape 218"/>
        <p:cNvGrpSpPr/>
        <p:nvPr/>
      </p:nvGrpSpPr>
      <p:grpSpPr>
        <a:xfrm>
          <a:off x="0" y="0"/>
          <a:ext cx="0" cy="0"/>
          <a:chOff x="0" y="0"/>
          <a:chExt cx="0" cy="0"/>
        </a:xfrm>
      </p:grpSpPr>
      <p:sp>
        <p:nvSpPr>
          <p:cNvPr id="219" name="Google Shape;219;g7aa93e1012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7aa93e1012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2"/>
                </a:solidFill>
              </a:rPr>
              <a:t>There is a linear actuator and a motor driver PCB in out motion module. We u</a:t>
            </a:r>
            <a:r>
              <a:rPr lang="en" sz="1800">
                <a:solidFill>
                  <a:schemeClr val="dk2"/>
                </a:solidFill>
              </a:rPr>
              <a:t>sed a high precision linear actuator with 1.8° per phase which translates to 9.906 micron in linear motion</a:t>
            </a:r>
            <a:endParaRPr sz="1400">
              <a:solidFill>
                <a:schemeClr val="dk2"/>
              </a:solidFill>
            </a:endParaRPr>
          </a:p>
          <a:p>
            <a:pPr indent="-317500" lvl="1" marL="914400" rtl="0" algn="l">
              <a:lnSpc>
                <a:spcPct val="115000"/>
              </a:lnSpc>
              <a:spcBef>
                <a:spcPts val="1600"/>
              </a:spcBef>
              <a:spcAft>
                <a:spcPts val="0"/>
              </a:spcAft>
              <a:buClr>
                <a:schemeClr val="dk2"/>
              </a:buClr>
              <a:buSzPts val="1400"/>
              <a:buChar char="-"/>
            </a:pPr>
            <a:r>
              <a:rPr lang="en" sz="1400">
                <a:solidFill>
                  <a:schemeClr val="dk2"/>
                </a:solidFill>
              </a:rPr>
              <a:t>Delay</a:t>
            </a:r>
            <a:endParaRPr sz="1400">
              <a:solidFill>
                <a:schemeClr val="dk2"/>
              </a:solidFill>
            </a:endParaRPr>
          </a:p>
          <a:p>
            <a:pPr indent="-317500" lvl="1" marL="914400" rtl="0" algn="l">
              <a:lnSpc>
                <a:spcPct val="115000"/>
              </a:lnSpc>
              <a:spcBef>
                <a:spcPts val="0"/>
              </a:spcBef>
              <a:spcAft>
                <a:spcPts val="0"/>
              </a:spcAft>
              <a:buClr>
                <a:schemeClr val="dk2"/>
              </a:buClr>
              <a:buSzPts val="1400"/>
              <a:buChar char="-"/>
            </a:pPr>
            <a:r>
              <a:rPr lang="en" sz="1400">
                <a:solidFill>
                  <a:schemeClr val="dk2"/>
                </a:solidFill>
              </a:rPr>
              <a:t>Accuracy</a:t>
            </a:r>
            <a:endParaRPr sz="1400">
              <a:solidFill>
                <a:schemeClr val="dk2"/>
              </a:solidFill>
            </a:endParaRPr>
          </a:p>
          <a:p>
            <a:pPr indent="0" lvl="0" marL="0" rtl="0" algn="l">
              <a:lnSpc>
                <a:spcPct val="115000"/>
              </a:lnSpc>
              <a:spcBef>
                <a:spcPts val="1600"/>
              </a:spcBef>
              <a:spcAft>
                <a:spcPts val="1600"/>
              </a:spcAft>
              <a:buNone/>
            </a:pPr>
            <a:r>
              <a:rPr lang="en" sz="1800">
                <a:solidFill>
                  <a:schemeClr val="dk2"/>
                </a:solidFill>
              </a:rPr>
              <a:t>The core unit to the motor driver board is the A4988 motor driver chip which takes control signal from the microcontroller and outputs the step signal to drive the stepper motor. We are using full step mode as our motor gave us enough accuracy. This chip also directly connects the load power from the 9V battery to the motor for maximum energy efficiency.</a:t>
            </a:r>
            <a:endParaRPr sz="1800">
              <a:solidFill>
                <a:schemeClr val="dk2"/>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 name="Shape 229"/>
        <p:cNvGrpSpPr/>
        <p:nvPr/>
      </p:nvGrpSpPr>
      <p:grpSpPr>
        <a:xfrm>
          <a:off x="0" y="0"/>
          <a:ext cx="0" cy="0"/>
          <a:chOff x="0" y="0"/>
          <a:chExt cx="0" cy="0"/>
        </a:xfrm>
      </p:grpSpPr>
      <p:sp>
        <p:nvSpPr>
          <p:cNvPr id="230" name="Google Shape;230;g7aa93e1012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7aa93e1012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a:t>The power supply module has been modified to only 1 regulator for digital power. This regulator regulates 9V to 5V.</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Google Shape;239;g6bfaa29caf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6bfaa29caf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our control module where the micro-controller software embeds. First the USB connector will receive the request for taking image, then the message will be converted to UART by the USB-UART IC and send to microcontroller for the software to take action. The </a:t>
            </a:r>
            <a:r>
              <a:rPr lang="en"/>
              <a:t>microcontroller then sends the en, dir and step signal via the GPIO output.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Google Shape;255;g6bfaa29caf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6bfaa29caf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Camera Unit</a:t>
            </a:r>
            <a:endParaRPr/>
          </a:p>
          <a:p>
            <a:pPr indent="-317500" lvl="1" marL="914400" rtl="0" algn="l">
              <a:spcBef>
                <a:spcPts val="0"/>
              </a:spcBef>
              <a:spcAft>
                <a:spcPts val="0"/>
              </a:spcAft>
              <a:buSzPts val="1400"/>
              <a:buChar char="-"/>
            </a:pPr>
            <a:r>
              <a:rPr lang="en"/>
              <a:t>Zoom scrollbar</a:t>
            </a:r>
            <a:endParaRPr/>
          </a:p>
          <a:p>
            <a:pPr indent="-317500" lvl="1" marL="914400" rtl="0" algn="l">
              <a:spcBef>
                <a:spcPts val="0"/>
              </a:spcBef>
              <a:spcAft>
                <a:spcPts val="0"/>
              </a:spcAft>
              <a:buSzPts val="1400"/>
              <a:buChar char="-"/>
            </a:pPr>
            <a:r>
              <a:rPr lang="en"/>
              <a:t>Flash light</a:t>
            </a:r>
            <a:endParaRPr/>
          </a:p>
          <a:p>
            <a:pPr indent="-317500" lvl="1" marL="914400" rtl="0" algn="l">
              <a:spcBef>
                <a:spcPts val="0"/>
              </a:spcBef>
              <a:spcAft>
                <a:spcPts val="0"/>
              </a:spcAft>
              <a:buSzPts val="1400"/>
              <a:buChar char="-"/>
            </a:pPr>
            <a:r>
              <a:rPr lang="en"/>
              <a:t>Autofocus</a:t>
            </a:r>
            <a:endParaRPr/>
          </a:p>
          <a:p>
            <a:pPr indent="-317500" lvl="0" marL="457200" rtl="0" algn="l">
              <a:spcBef>
                <a:spcPts val="0"/>
              </a:spcBef>
              <a:spcAft>
                <a:spcPts val="0"/>
              </a:spcAft>
              <a:buSzPts val="1400"/>
              <a:buChar char="-"/>
            </a:pPr>
            <a:r>
              <a:rPr lang="en"/>
              <a:t>Communication Unit</a:t>
            </a:r>
            <a:endParaRPr/>
          </a:p>
          <a:p>
            <a:pPr indent="-317500" lvl="1" marL="914400" rtl="0" algn="l">
              <a:spcBef>
                <a:spcPts val="0"/>
              </a:spcBef>
              <a:spcAft>
                <a:spcPts val="0"/>
              </a:spcAft>
              <a:buSzPts val="1400"/>
              <a:buChar char="-"/>
            </a:pPr>
            <a:r>
              <a:rPr lang="en"/>
              <a:t>USB connection</a:t>
            </a:r>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 name="Shape 260"/>
        <p:cNvGrpSpPr/>
        <p:nvPr/>
      </p:nvGrpSpPr>
      <p:grpSpPr>
        <a:xfrm>
          <a:off x="0" y="0"/>
          <a:ext cx="0" cy="0"/>
          <a:chOff x="0" y="0"/>
          <a:chExt cx="0" cy="0"/>
        </a:xfrm>
      </p:grpSpPr>
      <p:sp>
        <p:nvSpPr>
          <p:cNvPr id="261" name="Google Shape;261;g7abca55db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7abca55db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 name="Shape 104"/>
        <p:cNvGrpSpPr/>
        <p:nvPr/>
      </p:nvGrpSpPr>
      <p:grpSpPr>
        <a:xfrm>
          <a:off x="0" y="0"/>
          <a:ext cx="0" cy="0"/>
          <a:chOff x="0" y="0"/>
          <a:chExt cx="0" cy="0"/>
        </a:xfrm>
      </p:grpSpPr>
      <p:sp>
        <p:nvSpPr>
          <p:cNvPr id="105" name="Google Shape;105;g7abca55dbb_2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7abca55dbb_2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Google Shape;268;g7abca55dbb_3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7abca55dbb_3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 name="Shape 274"/>
        <p:cNvGrpSpPr/>
        <p:nvPr/>
      </p:nvGrpSpPr>
      <p:grpSpPr>
        <a:xfrm>
          <a:off x="0" y="0"/>
          <a:ext cx="0" cy="0"/>
          <a:chOff x="0" y="0"/>
          <a:chExt cx="0" cy="0"/>
        </a:xfrm>
      </p:grpSpPr>
      <p:sp>
        <p:nvSpPr>
          <p:cNvPr id="275" name="Google Shape;275;g7abca55dbb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7abca55db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1" name="Shape 281"/>
        <p:cNvGrpSpPr/>
        <p:nvPr/>
      </p:nvGrpSpPr>
      <p:grpSpPr>
        <a:xfrm>
          <a:off x="0" y="0"/>
          <a:ext cx="0" cy="0"/>
          <a:chOff x="0" y="0"/>
          <a:chExt cx="0" cy="0"/>
        </a:xfrm>
      </p:grpSpPr>
      <p:sp>
        <p:nvSpPr>
          <p:cNvPr id="282" name="Google Shape;282;g7abca55dbb_7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7abca55dbb_7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order to make the motion module to be moving correctly, we tried to simulate step sequence with function generator and ended up having the motor rocking back and forth.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Echo</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Drive a rule with our slider and manually calculated the steps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As per demoed, the system is working properly with all of them functioning</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7" name="Shape 287"/>
        <p:cNvGrpSpPr/>
        <p:nvPr/>
      </p:nvGrpSpPr>
      <p:grpSpPr>
        <a:xfrm>
          <a:off x="0" y="0"/>
          <a:ext cx="0" cy="0"/>
          <a:chOff x="0" y="0"/>
          <a:chExt cx="0" cy="0"/>
        </a:xfrm>
      </p:grpSpPr>
      <p:sp>
        <p:nvSpPr>
          <p:cNvPr id="288" name="Google Shape;288;g7abca55dbb_7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7abca55dbb_7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order to make the motion module to be moving correctly, we tried to simulate step sequence with function generator and ended up having the motor rocking back and forth.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Echo</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Drive a rule with our slider and manually calculated the steps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As per demoed, the system is working properly with all of them functioning</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3" name="Shape 293"/>
        <p:cNvGrpSpPr/>
        <p:nvPr/>
      </p:nvGrpSpPr>
      <p:grpSpPr>
        <a:xfrm>
          <a:off x="0" y="0"/>
          <a:ext cx="0" cy="0"/>
          <a:chOff x="0" y="0"/>
          <a:chExt cx="0" cy="0"/>
        </a:xfrm>
      </p:grpSpPr>
      <p:sp>
        <p:nvSpPr>
          <p:cNvPr id="294" name="Google Shape;294;g7ab92daa75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7ab92daa75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our experiment measuring the step size, we computed this plot of numbers of continuous step versus unit step size. so we take(10,20,50,100 steps at a time), versus the unit step distance. I put a ruler on the slider and used the smartphone microscope to trace how far it drove. Then I divided the displacement by the amount of steps per frame. </a:t>
            </a:r>
            <a:endParaRPr/>
          </a:p>
          <a:p>
            <a:pPr indent="0" lvl="0" marL="0" rtl="0" algn="l">
              <a:spcBef>
                <a:spcPts val="0"/>
              </a:spcBef>
              <a:spcAft>
                <a:spcPts val="0"/>
              </a:spcAft>
              <a:buNone/>
            </a:pPr>
            <a:r>
              <a:rPr lang="en"/>
              <a:t>Expected 9.906 from datasheet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Uniform,</a:t>
            </a:r>
            <a:endParaRPr/>
          </a:p>
          <a:p>
            <a:pPr indent="0" lvl="0" marL="0" rtl="0" algn="l">
              <a:spcBef>
                <a:spcPts val="0"/>
              </a:spcBef>
              <a:spcAft>
                <a:spcPts val="0"/>
              </a:spcAft>
              <a:buNone/>
            </a:pPr>
            <a:r>
              <a:rPr lang="en"/>
              <a:t>As we can tell the unit step distance is close to the expected unit step distance.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9" name="Shape 299"/>
        <p:cNvGrpSpPr/>
        <p:nvPr/>
      </p:nvGrpSpPr>
      <p:grpSpPr>
        <a:xfrm>
          <a:off x="0" y="0"/>
          <a:ext cx="0" cy="0"/>
          <a:chOff x="0" y="0"/>
          <a:chExt cx="0" cy="0"/>
        </a:xfrm>
      </p:grpSpPr>
      <p:sp>
        <p:nvSpPr>
          <p:cNvPr id="300" name="Google Shape;300;g7abca55dbb_2_1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7abca55dbb_2_1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9" name="Shape 309"/>
        <p:cNvGrpSpPr/>
        <p:nvPr/>
      </p:nvGrpSpPr>
      <p:grpSpPr>
        <a:xfrm>
          <a:off x="0" y="0"/>
          <a:ext cx="0" cy="0"/>
          <a:chOff x="0" y="0"/>
          <a:chExt cx="0" cy="0"/>
        </a:xfrm>
      </p:grpSpPr>
      <p:sp>
        <p:nvSpPr>
          <p:cNvPr id="310" name="Google Shape;310;g7aa93e1012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7aa93e101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2"/>
              </a:buClr>
              <a:buSzPts val="1800"/>
              <a:buChar char="-"/>
            </a:pPr>
            <a:r>
              <a:rPr lang="en" sz="1800">
                <a:solidFill>
                  <a:schemeClr val="dk2"/>
                </a:solidFill>
              </a:rPr>
              <a:t>Functions</a:t>
            </a:r>
            <a:endParaRPr sz="1800">
              <a:solidFill>
                <a:schemeClr val="dk2"/>
              </a:solidFill>
            </a:endParaRPr>
          </a:p>
          <a:p>
            <a:pPr indent="-317500" lvl="1" marL="914400" rtl="0" algn="l">
              <a:lnSpc>
                <a:spcPct val="115000"/>
              </a:lnSpc>
              <a:spcBef>
                <a:spcPts val="0"/>
              </a:spcBef>
              <a:spcAft>
                <a:spcPts val="0"/>
              </a:spcAft>
              <a:buClr>
                <a:schemeClr val="dk2"/>
              </a:buClr>
              <a:buSzPts val="1400"/>
              <a:buChar char="-"/>
            </a:pPr>
            <a:r>
              <a:rPr lang="en" sz="1400">
                <a:solidFill>
                  <a:schemeClr val="dk2"/>
                </a:solidFill>
              </a:rPr>
              <a:t>Controlling the motion module</a:t>
            </a:r>
            <a:endParaRPr sz="1400">
              <a:solidFill>
                <a:schemeClr val="dk2"/>
              </a:solidFill>
            </a:endParaRPr>
          </a:p>
          <a:p>
            <a:pPr indent="-317500" lvl="1" marL="914400" rtl="0" algn="l">
              <a:lnSpc>
                <a:spcPct val="115000"/>
              </a:lnSpc>
              <a:spcBef>
                <a:spcPts val="0"/>
              </a:spcBef>
              <a:spcAft>
                <a:spcPts val="0"/>
              </a:spcAft>
              <a:buClr>
                <a:schemeClr val="dk2"/>
              </a:buClr>
              <a:buSzPts val="1400"/>
              <a:buChar char="-"/>
            </a:pPr>
            <a:r>
              <a:rPr lang="en" sz="1400">
                <a:solidFill>
                  <a:schemeClr val="dk2"/>
                </a:solidFill>
              </a:rPr>
              <a:t>Camera App running</a:t>
            </a:r>
            <a:endParaRPr sz="1400">
              <a:solidFill>
                <a:schemeClr val="dk2"/>
              </a:solidFill>
            </a:endParaRPr>
          </a:p>
          <a:p>
            <a:pPr indent="-342900" lvl="0" marL="457200" rtl="0" algn="l">
              <a:lnSpc>
                <a:spcPct val="115000"/>
              </a:lnSpc>
              <a:spcBef>
                <a:spcPts val="0"/>
              </a:spcBef>
              <a:spcAft>
                <a:spcPts val="0"/>
              </a:spcAft>
              <a:buClr>
                <a:schemeClr val="dk2"/>
              </a:buClr>
              <a:buSzPts val="1800"/>
              <a:buChar char="-"/>
            </a:pPr>
            <a:r>
              <a:rPr lang="en" sz="1800">
                <a:solidFill>
                  <a:schemeClr val="dk2"/>
                </a:solidFill>
              </a:rPr>
              <a:t>Features</a:t>
            </a:r>
            <a:endParaRPr sz="1800">
              <a:solidFill>
                <a:schemeClr val="dk2"/>
              </a:solidFill>
            </a:endParaRPr>
          </a:p>
          <a:p>
            <a:pPr indent="-317500" lvl="1" marL="914400" rtl="0" algn="l">
              <a:lnSpc>
                <a:spcPct val="115000"/>
              </a:lnSpc>
              <a:spcBef>
                <a:spcPts val="0"/>
              </a:spcBef>
              <a:spcAft>
                <a:spcPts val="0"/>
              </a:spcAft>
              <a:buClr>
                <a:schemeClr val="dk2"/>
              </a:buClr>
              <a:buSzPts val="1400"/>
              <a:buChar char="-"/>
            </a:pPr>
            <a:r>
              <a:rPr lang="en" sz="1400">
                <a:solidFill>
                  <a:schemeClr val="dk2"/>
                </a:solidFill>
              </a:rPr>
              <a:t>Modularity(al functional modules that could be easily replaced, e.g. new motor, new lens, new phones, new blood? I mean other types of microscopy)</a:t>
            </a:r>
            <a:endParaRPr sz="1400">
              <a:solidFill>
                <a:schemeClr val="dk2"/>
              </a:solidFill>
            </a:endParaRPr>
          </a:p>
          <a:p>
            <a:pPr indent="-317500" lvl="1" marL="914400" rtl="0" algn="l">
              <a:lnSpc>
                <a:spcPct val="115000"/>
              </a:lnSpc>
              <a:spcBef>
                <a:spcPts val="0"/>
              </a:spcBef>
              <a:spcAft>
                <a:spcPts val="0"/>
              </a:spcAft>
              <a:buClr>
                <a:schemeClr val="dk2"/>
              </a:buClr>
              <a:buSzPts val="1400"/>
              <a:buChar char="-"/>
            </a:pPr>
            <a:r>
              <a:rPr lang="en" sz="1400">
                <a:solidFill>
                  <a:schemeClr val="dk2"/>
                </a:solidFill>
              </a:rPr>
              <a:t>User Oriented (all automatic platform, user just need to insert the blood smear and tap buttons)</a:t>
            </a:r>
            <a:endParaRPr sz="1400">
              <a:solidFill>
                <a:schemeClr val="dk2"/>
              </a:solidFill>
            </a:endParaRPr>
          </a:p>
          <a:p>
            <a:pPr indent="-317500" lvl="1" marL="914400" rtl="0" algn="l">
              <a:lnSpc>
                <a:spcPct val="115000"/>
              </a:lnSpc>
              <a:spcBef>
                <a:spcPts val="0"/>
              </a:spcBef>
              <a:spcAft>
                <a:spcPts val="0"/>
              </a:spcAft>
              <a:buClr>
                <a:schemeClr val="dk2"/>
              </a:buClr>
              <a:buSzPts val="1400"/>
              <a:buChar char="-"/>
            </a:pPr>
            <a:r>
              <a:rPr lang="en" sz="1400">
                <a:solidFill>
                  <a:schemeClr val="dk2"/>
                </a:solidFill>
              </a:rPr>
              <a:t>Availability (any Android cell phone is adaptable)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 name="Shape 315"/>
        <p:cNvGrpSpPr/>
        <p:nvPr/>
      </p:nvGrpSpPr>
      <p:grpSpPr>
        <a:xfrm>
          <a:off x="0" y="0"/>
          <a:ext cx="0" cy="0"/>
          <a:chOff x="0" y="0"/>
          <a:chExt cx="0" cy="0"/>
        </a:xfrm>
      </p:grpSpPr>
      <p:sp>
        <p:nvSpPr>
          <p:cNvPr id="316" name="Google Shape;316;g6bfaa29caf_4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6bfaa29caf_4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2"/>
              </a:buClr>
              <a:buSzPts val="1800"/>
              <a:buChar char="-"/>
            </a:pPr>
            <a:r>
              <a:rPr lang="en" sz="1800">
                <a:solidFill>
                  <a:schemeClr val="dk2"/>
                </a:solidFill>
              </a:rPr>
              <a:t>AI for blood analysis</a:t>
            </a:r>
            <a:endParaRPr sz="1800">
              <a:solidFill>
                <a:schemeClr val="dk2"/>
              </a:solidFill>
            </a:endParaRPr>
          </a:p>
          <a:p>
            <a:pPr indent="-317500" lvl="1" marL="914400" rtl="0" algn="l">
              <a:lnSpc>
                <a:spcPct val="115000"/>
              </a:lnSpc>
              <a:spcBef>
                <a:spcPts val="0"/>
              </a:spcBef>
              <a:spcAft>
                <a:spcPts val="0"/>
              </a:spcAft>
              <a:buClr>
                <a:schemeClr val="dk2"/>
              </a:buClr>
              <a:buSzPts val="1400"/>
              <a:buChar char="-"/>
            </a:pPr>
            <a:r>
              <a:rPr lang="en" sz="1400">
                <a:solidFill>
                  <a:schemeClr val="dk2"/>
                </a:solidFill>
              </a:rPr>
              <a:t>Object detection and classification </a:t>
            </a:r>
            <a:endParaRPr sz="1400">
              <a:solidFill>
                <a:schemeClr val="dk2"/>
              </a:solidFill>
            </a:endParaRPr>
          </a:p>
          <a:p>
            <a:pPr indent="-342900" lvl="0" marL="457200" rtl="0" algn="l">
              <a:lnSpc>
                <a:spcPct val="115000"/>
              </a:lnSpc>
              <a:spcBef>
                <a:spcPts val="0"/>
              </a:spcBef>
              <a:spcAft>
                <a:spcPts val="0"/>
              </a:spcAft>
              <a:buClr>
                <a:schemeClr val="dk2"/>
              </a:buClr>
              <a:buSzPts val="1800"/>
              <a:buChar char="-"/>
            </a:pPr>
            <a:r>
              <a:rPr lang="en" sz="1800">
                <a:solidFill>
                  <a:schemeClr val="dk2"/>
                </a:solidFill>
              </a:rPr>
              <a:t>Cloud Functionality and user database</a:t>
            </a:r>
            <a:endParaRPr sz="1800">
              <a:solidFill>
                <a:schemeClr val="dk2"/>
              </a:solidFill>
            </a:endParaRPr>
          </a:p>
          <a:p>
            <a:pPr indent="-317500" lvl="1" marL="914400" rtl="0" algn="l">
              <a:lnSpc>
                <a:spcPct val="115000"/>
              </a:lnSpc>
              <a:spcBef>
                <a:spcPts val="0"/>
              </a:spcBef>
              <a:spcAft>
                <a:spcPts val="0"/>
              </a:spcAft>
              <a:buClr>
                <a:schemeClr val="dk2"/>
              </a:buClr>
              <a:buSzPts val="1400"/>
              <a:buChar char="-"/>
            </a:pPr>
            <a:r>
              <a:rPr lang="en" sz="1400">
                <a:solidFill>
                  <a:schemeClr val="dk2"/>
                </a:solidFill>
              </a:rPr>
              <a:t>Patient Profile and Tracking</a:t>
            </a:r>
            <a:endParaRPr sz="1400">
              <a:solidFill>
                <a:schemeClr val="dk2"/>
              </a:solidFill>
            </a:endParaRPr>
          </a:p>
          <a:p>
            <a:pPr indent="-342900" lvl="0" marL="457200" rtl="0" algn="l">
              <a:lnSpc>
                <a:spcPct val="115000"/>
              </a:lnSpc>
              <a:spcBef>
                <a:spcPts val="0"/>
              </a:spcBef>
              <a:spcAft>
                <a:spcPts val="0"/>
              </a:spcAft>
              <a:buClr>
                <a:schemeClr val="dk2"/>
              </a:buClr>
              <a:buSzPts val="1800"/>
              <a:buChar char="-"/>
            </a:pPr>
            <a:r>
              <a:rPr lang="en" sz="1800">
                <a:solidFill>
                  <a:schemeClr val="dk2"/>
                </a:solidFill>
              </a:rPr>
              <a:t>Patients self-checkup</a:t>
            </a:r>
            <a:endParaRPr sz="1800">
              <a:solidFill>
                <a:schemeClr val="dk2"/>
              </a:solidFill>
            </a:endParaRPr>
          </a:p>
          <a:p>
            <a:pPr indent="-317500" lvl="1" marL="914400" rtl="0" algn="l">
              <a:lnSpc>
                <a:spcPct val="115000"/>
              </a:lnSpc>
              <a:spcBef>
                <a:spcPts val="0"/>
              </a:spcBef>
              <a:spcAft>
                <a:spcPts val="0"/>
              </a:spcAft>
              <a:buClr>
                <a:schemeClr val="dk2"/>
              </a:buClr>
              <a:buSzPts val="1400"/>
              <a:buChar char="-"/>
            </a:pPr>
            <a:r>
              <a:rPr lang="en" sz="1400">
                <a:solidFill>
                  <a:schemeClr val="dk2"/>
                </a:solidFill>
              </a:rPr>
              <a:t>Automatic blood smear preparation </a:t>
            </a:r>
            <a:endParaRPr sz="1400">
              <a:solidFill>
                <a:schemeClr val="dk2"/>
              </a:solidFill>
            </a:endParaRPr>
          </a:p>
          <a:p>
            <a:pPr indent="-342900" lvl="0" marL="457200" rtl="0" algn="l">
              <a:lnSpc>
                <a:spcPct val="115000"/>
              </a:lnSpc>
              <a:spcBef>
                <a:spcPts val="0"/>
              </a:spcBef>
              <a:spcAft>
                <a:spcPts val="0"/>
              </a:spcAft>
              <a:buClr>
                <a:schemeClr val="dk2"/>
              </a:buClr>
              <a:buSzPts val="1800"/>
              <a:buChar char="-"/>
            </a:pPr>
            <a:r>
              <a:rPr lang="en" sz="1800">
                <a:solidFill>
                  <a:schemeClr val="dk2"/>
                </a:solidFill>
              </a:rPr>
              <a:t>Scalable cost </a:t>
            </a:r>
            <a:endParaRPr sz="1800">
              <a:solidFill>
                <a:schemeClr val="dk2"/>
              </a:solidFill>
            </a:endParaRPr>
          </a:p>
          <a:p>
            <a:pPr indent="-317500" lvl="1" marL="914400" rtl="0" algn="l">
              <a:lnSpc>
                <a:spcPct val="115000"/>
              </a:lnSpc>
              <a:spcBef>
                <a:spcPts val="0"/>
              </a:spcBef>
              <a:spcAft>
                <a:spcPts val="0"/>
              </a:spcAft>
              <a:buClr>
                <a:schemeClr val="dk2"/>
              </a:buClr>
              <a:buSzPts val="1400"/>
              <a:buChar char="-"/>
            </a:pPr>
            <a:r>
              <a:rPr lang="en" sz="1400">
                <a:solidFill>
                  <a:schemeClr val="dk2"/>
                </a:solidFill>
              </a:rPr>
              <a:t>Use microstepping or better imaging technique to use cheaper motors</a:t>
            </a:r>
            <a:endParaRPr sz="1400">
              <a:solidFill>
                <a:schemeClr val="dk2"/>
              </a:solidFill>
            </a:endParaRPr>
          </a:p>
          <a:p>
            <a:pPr indent="-317500" lvl="1" marL="914400" rtl="0" algn="l">
              <a:lnSpc>
                <a:spcPct val="115000"/>
              </a:lnSpc>
              <a:spcBef>
                <a:spcPts val="0"/>
              </a:spcBef>
              <a:spcAft>
                <a:spcPts val="0"/>
              </a:spcAft>
              <a:buClr>
                <a:schemeClr val="dk2"/>
              </a:buClr>
              <a:buSzPts val="1400"/>
              <a:buChar char="-"/>
            </a:pPr>
            <a:r>
              <a:rPr lang="en" sz="1400">
                <a:solidFill>
                  <a:schemeClr val="dk2"/>
                </a:solidFill>
              </a:rPr>
              <a:t>Use self designed lens</a:t>
            </a:r>
            <a:endParaRPr sz="1400">
              <a:solidFill>
                <a:schemeClr val="dk2"/>
              </a:solidFill>
            </a:endParaRPr>
          </a:p>
          <a:p>
            <a:pPr indent="-342900" lvl="0" marL="457200" rtl="0" algn="l">
              <a:lnSpc>
                <a:spcPct val="115000"/>
              </a:lnSpc>
              <a:spcBef>
                <a:spcPts val="0"/>
              </a:spcBef>
              <a:spcAft>
                <a:spcPts val="0"/>
              </a:spcAft>
              <a:buClr>
                <a:schemeClr val="dk2"/>
              </a:buClr>
              <a:buSzPts val="1800"/>
              <a:buChar char="-"/>
            </a:pPr>
            <a:r>
              <a:rPr lang="en" sz="1800">
                <a:solidFill>
                  <a:schemeClr val="dk2"/>
                </a:solidFill>
              </a:rPr>
              <a:t>Portability</a:t>
            </a:r>
            <a:endParaRPr sz="1800">
              <a:solidFill>
                <a:schemeClr val="dk2"/>
              </a:solidFill>
            </a:endParaRPr>
          </a:p>
          <a:p>
            <a:pPr indent="-317500" lvl="1" marL="914400" rtl="0" algn="l">
              <a:lnSpc>
                <a:spcPct val="115000"/>
              </a:lnSpc>
              <a:spcBef>
                <a:spcPts val="0"/>
              </a:spcBef>
              <a:spcAft>
                <a:spcPts val="0"/>
              </a:spcAft>
              <a:buClr>
                <a:schemeClr val="dk2"/>
              </a:buClr>
              <a:buSzPts val="1400"/>
              <a:buChar char="-"/>
            </a:pPr>
            <a:r>
              <a:rPr lang="en" sz="1400">
                <a:solidFill>
                  <a:schemeClr val="dk2"/>
                </a:solidFill>
              </a:rPr>
              <a:t>Integrate PCB to one board</a:t>
            </a:r>
            <a:endParaRPr sz="1400">
              <a:solidFill>
                <a:schemeClr val="dk2"/>
              </a:solidFill>
            </a:endParaRPr>
          </a:p>
          <a:p>
            <a:pPr indent="-317500" lvl="1" marL="914400" rtl="0" algn="l">
              <a:lnSpc>
                <a:spcPct val="115000"/>
              </a:lnSpc>
              <a:spcBef>
                <a:spcPts val="0"/>
              </a:spcBef>
              <a:spcAft>
                <a:spcPts val="0"/>
              </a:spcAft>
              <a:buClr>
                <a:schemeClr val="dk2"/>
              </a:buClr>
              <a:buSzPts val="1400"/>
              <a:buChar char="-"/>
            </a:pPr>
            <a:r>
              <a:rPr lang="en" sz="1400">
                <a:solidFill>
                  <a:schemeClr val="dk2"/>
                </a:solidFill>
              </a:rPr>
              <a:t>mechanical system material</a:t>
            </a:r>
            <a:endParaRPr sz="1400">
              <a:solidFill>
                <a:schemeClr val="dk2"/>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3" name="Shape 323"/>
        <p:cNvGrpSpPr/>
        <p:nvPr/>
      </p:nvGrpSpPr>
      <p:grpSpPr>
        <a:xfrm>
          <a:off x="0" y="0"/>
          <a:ext cx="0" cy="0"/>
          <a:chOff x="0" y="0"/>
          <a:chExt cx="0" cy="0"/>
        </a:xfrm>
      </p:grpSpPr>
      <p:sp>
        <p:nvSpPr>
          <p:cNvPr id="324" name="Google Shape;324;g7abca55dbb_2_1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7abca55dbb_2_1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 name="Shape 329"/>
        <p:cNvGrpSpPr/>
        <p:nvPr/>
      </p:nvGrpSpPr>
      <p:grpSpPr>
        <a:xfrm>
          <a:off x="0" y="0"/>
          <a:ext cx="0" cy="0"/>
          <a:chOff x="0" y="0"/>
          <a:chExt cx="0" cy="0"/>
        </a:xfrm>
      </p:grpSpPr>
      <p:sp>
        <p:nvSpPr>
          <p:cNvPr id="330" name="Google Shape;330;g7abca55dbb_5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7abca55dbb_5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 name="Shape 114"/>
        <p:cNvGrpSpPr/>
        <p:nvPr/>
      </p:nvGrpSpPr>
      <p:grpSpPr>
        <a:xfrm>
          <a:off x="0" y="0"/>
          <a:ext cx="0" cy="0"/>
          <a:chOff x="0" y="0"/>
          <a:chExt cx="0" cy="0"/>
        </a:xfrm>
      </p:grpSpPr>
      <p:sp>
        <p:nvSpPr>
          <p:cNvPr id="115" name="Google Shape;115;g7abca55dbb_2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7abca55dbb_2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Google Shape;125;g56d84eb901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56d84eb901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White blood cell counting and differentiating is extremely valuable as it provides doctors with key information for diagnosing many different diseases. </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
              <a:t>white blood cell count is not only a critical </a:t>
            </a:r>
            <a:r>
              <a:rPr lang="en"/>
              <a:t>measurement in diagnosis phase, it’s also quite important as the treatment progresses, in most times doctors constantly need the white blood cell count from the patient in order to monitor the side effect of the chemotherapy thus to adjust  the  treatment plan accordingly . </a:t>
            </a:r>
            <a:r>
              <a:rPr lang="en"/>
              <a:t>This makes immediate feedback necessary….</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g7ab92daa75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7ab92daa75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For over 100 years, doctors have been using hemocytometer which is a glassy slide with grid that’s used to determine the white blood cell ratio, and holding the hemocytometer under a lab microscope to manually differentiate and count the white blood cells. This traditional method has to be operated in a lab, and it’s bulky, expensive and time-consuming. There are also few products out in the market that allows doctors to perform white blood cell counts  in an automated fashion, but all of them cost thousands of bulks and very complex to use. In this project, we built a smartp….</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Google Shape;137;g7abca55dbb_2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7abca55dbb_2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Google Shape;147;g56d84eb901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56d84eb901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our project, we propose to design and build a portable smartphone hemocytometer that enables testing and documentation at the point of care. Using the smartphone's camera with a microscope clip on, the project creates an automatic platform for taking panoramic microscopic images of the blood sample. The project also provides a foundation for future development so that eventually doctors can run a machine learning identification algorithm on the smartphone hemocytometer to differentiate the five different types of white blood cells and complete said important item from blood test that would have taken hours.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Blood smear sample--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Our system captures images of the blood cells slide using smartphone with microscope len clip-on. Since the field of view of a single frame is enough for white blood cell count, the automatic platform linearly moves the blood sample slide in order to capture more regions of the blood sample slide. Our system also includes a mobile application that could control the slider movement and document the images that are captured by the phone camera.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Google Shape;156;g7abca55dbb_2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7abca55dbb_2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 name="Shape 165"/>
        <p:cNvGrpSpPr/>
        <p:nvPr/>
      </p:nvGrpSpPr>
      <p:grpSpPr>
        <a:xfrm>
          <a:off x="0" y="0"/>
          <a:ext cx="0" cy="0"/>
          <a:chOff x="0" y="0"/>
          <a:chExt cx="0" cy="0"/>
        </a:xfrm>
      </p:grpSpPr>
      <p:sp>
        <p:nvSpPr>
          <p:cNvPr id="166" name="Google Shape;166;g7abca55dbb_2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7abca55dbb_2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0" name="Shape 10"/>
        <p:cNvGrpSpPr/>
        <p:nvPr/>
      </p:nvGrpSpPr>
      <p:grpSpPr>
        <a:xfrm>
          <a:off x="0" y="0"/>
          <a:ext cx="0" cy="0"/>
          <a:chOff x="0" y="0"/>
          <a:chExt cx="0" cy="0"/>
        </a:xfrm>
      </p:grpSpPr>
      <p:sp>
        <p:nvSpPr>
          <p:cNvPr id="11" name="Google Shape;11;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2" name="Google Shape;12;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4" name="Google Shape;14;p2"/>
          <p:cNvPicPr preferRelativeResize="0"/>
          <p:nvPr/>
        </p:nvPicPr>
        <p:blipFill>
          <a:blip r:embed="rId2">
            <a:alphaModFix/>
          </a:blip>
          <a:stretch>
            <a:fillRect/>
          </a:stretch>
        </p:blipFill>
        <p:spPr>
          <a:xfrm>
            <a:off x="7097900" y="0"/>
            <a:ext cx="1208150" cy="1208150"/>
          </a:xfrm>
          <a:prstGeom prst="rect">
            <a:avLst/>
          </a:prstGeom>
          <a:noFill/>
          <a:ln>
            <a:noFill/>
          </a:ln>
        </p:spPr>
      </p:pic>
      <p:pic>
        <p:nvPicPr>
          <p:cNvPr id="15" name="Google Shape;15;p2"/>
          <p:cNvPicPr preferRelativeResize="0"/>
          <p:nvPr/>
        </p:nvPicPr>
        <p:blipFill>
          <a:blip r:embed="rId3">
            <a:alphaModFix/>
          </a:blip>
          <a:stretch>
            <a:fillRect/>
          </a:stretch>
        </p:blipFill>
        <p:spPr>
          <a:xfrm>
            <a:off x="0" y="1"/>
            <a:ext cx="2286025" cy="2346400"/>
          </a:xfrm>
          <a:prstGeom prst="rect">
            <a:avLst/>
          </a:prstGeom>
          <a:noFill/>
          <a:ln>
            <a:noFill/>
          </a:ln>
        </p:spPr>
      </p:pic>
      <p:pic>
        <p:nvPicPr>
          <p:cNvPr id="16" name="Google Shape;16;p2"/>
          <p:cNvPicPr preferRelativeResize="0"/>
          <p:nvPr/>
        </p:nvPicPr>
        <p:blipFill>
          <a:blip r:embed="rId4">
            <a:alphaModFix/>
          </a:blip>
          <a:stretch>
            <a:fillRect/>
          </a:stretch>
        </p:blipFill>
        <p:spPr>
          <a:xfrm>
            <a:off x="8613900" y="0"/>
            <a:ext cx="548700" cy="548700"/>
          </a:xfrm>
          <a:prstGeom prst="rect">
            <a:avLst/>
          </a:prstGeom>
          <a:noFill/>
          <a:ln>
            <a:noFill/>
          </a:ln>
        </p:spPr>
      </p:pic>
      <p:pic>
        <p:nvPicPr>
          <p:cNvPr id="17" name="Google Shape;17;p2"/>
          <p:cNvPicPr preferRelativeResize="0"/>
          <p:nvPr/>
        </p:nvPicPr>
        <p:blipFill>
          <a:blip r:embed="rId5">
            <a:alphaModFix/>
          </a:blip>
          <a:stretch>
            <a:fillRect/>
          </a:stretch>
        </p:blipFill>
        <p:spPr>
          <a:xfrm>
            <a:off x="8000700" y="280174"/>
            <a:ext cx="831600" cy="853600"/>
          </a:xfrm>
          <a:prstGeom prst="rect">
            <a:avLst/>
          </a:prstGeom>
          <a:noFill/>
          <a:ln>
            <a:noFill/>
          </a:ln>
        </p:spPr>
      </p:pic>
      <p:pic>
        <p:nvPicPr>
          <p:cNvPr id="18" name="Google Shape;18;p2"/>
          <p:cNvPicPr preferRelativeResize="0"/>
          <p:nvPr/>
        </p:nvPicPr>
        <p:blipFill>
          <a:blip r:embed="rId6">
            <a:alphaModFix/>
          </a:blip>
          <a:stretch>
            <a:fillRect/>
          </a:stretch>
        </p:blipFill>
        <p:spPr>
          <a:xfrm>
            <a:off x="8085829" y="831607"/>
            <a:ext cx="1058168" cy="108614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84" name="Shape 84"/>
        <p:cNvGrpSpPr/>
        <p:nvPr/>
      </p:nvGrpSpPr>
      <p:grpSpPr>
        <a:xfrm>
          <a:off x="0" y="0"/>
          <a:ext cx="0" cy="0"/>
          <a:chOff x="0" y="0"/>
          <a:chExt cx="0" cy="0"/>
        </a:xfrm>
      </p:grpSpPr>
      <p:sp>
        <p:nvSpPr>
          <p:cNvPr id="85" name="Google Shape;8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86" name="Google Shape;8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87" name="Google Shape;8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88" name="Google Shape;88;p11"/>
          <p:cNvPicPr preferRelativeResize="0"/>
          <p:nvPr/>
        </p:nvPicPr>
        <p:blipFill>
          <a:blip r:embed="rId2">
            <a:alphaModFix/>
          </a:blip>
          <a:stretch>
            <a:fillRect/>
          </a:stretch>
        </p:blipFill>
        <p:spPr>
          <a:xfrm>
            <a:off x="7685925" y="0"/>
            <a:ext cx="864070" cy="898356"/>
          </a:xfrm>
          <a:prstGeom prst="rect">
            <a:avLst/>
          </a:prstGeom>
          <a:noFill/>
          <a:ln>
            <a:noFill/>
          </a:ln>
        </p:spPr>
      </p:pic>
      <p:pic>
        <p:nvPicPr>
          <p:cNvPr id="89" name="Google Shape;89;p11"/>
          <p:cNvPicPr preferRelativeResize="0"/>
          <p:nvPr/>
        </p:nvPicPr>
        <p:blipFill>
          <a:blip r:embed="rId3">
            <a:alphaModFix/>
          </a:blip>
          <a:stretch>
            <a:fillRect/>
          </a:stretch>
        </p:blipFill>
        <p:spPr>
          <a:xfrm>
            <a:off x="8770169" y="0"/>
            <a:ext cx="392431" cy="408002"/>
          </a:xfrm>
          <a:prstGeom prst="rect">
            <a:avLst/>
          </a:prstGeom>
          <a:noFill/>
          <a:ln>
            <a:noFill/>
          </a:ln>
        </p:spPr>
      </p:pic>
      <p:pic>
        <p:nvPicPr>
          <p:cNvPr id="90" name="Google Shape;90;p11"/>
          <p:cNvPicPr preferRelativeResize="0"/>
          <p:nvPr/>
        </p:nvPicPr>
        <p:blipFill>
          <a:blip r:embed="rId4">
            <a:alphaModFix/>
          </a:blip>
          <a:stretch>
            <a:fillRect/>
          </a:stretch>
        </p:blipFill>
        <p:spPr>
          <a:xfrm>
            <a:off x="8331608" y="208331"/>
            <a:ext cx="594761" cy="634720"/>
          </a:xfrm>
          <a:prstGeom prst="rect">
            <a:avLst/>
          </a:prstGeom>
          <a:noFill/>
          <a:ln>
            <a:noFill/>
          </a:ln>
        </p:spPr>
      </p:pic>
      <p:pic>
        <p:nvPicPr>
          <p:cNvPr id="91" name="Google Shape;91;p11"/>
          <p:cNvPicPr preferRelativeResize="0"/>
          <p:nvPr/>
        </p:nvPicPr>
        <p:blipFill>
          <a:blip r:embed="rId5">
            <a:alphaModFix/>
          </a:blip>
          <a:stretch>
            <a:fillRect/>
          </a:stretch>
        </p:blipFill>
        <p:spPr>
          <a:xfrm>
            <a:off x="8392492" y="618366"/>
            <a:ext cx="756802" cy="807634"/>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92" name="Shape 92"/>
        <p:cNvGrpSpPr/>
        <p:nvPr/>
      </p:nvGrpSpPr>
      <p:grpSpPr>
        <a:xfrm>
          <a:off x="0" y="0"/>
          <a:ext cx="0" cy="0"/>
          <a:chOff x="0" y="0"/>
          <a:chExt cx="0" cy="0"/>
        </a:xfrm>
      </p:grpSpPr>
      <p:sp>
        <p:nvSpPr>
          <p:cNvPr id="93" name="Google Shape;93;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94" name="Google Shape;94;p12"/>
          <p:cNvPicPr preferRelativeResize="0"/>
          <p:nvPr/>
        </p:nvPicPr>
        <p:blipFill>
          <a:blip r:embed="rId2">
            <a:alphaModFix/>
          </a:blip>
          <a:stretch>
            <a:fillRect/>
          </a:stretch>
        </p:blipFill>
        <p:spPr>
          <a:xfrm>
            <a:off x="7685925" y="0"/>
            <a:ext cx="864070" cy="898356"/>
          </a:xfrm>
          <a:prstGeom prst="rect">
            <a:avLst/>
          </a:prstGeom>
          <a:noFill/>
          <a:ln>
            <a:noFill/>
          </a:ln>
        </p:spPr>
      </p:pic>
      <p:pic>
        <p:nvPicPr>
          <p:cNvPr id="95" name="Google Shape;95;p12"/>
          <p:cNvPicPr preferRelativeResize="0"/>
          <p:nvPr/>
        </p:nvPicPr>
        <p:blipFill>
          <a:blip r:embed="rId3">
            <a:alphaModFix/>
          </a:blip>
          <a:stretch>
            <a:fillRect/>
          </a:stretch>
        </p:blipFill>
        <p:spPr>
          <a:xfrm>
            <a:off x="8770169" y="0"/>
            <a:ext cx="392431" cy="408002"/>
          </a:xfrm>
          <a:prstGeom prst="rect">
            <a:avLst/>
          </a:prstGeom>
          <a:noFill/>
          <a:ln>
            <a:noFill/>
          </a:ln>
        </p:spPr>
      </p:pic>
      <p:pic>
        <p:nvPicPr>
          <p:cNvPr id="96" name="Google Shape;96;p12"/>
          <p:cNvPicPr preferRelativeResize="0"/>
          <p:nvPr/>
        </p:nvPicPr>
        <p:blipFill>
          <a:blip r:embed="rId4">
            <a:alphaModFix/>
          </a:blip>
          <a:stretch>
            <a:fillRect/>
          </a:stretch>
        </p:blipFill>
        <p:spPr>
          <a:xfrm>
            <a:off x="8331608" y="208331"/>
            <a:ext cx="594761" cy="634720"/>
          </a:xfrm>
          <a:prstGeom prst="rect">
            <a:avLst/>
          </a:prstGeom>
          <a:noFill/>
          <a:ln>
            <a:noFill/>
          </a:ln>
        </p:spPr>
      </p:pic>
      <p:pic>
        <p:nvPicPr>
          <p:cNvPr id="97" name="Google Shape;97;p12"/>
          <p:cNvPicPr preferRelativeResize="0"/>
          <p:nvPr/>
        </p:nvPicPr>
        <p:blipFill>
          <a:blip r:embed="rId5">
            <a:alphaModFix/>
          </a:blip>
          <a:stretch>
            <a:fillRect/>
          </a:stretch>
        </p:blipFill>
        <p:spPr>
          <a:xfrm>
            <a:off x="8392492" y="618366"/>
            <a:ext cx="756802" cy="80763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9" name="Shape 19"/>
        <p:cNvGrpSpPr/>
        <p:nvPr/>
      </p:nvGrpSpPr>
      <p:grpSpPr>
        <a:xfrm>
          <a:off x="0" y="0"/>
          <a:ext cx="0" cy="0"/>
          <a:chOff x="0" y="0"/>
          <a:chExt cx="0" cy="0"/>
        </a:xfrm>
      </p:grpSpPr>
      <p:sp>
        <p:nvSpPr>
          <p:cNvPr id="20" name="Google Shape;20;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1" name="Google Shape;21;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22" name="Google Shape;22;p3"/>
          <p:cNvPicPr preferRelativeResize="0"/>
          <p:nvPr/>
        </p:nvPicPr>
        <p:blipFill>
          <a:blip r:embed="rId2">
            <a:alphaModFix/>
          </a:blip>
          <a:stretch>
            <a:fillRect/>
          </a:stretch>
        </p:blipFill>
        <p:spPr>
          <a:xfrm>
            <a:off x="0" y="1"/>
            <a:ext cx="2286025" cy="2346400"/>
          </a:xfrm>
          <a:prstGeom prst="rect">
            <a:avLst/>
          </a:prstGeom>
          <a:noFill/>
          <a:ln>
            <a:noFill/>
          </a:ln>
        </p:spPr>
      </p:pic>
      <p:pic>
        <p:nvPicPr>
          <p:cNvPr id="23" name="Google Shape;23;p3"/>
          <p:cNvPicPr preferRelativeResize="0"/>
          <p:nvPr/>
        </p:nvPicPr>
        <p:blipFill>
          <a:blip r:embed="rId3">
            <a:alphaModFix/>
          </a:blip>
          <a:stretch>
            <a:fillRect/>
          </a:stretch>
        </p:blipFill>
        <p:spPr>
          <a:xfrm>
            <a:off x="7097900" y="0"/>
            <a:ext cx="1208150" cy="1208150"/>
          </a:xfrm>
          <a:prstGeom prst="rect">
            <a:avLst/>
          </a:prstGeom>
          <a:noFill/>
          <a:ln>
            <a:noFill/>
          </a:ln>
        </p:spPr>
      </p:pic>
      <p:pic>
        <p:nvPicPr>
          <p:cNvPr id="24" name="Google Shape;24;p3"/>
          <p:cNvPicPr preferRelativeResize="0"/>
          <p:nvPr/>
        </p:nvPicPr>
        <p:blipFill>
          <a:blip r:embed="rId3">
            <a:alphaModFix/>
          </a:blip>
          <a:stretch>
            <a:fillRect/>
          </a:stretch>
        </p:blipFill>
        <p:spPr>
          <a:xfrm>
            <a:off x="7097900" y="0"/>
            <a:ext cx="1208150" cy="1208150"/>
          </a:xfrm>
          <a:prstGeom prst="rect">
            <a:avLst/>
          </a:prstGeom>
          <a:noFill/>
          <a:ln>
            <a:noFill/>
          </a:ln>
        </p:spPr>
      </p:pic>
      <p:pic>
        <p:nvPicPr>
          <p:cNvPr id="25" name="Google Shape;25;p3"/>
          <p:cNvPicPr preferRelativeResize="0"/>
          <p:nvPr/>
        </p:nvPicPr>
        <p:blipFill>
          <a:blip r:embed="rId4">
            <a:alphaModFix/>
          </a:blip>
          <a:stretch>
            <a:fillRect/>
          </a:stretch>
        </p:blipFill>
        <p:spPr>
          <a:xfrm>
            <a:off x="8613900" y="0"/>
            <a:ext cx="548700" cy="548700"/>
          </a:xfrm>
          <a:prstGeom prst="rect">
            <a:avLst/>
          </a:prstGeom>
          <a:noFill/>
          <a:ln>
            <a:noFill/>
          </a:ln>
        </p:spPr>
      </p:pic>
      <p:pic>
        <p:nvPicPr>
          <p:cNvPr id="26" name="Google Shape;26;p3"/>
          <p:cNvPicPr preferRelativeResize="0"/>
          <p:nvPr/>
        </p:nvPicPr>
        <p:blipFill>
          <a:blip r:embed="rId5">
            <a:alphaModFix/>
          </a:blip>
          <a:stretch>
            <a:fillRect/>
          </a:stretch>
        </p:blipFill>
        <p:spPr>
          <a:xfrm>
            <a:off x="8000700" y="280174"/>
            <a:ext cx="831600" cy="853600"/>
          </a:xfrm>
          <a:prstGeom prst="rect">
            <a:avLst/>
          </a:prstGeom>
          <a:noFill/>
          <a:ln>
            <a:noFill/>
          </a:ln>
        </p:spPr>
      </p:pic>
      <p:pic>
        <p:nvPicPr>
          <p:cNvPr id="27" name="Google Shape;27;p3"/>
          <p:cNvPicPr preferRelativeResize="0"/>
          <p:nvPr/>
        </p:nvPicPr>
        <p:blipFill>
          <a:blip r:embed="rId6">
            <a:alphaModFix/>
          </a:blip>
          <a:stretch>
            <a:fillRect/>
          </a:stretch>
        </p:blipFill>
        <p:spPr>
          <a:xfrm>
            <a:off x="8085829" y="831607"/>
            <a:ext cx="1058168" cy="108614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8" name="Shape 28"/>
        <p:cNvGrpSpPr/>
        <p:nvPr/>
      </p:nvGrpSpPr>
      <p:grpSpPr>
        <a:xfrm>
          <a:off x="0" y="0"/>
          <a:ext cx="0" cy="0"/>
          <a:chOff x="0" y="0"/>
          <a:chExt cx="0" cy="0"/>
        </a:xfrm>
      </p:grpSpPr>
      <p:sp>
        <p:nvSpPr>
          <p:cNvPr id="29" name="Google Shape;29;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0" name="Google Shape;30;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31" name="Google Shape;31;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32" name="Google Shape;32;p4"/>
          <p:cNvPicPr preferRelativeResize="0"/>
          <p:nvPr/>
        </p:nvPicPr>
        <p:blipFill>
          <a:blip r:embed="rId2">
            <a:alphaModFix/>
          </a:blip>
          <a:stretch>
            <a:fillRect/>
          </a:stretch>
        </p:blipFill>
        <p:spPr>
          <a:xfrm>
            <a:off x="7685925" y="0"/>
            <a:ext cx="864070" cy="898356"/>
          </a:xfrm>
          <a:prstGeom prst="rect">
            <a:avLst/>
          </a:prstGeom>
          <a:noFill/>
          <a:ln>
            <a:noFill/>
          </a:ln>
        </p:spPr>
      </p:pic>
      <p:pic>
        <p:nvPicPr>
          <p:cNvPr id="33" name="Google Shape;33;p4"/>
          <p:cNvPicPr preferRelativeResize="0"/>
          <p:nvPr/>
        </p:nvPicPr>
        <p:blipFill>
          <a:blip r:embed="rId3">
            <a:alphaModFix/>
          </a:blip>
          <a:stretch>
            <a:fillRect/>
          </a:stretch>
        </p:blipFill>
        <p:spPr>
          <a:xfrm>
            <a:off x="8770169" y="0"/>
            <a:ext cx="392431" cy="408002"/>
          </a:xfrm>
          <a:prstGeom prst="rect">
            <a:avLst/>
          </a:prstGeom>
          <a:noFill/>
          <a:ln>
            <a:noFill/>
          </a:ln>
        </p:spPr>
      </p:pic>
      <p:pic>
        <p:nvPicPr>
          <p:cNvPr id="34" name="Google Shape;34;p4"/>
          <p:cNvPicPr preferRelativeResize="0"/>
          <p:nvPr/>
        </p:nvPicPr>
        <p:blipFill>
          <a:blip r:embed="rId4">
            <a:alphaModFix/>
          </a:blip>
          <a:stretch>
            <a:fillRect/>
          </a:stretch>
        </p:blipFill>
        <p:spPr>
          <a:xfrm>
            <a:off x="8331608" y="208331"/>
            <a:ext cx="594761" cy="634720"/>
          </a:xfrm>
          <a:prstGeom prst="rect">
            <a:avLst/>
          </a:prstGeom>
          <a:noFill/>
          <a:ln>
            <a:noFill/>
          </a:ln>
        </p:spPr>
      </p:pic>
      <p:pic>
        <p:nvPicPr>
          <p:cNvPr id="35" name="Google Shape;35;p4"/>
          <p:cNvPicPr preferRelativeResize="0"/>
          <p:nvPr/>
        </p:nvPicPr>
        <p:blipFill>
          <a:blip r:embed="rId5">
            <a:alphaModFix/>
          </a:blip>
          <a:stretch>
            <a:fillRect/>
          </a:stretch>
        </p:blipFill>
        <p:spPr>
          <a:xfrm>
            <a:off x="8392492" y="618366"/>
            <a:ext cx="756802" cy="80763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36" name="Shape 36"/>
        <p:cNvGrpSpPr/>
        <p:nvPr/>
      </p:nvGrpSpPr>
      <p:grpSpPr>
        <a:xfrm>
          <a:off x="0" y="0"/>
          <a:ext cx="0" cy="0"/>
          <a:chOff x="0" y="0"/>
          <a:chExt cx="0" cy="0"/>
        </a:xfrm>
      </p:grpSpPr>
      <p:sp>
        <p:nvSpPr>
          <p:cNvPr id="37" name="Google Shape;37;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8" name="Google Shape;38;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9" name="Google Shape;39;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40" name="Google Shape;40;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41" name="Google Shape;41;p5"/>
          <p:cNvPicPr preferRelativeResize="0"/>
          <p:nvPr/>
        </p:nvPicPr>
        <p:blipFill>
          <a:blip r:embed="rId2">
            <a:alphaModFix/>
          </a:blip>
          <a:stretch>
            <a:fillRect/>
          </a:stretch>
        </p:blipFill>
        <p:spPr>
          <a:xfrm>
            <a:off x="7685925" y="0"/>
            <a:ext cx="864070" cy="898356"/>
          </a:xfrm>
          <a:prstGeom prst="rect">
            <a:avLst/>
          </a:prstGeom>
          <a:noFill/>
          <a:ln>
            <a:noFill/>
          </a:ln>
        </p:spPr>
      </p:pic>
      <p:pic>
        <p:nvPicPr>
          <p:cNvPr id="42" name="Google Shape;42;p5"/>
          <p:cNvPicPr preferRelativeResize="0"/>
          <p:nvPr/>
        </p:nvPicPr>
        <p:blipFill>
          <a:blip r:embed="rId3">
            <a:alphaModFix/>
          </a:blip>
          <a:stretch>
            <a:fillRect/>
          </a:stretch>
        </p:blipFill>
        <p:spPr>
          <a:xfrm>
            <a:off x="8770169" y="0"/>
            <a:ext cx="392431" cy="408002"/>
          </a:xfrm>
          <a:prstGeom prst="rect">
            <a:avLst/>
          </a:prstGeom>
          <a:noFill/>
          <a:ln>
            <a:noFill/>
          </a:ln>
        </p:spPr>
      </p:pic>
      <p:pic>
        <p:nvPicPr>
          <p:cNvPr id="43" name="Google Shape;43;p5"/>
          <p:cNvPicPr preferRelativeResize="0"/>
          <p:nvPr/>
        </p:nvPicPr>
        <p:blipFill>
          <a:blip r:embed="rId4">
            <a:alphaModFix/>
          </a:blip>
          <a:stretch>
            <a:fillRect/>
          </a:stretch>
        </p:blipFill>
        <p:spPr>
          <a:xfrm>
            <a:off x="8331608" y="208331"/>
            <a:ext cx="594761" cy="634720"/>
          </a:xfrm>
          <a:prstGeom prst="rect">
            <a:avLst/>
          </a:prstGeom>
          <a:noFill/>
          <a:ln>
            <a:noFill/>
          </a:ln>
        </p:spPr>
      </p:pic>
      <p:pic>
        <p:nvPicPr>
          <p:cNvPr id="44" name="Google Shape;44;p5"/>
          <p:cNvPicPr preferRelativeResize="0"/>
          <p:nvPr/>
        </p:nvPicPr>
        <p:blipFill>
          <a:blip r:embed="rId5">
            <a:alphaModFix/>
          </a:blip>
          <a:stretch>
            <a:fillRect/>
          </a:stretch>
        </p:blipFill>
        <p:spPr>
          <a:xfrm>
            <a:off x="8392492" y="618366"/>
            <a:ext cx="756802" cy="80763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5" name="Shape 45"/>
        <p:cNvGrpSpPr/>
        <p:nvPr/>
      </p:nvGrpSpPr>
      <p:grpSpPr>
        <a:xfrm>
          <a:off x="0" y="0"/>
          <a:ext cx="0" cy="0"/>
          <a:chOff x="0" y="0"/>
          <a:chExt cx="0" cy="0"/>
        </a:xfrm>
      </p:grpSpPr>
      <p:sp>
        <p:nvSpPr>
          <p:cNvPr id="46" name="Google Shape;4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7" name="Google Shape;4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48" name="Google Shape;48;p6"/>
          <p:cNvPicPr preferRelativeResize="0"/>
          <p:nvPr/>
        </p:nvPicPr>
        <p:blipFill>
          <a:blip r:embed="rId2">
            <a:alphaModFix/>
          </a:blip>
          <a:stretch>
            <a:fillRect/>
          </a:stretch>
        </p:blipFill>
        <p:spPr>
          <a:xfrm>
            <a:off x="7685925" y="0"/>
            <a:ext cx="864070" cy="898356"/>
          </a:xfrm>
          <a:prstGeom prst="rect">
            <a:avLst/>
          </a:prstGeom>
          <a:noFill/>
          <a:ln>
            <a:noFill/>
          </a:ln>
        </p:spPr>
      </p:pic>
      <p:pic>
        <p:nvPicPr>
          <p:cNvPr id="49" name="Google Shape;49;p6"/>
          <p:cNvPicPr preferRelativeResize="0"/>
          <p:nvPr/>
        </p:nvPicPr>
        <p:blipFill>
          <a:blip r:embed="rId3">
            <a:alphaModFix/>
          </a:blip>
          <a:stretch>
            <a:fillRect/>
          </a:stretch>
        </p:blipFill>
        <p:spPr>
          <a:xfrm>
            <a:off x="8770169" y="0"/>
            <a:ext cx="392431" cy="408002"/>
          </a:xfrm>
          <a:prstGeom prst="rect">
            <a:avLst/>
          </a:prstGeom>
          <a:noFill/>
          <a:ln>
            <a:noFill/>
          </a:ln>
        </p:spPr>
      </p:pic>
      <p:pic>
        <p:nvPicPr>
          <p:cNvPr id="50" name="Google Shape;50;p6"/>
          <p:cNvPicPr preferRelativeResize="0"/>
          <p:nvPr/>
        </p:nvPicPr>
        <p:blipFill>
          <a:blip r:embed="rId4">
            <a:alphaModFix/>
          </a:blip>
          <a:stretch>
            <a:fillRect/>
          </a:stretch>
        </p:blipFill>
        <p:spPr>
          <a:xfrm>
            <a:off x="8331608" y="208331"/>
            <a:ext cx="594761" cy="634720"/>
          </a:xfrm>
          <a:prstGeom prst="rect">
            <a:avLst/>
          </a:prstGeom>
          <a:noFill/>
          <a:ln>
            <a:noFill/>
          </a:ln>
        </p:spPr>
      </p:pic>
      <p:pic>
        <p:nvPicPr>
          <p:cNvPr id="51" name="Google Shape;51;p6"/>
          <p:cNvPicPr preferRelativeResize="0"/>
          <p:nvPr/>
        </p:nvPicPr>
        <p:blipFill>
          <a:blip r:embed="rId5">
            <a:alphaModFix/>
          </a:blip>
          <a:stretch>
            <a:fillRect/>
          </a:stretch>
        </p:blipFill>
        <p:spPr>
          <a:xfrm>
            <a:off x="8392492" y="618366"/>
            <a:ext cx="756802" cy="80763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With cute cells">
  <p:cSld name="ONE_COLUMN_TEXT">
    <p:spTree>
      <p:nvGrpSpPr>
        <p:cNvPr id="52" name="Shape 52"/>
        <p:cNvGrpSpPr/>
        <p:nvPr/>
      </p:nvGrpSpPr>
      <p:grpSpPr>
        <a:xfrm>
          <a:off x="0" y="0"/>
          <a:ext cx="0" cy="0"/>
          <a:chOff x="0" y="0"/>
          <a:chExt cx="0" cy="0"/>
        </a:xfrm>
      </p:grpSpPr>
      <p:sp>
        <p:nvSpPr>
          <p:cNvPr id="53" name="Google Shape;53;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54" name="Google Shape;54;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55" name="Google Shape;55;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56" name="Google Shape;56;p7"/>
          <p:cNvPicPr preferRelativeResize="0"/>
          <p:nvPr/>
        </p:nvPicPr>
        <p:blipFill>
          <a:blip r:embed="rId2">
            <a:alphaModFix/>
          </a:blip>
          <a:stretch>
            <a:fillRect/>
          </a:stretch>
        </p:blipFill>
        <p:spPr>
          <a:xfrm>
            <a:off x="7685925" y="0"/>
            <a:ext cx="864070" cy="898356"/>
          </a:xfrm>
          <a:prstGeom prst="rect">
            <a:avLst/>
          </a:prstGeom>
          <a:noFill/>
          <a:ln>
            <a:noFill/>
          </a:ln>
        </p:spPr>
      </p:pic>
      <p:pic>
        <p:nvPicPr>
          <p:cNvPr id="57" name="Google Shape;57;p7"/>
          <p:cNvPicPr preferRelativeResize="0"/>
          <p:nvPr/>
        </p:nvPicPr>
        <p:blipFill>
          <a:blip r:embed="rId3">
            <a:alphaModFix/>
          </a:blip>
          <a:stretch>
            <a:fillRect/>
          </a:stretch>
        </p:blipFill>
        <p:spPr>
          <a:xfrm>
            <a:off x="8770169" y="0"/>
            <a:ext cx="392431" cy="408002"/>
          </a:xfrm>
          <a:prstGeom prst="rect">
            <a:avLst/>
          </a:prstGeom>
          <a:noFill/>
          <a:ln>
            <a:noFill/>
          </a:ln>
        </p:spPr>
      </p:pic>
      <p:pic>
        <p:nvPicPr>
          <p:cNvPr id="58" name="Google Shape;58;p7"/>
          <p:cNvPicPr preferRelativeResize="0"/>
          <p:nvPr/>
        </p:nvPicPr>
        <p:blipFill>
          <a:blip r:embed="rId4">
            <a:alphaModFix/>
          </a:blip>
          <a:stretch>
            <a:fillRect/>
          </a:stretch>
        </p:blipFill>
        <p:spPr>
          <a:xfrm>
            <a:off x="8331608" y="208331"/>
            <a:ext cx="594761" cy="634720"/>
          </a:xfrm>
          <a:prstGeom prst="rect">
            <a:avLst/>
          </a:prstGeom>
          <a:noFill/>
          <a:ln>
            <a:noFill/>
          </a:ln>
        </p:spPr>
      </p:pic>
      <p:pic>
        <p:nvPicPr>
          <p:cNvPr id="59" name="Google Shape;59;p7"/>
          <p:cNvPicPr preferRelativeResize="0"/>
          <p:nvPr/>
        </p:nvPicPr>
        <p:blipFill>
          <a:blip r:embed="rId5">
            <a:alphaModFix/>
          </a:blip>
          <a:stretch>
            <a:fillRect/>
          </a:stretch>
        </p:blipFill>
        <p:spPr>
          <a:xfrm>
            <a:off x="8392492" y="618366"/>
            <a:ext cx="756802" cy="80763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60" name="Shape 60"/>
        <p:cNvGrpSpPr/>
        <p:nvPr/>
      </p:nvGrpSpPr>
      <p:grpSpPr>
        <a:xfrm>
          <a:off x="0" y="0"/>
          <a:ext cx="0" cy="0"/>
          <a:chOff x="0" y="0"/>
          <a:chExt cx="0" cy="0"/>
        </a:xfrm>
      </p:grpSpPr>
      <p:sp>
        <p:nvSpPr>
          <p:cNvPr id="61" name="Google Shape;61;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62" name="Google Shape;62;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63" name="Google Shape;63;p8"/>
          <p:cNvPicPr preferRelativeResize="0"/>
          <p:nvPr/>
        </p:nvPicPr>
        <p:blipFill>
          <a:blip r:embed="rId2">
            <a:alphaModFix/>
          </a:blip>
          <a:stretch>
            <a:fillRect/>
          </a:stretch>
        </p:blipFill>
        <p:spPr>
          <a:xfrm>
            <a:off x="7685925" y="0"/>
            <a:ext cx="864070" cy="898356"/>
          </a:xfrm>
          <a:prstGeom prst="rect">
            <a:avLst/>
          </a:prstGeom>
          <a:noFill/>
          <a:ln>
            <a:noFill/>
          </a:ln>
        </p:spPr>
      </p:pic>
      <p:pic>
        <p:nvPicPr>
          <p:cNvPr id="64" name="Google Shape;64;p8"/>
          <p:cNvPicPr preferRelativeResize="0"/>
          <p:nvPr/>
        </p:nvPicPr>
        <p:blipFill>
          <a:blip r:embed="rId3">
            <a:alphaModFix/>
          </a:blip>
          <a:stretch>
            <a:fillRect/>
          </a:stretch>
        </p:blipFill>
        <p:spPr>
          <a:xfrm>
            <a:off x="8770169" y="0"/>
            <a:ext cx="392431" cy="408002"/>
          </a:xfrm>
          <a:prstGeom prst="rect">
            <a:avLst/>
          </a:prstGeom>
          <a:noFill/>
          <a:ln>
            <a:noFill/>
          </a:ln>
        </p:spPr>
      </p:pic>
      <p:pic>
        <p:nvPicPr>
          <p:cNvPr id="65" name="Google Shape;65;p8"/>
          <p:cNvPicPr preferRelativeResize="0"/>
          <p:nvPr/>
        </p:nvPicPr>
        <p:blipFill>
          <a:blip r:embed="rId4">
            <a:alphaModFix/>
          </a:blip>
          <a:stretch>
            <a:fillRect/>
          </a:stretch>
        </p:blipFill>
        <p:spPr>
          <a:xfrm>
            <a:off x="8331608" y="208331"/>
            <a:ext cx="594761" cy="634720"/>
          </a:xfrm>
          <a:prstGeom prst="rect">
            <a:avLst/>
          </a:prstGeom>
          <a:noFill/>
          <a:ln>
            <a:noFill/>
          </a:ln>
        </p:spPr>
      </p:pic>
      <p:pic>
        <p:nvPicPr>
          <p:cNvPr id="66" name="Google Shape;66;p8"/>
          <p:cNvPicPr preferRelativeResize="0"/>
          <p:nvPr/>
        </p:nvPicPr>
        <p:blipFill>
          <a:blip r:embed="rId5">
            <a:alphaModFix/>
          </a:blip>
          <a:stretch>
            <a:fillRect/>
          </a:stretch>
        </p:blipFill>
        <p:spPr>
          <a:xfrm>
            <a:off x="8392492" y="618366"/>
            <a:ext cx="756802" cy="80763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67" name="Shape 67"/>
        <p:cNvGrpSpPr/>
        <p:nvPr/>
      </p:nvGrpSpPr>
      <p:grpSpPr>
        <a:xfrm>
          <a:off x="0" y="0"/>
          <a:ext cx="0" cy="0"/>
          <a:chOff x="0" y="0"/>
          <a:chExt cx="0" cy="0"/>
        </a:xfrm>
      </p:grpSpPr>
      <p:sp>
        <p:nvSpPr>
          <p:cNvPr id="68" name="Google Shape;68;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70" name="Google Shape;70;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71" name="Google Shape;71;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72" name="Google Shape;72;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73" name="Google Shape;73;p9"/>
          <p:cNvPicPr preferRelativeResize="0"/>
          <p:nvPr/>
        </p:nvPicPr>
        <p:blipFill>
          <a:blip r:embed="rId2">
            <a:alphaModFix/>
          </a:blip>
          <a:stretch>
            <a:fillRect/>
          </a:stretch>
        </p:blipFill>
        <p:spPr>
          <a:xfrm>
            <a:off x="7685925" y="0"/>
            <a:ext cx="864070" cy="898356"/>
          </a:xfrm>
          <a:prstGeom prst="rect">
            <a:avLst/>
          </a:prstGeom>
          <a:noFill/>
          <a:ln>
            <a:noFill/>
          </a:ln>
        </p:spPr>
      </p:pic>
      <p:pic>
        <p:nvPicPr>
          <p:cNvPr id="74" name="Google Shape;74;p9"/>
          <p:cNvPicPr preferRelativeResize="0"/>
          <p:nvPr/>
        </p:nvPicPr>
        <p:blipFill>
          <a:blip r:embed="rId3">
            <a:alphaModFix/>
          </a:blip>
          <a:stretch>
            <a:fillRect/>
          </a:stretch>
        </p:blipFill>
        <p:spPr>
          <a:xfrm>
            <a:off x="8770169" y="0"/>
            <a:ext cx="392431" cy="408002"/>
          </a:xfrm>
          <a:prstGeom prst="rect">
            <a:avLst/>
          </a:prstGeom>
          <a:noFill/>
          <a:ln>
            <a:noFill/>
          </a:ln>
        </p:spPr>
      </p:pic>
      <p:pic>
        <p:nvPicPr>
          <p:cNvPr id="75" name="Google Shape;75;p9"/>
          <p:cNvPicPr preferRelativeResize="0"/>
          <p:nvPr/>
        </p:nvPicPr>
        <p:blipFill>
          <a:blip r:embed="rId4">
            <a:alphaModFix/>
          </a:blip>
          <a:stretch>
            <a:fillRect/>
          </a:stretch>
        </p:blipFill>
        <p:spPr>
          <a:xfrm>
            <a:off x="8331608" y="208331"/>
            <a:ext cx="594761" cy="634720"/>
          </a:xfrm>
          <a:prstGeom prst="rect">
            <a:avLst/>
          </a:prstGeom>
          <a:noFill/>
          <a:ln>
            <a:noFill/>
          </a:ln>
        </p:spPr>
      </p:pic>
      <p:pic>
        <p:nvPicPr>
          <p:cNvPr id="76" name="Google Shape;76;p9"/>
          <p:cNvPicPr preferRelativeResize="0"/>
          <p:nvPr/>
        </p:nvPicPr>
        <p:blipFill>
          <a:blip r:embed="rId5">
            <a:alphaModFix/>
          </a:blip>
          <a:stretch>
            <a:fillRect/>
          </a:stretch>
        </p:blipFill>
        <p:spPr>
          <a:xfrm>
            <a:off x="8392492" y="618366"/>
            <a:ext cx="756802" cy="807634"/>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77" name="Shape 77"/>
        <p:cNvGrpSpPr/>
        <p:nvPr/>
      </p:nvGrpSpPr>
      <p:grpSpPr>
        <a:xfrm>
          <a:off x="0" y="0"/>
          <a:ext cx="0" cy="0"/>
          <a:chOff x="0" y="0"/>
          <a:chExt cx="0" cy="0"/>
        </a:xfrm>
      </p:grpSpPr>
      <p:sp>
        <p:nvSpPr>
          <p:cNvPr id="78" name="Google Shape;78;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79" name="Google Shape;79;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80" name="Google Shape;80;p10"/>
          <p:cNvPicPr preferRelativeResize="0"/>
          <p:nvPr/>
        </p:nvPicPr>
        <p:blipFill>
          <a:blip r:embed="rId2">
            <a:alphaModFix/>
          </a:blip>
          <a:stretch>
            <a:fillRect/>
          </a:stretch>
        </p:blipFill>
        <p:spPr>
          <a:xfrm>
            <a:off x="7685925" y="0"/>
            <a:ext cx="864070" cy="898356"/>
          </a:xfrm>
          <a:prstGeom prst="rect">
            <a:avLst/>
          </a:prstGeom>
          <a:noFill/>
          <a:ln>
            <a:noFill/>
          </a:ln>
        </p:spPr>
      </p:pic>
      <p:pic>
        <p:nvPicPr>
          <p:cNvPr id="81" name="Google Shape;81;p10"/>
          <p:cNvPicPr preferRelativeResize="0"/>
          <p:nvPr/>
        </p:nvPicPr>
        <p:blipFill>
          <a:blip r:embed="rId3">
            <a:alphaModFix/>
          </a:blip>
          <a:stretch>
            <a:fillRect/>
          </a:stretch>
        </p:blipFill>
        <p:spPr>
          <a:xfrm>
            <a:off x="8770169" y="0"/>
            <a:ext cx="392431" cy="408002"/>
          </a:xfrm>
          <a:prstGeom prst="rect">
            <a:avLst/>
          </a:prstGeom>
          <a:noFill/>
          <a:ln>
            <a:noFill/>
          </a:ln>
        </p:spPr>
      </p:pic>
      <p:pic>
        <p:nvPicPr>
          <p:cNvPr id="82" name="Google Shape;82;p10"/>
          <p:cNvPicPr preferRelativeResize="0"/>
          <p:nvPr/>
        </p:nvPicPr>
        <p:blipFill>
          <a:blip r:embed="rId4">
            <a:alphaModFix/>
          </a:blip>
          <a:stretch>
            <a:fillRect/>
          </a:stretch>
        </p:blipFill>
        <p:spPr>
          <a:xfrm>
            <a:off x="8331608" y="208331"/>
            <a:ext cx="594761" cy="634720"/>
          </a:xfrm>
          <a:prstGeom prst="rect">
            <a:avLst/>
          </a:prstGeom>
          <a:noFill/>
          <a:ln>
            <a:noFill/>
          </a:ln>
        </p:spPr>
      </p:pic>
      <p:pic>
        <p:nvPicPr>
          <p:cNvPr id="83" name="Google Shape;83;p10"/>
          <p:cNvPicPr preferRelativeResize="0"/>
          <p:nvPr/>
        </p:nvPicPr>
        <p:blipFill>
          <a:blip r:embed="rId5">
            <a:alphaModFix/>
          </a:blip>
          <a:stretch>
            <a:fillRect/>
          </a:stretch>
        </p:blipFill>
        <p:spPr>
          <a:xfrm>
            <a:off x="8392492" y="618366"/>
            <a:ext cx="756802" cy="807634"/>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9.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pic>
        <p:nvPicPr>
          <p:cNvPr id="9" name="Google Shape;9;p1"/>
          <p:cNvPicPr preferRelativeResize="0"/>
          <p:nvPr/>
        </p:nvPicPr>
        <p:blipFill>
          <a:blip r:embed="rId1">
            <a:alphaModFix/>
          </a:blip>
          <a:stretch>
            <a:fillRect/>
          </a:stretch>
        </p:blipFill>
        <p:spPr>
          <a:xfrm>
            <a:off x="0" y="4462775"/>
            <a:ext cx="9144000" cy="68071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image" Target="../media/image21.jpg"/><Relationship Id="rId5" Type="http://schemas.openxmlformats.org/officeDocument/2006/relationships/image" Target="../media/image1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hyperlink" Target="http://drive.google.com/file/d/1lMDv3t6jEaxajnpMgB3TfG6m_gMgz62S/view" TargetMode="Externa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8.jpg"/><Relationship Id="rId4" Type="http://schemas.openxmlformats.org/officeDocument/2006/relationships/image" Target="../media/image1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8.jpg"/><Relationship Id="rId4" Type="http://schemas.openxmlformats.org/officeDocument/2006/relationships/image" Target="../media/image11.jpg"/><Relationship Id="rId5"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 name="Shape 101"/>
        <p:cNvGrpSpPr/>
        <p:nvPr/>
      </p:nvGrpSpPr>
      <p:grpSpPr>
        <a:xfrm>
          <a:off x="0" y="0"/>
          <a:ext cx="0" cy="0"/>
          <a:chOff x="0" y="0"/>
          <a:chExt cx="0" cy="0"/>
        </a:xfrm>
      </p:grpSpPr>
      <p:sp>
        <p:nvSpPr>
          <p:cNvPr id="102" name="Google Shape;102;p13"/>
          <p:cNvSpPr txBox="1"/>
          <p:nvPr>
            <p:ph type="ctrTitle"/>
          </p:nvPr>
        </p:nvSpPr>
        <p:spPr>
          <a:xfrm>
            <a:off x="447900" y="744575"/>
            <a:ext cx="83844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5500">
                <a:latin typeface="Calibri"/>
                <a:ea typeface="Calibri"/>
                <a:cs typeface="Calibri"/>
                <a:sym typeface="Calibri"/>
              </a:rPr>
              <a:t>Smartphone Hemocytometer</a:t>
            </a:r>
            <a:endParaRPr sz="5500">
              <a:latin typeface="Calibri"/>
              <a:ea typeface="Calibri"/>
              <a:cs typeface="Calibri"/>
              <a:sym typeface="Calibri"/>
            </a:endParaRPr>
          </a:p>
        </p:txBody>
      </p:sp>
      <p:sp>
        <p:nvSpPr>
          <p:cNvPr id="103" name="Google Shape;103;p13"/>
          <p:cNvSpPr txBox="1"/>
          <p:nvPr>
            <p:ph idx="1" type="subTitle"/>
          </p:nvPr>
        </p:nvSpPr>
        <p:spPr>
          <a:xfrm>
            <a:off x="448050" y="3109700"/>
            <a:ext cx="8384400" cy="11463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lang="en" sz="1800">
                <a:latin typeface="Calibri"/>
                <a:ea typeface="Calibri"/>
                <a:cs typeface="Calibri"/>
                <a:sym typeface="Calibri"/>
              </a:rPr>
              <a:t>Rui Pu</a:t>
            </a:r>
            <a:endParaRPr sz="1800">
              <a:latin typeface="Calibri"/>
              <a:ea typeface="Calibri"/>
              <a:cs typeface="Calibri"/>
              <a:sym typeface="Calibri"/>
            </a:endParaRPr>
          </a:p>
          <a:p>
            <a:pPr indent="0" lvl="0" marL="0" rtl="0" algn="r">
              <a:spcBef>
                <a:spcPts val="0"/>
              </a:spcBef>
              <a:spcAft>
                <a:spcPts val="0"/>
              </a:spcAft>
              <a:buNone/>
            </a:pPr>
            <a:r>
              <a:rPr lang="en" sz="1800">
                <a:latin typeface="Calibri"/>
                <a:ea typeface="Calibri"/>
                <a:cs typeface="Calibri"/>
                <a:sym typeface="Calibri"/>
              </a:rPr>
              <a:t>Shixin Wu </a:t>
            </a:r>
            <a:r>
              <a:rPr lang="en" sz="1800">
                <a:latin typeface="Calibri"/>
                <a:ea typeface="Calibri"/>
                <a:cs typeface="Calibri"/>
                <a:sym typeface="Calibri"/>
              </a:rPr>
              <a:t>(Simon) </a:t>
            </a:r>
            <a:endParaRPr sz="1800">
              <a:latin typeface="Calibri"/>
              <a:ea typeface="Calibri"/>
              <a:cs typeface="Calibri"/>
              <a:sym typeface="Calibri"/>
            </a:endParaRPr>
          </a:p>
          <a:p>
            <a:pPr indent="0" lvl="0" marL="0" rtl="0" algn="r">
              <a:spcBef>
                <a:spcPts val="0"/>
              </a:spcBef>
              <a:spcAft>
                <a:spcPts val="0"/>
              </a:spcAft>
              <a:buNone/>
            </a:pPr>
            <a:r>
              <a:rPr lang="en" sz="1800">
                <a:latin typeface="Calibri"/>
                <a:ea typeface="Calibri"/>
                <a:cs typeface="Calibri"/>
                <a:sym typeface="Calibri"/>
              </a:rPr>
              <a:t>Fengmao Zheng </a:t>
            </a:r>
            <a:r>
              <a:rPr lang="en" sz="1800">
                <a:latin typeface="Calibri"/>
                <a:ea typeface="Calibri"/>
                <a:cs typeface="Calibri"/>
                <a:sym typeface="Calibri"/>
              </a:rPr>
              <a:t>(Steven) </a:t>
            </a:r>
            <a:endParaRPr sz="1800">
              <a:latin typeface="Calibri"/>
              <a:ea typeface="Calibri"/>
              <a:cs typeface="Calibri"/>
              <a:sym typeface="Calibri"/>
            </a:endParaRPr>
          </a:p>
          <a:p>
            <a:pPr indent="0" lvl="0" marL="0" rtl="0" algn="r">
              <a:spcBef>
                <a:spcPts val="0"/>
              </a:spcBef>
              <a:spcAft>
                <a:spcPts val="0"/>
              </a:spcAft>
              <a:buNone/>
            </a:pPr>
            <a:r>
              <a:rPr lang="en" sz="2200">
                <a:latin typeface="Calibri"/>
                <a:ea typeface="Calibri"/>
                <a:cs typeface="Calibri"/>
                <a:sym typeface="Calibri"/>
              </a:rPr>
              <a:t>Professor Brian T. Cunningham</a:t>
            </a:r>
            <a:endParaRPr sz="2200">
              <a:latin typeface="Calibri"/>
              <a:ea typeface="Calibri"/>
              <a:cs typeface="Calibri"/>
              <a:sym typeface="Calibri"/>
            </a:endParaRPr>
          </a:p>
          <a:p>
            <a:pPr indent="0" lvl="0" marL="0" rtl="0" algn="ctr">
              <a:spcBef>
                <a:spcPts val="0"/>
              </a:spcBef>
              <a:spcAft>
                <a:spcPts val="0"/>
              </a:spcAft>
              <a:buNone/>
            </a:pPr>
            <a:r>
              <a:t/>
            </a:r>
            <a:endParaRPr sz="18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 name="Shape 178"/>
        <p:cNvGrpSpPr/>
        <p:nvPr/>
      </p:nvGrpSpPr>
      <p:grpSpPr>
        <a:xfrm>
          <a:off x="0" y="0"/>
          <a:ext cx="0" cy="0"/>
          <a:chOff x="0" y="0"/>
          <a:chExt cx="0" cy="0"/>
        </a:xfrm>
      </p:grpSpPr>
      <p:pic>
        <p:nvPicPr>
          <p:cNvPr id="179" name="Google Shape;179;p22"/>
          <p:cNvPicPr preferRelativeResize="0"/>
          <p:nvPr/>
        </p:nvPicPr>
        <p:blipFill>
          <a:blip r:embed="rId3">
            <a:alphaModFix/>
          </a:blip>
          <a:stretch>
            <a:fillRect/>
          </a:stretch>
        </p:blipFill>
        <p:spPr>
          <a:xfrm>
            <a:off x="103975" y="-186700"/>
            <a:ext cx="8022055" cy="4838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 name="Shape 183"/>
        <p:cNvGrpSpPr/>
        <p:nvPr/>
      </p:nvGrpSpPr>
      <p:grpSpPr>
        <a:xfrm>
          <a:off x="0" y="0"/>
          <a:ext cx="0" cy="0"/>
          <a:chOff x="0" y="0"/>
          <a:chExt cx="0" cy="0"/>
        </a:xfrm>
      </p:grpSpPr>
      <p:sp>
        <p:nvSpPr>
          <p:cNvPr id="184" name="Google Shape;184;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Mechanical </a:t>
            </a:r>
            <a:r>
              <a:rPr lang="en">
                <a:latin typeface="Calibri"/>
                <a:ea typeface="Calibri"/>
                <a:cs typeface="Calibri"/>
                <a:sym typeface="Calibri"/>
              </a:rPr>
              <a:t>Subsystem</a:t>
            </a:r>
            <a:endParaRPr>
              <a:latin typeface="Calibri"/>
              <a:ea typeface="Calibri"/>
              <a:cs typeface="Calibri"/>
              <a:sym typeface="Calibri"/>
            </a:endParaRPr>
          </a:p>
        </p:txBody>
      </p:sp>
      <p:sp>
        <p:nvSpPr>
          <p:cNvPr id="185" name="Google Shape;185;p2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Font typeface="Calibri"/>
              <a:buChar char="-"/>
            </a:pPr>
            <a:r>
              <a:rPr lang="en" sz="2000">
                <a:latin typeface="Calibri"/>
                <a:ea typeface="Calibri"/>
                <a:cs typeface="Calibri"/>
                <a:sym typeface="Calibri"/>
              </a:rPr>
              <a:t>Porta</a:t>
            </a:r>
            <a:r>
              <a:rPr lang="en" sz="2000">
                <a:latin typeface="Calibri"/>
                <a:ea typeface="Calibri"/>
                <a:cs typeface="Calibri"/>
                <a:sym typeface="Calibri"/>
              </a:rPr>
              <a:t>bility</a:t>
            </a:r>
            <a:endParaRPr sz="2000">
              <a:latin typeface="Calibri"/>
              <a:ea typeface="Calibri"/>
              <a:cs typeface="Calibri"/>
              <a:sym typeface="Calibri"/>
            </a:endParaRPr>
          </a:p>
          <a:p>
            <a:pPr indent="-330200" lvl="1" marL="914400" rtl="0" algn="l">
              <a:spcBef>
                <a:spcPts val="0"/>
              </a:spcBef>
              <a:spcAft>
                <a:spcPts val="0"/>
              </a:spcAft>
              <a:buSzPts val="1600"/>
              <a:buFont typeface="Calibri"/>
              <a:buChar char="-"/>
            </a:pPr>
            <a:r>
              <a:rPr lang="en" sz="1600">
                <a:latin typeface="Calibri"/>
                <a:ea typeface="Calibri"/>
                <a:cs typeface="Calibri"/>
                <a:sym typeface="Calibri"/>
              </a:rPr>
              <a:t>Light-weight design</a:t>
            </a:r>
            <a:endParaRPr sz="1600">
              <a:latin typeface="Calibri"/>
              <a:ea typeface="Calibri"/>
              <a:cs typeface="Calibri"/>
              <a:sym typeface="Calibri"/>
            </a:endParaRPr>
          </a:p>
          <a:p>
            <a:pPr indent="-355600" lvl="0" marL="457200" rtl="0" algn="l">
              <a:spcBef>
                <a:spcPts val="0"/>
              </a:spcBef>
              <a:spcAft>
                <a:spcPts val="0"/>
              </a:spcAft>
              <a:buSzPts val="2000"/>
              <a:buFont typeface="Calibri"/>
              <a:buChar char="-"/>
            </a:pPr>
            <a:r>
              <a:rPr lang="en" sz="2000">
                <a:latin typeface="Calibri"/>
                <a:ea typeface="Calibri"/>
                <a:cs typeface="Calibri"/>
                <a:sym typeface="Calibri"/>
              </a:rPr>
              <a:t>Stability</a:t>
            </a:r>
            <a:endParaRPr sz="2000">
              <a:latin typeface="Calibri"/>
              <a:ea typeface="Calibri"/>
              <a:cs typeface="Calibri"/>
              <a:sym typeface="Calibri"/>
            </a:endParaRPr>
          </a:p>
          <a:p>
            <a:pPr indent="-330200" lvl="1" marL="914400" rtl="0" algn="l">
              <a:spcBef>
                <a:spcPts val="0"/>
              </a:spcBef>
              <a:spcAft>
                <a:spcPts val="0"/>
              </a:spcAft>
              <a:buSzPts val="1600"/>
              <a:buFont typeface="Calibri"/>
              <a:buChar char="-"/>
            </a:pPr>
            <a:r>
              <a:rPr lang="en" sz="1600">
                <a:latin typeface="Calibri"/>
                <a:ea typeface="Calibri"/>
                <a:cs typeface="Calibri"/>
                <a:sym typeface="Calibri"/>
              </a:rPr>
              <a:t>Ball Bearing Slider</a:t>
            </a:r>
            <a:endParaRPr sz="1600">
              <a:latin typeface="Calibri"/>
              <a:ea typeface="Calibri"/>
              <a:cs typeface="Calibri"/>
              <a:sym typeface="Calibri"/>
            </a:endParaRPr>
          </a:p>
          <a:p>
            <a:pPr indent="-330200" lvl="1" marL="914400" rtl="0" algn="l">
              <a:spcBef>
                <a:spcPts val="0"/>
              </a:spcBef>
              <a:spcAft>
                <a:spcPts val="0"/>
              </a:spcAft>
              <a:buSzPts val="1600"/>
              <a:buFont typeface="Calibri"/>
              <a:buChar char="-"/>
            </a:pPr>
            <a:r>
              <a:rPr lang="en" sz="1600">
                <a:latin typeface="Calibri"/>
                <a:ea typeface="Calibri"/>
                <a:cs typeface="Calibri"/>
                <a:sym typeface="Calibri"/>
              </a:rPr>
              <a:t>Pocket for </a:t>
            </a:r>
            <a:r>
              <a:rPr lang="en" sz="1600">
                <a:latin typeface="Calibri"/>
                <a:ea typeface="Calibri"/>
                <a:cs typeface="Calibri"/>
                <a:sym typeface="Calibri"/>
              </a:rPr>
              <a:t>Blood Slide</a:t>
            </a:r>
            <a:endParaRPr sz="1600">
              <a:latin typeface="Calibri"/>
              <a:ea typeface="Calibri"/>
              <a:cs typeface="Calibri"/>
              <a:sym typeface="Calibri"/>
            </a:endParaRPr>
          </a:p>
          <a:p>
            <a:pPr indent="-355600" lvl="0" marL="457200" rtl="0" algn="l">
              <a:spcBef>
                <a:spcPts val="0"/>
              </a:spcBef>
              <a:spcAft>
                <a:spcPts val="0"/>
              </a:spcAft>
              <a:buSzPts val="2000"/>
              <a:buFont typeface="Calibri"/>
              <a:buChar char="-"/>
            </a:pPr>
            <a:r>
              <a:rPr lang="en" sz="2000">
                <a:latin typeface="Calibri"/>
                <a:ea typeface="Calibri"/>
                <a:cs typeface="Calibri"/>
                <a:sym typeface="Calibri"/>
              </a:rPr>
              <a:t>Configurability</a:t>
            </a:r>
            <a:endParaRPr sz="2000">
              <a:latin typeface="Calibri"/>
              <a:ea typeface="Calibri"/>
              <a:cs typeface="Calibri"/>
              <a:sym typeface="Calibri"/>
            </a:endParaRPr>
          </a:p>
          <a:p>
            <a:pPr indent="-330200" lvl="1" marL="914400" rtl="0" algn="l">
              <a:spcBef>
                <a:spcPts val="0"/>
              </a:spcBef>
              <a:spcAft>
                <a:spcPts val="0"/>
              </a:spcAft>
              <a:buSzPts val="1600"/>
              <a:buFont typeface="Calibri"/>
              <a:buChar char="-"/>
            </a:pPr>
            <a:r>
              <a:rPr lang="en" sz="1600">
                <a:latin typeface="Calibri"/>
                <a:ea typeface="Calibri"/>
                <a:cs typeface="Calibri"/>
                <a:sym typeface="Calibri"/>
              </a:rPr>
              <a:t>Standoff Spacer Screw</a:t>
            </a:r>
            <a:endParaRPr sz="1600">
              <a:latin typeface="Calibri"/>
              <a:ea typeface="Calibri"/>
              <a:cs typeface="Calibri"/>
              <a:sym typeface="Calibri"/>
            </a:endParaRPr>
          </a:p>
        </p:txBody>
      </p:sp>
      <p:pic>
        <p:nvPicPr>
          <p:cNvPr id="186" name="Google Shape;186;p23"/>
          <p:cNvPicPr preferRelativeResize="0"/>
          <p:nvPr/>
        </p:nvPicPr>
        <p:blipFill rotWithShape="1">
          <a:blip r:embed="rId3">
            <a:alphaModFix/>
          </a:blip>
          <a:srcRect b="14041" l="0" r="0" t="18840"/>
          <a:stretch/>
        </p:blipFill>
        <p:spPr>
          <a:xfrm>
            <a:off x="3463200" y="1418550"/>
            <a:ext cx="5583201" cy="2884223"/>
          </a:xfrm>
          <a:prstGeom prst="rect">
            <a:avLst/>
          </a:prstGeom>
          <a:noFill/>
          <a:ln>
            <a:noFill/>
          </a:ln>
        </p:spPr>
      </p:pic>
      <p:sp>
        <p:nvSpPr>
          <p:cNvPr id="187" name="Google Shape;187;p23"/>
          <p:cNvSpPr/>
          <p:nvPr/>
        </p:nvSpPr>
        <p:spPr>
          <a:xfrm>
            <a:off x="3953050" y="2174975"/>
            <a:ext cx="1386300" cy="792000"/>
          </a:xfrm>
          <a:prstGeom prst="roundRect">
            <a:avLst>
              <a:gd fmla="val 16667" name="adj"/>
            </a:avLst>
          </a:prstGeom>
          <a:noFill/>
          <a:ln cap="flat" cmpd="sng" w="19050">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3"/>
          <p:cNvSpPr/>
          <p:nvPr/>
        </p:nvSpPr>
        <p:spPr>
          <a:xfrm>
            <a:off x="3187850" y="2571750"/>
            <a:ext cx="639000" cy="128100"/>
          </a:xfrm>
          <a:prstGeom prst="rightArrow">
            <a:avLst>
              <a:gd fmla="val 50000" name="adj1"/>
              <a:gd fmla="val 50000" name="adj2"/>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3"/>
          <p:cNvSpPr/>
          <p:nvPr/>
        </p:nvSpPr>
        <p:spPr>
          <a:xfrm>
            <a:off x="5975900" y="3081450"/>
            <a:ext cx="459600" cy="456900"/>
          </a:xfrm>
          <a:prstGeom prst="roundRect">
            <a:avLst>
              <a:gd fmla="val 16667" name="adj"/>
            </a:avLst>
          </a:pr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3"/>
          <p:cNvSpPr/>
          <p:nvPr/>
        </p:nvSpPr>
        <p:spPr>
          <a:xfrm>
            <a:off x="3187850" y="3245850"/>
            <a:ext cx="639000" cy="128100"/>
          </a:xfrm>
          <a:prstGeom prst="rightArrow">
            <a:avLst>
              <a:gd fmla="val 50000" name="adj1"/>
              <a:gd fmla="val 50000" name="adj2"/>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3"/>
          <p:cNvSpPr/>
          <p:nvPr/>
        </p:nvSpPr>
        <p:spPr>
          <a:xfrm>
            <a:off x="4003800" y="3081450"/>
            <a:ext cx="459600" cy="456900"/>
          </a:xfrm>
          <a:prstGeom prst="roundRect">
            <a:avLst>
              <a:gd fmla="val 16667" name="adj"/>
            </a:avLst>
          </a:pr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23"/>
          <p:cNvSpPr/>
          <p:nvPr/>
        </p:nvSpPr>
        <p:spPr>
          <a:xfrm>
            <a:off x="5895550" y="1771125"/>
            <a:ext cx="459600" cy="456900"/>
          </a:xfrm>
          <a:prstGeom prst="roundRect">
            <a:avLst>
              <a:gd fmla="val 16667" name="adj"/>
            </a:avLst>
          </a:pr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3"/>
          <p:cNvSpPr/>
          <p:nvPr/>
        </p:nvSpPr>
        <p:spPr>
          <a:xfrm>
            <a:off x="4283775" y="1771125"/>
            <a:ext cx="459600" cy="456900"/>
          </a:xfrm>
          <a:prstGeom prst="roundRect">
            <a:avLst>
              <a:gd fmla="val 16667" name="adj"/>
            </a:avLst>
          </a:pr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 name="Shape 197"/>
        <p:cNvGrpSpPr/>
        <p:nvPr/>
      </p:nvGrpSpPr>
      <p:grpSpPr>
        <a:xfrm>
          <a:off x="0" y="0"/>
          <a:ext cx="0" cy="0"/>
          <a:chOff x="0" y="0"/>
          <a:chExt cx="0" cy="0"/>
        </a:xfrm>
      </p:grpSpPr>
      <p:sp>
        <p:nvSpPr>
          <p:cNvPr id="198" name="Google Shape;198;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Optical Subsystem </a:t>
            </a:r>
            <a:endParaRPr>
              <a:latin typeface="Calibri"/>
              <a:ea typeface="Calibri"/>
              <a:cs typeface="Calibri"/>
              <a:sym typeface="Calibri"/>
            </a:endParaRPr>
          </a:p>
        </p:txBody>
      </p:sp>
      <p:sp>
        <p:nvSpPr>
          <p:cNvPr id="199" name="Google Shape;199;p2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Font typeface="Calibri"/>
              <a:buChar char="-"/>
            </a:pPr>
            <a:r>
              <a:rPr lang="en" sz="2000">
                <a:latin typeface="Calibri"/>
                <a:ea typeface="Calibri"/>
                <a:cs typeface="Calibri"/>
                <a:sym typeface="Calibri"/>
              </a:rPr>
              <a:t>Nurugo Smartphone </a:t>
            </a:r>
            <a:r>
              <a:rPr lang="en" sz="2000">
                <a:latin typeface="Calibri"/>
                <a:ea typeface="Calibri"/>
                <a:cs typeface="Calibri"/>
                <a:sym typeface="Calibri"/>
              </a:rPr>
              <a:t>Microscope Clip-on</a:t>
            </a:r>
            <a:endParaRPr sz="2000">
              <a:latin typeface="Calibri"/>
              <a:ea typeface="Calibri"/>
              <a:cs typeface="Calibri"/>
              <a:sym typeface="Calibri"/>
            </a:endParaRPr>
          </a:p>
          <a:p>
            <a:pPr indent="-330200" lvl="1" marL="914400" rtl="0" algn="l">
              <a:spcBef>
                <a:spcPts val="0"/>
              </a:spcBef>
              <a:spcAft>
                <a:spcPts val="0"/>
              </a:spcAft>
              <a:buSzPts val="1600"/>
              <a:buFont typeface="Calibri"/>
              <a:buChar char="-"/>
            </a:pPr>
            <a:r>
              <a:rPr lang="en" sz="1600">
                <a:latin typeface="Calibri"/>
                <a:ea typeface="Calibri"/>
                <a:cs typeface="Calibri"/>
                <a:sym typeface="Calibri"/>
              </a:rPr>
              <a:t>40x-400x magnification</a:t>
            </a:r>
            <a:endParaRPr sz="1600">
              <a:latin typeface="Calibri"/>
              <a:ea typeface="Calibri"/>
              <a:cs typeface="Calibri"/>
              <a:sym typeface="Calibri"/>
            </a:endParaRPr>
          </a:p>
          <a:p>
            <a:pPr indent="-330200" lvl="1" marL="914400" rtl="0" algn="l">
              <a:spcBef>
                <a:spcPts val="0"/>
              </a:spcBef>
              <a:spcAft>
                <a:spcPts val="0"/>
              </a:spcAft>
              <a:buSzPts val="1600"/>
              <a:buFont typeface="Calibri"/>
              <a:buChar char="-"/>
            </a:pPr>
            <a:r>
              <a:rPr lang="en" sz="1600">
                <a:latin typeface="Calibri"/>
                <a:ea typeface="Calibri"/>
                <a:cs typeface="Calibri"/>
                <a:sym typeface="Calibri"/>
              </a:rPr>
              <a:t>Illumination with camera flashlight</a:t>
            </a:r>
            <a:endParaRPr sz="1600">
              <a:latin typeface="Calibri"/>
              <a:ea typeface="Calibri"/>
              <a:cs typeface="Calibri"/>
              <a:sym typeface="Calibri"/>
            </a:endParaRPr>
          </a:p>
          <a:p>
            <a:pPr indent="-330200" lvl="1" marL="914400" rtl="0" algn="l">
              <a:spcBef>
                <a:spcPts val="0"/>
              </a:spcBef>
              <a:spcAft>
                <a:spcPts val="0"/>
              </a:spcAft>
              <a:buSzPts val="1600"/>
              <a:buFont typeface="Calibri"/>
              <a:buChar char="-"/>
            </a:pPr>
            <a:r>
              <a:rPr lang="en" sz="1600">
                <a:latin typeface="Calibri"/>
                <a:ea typeface="Calibri"/>
                <a:cs typeface="Calibri"/>
                <a:sym typeface="Calibri"/>
              </a:rPr>
              <a:t>Compatible with all smartphones</a:t>
            </a:r>
            <a:endParaRPr sz="1600">
              <a:latin typeface="Calibri"/>
              <a:ea typeface="Calibri"/>
              <a:cs typeface="Calibri"/>
              <a:sym typeface="Calibri"/>
            </a:endParaRPr>
          </a:p>
          <a:p>
            <a:pPr indent="-355600" lvl="0" marL="457200" rtl="0" algn="l">
              <a:spcBef>
                <a:spcPts val="0"/>
              </a:spcBef>
              <a:spcAft>
                <a:spcPts val="0"/>
              </a:spcAft>
              <a:buSzPts val="2000"/>
              <a:buFont typeface="Calibri"/>
              <a:buChar char="-"/>
            </a:pPr>
            <a:r>
              <a:rPr lang="en" sz="2000">
                <a:latin typeface="Calibri"/>
                <a:ea typeface="Calibri"/>
                <a:cs typeface="Calibri"/>
                <a:sym typeface="Calibri"/>
              </a:rPr>
              <a:t>Hardware Camera Unit</a:t>
            </a:r>
            <a:endParaRPr sz="2000">
              <a:latin typeface="Calibri"/>
              <a:ea typeface="Calibri"/>
              <a:cs typeface="Calibri"/>
              <a:sym typeface="Calibri"/>
            </a:endParaRPr>
          </a:p>
          <a:p>
            <a:pPr indent="-330200" lvl="1" marL="914400" rtl="0" algn="l">
              <a:spcBef>
                <a:spcPts val="0"/>
              </a:spcBef>
              <a:spcAft>
                <a:spcPts val="0"/>
              </a:spcAft>
              <a:buSzPts val="1600"/>
              <a:buFont typeface="Calibri"/>
              <a:buChar char="-"/>
            </a:pPr>
            <a:r>
              <a:rPr lang="en" sz="1600">
                <a:latin typeface="Calibri"/>
                <a:ea typeface="Calibri"/>
                <a:cs typeface="Calibri"/>
                <a:sym typeface="Calibri"/>
              </a:rPr>
              <a:t>12.2MP rear facing camera</a:t>
            </a:r>
            <a:endParaRPr sz="1600">
              <a:latin typeface="Calibri"/>
              <a:ea typeface="Calibri"/>
              <a:cs typeface="Calibri"/>
              <a:sym typeface="Calibri"/>
            </a:endParaRPr>
          </a:p>
          <a:p>
            <a:pPr indent="-355600" lvl="0" marL="457200" rtl="0" algn="l">
              <a:spcBef>
                <a:spcPts val="0"/>
              </a:spcBef>
              <a:spcAft>
                <a:spcPts val="0"/>
              </a:spcAft>
              <a:buSzPts val="2000"/>
              <a:buFont typeface="Calibri"/>
              <a:buChar char="-"/>
            </a:pPr>
            <a:r>
              <a:rPr lang="en" sz="2000">
                <a:latin typeface="Calibri"/>
                <a:ea typeface="Calibri"/>
                <a:cs typeface="Calibri"/>
                <a:sym typeface="Calibri"/>
              </a:rPr>
              <a:t>Blood Smear Sample</a:t>
            </a:r>
            <a:endParaRPr sz="2000">
              <a:latin typeface="Calibri"/>
              <a:ea typeface="Calibri"/>
              <a:cs typeface="Calibri"/>
              <a:sym typeface="Calibri"/>
            </a:endParaRPr>
          </a:p>
          <a:p>
            <a:pPr indent="-330200" lvl="1" marL="914400" rtl="0" algn="l">
              <a:spcBef>
                <a:spcPts val="0"/>
              </a:spcBef>
              <a:spcAft>
                <a:spcPts val="0"/>
              </a:spcAft>
              <a:buSzPts val="1600"/>
              <a:buFont typeface="Calibri"/>
              <a:buChar char="-"/>
            </a:pPr>
            <a:r>
              <a:rPr lang="en" sz="1600">
                <a:latin typeface="Calibri"/>
                <a:ea typeface="Calibri"/>
                <a:cs typeface="Calibri"/>
                <a:sym typeface="Calibri"/>
              </a:rPr>
              <a:t>From Carolina Biological Supply</a:t>
            </a:r>
            <a:endParaRPr sz="1600">
              <a:latin typeface="Calibri"/>
              <a:ea typeface="Calibri"/>
              <a:cs typeface="Calibri"/>
              <a:sym typeface="Calibri"/>
            </a:endParaRPr>
          </a:p>
          <a:p>
            <a:pPr indent="-330200" lvl="1" marL="914400" rtl="0" algn="l">
              <a:spcBef>
                <a:spcPts val="0"/>
              </a:spcBef>
              <a:spcAft>
                <a:spcPts val="0"/>
              </a:spcAft>
              <a:buSzPts val="1600"/>
              <a:buFont typeface="Calibri"/>
              <a:buChar char="-"/>
            </a:pPr>
            <a:r>
              <a:rPr lang="en" sz="1600">
                <a:latin typeface="Calibri"/>
                <a:ea typeface="Calibri"/>
                <a:cs typeface="Calibri"/>
                <a:sym typeface="Calibri"/>
              </a:rPr>
              <a:t>Wright’s Stain</a:t>
            </a:r>
            <a:endParaRPr sz="1600">
              <a:latin typeface="Calibri"/>
              <a:ea typeface="Calibri"/>
              <a:cs typeface="Calibri"/>
              <a:sym typeface="Calibri"/>
            </a:endParaRPr>
          </a:p>
        </p:txBody>
      </p:sp>
      <p:pic>
        <p:nvPicPr>
          <p:cNvPr id="200" name="Google Shape;200;p24"/>
          <p:cNvPicPr preferRelativeResize="0"/>
          <p:nvPr/>
        </p:nvPicPr>
        <p:blipFill>
          <a:blip r:embed="rId3">
            <a:alphaModFix/>
          </a:blip>
          <a:stretch>
            <a:fillRect/>
          </a:stretch>
        </p:blipFill>
        <p:spPr>
          <a:xfrm>
            <a:off x="4600700" y="1657338"/>
            <a:ext cx="1638300" cy="1724025"/>
          </a:xfrm>
          <a:prstGeom prst="rect">
            <a:avLst/>
          </a:prstGeom>
          <a:noFill/>
          <a:ln>
            <a:noFill/>
          </a:ln>
        </p:spPr>
      </p:pic>
      <p:pic>
        <p:nvPicPr>
          <p:cNvPr id="201" name="Google Shape;201;p24"/>
          <p:cNvPicPr preferRelativeResize="0"/>
          <p:nvPr/>
        </p:nvPicPr>
        <p:blipFill>
          <a:blip r:embed="rId4">
            <a:alphaModFix/>
          </a:blip>
          <a:stretch>
            <a:fillRect/>
          </a:stretch>
        </p:blipFill>
        <p:spPr>
          <a:xfrm>
            <a:off x="6470474" y="1459826"/>
            <a:ext cx="2123672" cy="2831553"/>
          </a:xfrm>
          <a:prstGeom prst="rect">
            <a:avLst/>
          </a:prstGeom>
          <a:noFill/>
          <a:ln>
            <a:noFill/>
          </a:ln>
        </p:spPr>
      </p:pic>
      <p:pic>
        <p:nvPicPr>
          <p:cNvPr id="202" name="Google Shape;202;p24"/>
          <p:cNvPicPr preferRelativeResize="0"/>
          <p:nvPr/>
        </p:nvPicPr>
        <p:blipFill>
          <a:blip r:embed="rId5">
            <a:alphaModFix/>
          </a:blip>
          <a:stretch>
            <a:fillRect/>
          </a:stretch>
        </p:blipFill>
        <p:spPr>
          <a:xfrm rot="10800000">
            <a:off x="4193923" y="3519950"/>
            <a:ext cx="2122227" cy="747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 name="Shape 206"/>
        <p:cNvGrpSpPr/>
        <p:nvPr/>
      </p:nvGrpSpPr>
      <p:grpSpPr>
        <a:xfrm>
          <a:off x="0" y="0"/>
          <a:ext cx="0" cy="0"/>
          <a:chOff x="0" y="0"/>
          <a:chExt cx="0" cy="0"/>
        </a:xfrm>
      </p:grpSpPr>
      <p:pic>
        <p:nvPicPr>
          <p:cNvPr id="207" name="Google Shape;207;p25" title="demo14_.mp4">
            <a:hlinkClick r:id="rId3"/>
          </p:cNvPr>
          <p:cNvPicPr preferRelativeResize="0"/>
          <p:nvPr/>
        </p:nvPicPr>
        <p:blipFill>
          <a:blip r:embed="rId4">
            <a:alphaModFix/>
          </a:blip>
          <a:stretch>
            <a:fillRect/>
          </a:stretch>
        </p:blipFill>
        <p:spPr>
          <a:xfrm>
            <a:off x="2128150" y="616025"/>
            <a:ext cx="4572000" cy="3429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 name="Shape 211"/>
        <p:cNvGrpSpPr/>
        <p:nvPr/>
      </p:nvGrpSpPr>
      <p:grpSpPr>
        <a:xfrm>
          <a:off x="0" y="0"/>
          <a:ext cx="0" cy="0"/>
          <a:chOff x="0" y="0"/>
          <a:chExt cx="0" cy="0"/>
        </a:xfrm>
      </p:grpSpPr>
      <p:sp>
        <p:nvSpPr>
          <p:cNvPr id="212" name="Google Shape;212;p26"/>
          <p:cNvSpPr txBox="1"/>
          <p:nvPr>
            <p:ph type="title"/>
          </p:nvPr>
        </p:nvSpPr>
        <p:spPr>
          <a:xfrm>
            <a:off x="1992625" y="1117800"/>
            <a:ext cx="4488900" cy="307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9900"/>
                </a:solidFill>
                <a:latin typeface="Calibri"/>
                <a:ea typeface="Calibri"/>
                <a:cs typeface="Calibri"/>
                <a:sym typeface="Calibri"/>
              </a:rPr>
              <a:t>1  </a:t>
            </a:r>
            <a:r>
              <a:rPr lang="en" sz="2400">
                <a:solidFill>
                  <a:srgbClr val="00B2A9"/>
                </a:solidFill>
                <a:latin typeface="Calibri"/>
                <a:ea typeface="Calibri"/>
                <a:cs typeface="Calibri"/>
                <a:sym typeface="Calibri"/>
              </a:rPr>
              <a:t>          </a:t>
            </a:r>
            <a:r>
              <a:rPr lang="en" sz="2200">
                <a:solidFill>
                  <a:schemeClr val="dk2"/>
                </a:solidFill>
                <a:latin typeface="Calibri"/>
                <a:ea typeface="Calibri"/>
                <a:cs typeface="Calibri"/>
                <a:sym typeface="Calibri"/>
              </a:rPr>
              <a:t>Motion Module</a:t>
            </a:r>
            <a:endParaRPr sz="2200">
              <a:solidFill>
                <a:srgbClr val="666666"/>
              </a:solidFill>
              <a:latin typeface="Calibri"/>
              <a:ea typeface="Calibri"/>
              <a:cs typeface="Calibri"/>
              <a:sym typeface="Calibri"/>
            </a:endParaRPr>
          </a:p>
          <a:p>
            <a:pPr indent="0" lvl="0" marL="0" rtl="0" algn="l">
              <a:spcBef>
                <a:spcPts val="0"/>
              </a:spcBef>
              <a:spcAft>
                <a:spcPts val="0"/>
              </a:spcAft>
              <a:buNone/>
            </a:pPr>
            <a:r>
              <a:t/>
            </a:r>
            <a:endParaRPr sz="2400">
              <a:solidFill>
                <a:srgbClr val="6C6F70"/>
              </a:solidFill>
              <a:latin typeface="Calibri"/>
              <a:ea typeface="Calibri"/>
              <a:cs typeface="Calibri"/>
              <a:sym typeface="Calibri"/>
            </a:endParaRPr>
          </a:p>
          <a:p>
            <a:pPr indent="0" lvl="0" marL="0" rtl="0" algn="l">
              <a:spcBef>
                <a:spcPts val="0"/>
              </a:spcBef>
              <a:spcAft>
                <a:spcPts val="0"/>
              </a:spcAft>
              <a:buNone/>
            </a:pPr>
            <a:r>
              <a:rPr lang="en" sz="2400">
                <a:solidFill>
                  <a:srgbClr val="FF9900"/>
                </a:solidFill>
                <a:latin typeface="Calibri"/>
                <a:ea typeface="Calibri"/>
                <a:cs typeface="Calibri"/>
                <a:sym typeface="Calibri"/>
              </a:rPr>
              <a:t>2</a:t>
            </a:r>
            <a:r>
              <a:rPr lang="en" sz="2400">
                <a:solidFill>
                  <a:srgbClr val="00B2A9"/>
                </a:solidFill>
                <a:latin typeface="Calibri"/>
                <a:ea typeface="Calibri"/>
                <a:cs typeface="Calibri"/>
                <a:sym typeface="Calibri"/>
              </a:rPr>
              <a:t>            </a:t>
            </a:r>
            <a:r>
              <a:rPr lang="en" sz="2200">
                <a:solidFill>
                  <a:schemeClr val="dk2"/>
                </a:solidFill>
                <a:latin typeface="Calibri"/>
                <a:ea typeface="Calibri"/>
                <a:cs typeface="Calibri"/>
                <a:sym typeface="Calibri"/>
              </a:rPr>
              <a:t>Power Supply Module</a:t>
            </a:r>
            <a:endParaRPr sz="2200">
              <a:solidFill>
                <a:srgbClr val="666666"/>
              </a:solidFill>
              <a:latin typeface="Calibri"/>
              <a:ea typeface="Calibri"/>
              <a:cs typeface="Calibri"/>
              <a:sym typeface="Calibri"/>
            </a:endParaRPr>
          </a:p>
          <a:p>
            <a:pPr indent="0" lvl="0" marL="0" rtl="0" algn="l">
              <a:spcBef>
                <a:spcPts val="0"/>
              </a:spcBef>
              <a:spcAft>
                <a:spcPts val="0"/>
              </a:spcAft>
              <a:buNone/>
            </a:pPr>
            <a:r>
              <a:t/>
            </a:r>
            <a:endParaRPr sz="2400">
              <a:solidFill>
                <a:srgbClr val="6C6F70"/>
              </a:solidFill>
              <a:latin typeface="Calibri"/>
              <a:ea typeface="Calibri"/>
              <a:cs typeface="Calibri"/>
              <a:sym typeface="Calibri"/>
            </a:endParaRPr>
          </a:p>
          <a:p>
            <a:pPr indent="0" lvl="0" marL="0" rtl="0" algn="l">
              <a:spcBef>
                <a:spcPts val="0"/>
              </a:spcBef>
              <a:spcAft>
                <a:spcPts val="0"/>
              </a:spcAft>
              <a:buNone/>
            </a:pPr>
            <a:r>
              <a:rPr lang="en" sz="2400">
                <a:solidFill>
                  <a:srgbClr val="FF9900"/>
                </a:solidFill>
                <a:latin typeface="Calibri"/>
                <a:ea typeface="Calibri"/>
                <a:cs typeface="Calibri"/>
                <a:sym typeface="Calibri"/>
              </a:rPr>
              <a:t>3</a:t>
            </a:r>
            <a:r>
              <a:rPr lang="en" sz="2400">
                <a:solidFill>
                  <a:srgbClr val="00B2A9"/>
                </a:solidFill>
                <a:latin typeface="Calibri"/>
                <a:ea typeface="Calibri"/>
                <a:cs typeface="Calibri"/>
                <a:sym typeface="Calibri"/>
              </a:rPr>
              <a:t>            </a:t>
            </a:r>
            <a:r>
              <a:rPr lang="en" sz="2200">
                <a:solidFill>
                  <a:schemeClr val="dk2"/>
                </a:solidFill>
                <a:latin typeface="Calibri"/>
                <a:ea typeface="Calibri"/>
                <a:cs typeface="Calibri"/>
                <a:sym typeface="Calibri"/>
              </a:rPr>
              <a:t>Control Module</a:t>
            </a:r>
            <a:endParaRPr sz="2200">
              <a:solidFill>
                <a:srgbClr val="666666"/>
              </a:solidFill>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 </a:t>
            </a:r>
            <a:r>
              <a:rPr lang="en"/>
              <a:t>    </a:t>
            </a:r>
            <a:r>
              <a:rPr lang="en">
                <a:latin typeface="Calibri"/>
                <a:ea typeface="Calibri"/>
                <a:cs typeface="Calibri"/>
                <a:sym typeface="Calibri"/>
              </a:rPr>
              <a:t>    </a:t>
            </a:r>
            <a:endParaRPr>
              <a:latin typeface="Calibri"/>
              <a:ea typeface="Calibri"/>
              <a:cs typeface="Calibri"/>
              <a:sym typeface="Calibri"/>
            </a:endParaRPr>
          </a:p>
        </p:txBody>
      </p:sp>
      <p:sp>
        <p:nvSpPr>
          <p:cNvPr id="213" name="Google Shape;213;p26"/>
          <p:cNvSpPr txBox="1"/>
          <p:nvPr/>
        </p:nvSpPr>
        <p:spPr>
          <a:xfrm>
            <a:off x="652675" y="312850"/>
            <a:ext cx="6807900" cy="62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800">
                <a:solidFill>
                  <a:schemeClr val="dk1"/>
                </a:solidFill>
                <a:latin typeface="Calibri"/>
                <a:ea typeface="Calibri"/>
                <a:cs typeface="Calibri"/>
                <a:sym typeface="Calibri"/>
              </a:rPr>
              <a:t>Electrical Subsystem</a:t>
            </a:r>
            <a:endParaRPr b="1" sz="2800">
              <a:solidFill>
                <a:srgbClr val="666666"/>
              </a:solidFill>
            </a:endParaRPr>
          </a:p>
        </p:txBody>
      </p:sp>
      <p:pic>
        <p:nvPicPr>
          <p:cNvPr id="214" name="Google Shape;214;p26"/>
          <p:cNvPicPr preferRelativeResize="0"/>
          <p:nvPr/>
        </p:nvPicPr>
        <p:blipFill>
          <a:blip r:embed="rId3">
            <a:alphaModFix/>
          </a:blip>
          <a:stretch>
            <a:fillRect/>
          </a:stretch>
        </p:blipFill>
        <p:spPr>
          <a:xfrm>
            <a:off x="1820350" y="1117800"/>
            <a:ext cx="5669279" cy="9144"/>
          </a:xfrm>
          <a:prstGeom prst="rect">
            <a:avLst/>
          </a:prstGeom>
          <a:noFill/>
          <a:ln>
            <a:noFill/>
          </a:ln>
        </p:spPr>
      </p:pic>
      <p:pic>
        <p:nvPicPr>
          <p:cNvPr id="215" name="Google Shape;215;p26"/>
          <p:cNvPicPr preferRelativeResize="0"/>
          <p:nvPr/>
        </p:nvPicPr>
        <p:blipFill>
          <a:blip r:embed="rId3">
            <a:alphaModFix/>
          </a:blip>
          <a:stretch>
            <a:fillRect/>
          </a:stretch>
        </p:blipFill>
        <p:spPr>
          <a:xfrm>
            <a:off x="1820350" y="1842488"/>
            <a:ext cx="5669279" cy="9144"/>
          </a:xfrm>
          <a:prstGeom prst="rect">
            <a:avLst/>
          </a:prstGeom>
          <a:noFill/>
          <a:ln>
            <a:noFill/>
          </a:ln>
        </p:spPr>
      </p:pic>
      <p:pic>
        <p:nvPicPr>
          <p:cNvPr id="216" name="Google Shape;216;p26"/>
          <p:cNvPicPr preferRelativeResize="0"/>
          <p:nvPr/>
        </p:nvPicPr>
        <p:blipFill>
          <a:blip r:embed="rId3">
            <a:alphaModFix/>
          </a:blip>
          <a:stretch>
            <a:fillRect/>
          </a:stretch>
        </p:blipFill>
        <p:spPr>
          <a:xfrm>
            <a:off x="1820350" y="2567175"/>
            <a:ext cx="5669279" cy="9144"/>
          </a:xfrm>
          <a:prstGeom prst="rect">
            <a:avLst/>
          </a:prstGeom>
          <a:noFill/>
          <a:ln>
            <a:noFill/>
          </a:ln>
        </p:spPr>
      </p:pic>
      <p:pic>
        <p:nvPicPr>
          <p:cNvPr id="217" name="Google Shape;217;p26"/>
          <p:cNvPicPr preferRelativeResize="0"/>
          <p:nvPr/>
        </p:nvPicPr>
        <p:blipFill>
          <a:blip r:embed="rId3">
            <a:alphaModFix/>
          </a:blip>
          <a:stretch>
            <a:fillRect/>
          </a:stretch>
        </p:blipFill>
        <p:spPr>
          <a:xfrm>
            <a:off x="1820350" y="3291875"/>
            <a:ext cx="5669279" cy="914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 name="Shape 221"/>
        <p:cNvGrpSpPr/>
        <p:nvPr/>
      </p:nvGrpSpPr>
      <p:grpSpPr>
        <a:xfrm>
          <a:off x="0" y="0"/>
          <a:ext cx="0" cy="0"/>
          <a:chOff x="0" y="0"/>
          <a:chExt cx="0" cy="0"/>
        </a:xfrm>
      </p:grpSpPr>
      <p:sp>
        <p:nvSpPr>
          <p:cNvPr id="222" name="Google Shape;222;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Motion Module</a:t>
            </a:r>
            <a:endParaRPr>
              <a:latin typeface="Calibri"/>
              <a:ea typeface="Calibri"/>
              <a:cs typeface="Calibri"/>
              <a:sym typeface="Calibri"/>
            </a:endParaRPr>
          </a:p>
        </p:txBody>
      </p:sp>
      <p:sp>
        <p:nvSpPr>
          <p:cNvPr id="223" name="Google Shape;223;p2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Font typeface="Calibri"/>
              <a:buChar char="-"/>
            </a:pPr>
            <a:r>
              <a:rPr lang="en" sz="2000">
                <a:latin typeface="Calibri"/>
                <a:ea typeface="Calibri"/>
                <a:cs typeface="Calibri"/>
                <a:sym typeface="Calibri"/>
              </a:rPr>
              <a:t>Linear actuator with 9.906um per step</a:t>
            </a:r>
            <a:endParaRPr sz="1600">
              <a:latin typeface="Calibri"/>
              <a:ea typeface="Calibri"/>
              <a:cs typeface="Calibri"/>
              <a:sym typeface="Calibri"/>
            </a:endParaRPr>
          </a:p>
          <a:p>
            <a:pPr indent="-330200" lvl="1" marL="914400" rtl="0" algn="l">
              <a:spcBef>
                <a:spcPts val="0"/>
              </a:spcBef>
              <a:spcAft>
                <a:spcPts val="0"/>
              </a:spcAft>
              <a:buSzPts val="1600"/>
              <a:buFont typeface="Calibri"/>
              <a:buChar char="-"/>
            </a:pPr>
            <a:r>
              <a:rPr lang="en" sz="1600">
                <a:latin typeface="Calibri"/>
                <a:ea typeface="Calibri"/>
                <a:cs typeface="Calibri"/>
                <a:sym typeface="Calibri"/>
              </a:rPr>
              <a:t>Accuracy</a:t>
            </a:r>
            <a:endParaRPr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lang="en" sz="2000">
                <a:latin typeface="Calibri"/>
                <a:ea typeface="Calibri"/>
                <a:cs typeface="Calibri"/>
                <a:sym typeface="Calibri"/>
              </a:rPr>
              <a:t>A4988 stepper motor driver</a:t>
            </a:r>
            <a:endParaRPr sz="2000">
              <a:latin typeface="Calibri"/>
              <a:ea typeface="Calibri"/>
              <a:cs typeface="Calibri"/>
              <a:sym typeface="Calibri"/>
            </a:endParaRPr>
          </a:p>
          <a:p>
            <a:pPr indent="-330200" lvl="1" marL="914400" rtl="0" algn="l">
              <a:spcBef>
                <a:spcPts val="0"/>
              </a:spcBef>
              <a:spcAft>
                <a:spcPts val="0"/>
              </a:spcAft>
              <a:buSzPts val="1600"/>
              <a:buFont typeface="Calibri"/>
              <a:buChar char="-"/>
            </a:pPr>
            <a:r>
              <a:rPr lang="en" sz="1600">
                <a:latin typeface="Calibri"/>
                <a:ea typeface="Calibri"/>
                <a:cs typeface="Calibri"/>
                <a:sym typeface="Calibri"/>
              </a:rPr>
              <a:t>Full step mode</a:t>
            </a:r>
            <a:endParaRPr sz="1600">
              <a:latin typeface="Calibri"/>
              <a:ea typeface="Calibri"/>
              <a:cs typeface="Calibri"/>
              <a:sym typeface="Calibri"/>
            </a:endParaRPr>
          </a:p>
          <a:p>
            <a:pPr indent="-330200" lvl="1" marL="914400" rtl="0" algn="l">
              <a:spcBef>
                <a:spcPts val="0"/>
              </a:spcBef>
              <a:spcAft>
                <a:spcPts val="0"/>
              </a:spcAft>
              <a:buSzPts val="1600"/>
              <a:buFont typeface="Calibri"/>
              <a:buChar char="-"/>
            </a:pPr>
            <a:r>
              <a:rPr lang="en" sz="1600">
                <a:latin typeface="Calibri"/>
                <a:ea typeface="Calibri"/>
                <a:cs typeface="Calibri"/>
                <a:sym typeface="Calibri"/>
              </a:rPr>
              <a:t>Energy efficient</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 sz="1600">
                <a:latin typeface="Calibri"/>
                <a:ea typeface="Calibri"/>
                <a:cs typeface="Calibri"/>
                <a:sym typeface="Calibri"/>
              </a:rPr>
              <a:t>Motor Output Pins</a:t>
            </a:r>
            <a:endParaRPr sz="1600">
              <a:latin typeface="Calibri"/>
              <a:ea typeface="Calibri"/>
              <a:cs typeface="Calibri"/>
              <a:sym typeface="Calibri"/>
            </a:endParaRPr>
          </a:p>
          <a:p>
            <a:pPr indent="-330200" lvl="1" marL="914400" rtl="0" algn="l">
              <a:spcBef>
                <a:spcPts val="0"/>
              </a:spcBef>
              <a:spcAft>
                <a:spcPts val="0"/>
              </a:spcAft>
              <a:buSzPts val="1600"/>
              <a:buFont typeface="Calibri"/>
              <a:buChar char="-"/>
            </a:pPr>
            <a:r>
              <a:rPr lang="en" sz="1600">
                <a:latin typeface="Calibri"/>
                <a:ea typeface="Calibri"/>
                <a:cs typeface="Calibri"/>
                <a:sym typeface="Calibri"/>
              </a:rPr>
              <a:t>4 pin bipolar output</a:t>
            </a:r>
            <a:endParaRPr sz="1600">
              <a:latin typeface="Calibri"/>
              <a:ea typeface="Calibri"/>
              <a:cs typeface="Calibri"/>
              <a:sym typeface="Calibri"/>
            </a:endParaRPr>
          </a:p>
        </p:txBody>
      </p:sp>
      <p:pic>
        <p:nvPicPr>
          <p:cNvPr id="224" name="Google Shape;224;p27"/>
          <p:cNvPicPr preferRelativeResize="0"/>
          <p:nvPr/>
        </p:nvPicPr>
        <p:blipFill>
          <a:blip r:embed="rId3">
            <a:alphaModFix/>
          </a:blip>
          <a:stretch>
            <a:fillRect/>
          </a:stretch>
        </p:blipFill>
        <p:spPr>
          <a:xfrm rot="-5400000">
            <a:off x="5329322" y="1085864"/>
            <a:ext cx="2794700" cy="2971773"/>
          </a:xfrm>
          <a:prstGeom prst="rect">
            <a:avLst/>
          </a:prstGeom>
          <a:noFill/>
          <a:ln>
            <a:noFill/>
          </a:ln>
        </p:spPr>
      </p:pic>
      <p:sp>
        <p:nvSpPr>
          <p:cNvPr id="225" name="Google Shape;225;p27"/>
          <p:cNvSpPr/>
          <p:nvPr/>
        </p:nvSpPr>
        <p:spPr>
          <a:xfrm>
            <a:off x="6279350" y="2237750"/>
            <a:ext cx="525000" cy="481800"/>
          </a:xfrm>
          <a:prstGeom prst="roundRect">
            <a:avLst>
              <a:gd fmla="val 16667" name="adj"/>
            </a:avLst>
          </a:pr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27"/>
          <p:cNvSpPr/>
          <p:nvPr/>
        </p:nvSpPr>
        <p:spPr>
          <a:xfrm flipH="1" rot="5400000">
            <a:off x="4982750" y="1037250"/>
            <a:ext cx="213000" cy="2380200"/>
          </a:xfrm>
          <a:prstGeom prst="upArrow">
            <a:avLst>
              <a:gd fmla="val 26914" name="adj1"/>
              <a:gd fmla="val 50000" name="adj2"/>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7"/>
          <p:cNvSpPr/>
          <p:nvPr/>
        </p:nvSpPr>
        <p:spPr>
          <a:xfrm>
            <a:off x="6571775" y="3131250"/>
            <a:ext cx="721200" cy="301500"/>
          </a:xfrm>
          <a:prstGeom prst="roundRect">
            <a:avLst>
              <a:gd fmla="val 16667" name="adj"/>
            </a:avLst>
          </a:prstGeom>
          <a:noFill/>
          <a:ln cap="flat" cmpd="sng" w="19050">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7"/>
          <p:cNvSpPr/>
          <p:nvPr/>
        </p:nvSpPr>
        <p:spPr>
          <a:xfrm>
            <a:off x="2562750" y="3003150"/>
            <a:ext cx="4018500" cy="128100"/>
          </a:xfrm>
          <a:prstGeom prst="rightArrow">
            <a:avLst>
              <a:gd fmla="val 50000" name="adj1"/>
              <a:gd fmla="val 50000" name="adj2"/>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 name="Shape 232"/>
        <p:cNvGrpSpPr/>
        <p:nvPr/>
      </p:nvGrpSpPr>
      <p:grpSpPr>
        <a:xfrm>
          <a:off x="0" y="0"/>
          <a:ext cx="0" cy="0"/>
          <a:chOff x="0" y="0"/>
          <a:chExt cx="0" cy="0"/>
        </a:xfrm>
      </p:grpSpPr>
      <p:sp>
        <p:nvSpPr>
          <p:cNvPr id="233" name="Google Shape;233;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Power Supply Module</a:t>
            </a:r>
            <a:endParaRPr>
              <a:latin typeface="Calibri"/>
              <a:ea typeface="Calibri"/>
              <a:cs typeface="Calibri"/>
              <a:sym typeface="Calibri"/>
            </a:endParaRPr>
          </a:p>
        </p:txBody>
      </p:sp>
      <p:sp>
        <p:nvSpPr>
          <p:cNvPr id="234" name="Google Shape;234;p2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Font typeface="Calibri"/>
              <a:buChar char="-"/>
            </a:pPr>
            <a:r>
              <a:rPr lang="en" sz="2000">
                <a:latin typeface="Calibri"/>
                <a:ea typeface="Calibri"/>
                <a:cs typeface="Calibri"/>
                <a:sym typeface="Calibri"/>
              </a:rPr>
              <a:t>One linear regulator for Digital circuit</a:t>
            </a:r>
            <a:endParaRPr sz="2000">
              <a:latin typeface="Calibri"/>
              <a:ea typeface="Calibri"/>
              <a:cs typeface="Calibri"/>
              <a:sym typeface="Calibri"/>
            </a:endParaRPr>
          </a:p>
          <a:p>
            <a:pPr indent="-330200" lvl="1" marL="914400" rtl="0" algn="l">
              <a:spcBef>
                <a:spcPts val="0"/>
              </a:spcBef>
              <a:spcAft>
                <a:spcPts val="0"/>
              </a:spcAft>
              <a:buSzPts val="1600"/>
              <a:buFont typeface="Calibri"/>
              <a:buChar char="-"/>
            </a:pPr>
            <a:r>
              <a:rPr lang="en" sz="1600">
                <a:latin typeface="Calibri"/>
                <a:ea typeface="Calibri"/>
                <a:cs typeface="Calibri"/>
                <a:sym typeface="Calibri"/>
              </a:rPr>
              <a:t>9V to 5V</a:t>
            </a:r>
            <a:endParaRPr sz="1600">
              <a:latin typeface="Calibri"/>
              <a:ea typeface="Calibri"/>
              <a:cs typeface="Calibri"/>
              <a:sym typeface="Calibri"/>
            </a:endParaRPr>
          </a:p>
          <a:p>
            <a:pPr indent="-330200" lvl="1" marL="914400" rtl="0" algn="l">
              <a:spcBef>
                <a:spcPts val="0"/>
              </a:spcBef>
              <a:spcAft>
                <a:spcPts val="0"/>
              </a:spcAft>
              <a:buSzPts val="1600"/>
              <a:buFont typeface="Calibri"/>
              <a:buChar char="-"/>
            </a:pPr>
            <a:r>
              <a:rPr lang="en" sz="1600">
                <a:latin typeface="Calibri"/>
                <a:ea typeface="Calibri"/>
                <a:cs typeface="Calibri"/>
                <a:sym typeface="Calibri"/>
              </a:rPr>
              <a:t>Minimize power loss</a:t>
            </a:r>
            <a:endParaRPr sz="1600">
              <a:latin typeface="Calibri"/>
              <a:ea typeface="Calibri"/>
              <a:cs typeface="Calibri"/>
              <a:sym typeface="Calibri"/>
            </a:endParaRPr>
          </a:p>
          <a:p>
            <a:pPr indent="-355600" lvl="0" marL="457200" rtl="0" algn="l">
              <a:spcBef>
                <a:spcPts val="0"/>
              </a:spcBef>
              <a:spcAft>
                <a:spcPts val="0"/>
              </a:spcAft>
              <a:buSzPts val="2000"/>
              <a:buFont typeface="Calibri"/>
              <a:buChar char="-"/>
            </a:pPr>
            <a:r>
              <a:rPr lang="en" sz="2000">
                <a:latin typeface="Calibri"/>
                <a:ea typeface="Calibri"/>
                <a:cs typeface="Calibri"/>
                <a:sym typeface="Calibri"/>
              </a:rPr>
              <a:t>Load power regulation</a:t>
            </a:r>
            <a:endParaRPr sz="2000">
              <a:latin typeface="Calibri"/>
              <a:ea typeface="Calibri"/>
              <a:cs typeface="Calibri"/>
              <a:sym typeface="Calibri"/>
            </a:endParaRPr>
          </a:p>
          <a:p>
            <a:pPr indent="-330200" lvl="1" marL="914400" rtl="0" algn="l">
              <a:spcBef>
                <a:spcPts val="0"/>
              </a:spcBef>
              <a:spcAft>
                <a:spcPts val="0"/>
              </a:spcAft>
              <a:buSzPts val="1600"/>
              <a:buFont typeface="Calibri"/>
              <a:buChar char="-"/>
            </a:pPr>
            <a:r>
              <a:rPr lang="en" sz="1600">
                <a:latin typeface="Calibri"/>
                <a:ea typeface="Calibri"/>
                <a:cs typeface="Calibri"/>
                <a:sym typeface="Calibri"/>
              </a:rPr>
              <a:t>Load power directly connects to the motor</a:t>
            </a:r>
            <a:endParaRPr sz="1600">
              <a:latin typeface="Calibri"/>
              <a:ea typeface="Calibri"/>
              <a:cs typeface="Calibri"/>
              <a:sym typeface="Calibri"/>
            </a:endParaRPr>
          </a:p>
          <a:p>
            <a:pPr indent="0" lvl="0" marL="0" rtl="0" algn="l">
              <a:spcBef>
                <a:spcPts val="1600"/>
              </a:spcBef>
              <a:spcAft>
                <a:spcPts val="1600"/>
              </a:spcAft>
              <a:buNone/>
            </a:pPr>
            <a:r>
              <a:t/>
            </a:r>
            <a:endParaRPr sz="1600">
              <a:latin typeface="Calibri"/>
              <a:ea typeface="Calibri"/>
              <a:cs typeface="Calibri"/>
              <a:sym typeface="Calibri"/>
            </a:endParaRPr>
          </a:p>
        </p:txBody>
      </p:sp>
      <p:pic>
        <p:nvPicPr>
          <p:cNvPr id="235" name="Google Shape;235;p28"/>
          <p:cNvPicPr preferRelativeResize="0"/>
          <p:nvPr/>
        </p:nvPicPr>
        <p:blipFill>
          <a:blip r:embed="rId3">
            <a:alphaModFix/>
          </a:blip>
          <a:stretch>
            <a:fillRect/>
          </a:stretch>
        </p:blipFill>
        <p:spPr>
          <a:xfrm>
            <a:off x="4977200" y="445025"/>
            <a:ext cx="2625056" cy="4002424"/>
          </a:xfrm>
          <a:prstGeom prst="rect">
            <a:avLst/>
          </a:prstGeom>
          <a:noFill/>
          <a:ln>
            <a:noFill/>
          </a:ln>
        </p:spPr>
      </p:pic>
      <p:sp>
        <p:nvSpPr>
          <p:cNvPr id="236" name="Google Shape;236;p28"/>
          <p:cNvSpPr/>
          <p:nvPr/>
        </p:nvSpPr>
        <p:spPr>
          <a:xfrm>
            <a:off x="5915025" y="1511425"/>
            <a:ext cx="546600" cy="490200"/>
          </a:xfrm>
          <a:prstGeom prst="roundRect">
            <a:avLst>
              <a:gd fmla="val 16667" name="adj"/>
            </a:avLst>
          </a:pr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8"/>
          <p:cNvSpPr/>
          <p:nvPr/>
        </p:nvSpPr>
        <p:spPr>
          <a:xfrm>
            <a:off x="4706325" y="1511425"/>
            <a:ext cx="1208700" cy="128100"/>
          </a:xfrm>
          <a:prstGeom prst="rightArrow">
            <a:avLst>
              <a:gd fmla="val 50000" name="adj1"/>
              <a:gd fmla="val 50000" name="adj2"/>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 name="Shape 241"/>
        <p:cNvGrpSpPr/>
        <p:nvPr/>
      </p:nvGrpSpPr>
      <p:grpSpPr>
        <a:xfrm>
          <a:off x="0" y="0"/>
          <a:ext cx="0" cy="0"/>
          <a:chOff x="0" y="0"/>
          <a:chExt cx="0" cy="0"/>
        </a:xfrm>
      </p:grpSpPr>
      <p:sp>
        <p:nvSpPr>
          <p:cNvPr id="242" name="Google Shape;242;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Control Module</a:t>
            </a:r>
            <a:endParaRPr>
              <a:latin typeface="Calibri"/>
              <a:ea typeface="Calibri"/>
              <a:cs typeface="Calibri"/>
              <a:sym typeface="Calibri"/>
            </a:endParaRPr>
          </a:p>
        </p:txBody>
      </p:sp>
      <p:sp>
        <p:nvSpPr>
          <p:cNvPr id="243" name="Google Shape;243;p29"/>
          <p:cNvSpPr txBox="1"/>
          <p:nvPr>
            <p:ph idx="1" type="body"/>
          </p:nvPr>
        </p:nvSpPr>
        <p:spPr>
          <a:xfrm>
            <a:off x="382425" y="1017725"/>
            <a:ext cx="8449800" cy="357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latin typeface="Calibri"/>
                <a:ea typeface="Calibri"/>
                <a:cs typeface="Calibri"/>
                <a:sym typeface="Calibri"/>
              </a:rPr>
              <a:t>Circuit</a:t>
            </a:r>
            <a:endParaRPr sz="2200">
              <a:solidFill>
                <a:schemeClr val="dk1"/>
              </a:solidFill>
              <a:latin typeface="Calibri"/>
              <a:ea typeface="Calibri"/>
              <a:cs typeface="Calibri"/>
              <a:sym typeface="Calibri"/>
            </a:endParaRPr>
          </a:p>
          <a:p>
            <a:pPr indent="-342900" lvl="0" marL="457200" rtl="0" algn="l">
              <a:spcBef>
                <a:spcPts val="1600"/>
              </a:spcBef>
              <a:spcAft>
                <a:spcPts val="0"/>
              </a:spcAft>
              <a:buSzPts val="1800"/>
              <a:buFont typeface="Calibri"/>
              <a:buChar char="-"/>
            </a:pPr>
            <a:r>
              <a:rPr lang="en">
                <a:latin typeface="Calibri"/>
                <a:ea typeface="Calibri"/>
                <a:cs typeface="Calibri"/>
                <a:sym typeface="Calibri"/>
              </a:rPr>
              <a:t>Microcontroller: ATmega328P </a:t>
            </a:r>
            <a:endParaRPr>
              <a:latin typeface="Calibri"/>
              <a:ea typeface="Calibri"/>
              <a:cs typeface="Calibri"/>
              <a:sym typeface="Calibri"/>
            </a:endParaRPr>
          </a:p>
          <a:p>
            <a:pPr indent="0" lvl="0" marL="457200" rtl="0" algn="l">
              <a:spcBef>
                <a:spcPts val="1600"/>
              </a:spcBef>
              <a:spcAft>
                <a:spcPts val="0"/>
              </a:spcAft>
              <a:buNone/>
            </a:pPr>
            <a:r>
              <a:t/>
            </a:r>
            <a:endParaRPr sz="100">
              <a:latin typeface="Calibri"/>
              <a:ea typeface="Calibri"/>
              <a:cs typeface="Calibri"/>
              <a:sym typeface="Calibri"/>
            </a:endParaRPr>
          </a:p>
          <a:p>
            <a:pPr indent="-342900" lvl="0" marL="457200" rtl="0" algn="l">
              <a:spcBef>
                <a:spcPts val="1600"/>
              </a:spcBef>
              <a:spcAft>
                <a:spcPts val="0"/>
              </a:spcAft>
              <a:buSzPts val="1800"/>
              <a:buFont typeface="Calibri"/>
              <a:buChar char="-"/>
            </a:pPr>
            <a:r>
              <a:rPr lang="en">
                <a:latin typeface="Calibri"/>
                <a:ea typeface="Calibri"/>
                <a:cs typeface="Calibri"/>
                <a:sym typeface="Calibri"/>
              </a:rPr>
              <a:t>USB-A Connector</a:t>
            </a:r>
            <a:endParaRPr>
              <a:latin typeface="Calibri"/>
              <a:ea typeface="Calibri"/>
              <a:cs typeface="Calibri"/>
              <a:sym typeface="Calibri"/>
            </a:endParaRPr>
          </a:p>
          <a:p>
            <a:pPr indent="0" lvl="0" marL="457200" rtl="0" algn="l">
              <a:spcBef>
                <a:spcPts val="1600"/>
              </a:spcBef>
              <a:spcAft>
                <a:spcPts val="0"/>
              </a:spcAft>
              <a:buNone/>
            </a:pPr>
            <a:r>
              <a:t/>
            </a:r>
            <a:endParaRPr sz="100">
              <a:latin typeface="Calibri"/>
              <a:ea typeface="Calibri"/>
              <a:cs typeface="Calibri"/>
              <a:sym typeface="Calibri"/>
            </a:endParaRPr>
          </a:p>
          <a:p>
            <a:pPr indent="-342900" lvl="0" marL="457200" rtl="0" algn="l">
              <a:spcBef>
                <a:spcPts val="1600"/>
              </a:spcBef>
              <a:spcAft>
                <a:spcPts val="0"/>
              </a:spcAft>
              <a:buSzPts val="1800"/>
              <a:buFont typeface="Calibri"/>
              <a:buChar char="-"/>
            </a:pPr>
            <a:r>
              <a:rPr lang="en">
                <a:latin typeface="Calibri"/>
                <a:ea typeface="Calibri"/>
                <a:cs typeface="Calibri"/>
                <a:sym typeface="Calibri"/>
              </a:rPr>
              <a:t>USB-UART IC: FT232R</a:t>
            </a:r>
            <a:endParaRPr>
              <a:latin typeface="Calibri"/>
              <a:ea typeface="Calibri"/>
              <a:cs typeface="Calibri"/>
              <a:sym typeface="Calibri"/>
            </a:endParaRPr>
          </a:p>
          <a:p>
            <a:pPr indent="0" lvl="0" marL="457200" rtl="0" algn="l">
              <a:spcBef>
                <a:spcPts val="1600"/>
              </a:spcBef>
              <a:spcAft>
                <a:spcPts val="0"/>
              </a:spcAft>
              <a:buNone/>
            </a:pPr>
            <a:r>
              <a:t/>
            </a:r>
            <a:endParaRPr sz="100">
              <a:latin typeface="Calibri"/>
              <a:ea typeface="Calibri"/>
              <a:cs typeface="Calibri"/>
              <a:sym typeface="Calibri"/>
            </a:endParaRPr>
          </a:p>
          <a:p>
            <a:pPr indent="-342900" lvl="0" marL="457200" rtl="0" algn="l">
              <a:spcBef>
                <a:spcPts val="1600"/>
              </a:spcBef>
              <a:spcAft>
                <a:spcPts val="0"/>
              </a:spcAft>
              <a:buSzPts val="1800"/>
              <a:buFont typeface="Calibri"/>
              <a:buChar char="-"/>
            </a:pPr>
            <a:r>
              <a:rPr lang="en">
                <a:latin typeface="Calibri"/>
                <a:ea typeface="Calibri"/>
                <a:cs typeface="Calibri"/>
                <a:sym typeface="Calibri"/>
              </a:rPr>
              <a:t>Control Signals Output</a:t>
            </a:r>
            <a:endParaRPr>
              <a:latin typeface="Calibri"/>
              <a:ea typeface="Calibri"/>
              <a:cs typeface="Calibri"/>
              <a:sym typeface="Calibri"/>
            </a:endParaRPr>
          </a:p>
        </p:txBody>
      </p:sp>
      <p:pic>
        <p:nvPicPr>
          <p:cNvPr id="244" name="Google Shape;244;p29"/>
          <p:cNvPicPr preferRelativeResize="0"/>
          <p:nvPr/>
        </p:nvPicPr>
        <p:blipFill>
          <a:blip r:embed="rId3">
            <a:alphaModFix/>
          </a:blip>
          <a:stretch>
            <a:fillRect/>
          </a:stretch>
        </p:blipFill>
        <p:spPr>
          <a:xfrm rot="-5400000">
            <a:off x="4475951" y="841424"/>
            <a:ext cx="3201475" cy="3217628"/>
          </a:xfrm>
          <a:prstGeom prst="rect">
            <a:avLst/>
          </a:prstGeom>
          <a:noFill/>
          <a:ln>
            <a:noFill/>
          </a:ln>
        </p:spPr>
      </p:pic>
      <p:sp>
        <p:nvSpPr>
          <p:cNvPr id="245" name="Google Shape;245;p29"/>
          <p:cNvSpPr/>
          <p:nvPr/>
        </p:nvSpPr>
        <p:spPr>
          <a:xfrm>
            <a:off x="5821425" y="1017725"/>
            <a:ext cx="840600" cy="1638600"/>
          </a:xfrm>
          <a:prstGeom prst="roundRect">
            <a:avLst>
              <a:gd fmla="val 16667" name="adj"/>
            </a:avLst>
          </a:prstGeom>
          <a:noFill/>
          <a:ln cap="flat" cmpd="sng" w="19050">
            <a:solidFill>
              <a:srgbClr val="D5A6B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9"/>
          <p:cNvSpPr/>
          <p:nvPr/>
        </p:nvSpPr>
        <p:spPr>
          <a:xfrm>
            <a:off x="3921275" y="1767088"/>
            <a:ext cx="1809600" cy="128100"/>
          </a:xfrm>
          <a:prstGeom prst="rightArrow">
            <a:avLst>
              <a:gd fmla="val 50000" name="adj1"/>
              <a:gd fmla="val 50000" name="adj2"/>
            </a:avLst>
          </a:prstGeom>
          <a:solidFill>
            <a:srgbClr val="D5A6BD"/>
          </a:solidFill>
          <a:ln cap="flat" cmpd="sng" w="9525">
            <a:solidFill>
              <a:srgbClr val="D5A6B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9"/>
          <p:cNvSpPr/>
          <p:nvPr/>
        </p:nvSpPr>
        <p:spPr>
          <a:xfrm>
            <a:off x="5688175" y="2743725"/>
            <a:ext cx="840600" cy="755100"/>
          </a:xfrm>
          <a:prstGeom prst="roundRect">
            <a:avLst>
              <a:gd fmla="val 16667" name="adj"/>
            </a:avLst>
          </a:pr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29"/>
          <p:cNvSpPr/>
          <p:nvPr/>
        </p:nvSpPr>
        <p:spPr>
          <a:xfrm>
            <a:off x="3289650" y="3233850"/>
            <a:ext cx="2194500" cy="128100"/>
          </a:xfrm>
          <a:prstGeom prst="rightArrow">
            <a:avLst>
              <a:gd fmla="val 50000" name="adj1"/>
              <a:gd fmla="val 50000" name="adj2"/>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29"/>
          <p:cNvSpPr/>
          <p:nvPr/>
        </p:nvSpPr>
        <p:spPr>
          <a:xfrm>
            <a:off x="4363025" y="1945850"/>
            <a:ext cx="926100" cy="946500"/>
          </a:xfrm>
          <a:prstGeom prst="roundRect">
            <a:avLst>
              <a:gd fmla="val 16667" name="adj"/>
            </a:avLst>
          </a:prstGeom>
          <a:noFill/>
          <a:ln cap="flat" cmpd="sng" w="19050">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9"/>
          <p:cNvSpPr/>
          <p:nvPr/>
        </p:nvSpPr>
        <p:spPr>
          <a:xfrm>
            <a:off x="2830775" y="2500475"/>
            <a:ext cx="1386300" cy="128100"/>
          </a:xfrm>
          <a:prstGeom prst="rightArrow">
            <a:avLst>
              <a:gd fmla="val 50000" name="adj1"/>
              <a:gd fmla="val 50000" name="adj2"/>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29"/>
          <p:cNvSpPr/>
          <p:nvPr/>
        </p:nvSpPr>
        <p:spPr>
          <a:xfrm>
            <a:off x="7194325" y="1841850"/>
            <a:ext cx="347400" cy="755100"/>
          </a:xfrm>
          <a:prstGeom prst="roundRect">
            <a:avLst>
              <a:gd fmla="val 16667" name="adj"/>
            </a:avLst>
          </a:prstGeom>
          <a:noFill/>
          <a:ln cap="flat" cmpd="sng" w="19050">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9"/>
          <p:cNvSpPr/>
          <p:nvPr/>
        </p:nvSpPr>
        <p:spPr>
          <a:xfrm>
            <a:off x="3289650" y="4111325"/>
            <a:ext cx="4101000" cy="68700"/>
          </a:xfrm>
          <a:prstGeom prst="rect">
            <a:avLst/>
          </a:prstGeom>
          <a:solidFill>
            <a:srgbClr val="EA9999"/>
          </a:solidFill>
          <a:ln cap="flat" cmpd="sng" w="9525">
            <a:solidFill>
              <a:srgbClr val="EA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9"/>
          <p:cNvSpPr/>
          <p:nvPr/>
        </p:nvSpPr>
        <p:spPr>
          <a:xfrm>
            <a:off x="7220725" y="2667525"/>
            <a:ext cx="294600" cy="1512600"/>
          </a:xfrm>
          <a:prstGeom prst="upArrow">
            <a:avLst>
              <a:gd fmla="val 26914" name="adj1"/>
              <a:gd fmla="val 50000" name="adj2"/>
            </a:avLst>
          </a:prstGeom>
          <a:solidFill>
            <a:srgbClr val="EA9999"/>
          </a:solidFill>
          <a:ln cap="flat" cmpd="sng" w="9525">
            <a:solidFill>
              <a:srgbClr val="EA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 name="Shape 257"/>
        <p:cNvGrpSpPr/>
        <p:nvPr/>
      </p:nvGrpSpPr>
      <p:grpSpPr>
        <a:xfrm>
          <a:off x="0" y="0"/>
          <a:ext cx="0" cy="0"/>
          <a:chOff x="0" y="0"/>
          <a:chExt cx="0" cy="0"/>
        </a:xfrm>
      </p:grpSpPr>
      <p:sp>
        <p:nvSpPr>
          <p:cNvPr id="258" name="Google Shape;258;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Software Subsystem</a:t>
            </a:r>
            <a:endParaRPr>
              <a:latin typeface="Calibri"/>
              <a:ea typeface="Calibri"/>
              <a:cs typeface="Calibri"/>
              <a:sym typeface="Calibri"/>
            </a:endParaRPr>
          </a:p>
        </p:txBody>
      </p:sp>
      <p:pic>
        <p:nvPicPr>
          <p:cNvPr id="259" name="Google Shape;259;p30"/>
          <p:cNvPicPr preferRelativeResize="0"/>
          <p:nvPr/>
        </p:nvPicPr>
        <p:blipFill>
          <a:blip r:embed="rId3">
            <a:alphaModFix/>
          </a:blip>
          <a:stretch>
            <a:fillRect/>
          </a:stretch>
        </p:blipFill>
        <p:spPr>
          <a:xfrm>
            <a:off x="869300" y="909700"/>
            <a:ext cx="6837551" cy="36424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 name="Shape 263"/>
        <p:cNvGrpSpPr/>
        <p:nvPr/>
      </p:nvGrpSpPr>
      <p:grpSpPr>
        <a:xfrm>
          <a:off x="0" y="0"/>
          <a:ext cx="0" cy="0"/>
          <a:chOff x="0" y="0"/>
          <a:chExt cx="0" cy="0"/>
        </a:xfrm>
      </p:grpSpPr>
      <p:sp>
        <p:nvSpPr>
          <p:cNvPr id="264" name="Google Shape;264;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Android Application</a:t>
            </a:r>
            <a:endParaRPr>
              <a:latin typeface="Calibri"/>
              <a:ea typeface="Calibri"/>
              <a:cs typeface="Calibri"/>
              <a:sym typeface="Calibri"/>
            </a:endParaRPr>
          </a:p>
        </p:txBody>
      </p:sp>
      <p:sp>
        <p:nvSpPr>
          <p:cNvPr id="265" name="Google Shape;265;p31"/>
          <p:cNvSpPr txBox="1"/>
          <p:nvPr>
            <p:ph idx="1" type="body"/>
          </p:nvPr>
        </p:nvSpPr>
        <p:spPr>
          <a:xfrm>
            <a:off x="4022475" y="1350300"/>
            <a:ext cx="49602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Scrollbar: Slide to zoom in and out</a:t>
            </a:r>
            <a:endParaRPr>
              <a:latin typeface="Calibri"/>
              <a:ea typeface="Calibri"/>
              <a:cs typeface="Calibri"/>
              <a:sym typeface="Calibri"/>
            </a:endParaRPr>
          </a:p>
          <a:p>
            <a:pPr indent="0" lvl="0" marL="0" rtl="0" algn="l">
              <a:spcBef>
                <a:spcPts val="1600"/>
              </a:spcBef>
              <a:spcAft>
                <a:spcPts val="0"/>
              </a:spcAft>
              <a:buNone/>
            </a:pPr>
            <a:r>
              <a:rPr lang="en">
                <a:latin typeface="Calibri"/>
                <a:ea typeface="Calibri"/>
                <a:cs typeface="Calibri"/>
                <a:sym typeface="Calibri"/>
              </a:rPr>
              <a:t>Connect: Initialize serial connection with MCU</a:t>
            </a:r>
            <a:endParaRPr>
              <a:latin typeface="Calibri"/>
              <a:ea typeface="Calibri"/>
              <a:cs typeface="Calibri"/>
              <a:sym typeface="Calibri"/>
            </a:endParaRPr>
          </a:p>
          <a:p>
            <a:pPr indent="0" lvl="0" marL="0" rtl="0" algn="l">
              <a:spcBef>
                <a:spcPts val="1600"/>
              </a:spcBef>
              <a:spcAft>
                <a:spcPts val="0"/>
              </a:spcAft>
              <a:buNone/>
            </a:pPr>
            <a:r>
              <a:rPr lang="en">
                <a:latin typeface="Calibri"/>
                <a:ea typeface="Calibri"/>
                <a:cs typeface="Calibri"/>
                <a:sym typeface="Calibri"/>
              </a:rPr>
              <a:t>Send: Begin the Scanning Process</a:t>
            </a:r>
            <a:endParaRPr>
              <a:latin typeface="Calibri"/>
              <a:ea typeface="Calibri"/>
              <a:cs typeface="Calibri"/>
              <a:sym typeface="Calibri"/>
            </a:endParaRPr>
          </a:p>
          <a:p>
            <a:pPr indent="0" lvl="0" marL="0" rtl="0" algn="l">
              <a:spcBef>
                <a:spcPts val="1600"/>
              </a:spcBef>
              <a:spcAft>
                <a:spcPts val="0"/>
              </a:spcAft>
              <a:buNone/>
            </a:pPr>
            <a:r>
              <a:rPr lang="en">
                <a:latin typeface="Calibri"/>
                <a:ea typeface="Calibri"/>
                <a:cs typeface="Calibri"/>
                <a:sym typeface="Calibri"/>
              </a:rPr>
              <a:t>Forward: Move the motor forward 10 steps</a:t>
            </a:r>
            <a:endParaRPr>
              <a:latin typeface="Calibri"/>
              <a:ea typeface="Calibri"/>
              <a:cs typeface="Calibri"/>
              <a:sym typeface="Calibri"/>
            </a:endParaRPr>
          </a:p>
          <a:p>
            <a:pPr indent="0" lvl="0" marL="0" rtl="0" algn="l">
              <a:spcBef>
                <a:spcPts val="1600"/>
              </a:spcBef>
              <a:spcAft>
                <a:spcPts val="0"/>
              </a:spcAft>
              <a:buNone/>
            </a:pPr>
            <a:r>
              <a:rPr lang="en">
                <a:latin typeface="Calibri"/>
                <a:ea typeface="Calibri"/>
                <a:cs typeface="Calibri"/>
                <a:sym typeface="Calibri"/>
              </a:rPr>
              <a:t>Backward: </a:t>
            </a:r>
            <a:r>
              <a:rPr lang="en">
                <a:latin typeface="Calibri"/>
                <a:ea typeface="Calibri"/>
                <a:cs typeface="Calibri"/>
                <a:sym typeface="Calibri"/>
              </a:rPr>
              <a:t>Move the motor backward 10 steps</a:t>
            </a:r>
            <a:endParaRPr>
              <a:latin typeface="Calibri"/>
              <a:ea typeface="Calibri"/>
              <a:cs typeface="Calibri"/>
              <a:sym typeface="Calibri"/>
            </a:endParaRPr>
          </a:p>
          <a:p>
            <a:pPr indent="0" lvl="0" marL="0" rtl="0" algn="l">
              <a:spcBef>
                <a:spcPts val="1600"/>
              </a:spcBef>
              <a:spcAft>
                <a:spcPts val="0"/>
              </a:spcAft>
              <a:buNone/>
            </a:pPr>
            <a:r>
              <a:rPr lang="en">
                <a:latin typeface="Calibri"/>
                <a:ea typeface="Calibri"/>
                <a:cs typeface="Calibri"/>
                <a:sym typeface="Calibri"/>
              </a:rPr>
              <a:t>Status: Serial connection status</a:t>
            </a:r>
            <a:endParaRPr>
              <a:latin typeface="Calibri"/>
              <a:ea typeface="Calibri"/>
              <a:cs typeface="Calibri"/>
              <a:sym typeface="Calibri"/>
            </a:endParaRPr>
          </a:p>
          <a:p>
            <a:pPr indent="0" lvl="0" marL="0" rtl="0" algn="l">
              <a:spcBef>
                <a:spcPts val="1600"/>
              </a:spcBef>
              <a:spcAft>
                <a:spcPts val="1600"/>
              </a:spcAft>
              <a:buNone/>
            </a:pPr>
            <a:r>
              <a:t/>
            </a:r>
            <a:endParaRPr/>
          </a:p>
        </p:txBody>
      </p:sp>
      <p:pic>
        <p:nvPicPr>
          <p:cNvPr id="266" name="Google Shape;266;p31"/>
          <p:cNvPicPr preferRelativeResize="0"/>
          <p:nvPr/>
        </p:nvPicPr>
        <p:blipFill>
          <a:blip r:embed="rId3">
            <a:alphaModFix/>
          </a:blip>
          <a:stretch>
            <a:fillRect/>
          </a:stretch>
        </p:blipFill>
        <p:spPr>
          <a:xfrm>
            <a:off x="420750" y="1350300"/>
            <a:ext cx="3456450" cy="2892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 name="Shape 107"/>
        <p:cNvGrpSpPr/>
        <p:nvPr/>
      </p:nvGrpSpPr>
      <p:grpSpPr>
        <a:xfrm>
          <a:off x="0" y="0"/>
          <a:ext cx="0" cy="0"/>
          <a:chOff x="0" y="0"/>
          <a:chExt cx="0" cy="0"/>
        </a:xfrm>
      </p:grpSpPr>
      <p:sp>
        <p:nvSpPr>
          <p:cNvPr id="108" name="Google Shape;108;p14"/>
          <p:cNvSpPr txBox="1"/>
          <p:nvPr>
            <p:ph type="title"/>
          </p:nvPr>
        </p:nvSpPr>
        <p:spPr>
          <a:xfrm>
            <a:off x="1992625" y="1117800"/>
            <a:ext cx="4488900" cy="307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9900"/>
                </a:solidFill>
                <a:latin typeface="Calibri"/>
                <a:ea typeface="Calibri"/>
                <a:cs typeface="Calibri"/>
                <a:sym typeface="Calibri"/>
              </a:rPr>
              <a:t>1  </a:t>
            </a:r>
            <a:r>
              <a:rPr lang="en" sz="2400">
                <a:solidFill>
                  <a:srgbClr val="00B2A9"/>
                </a:solidFill>
                <a:latin typeface="Calibri"/>
                <a:ea typeface="Calibri"/>
                <a:cs typeface="Calibri"/>
                <a:sym typeface="Calibri"/>
              </a:rPr>
              <a:t>          </a:t>
            </a:r>
            <a:r>
              <a:rPr lang="en" sz="2200">
                <a:solidFill>
                  <a:srgbClr val="666666"/>
                </a:solidFill>
                <a:latin typeface="Calibri"/>
                <a:ea typeface="Calibri"/>
                <a:cs typeface="Calibri"/>
                <a:sym typeface="Calibri"/>
              </a:rPr>
              <a:t>Background &amp; Intro</a:t>
            </a:r>
            <a:endParaRPr sz="2200">
              <a:solidFill>
                <a:srgbClr val="666666"/>
              </a:solidFill>
              <a:latin typeface="Calibri"/>
              <a:ea typeface="Calibri"/>
              <a:cs typeface="Calibri"/>
              <a:sym typeface="Calibri"/>
            </a:endParaRPr>
          </a:p>
          <a:p>
            <a:pPr indent="0" lvl="0" marL="0" rtl="0" algn="l">
              <a:spcBef>
                <a:spcPts val="0"/>
              </a:spcBef>
              <a:spcAft>
                <a:spcPts val="0"/>
              </a:spcAft>
              <a:buNone/>
            </a:pPr>
            <a:r>
              <a:t/>
            </a:r>
            <a:endParaRPr sz="2400">
              <a:solidFill>
                <a:srgbClr val="6C6F70"/>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2400">
                <a:solidFill>
                  <a:srgbClr val="FF9900"/>
                </a:solidFill>
                <a:latin typeface="Calibri"/>
                <a:ea typeface="Calibri"/>
                <a:cs typeface="Calibri"/>
                <a:sym typeface="Calibri"/>
              </a:rPr>
              <a:t>2</a:t>
            </a:r>
            <a:r>
              <a:rPr lang="en" sz="2400">
                <a:solidFill>
                  <a:srgbClr val="00B2A9"/>
                </a:solidFill>
                <a:latin typeface="Calibri"/>
                <a:ea typeface="Calibri"/>
                <a:cs typeface="Calibri"/>
                <a:sym typeface="Calibri"/>
              </a:rPr>
              <a:t>            </a:t>
            </a:r>
            <a:r>
              <a:rPr lang="en" sz="2200">
                <a:solidFill>
                  <a:srgbClr val="6C6F70"/>
                </a:solidFill>
                <a:latin typeface="Calibri"/>
                <a:ea typeface="Calibri"/>
                <a:cs typeface="Calibri"/>
                <a:sym typeface="Calibri"/>
              </a:rPr>
              <a:t>Objectives</a:t>
            </a:r>
            <a:endParaRPr sz="2200">
              <a:solidFill>
                <a:srgbClr val="6C6F70"/>
              </a:solidFill>
              <a:latin typeface="Calibri"/>
              <a:ea typeface="Calibri"/>
              <a:cs typeface="Calibri"/>
              <a:sym typeface="Calibri"/>
            </a:endParaRPr>
          </a:p>
          <a:p>
            <a:pPr indent="0" lvl="0" marL="0" rtl="0" algn="l">
              <a:spcBef>
                <a:spcPts val="0"/>
              </a:spcBef>
              <a:spcAft>
                <a:spcPts val="0"/>
              </a:spcAft>
              <a:buNone/>
            </a:pPr>
            <a:r>
              <a:t/>
            </a:r>
            <a:endParaRPr sz="2400">
              <a:solidFill>
                <a:srgbClr val="6C6F70"/>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2400">
                <a:solidFill>
                  <a:srgbClr val="FF9900"/>
                </a:solidFill>
                <a:latin typeface="Calibri"/>
                <a:ea typeface="Calibri"/>
                <a:cs typeface="Calibri"/>
                <a:sym typeface="Calibri"/>
              </a:rPr>
              <a:t>3</a:t>
            </a:r>
            <a:r>
              <a:rPr lang="en" sz="2400">
                <a:solidFill>
                  <a:srgbClr val="00B2A9"/>
                </a:solidFill>
                <a:latin typeface="Calibri"/>
                <a:ea typeface="Calibri"/>
                <a:cs typeface="Calibri"/>
                <a:sym typeface="Calibri"/>
              </a:rPr>
              <a:t>            </a:t>
            </a:r>
            <a:r>
              <a:rPr lang="en" sz="2200">
                <a:solidFill>
                  <a:srgbClr val="6C6F70"/>
                </a:solidFill>
                <a:latin typeface="Calibri"/>
                <a:ea typeface="Calibri"/>
                <a:cs typeface="Calibri"/>
                <a:sym typeface="Calibri"/>
              </a:rPr>
              <a:t>Design</a:t>
            </a:r>
            <a:endParaRPr sz="2200">
              <a:solidFill>
                <a:srgbClr val="6C6F70"/>
              </a:solidFill>
              <a:latin typeface="Calibri"/>
              <a:ea typeface="Calibri"/>
              <a:cs typeface="Calibri"/>
              <a:sym typeface="Calibri"/>
            </a:endParaRPr>
          </a:p>
          <a:p>
            <a:pPr indent="0" lvl="0" marL="0" rtl="0" algn="l">
              <a:spcBef>
                <a:spcPts val="0"/>
              </a:spcBef>
              <a:spcAft>
                <a:spcPts val="0"/>
              </a:spcAft>
              <a:buNone/>
            </a:pPr>
            <a:r>
              <a:t/>
            </a:r>
            <a:endParaRPr sz="2400">
              <a:solidFill>
                <a:srgbClr val="00B2A9"/>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2400">
                <a:solidFill>
                  <a:srgbClr val="FF9900"/>
                </a:solidFill>
                <a:latin typeface="Calibri"/>
                <a:ea typeface="Calibri"/>
                <a:cs typeface="Calibri"/>
                <a:sym typeface="Calibri"/>
              </a:rPr>
              <a:t>4</a:t>
            </a:r>
            <a:r>
              <a:rPr lang="en" sz="2400">
                <a:solidFill>
                  <a:srgbClr val="00B2A9"/>
                </a:solidFill>
                <a:latin typeface="Calibri"/>
                <a:ea typeface="Calibri"/>
                <a:cs typeface="Calibri"/>
                <a:sym typeface="Calibri"/>
              </a:rPr>
              <a:t>            </a:t>
            </a:r>
            <a:r>
              <a:rPr lang="en" sz="2200">
                <a:solidFill>
                  <a:srgbClr val="6C6F70"/>
                </a:solidFill>
                <a:latin typeface="Calibri"/>
                <a:ea typeface="Calibri"/>
                <a:cs typeface="Calibri"/>
                <a:sym typeface="Calibri"/>
              </a:rPr>
              <a:t>Conclusion</a:t>
            </a:r>
            <a:endParaRPr sz="2200">
              <a:solidFill>
                <a:srgbClr val="00B2A9"/>
              </a:solidFill>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 </a:t>
            </a:r>
            <a:r>
              <a:rPr lang="en"/>
              <a:t>    </a:t>
            </a:r>
            <a:r>
              <a:rPr lang="en">
                <a:latin typeface="Calibri"/>
                <a:ea typeface="Calibri"/>
                <a:cs typeface="Calibri"/>
                <a:sym typeface="Calibri"/>
              </a:rPr>
              <a:t>    </a:t>
            </a:r>
            <a:endParaRPr>
              <a:latin typeface="Calibri"/>
              <a:ea typeface="Calibri"/>
              <a:cs typeface="Calibri"/>
              <a:sym typeface="Calibri"/>
            </a:endParaRPr>
          </a:p>
        </p:txBody>
      </p:sp>
      <p:sp>
        <p:nvSpPr>
          <p:cNvPr id="109" name="Google Shape;109;p14"/>
          <p:cNvSpPr txBox="1"/>
          <p:nvPr/>
        </p:nvSpPr>
        <p:spPr>
          <a:xfrm>
            <a:off x="652675" y="312850"/>
            <a:ext cx="6807900" cy="62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rgbClr val="666666"/>
                </a:solidFill>
                <a:latin typeface="Calibri"/>
                <a:ea typeface="Calibri"/>
                <a:cs typeface="Calibri"/>
                <a:sym typeface="Calibri"/>
              </a:rPr>
              <a:t>Agenda</a:t>
            </a:r>
            <a:endParaRPr sz="2800">
              <a:solidFill>
                <a:srgbClr val="666666"/>
              </a:solidFill>
            </a:endParaRPr>
          </a:p>
        </p:txBody>
      </p:sp>
      <p:pic>
        <p:nvPicPr>
          <p:cNvPr id="110" name="Google Shape;110;p14"/>
          <p:cNvPicPr preferRelativeResize="0"/>
          <p:nvPr/>
        </p:nvPicPr>
        <p:blipFill>
          <a:blip r:embed="rId3">
            <a:alphaModFix/>
          </a:blip>
          <a:stretch>
            <a:fillRect/>
          </a:stretch>
        </p:blipFill>
        <p:spPr>
          <a:xfrm>
            <a:off x="1820350" y="1117800"/>
            <a:ext cx="5669279" cy="9144"/>
          </a:xfrm>
          <a:prstGeom prst="rect">
            <a:avLst/>
          </a:prstGeom>
          <a:noFill/>
          <a:ln>
            <a:noFill/>
          </a:ln>
        </p:spPr>
      </p:pic>
      <p:pic>
        <p:nvPicPr>
          <p:cNvPr id="111" name="Google Shape;111;p14"/>
          <p:cNvPicPr preferRelativeResize="0"/>
          <p:nvPr/>
        </p:nvPicPr>
        <p:blipFill>
          <a:blip r:embed="rId3">
            <a:alphaModFix/>
          </a:blip>
          <a:stretch>
            <a:fillRect/>
          </a:stretch>
        </p:blipFill>
        <p:spPr>
          <a:xfrm>
            <a:off x="1820350" y="1842488"/>
            <a:ext cx="5669279" cy="9144"/>
          </a:xfrm>
          <a:prstGeom prst="rect">
            <a:avLst/>
          </a:prstGeom>
          <a:noFill/>
          <a:ln>
            <a:noFill/>
          </a:ln>
        </p:spPr>
      </p:pic>
      <p:pic>
        <p:nvPicPr>
          <p:cNvPr id="112" name="Google Shape;112;p14"/>
          <p:cNvPicPr preferRelativeResize="0"/>
          <p:nvPr/>
        </p:nvPicPr>
        <p:blipFill>
          <a:blip r:embed="rId3">
            <a:alphaModFix/>
          </a:blip>
          <a:stretch>
            <a:fillRect/>
          </a:stretch>
        </p:blipFill>
        <p:spPr>
          <a:xfrm>
            <a:off x="1820350" y="2567175"/>
            <a:ext cx="5669279" cy="9144"/>
          </a:xfrm>
          <a:prstGeom prst="rect">
            <a:avLst/>
          </a:prstGeom>
          <a:noFill/>
          <a:ln>
            <a:noFill/>
          </a:ln>
        </p:spPr>
      </p:pic>
      <p:pic>
        <p:nvPicPr>
          <p:cNvPr id="113" name="Google Shape;113;p14"/>
          <p:cNvPicPr preferRelativeResize="0"/>
          <p:nvPr/>
        </p:nvPicPr>
        <p:blipFill>
          <a:blip r:embed="rId3">
            <a:alphaModFix/>
          </a:blip>
          <a:stretch>
            <a:fillRect/>
          </a:stretch>
        </p:blipFill>
        <p:spPr>
          <a:xfrm>
            <a:off x="1820350" y="3291875"/>
            <a:ext cx="5669279" cy="914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 name="Shape 270"/>
        <p:cNvGrpSpPr/>
        <p:nvPr/>
      </p:nvGrpSpPr>
      <p:grpSpPr>
        <a:xfrm>
          <a:off x="0" y="0"/>
          <a:ext cx="0" cy="0"/>
          <a:chOff x="0" y="0"/>
          <a:chExt cx="0" cy="0"/>
        </a:xfrm>
      </p:grpSpPr>
      <p:sp>
        <p:nvSpPr>
          <p:cNvPr id="271" name="Google Shape;271;p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Image Stitching</a:t>
            </a:r>
            <a:endParaRPr>
              <a:latin typeface="Calibri"/>
              <a:ea typeface="Calibri"/>
              <a:cs typeface="Calibri"/>
              <a:sym typeface="Calibri"/>
            </a:endParaRPr>
          </a:p>
        </p:txBody>
      </p:sp>
      <p:sp>
        <p:nvSpPr>
          <p:cNvPr id="272" name="Google Shape;272;p32"/>
          <p:cNvSpPr txBox="1"/>
          <p:nvPr>
            <p:ph idx="1" type="body"/>
          </p:nvPr>
        </p:nvSpPr>
        <p:spPr>
          <a:xfrm>
            <a:off x="382425" y="1017725"/>
            <a:ext cx="8449800" cy="2215800"/>
          </a:xfrm>
          <a:prstGeom prst="rect">
            <a:avLst/>
          </a:prstGeom>
          <a:ln>
            <a:noFill/>
          </a:ln>
        </p:spPr>
        <p:txBody>
          <a:bodyPr anchorCtr="0" anchor="t" bIns="91425" lIns="91425" spcFirstLastPara="1" rIns="91425" wrap="square" tIns="91425">
            <a:noAutofit/>
          </a:bodyPr>
          <a:lstStyle/>
          <a:p>
            <a:pPr indent="-355600" lvl="0" marL="457200" rtl="0" algn="l">
              <a:spcBef>
                <a:spcPts val="0"/>
              </a:spcBef>
              <a:spcAft>
                <a:spcPts val="0"/>
              </a:spcAft>
              <a:buSzPts val="2000"/>
              <a:buFont typeface="Calibri"/>
              <a:buChar char="-"/>
            </a:pPr>
            <a:r>
              <a:rPr lang="en">
                <a:latin typeface="Calibri"/>
                <a:ea typeface="Calibri"/>
                <a:cs typeface="Calibri"/>
                <a:sym typeface="Calibri"/>
              </a:rPr>
              <a:t>Sharpening Kernel</a:t>
            </a:r>
            <a:endParaRPr>
              <a:latin typeface="Calibri"/>
              <a:ea typeface="Calibri"/>
              <a:cs typeface="Calibri"/>
              <a:sym typeface="Calibri"/>
            </a:endParaRPr>
          </a:p>
          <a:p>
            <a:pPr indent="-342900" lvl="0" marL="457200" rtl="0" algn="l">
              <a:spcBef>
                <a:spcPts val="0"/>
              </a:spcBef>
              <a:spcAft>
                <a:spcPts val="0"/>
              </a:spcAft>
              <a:buSzPts val="1800"/>
              <a:buFont typeface="Calibri"/>
              <a:buChar char="-"/>
            </a:pPr>
            <a:r>
              <a:rPr lang="en">
                <a:latin typeface="Calibri"/>
                <a:ea typeface="Calibri"/>
                <a:cs typeface="Calibri"/>
                <a:sym typeface="Calibri"/>
              </a:rPr>
              <a:t>cv2.xfeatures2d.SIFT</a:t>
            </a:r>
            <a:endParaRPr>
              <a:latin typeface="Calibri"/>
              <a:ea typeface="Calibri"/>
              <a:cs typeface="Calibri"/>
              <a:sym typeface="Calibri"/>
            </a:endParaRPr>
          </a:p>
          <a:p>
            <a:pPr indent="-342900" lvl="0" marL="457200" rtl="0" algn="l">
              <a:spcBef>
                <a:spcPts val="0"/>
              </a:spcBef>
              <a:spcAft>
                <a:spcPts val="0"/>
              </a:spcAft>
              <a:buSzPts val="1800"/>
              <a:buFont typeface="Calibri"/>
              <a:buChar char="-"/>
            </a:pPr>
            <a:r>
              <a:rPr lang="en">
                <a:latin typeface="Calibri"/>
                <a:ea typeface="Calibri"/>
                <a:cs typeface="Calibri"/>
                <a:sym typeface="Calibri"/>
              </a:rPr>
              <a:t>cv2.findHomography</a:t>
            </a:r>
            <a:endParaRPr>
              <a:latin typeface="Calibri"/>
              <a:ea typeface="Calibri"/>
              <a:cs typeface="Calibri"/>
              <a:sym typeface="Calibri"/>
            </a:endParaRPr>
          </a:p>
          <a:p>
            <a:pPr indent="-342900" lvl="0" marL="457200" rtl="0" algn="l">
              <a:spcBef>
                <a:spcPts val="0"/>
              </a:spcBef>
              <a:spcAft>
                <a:spcPts val="0"/>
              </a:spcAft>
              <a:buSzPts val="1800"/>
              <a:buFont typeface="Calibri"/>
              <a:buChar char="-"/>
            </a:pPr>
            <a:r>
              <a:rPr lang="en">
                <a:latin typeface="Calibri"/>
                <a:ea typeface="Calibri"/>
                <a:cs typeface="Calibri"/>
                <a:sym typeface="Calibri"/>
              </a:rPr>
              <a:t>cv2.warpPerspective</a:t>
            </a:r>
            <a:endParaRPr>
              <a:latin typeface="Calibri"/>
              <a:ea typeface="Calibri"/>
              <a:cs typeface="Calibri"/>
              <a:sym typeface="Calibri"/>
            </a:endParaRPr>
          </a:p>
        </p:txBody>
      </p:sp>
      <p:pic>
        <p:nvPicPr>
          <p:cNvPr id="273" name="Google Shape;273;p32"/>
          <p:cNvPicPr preferRelativeResize="0"/>
          <p:nvPr/>
        </p:nvPicPr>
        <p:blipFill>
          <a:blip r:embed="rId3">
            <a:alphaModFix/>
          </a:blip>
          <a:stretch>
            <a:fillRect/>
          </a:stretch>
        </p:blipFill>
        <p:spPr>
          <a:xfrm>
            <a:off x="774525" y="2571750"/>
            <a:ext cx="7554125" cy="16051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7" name="Shape 277"/>
        <p:cNvGrpSpPr/>
        <p:nvPr/>
      </p:nvGrpSpPr>
      <p:grpSpPr>
        <a:xfrm>
          <a:off x="0" y="0"/>
          <a:ext cx="0" cy="0"/>
          <a:chOff x="0" y="0"/>
          <a:chExt cx="0" cy="0"/>
        </a:xfrm>
      </p:grpSpPr>
      <p:sp>
        <p:nvSpPr>
          <p:cNvPr id="278" name="Google Shape;278;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M</a:t>
            </a:r>
            <a:r>
              <a:rPr lang="en">
                <a:latin typeface="Calibri"/>
                <a:ea typeface="Calibri"/>
                <a:cs typeface="Calibri"/>
                <a:sym typeface="Calibri"/>
              </a:rPr>
              <a:t>icrocontroller</a:t>
            </a:r>
            <a:r>
              <a:rPr lang="en">
                <a:latin typeface="Calibri"/>
                <a:ea typeface="Calibri"/>
                <a:cs typeface="Calibri"/>
                <a:sym typeface="Calibri"/>
              </a:rPr>
              <a:t> Software</a:t>
            </a:r>
            <a:endParaRPr>
              <a:latin typeface="Calibri"/>
              <a:ea typeface="Calibri"/>
              <a:cs typeface="Calibri"/>
              <a:sym typeface="Calibri"/>
            </a:endParaRPr>
          </a:p>
        </p:txBody>
      </p:sp>
      <p:graphicFrame>
        <p:nvGraphicFramePr>
          <p:cNvPr id="279" name="Google Shape;279;p33"/>
          <p:cNvGraphicFramePr/>
          <p:nvPr/>
        </p:nvGraphicFramePr>
        <p:xfrm>
          <a:off x="1166500" y="1588250"/>
          <a:ext cx="3000000" cy="3000000"/>
        </p:xfrm>
        <a:graphic>
          <a:graphicData uri="http://schemas.openxmlformats.org/drawingml/2006/table">
            <a:tbl>
              <a:tblPr>
                <a:noFill/>
                <a:tableStyleId>{327B0C63-0727-47E0-85C0-DA2B33E805E1}</a:tableStyleId>
              </a:tblPr>
              <a:tblGrid>
                <a:gridCol w="2085300"/>
                <a:gridCol w="4792400"/>
              </a:tblGrid>
              <a:tr h="468975">
                <a:tc>
                  <a:txBody>
                    <a:bodyPr/>
                    <a:lstStyle/>
                    <a:p>
                      <a:pPr indent="0" lvl="0" marL="0" rtl="0" algn="l">
                        <a:spcBef>
                          <a:spcPts val="0"/>
                        </a:spcBef>
                        <a:spcAft>
                          <a:spcPts val="0"/>
                        </a:spcAft>
                        <a:buNone/>
                      </a:pPr>
                      <a:r>
                        <a:rPr b="1" lang="en" sz="1800">
                          <a:latin typeface="Calibri"/>
                          <a:ea typeface="Calibri"/>
                          <a:cs typeface="Calibri"/>
                          <a:sym typeface="Calibri"/>
                        </a:rPr>
                        <a:t>Operating Modes</a:t>
                      </a:r>
                      <a:endParaRPr b="1" sz="18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b="1" lang="en" sz="1800">
                          <a:latin typeface="Calibri"/>
                          <a:ea typeface="Calibri"/>
                          <a:cs typeface="Calibri"/>
                          <a:sym typeface="Calibri"/>
                        </a:rPr>
                        <a:t>Functions</a:t>
                      </a:r>
                      <a:endParaRPr b="1" sz="1800">
                        <a:latin typeface="Calibri"/>
                        <a:ea typeface="Calibri"/>
                        <a:cs typeface="Calibri"/>
                        <a:sym typeface="Calibri"/>
                      </a:endParaRPr>
                    </a:p>
                  </a:txBody>
                  <a:tcPr marT="91425" marB="91425" marR="91425" marL="91425"/>
                </a:tc>
              </a:tr>
              <a:tr h="468975">
                <a:tc>
                  <a:txBody>
                    <a:bodyPr/>
                    <a:lstStyle/>
                    <a:p>
                      <a:pPr indent="0" lvl="0" marL="0" rtl="0" algn="l">
                        <a:spcBef>
                          <a:spcPts val="0"/>
                        </a:spcBef>
                        <a:spcAft>
                          <a:spcPts val="0"/>
                        </a:spcAft>
                        <a:buNone/>
                      </a:pPr>
                      <a:r>
                        <a:rPr lang="en" sz="1800">
                          <a:solidFill>
                            <a:schemeClr val="dk2"/>
                          </a:solidFill>
                          <a:latin typeface="Calibri"/>
                          <a:ea typeface="Calibri"/>
                          <a:cs typeface="Calibri"/>
                          <a:sym typeface="Calibri"/>
                        </a:rPr>
                        <a:t>FrameForward</a:t>
                      </a:r>
                      <a:endParaRPr sz="1800">
                        <a:solidFill>
                          <a:schemeClr val="dk2"/>
                        </a:solidFill>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 sz="1800">
                          <a:solidFill>
                            <a:schemeClr val="dk2"/>
                          </a:solidFill>
                          <a:latin typeface="Calibri"/>
                          <a:ea typeface="Calibri"/>
                          <a:cs typeface="Calibri"/>
                          <a:sym typeface="Calibri"/>
                        </a:rPr>
                        <a:t>Moving forward for one image frame (45 steps)</a:t>
                      </a:r>
                      <a:endParaRPr sz="1800">
                        <a:solidFill>
                          <a:schemeClr val="dk2"/>
                        </a:solidFill>
                        <a:latin typeface="Calibri"/>
                        <a:ea typeface="Calibri"/>
                        <a:cs typeface="Calibri"/>
                        <a:sym typeface="Calibri"/>
                      </a:endParaRPr>
                    </a:p>
                  </a:txBody>
                  <a:tcPr marT="91425" marB="91425" marR="91425" marL="91425"/>
                </a:tc>
              </a:tr>
              <a:tr h="468975">
                <a:tc>
                  <a:txBody>
                    <a:bodyPr/>
                    <a:lstStyle/>
                    <a:p>
                      <a:pPr indent="0" lvl="0" marL="0" rtl="0" algn="l">
                        <a:spcBef>
                          <a:spcPts val="0"/>
                        </a:spcBef>
                        <a:spcAft>
                          <a:spcPts val="0"/>
                        </a:spcAft>
                        <a:buNone/>
                      </a:pPr>
                      <a:r>
                        <a:rPr lang="en" sz="1800">
                          <a:solidFill>
                            <a:schemeClr val="dk2"/>
                          </a:solidFill>
                          <a:latin typeface="Calibri"/>
                          <a:ea typeface="Calibri"/>
                          <a:cs typeface="Calibri"/>
                          <a:sym typeface="Calibri"/>
                        </a:rPr>
                        <a:t>FrameBackward</a:t>
                      </a:r>
                      <a:endParaRPr sz="1800">
                        <a:solidFill>
                          <a:schemeClr val="dk2"/>
                        </a:solidFill>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 sz="1800">
                          <a:solidFill>
                            <a:schemeClr val="dk2"/>
                          </a:solidFill>
                          <a:latin typeface="Calibri"/>
                          <a:ea typeface="Calibri"/>
                          <a:cs typeface="Calibri"/>
                          <a:sym typeface="Calibri"/>
                        </a:rPr>
                        <a:t>Moving Backward for ten image frame (45*n steps)</a:t>
                      </a:r>
                      <a:endParaRPr sz="1800">
                        <a:solidFill>
                          <a:schemeClr val="dk2"/>
                        </a:solidFill>
                        <a:latin typeface="Calibri"/>
                        <a:ea typeface="Calibri"/>
                        <a:cs typeface="Calibri"/>
                        <a:sym typeface="Calibri"/>
                      </a:endParaRPr>
                    </a:p>
                  </a:txBody>
                  <a:tcPr marT="91425" marB="91425" marR="91425" marL="91425"/>
                </a:tc>
              </a:tr>
              <a:tr h="468975">
                <a:tc>
                  <a:txBody>
                    <a:bodyPr/>
                    <a:lstStyle/>
                    <a:p>
                      <a:pPr indent="0" lvl="0" marL="0" rtl="0" algn="l">
                        <a:spcBef>
                          <a:spcPts val="0"/>
                        </a:spcBef>
                        <a:spcAft>
                          <a:spcPts val="0"/>
                        </a:spcAft>
                        <a:buNone/>
                      </a:pPr>
                      <a:r>
                        <a:rPr lang="en" sz="1800">
                          <a:solidFill>
                            <a:schemeClr val="dk2"/>
                          </a:solidFill>
                          <a:latin typeface="Calibri"/>
                          <a:ea typeface="Calibri"/>
                          <a:cs typeface="Calibri"/>
                          <a:sym typeface="Calibri"/>
                        </a:rPr>
                        <a:t>MoveForward</a:t>
                      </a:r>
                      <a:endParaRPr sz="1800">
                        <a:solidFill>
                          <a:schemeClr val="dk2"/>
                        </a:solidFill>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 sz="1800">
                          <a:solidFill>
                            <a:schemeClr val="dk2"/>
                          </a:solidFill>
                          <a:latin typeface="Calibri"/>
                          <a:ea typeface="Calibri"/>
                          <a:cs typeface="Calibri"/>
                          <a:sym typeface="Calibri"/>
                        </a:rPr>
                        <a:t>Moving forward for 10 steps</a:t>
                      </a:r>
                      <a:endParaRPr sz="1800">
                        <a:solidFill>
                          <a:schemeClr val="dk2"/>
                        </a:solidFill>
                        <a:latin typeface="Calibri"/>
                        <a:ea typeface="Calibri"/>
                        <a:cs typeface="Calibri"/>
                        <a:sym typeface="Calibri"/>
                      </a:endParaRPr>
                    </a:p>
                  </a:txBody>
                  <a:tcPr marT="91425" marB="91425" marR="91425" marL="91425"/>
                </a:tc>
              </a:tr>
              <a:tr h="468975">
                <a:tc>
                  <a:txBody>
                    <a:bodyPr/>
                    <a:lstStyle/>
                    <a:p>
                      <a:pPr indent="0" lvl="0" marL="0" rtl="0" algn="l">
                        <a:spcBef>
                          <a:spcPts val="0"/>
                        </a:spcBef>
                        <a:spcAft>
                          <a:spcPts val="0"/>
                        </a:spcAft>
                        <a:buNone/>
                      </a:pPr>
                      <a:r>
                        <a:rPr lang="en" sz="1800">
                          <a:solidFill>
                            <a:schemeClr val="dk2"/>
                          </a:solidFill>
                          <a:latin typeface="Calibri"/>
                          <a:ea typeface="Calibri"/>
                          <a:cs typeface="Calibri"/>
                          <a:sym typeface="Calibri"/>
                        </a:rPr>
                        <a:t>MoveBackward</a:t>
                      </a:r>
                      <a:endParaRPr sz="1800">
                        <a:solidFill>
                          <a:schemeClr val="dk2"/>
                        </a:solidFill>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1800">
                          <a:solidFill>
                            <a:schemeClr val="dk2"/>
                          </a:solidFill>
                          <a:latin typeface="Calibri"/>
                          <a:ea typeface="Calibri"/>
                          <a:cs typeface="Calibri"/>
                          <a:sym typeface="Calibri"/>
                        </a:rPr>
                        <a:t>Moving backward for 10 steps</a:t>
                      </a:r>
                      <a:endParaRPr sz="1800">
                        <a:solidFill>
                          <a:schemeClr val="dk2"/>
                        </a:solidFill>
                        <a:latin typeface="Calibri"/>
                        <a:ea typeface="Calibri"/>
                        <a:cs typeface="Calibri"/>
                        <a:sym typeface="Calibri"/>
                      </a:endParaRPr>
                    </a:p>
                  </a:txBody>
                  <a:tcPr marT="91425" marB="91425" marR="91425" marL="91425"/>
                </a:tc>
              </a:tr>
            </a:tbl>
          </a:graphicData>
        </a:graphic>
      </p:graphicFrame>
      <p:sp>
        <p:nvSpPr>
          <p:cNvPr id="280" name="Google Shape;280;p33"/>
          <p:cNvSpPr txBox="1"/>
          <p:nvPr>
            <p:ph idx="1" type="body"/>
          </p:nvPr>
        </p:nvSpPr>
        <p:spPr>
          <a:xfrm>
            <a:off x="382425" y="1017725"/>
            <a:ext cx="8449800" cy="572700"/>
          </a:xfrm>
          <a:prstGeom prst="rect">
            <a:avLst/>
          </a:prstGeom>
          <a:ln>
            <a:noFill/>
          </a:ln>
        </p:spPr>
        <p:txBody>
          <a:bodyPr anchorCtr="0" anchor="t" bIns="91425" lIns="91425" spcFirstLastPara="1" rIns="91425" wrap="square" tIns="91425">
            <a:noAutofit/>
          </a:bodyPr>
          <a:lstStyle/>
          <a:p>
            <a:pPr indent="-355600" lvl="0" marL="457200" rtl="0" algn="l">
              <a:spcBef>
                <a:spcPts val="0"/>
              </a:spcBef>
              <a:spcAft>
                <a:spcPts val="0"/>
              </a:spcAft>
              <a:buSzPts val="2000"/>
              <a:buFont typeface="Calibri"/>
              <a:buChar char="-"/>
            </a:pPr>
            <a:r>
              <a:rPr lang="en" sz="2000">
                <a:latin typeface="Calibri"/>
                <a:ea typeface="Calibri"/>
                <a:cs typeface="Calibri"/>
                <a:sym typeface="Calibri"/>
              </a:rPr>
              <a:t>Operating Modes, Full Step</a:t>
            </a:r>
            <a:endParaRPr sz="2000">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4" name="Shape 284"/>
        <p:cNvGrpSpPr/>
        <p:nvPr/>
      </p:nvGrpSpPr>
      <p:grpSpPr>
        <a:xfrm>
          <a:off x="0" y="0"/>
          <a:ext cx="0" cy="0"/>
          <a:chOff x="0" y="0"/>
          <a:chExt cx="0" cy="0"/>
        </a:xfrm>
      </p:grpSpPr>
      <p:sp>
        <p:nvSpPr>
          <p:cNvPr id="285" name="Google Shape;285;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Function Verification</a:t>
            </a:r>
            <a:endParaRPr>
              <a:latin typeface="Calibri"/>
              <a:ea typeface="Calibri"/>
              <a:cs typeface="Calibri"/>
              <a:sym typeface="Calibri"/>
            </a:endParaRPr>
          </a:p>
        </p:txBody>
      </p:sp>
      <p:sp>
        <p:nvSpPr>
          <p:cNvPr id="286" name="Google Shape;286;p34"/>
          <p:cNvSpPr txBox="1"/>
          <p:nvPr>
            <p:ph idx="1" type="body"/>
          </p:nvPr>
        </p:nvSpPr>
        <p:spPr>
          <a:xfrm>
            <a:off x="311700" y="1077825"/>
            <a:ext cx="8520600" cy="34911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Font typeface="Calibri"/>
              <a:buChar char="-"/>
            </a:pPr>
            <a:r>
              <a:rPr lang="en" sz="2000">
                <a:latin typeface="Calibri"/>
                <a:ea typeface="Calibri"/>
                <a:cs typeface="Calibri"/>
                <a:sym typeface="Calibri"/>
              </a:rPr>
              <a:t>Software Subsystem</a:t>
            </a:r>
            <a:endParaRPr sz="2000">
              <a:latin typeface="Calibri"/>
              <a:ea typeface="Calibri"/>
              <a:cs typeface="Calibri"/>
              <a:sym typeface="Calibri"/>
            </a:endParaRPr>
          </a:p>
          <a:p>
            <a:pPr indent="-330200" lvl="1" marL="914400" rtl="0" algn="l">
              <a:spcBef>
                <a:spcPts val="0"/>
              </a:spcBef>
              <a:spcAft>
                <a:spcPts val="0"/>
              </a:spcAft>
              <a:buSzPts val="1600"/>
              <a:buFont typeface="Calibri"/>
              <a:buChar char="-"/>
            </a:pPr>
            <a:r>
              <a:rPr lang="en" sz="1600">
                <a:latin typeface="Calibri"/>
                <a:ea typeface="Calibri"/>
                <a:cs typeface="Calibri"/>
                <a:sym typeface="Calibri"/>
              </a:rPr>
              <a:t>Image Field of View</a:t>
            </a:r>
            <a:endParaRPr sz="1600">
              <a:latin typeface="Calibri"/>
              <a:ea typeface="Calibri"/>
              <a:cs typeface="Calibri"/>
              <a:sym typeface="Calibri"/>
            </a:endParaRPr>
          </a:p>
          <a:p>
            <a:pPr indent="-330200" lvl="2" marL="1371600" rtl="0" algn="l">
              <a:spcBef>
                <a:spcPts val="0"/>
              </a:spcBef>
              <a:spcAft>
                <a:spcPts val="0"/>
              </a:spcAft>
              <a:buSzPts val="1600"/>
              <a:buFont typeface="Calibri"/>
              <a:buChar char="-"/>
            </a:pPr>
            <a:r>
              <a:rPr lang="en" sz="1600">
                <a:latin typeface="Calibri"/>
                <a:ea typeface="Calibri"/>
                <a:cs typeface="Calibri"/>
                <a:sym typeface="Calibri"/>
              </a:rPr>
              <a:t>Minimal FOV for correct white blood cell counting estimation: 5mm</a:t>
            </a:r>
            <a:r>
              <a:rPr baseline="30000" lang="en" sz="1600">
                <a:latin typeface="Calibri"/>
                <a:ea typeface="Calibri"/>
                <a:cs typeface="Calibri"/>
                <a:sym typeface="Calibri"/>
              </a:rPr>
              <a:t>2</a:t>
            </a:r>
            <a:endParaRPr baseline="30000" sz="1600">
              <a:latin typeface="Calibri"/>
              <a:ea typeface="Calibri"/>
              <a:cs typeface="Calibri"/>
              <a:sym typeface="Calibri"/>
            </a:endParaRPr>
          </a:p>
          <a:p>
            <a:pPr indent="-330200" lvl="2" marL="1371600" rtl="0" algn="l">
              <a:spcBef>
                <a:spcPts val="0"/>
              </a:spcBef>
              <a:spcAft>
                <a:spcPts val="0"/>
              </a:spcAft>
              <a:buSzPts val="1600"/>
              <a:buFont typeface="Calibri"/>
              <a:buChar char="-"/>
            </a:pPr>
            <a:r>
              <a:rPr lang="en" sz="1600">
                <a:latin typeface="Calibri"/>
                <a:ea typeface="Calibri"/>
                <a:cs typeface="Calibri"/>
                <a:sym typeface="Calibri"/>
              </a:rPr>
              <a:t>One Image Size (200x magnification): 0.8mm*1.1mm </a:t>
            </a:r>
            <a:endParaRPr sz="1600">
              <a:latin typeface="Calibri"/>
              <a:ea typeface="Calibri"/>
              <a:cs typeface="Calibri"/>
              <a:sym typeface="Calibri"/>
            </a:endParaRPr>
          </a:p>
          <a:p>
            <a:pPr indent="-330200" lvl="2" marL="1371600" rtl="0" algn="l">
              <a:spcBef>
                <a:spcPts val="0"/>
              </a:spcBef>
              <a:spcAft>
                <a:spcPts val="0"/>
              </a:spcAft>
              <a:buSzPts val="1600"/>
              <a:buFont typeface="Calibri"/>
              <a:buChar char="-"/>
            </a:pPr>
            <a:r>
              <a:rPr lang="en" sz="1600">
                <a:latin typeface="Calibri"/>
                <a:ea typeface="Calibri"/>
                <a:cs typeface="Calibri"/>
                <a:sym typeface="Calibri"/>
              </a:rPr>
              <a:t>Panoramic Image size (10 frames stitching): 4.85mm*1.1mm = 5.335mm</a:t>
            </a:r>
            <a:r>
              <a:rPr baseline="30000" lang="en" sz="1600">
                <a:latin typeface="Calibri"/>
                <a:ea typeface="Calibri"/>
                <a:cs typeface="Calibri"/>
                <a:sym typeface="Calibri"/>
              </a:rPr>
              <a:t>2</a:t>
            </a:r>
            <a:endParaRPr sz="1600">
              <a:latin typeface="Calibri"/>
              <a:ea typeface="Calibri"/>
              <a:cs typeface="Calibri"/>
              <a:sym typeface="Calibri"/>
            </a:endParaRPr>
          </a:p>
          <a:p>
            <a:pPr indent="-330200" lvl="1" marL="914400" rtl="0" algn="l">
              <a:spcBef>
                <a:spcPts val="0"/>
              </a:spcBef>
              <a:spcAft>
                <a:spcPts val="0"/>
              </a:spcAft>
              <a:buSzPts val="1600"/>
              <a:buFont typeface="Calibri"/>
              <a:buChar char="-"/>
            </a:pPr>
            <a:r>
              <a:rPr lang="en" sz="1600">
                <a:latin typeface="Calibri"/>
                <a:ea typeface="Calibri"/>
                <a:cs typeface="Calibri"/>
                <a:sym typeface="Calibri"/>
              </a:rPr>
              <a:t>Frame Overlap</a:t>
            </a:r>
            <a:endParaRPr sz="1600">
              <a:latin typeface="Calibri"/>
              <a:ea typeface="Calibri"/>
              <a:cs typeface="Calibri"/>
              <a:sym typeface="Calibri"/>
            </a:endParaRPr>
          </a:p>
          <a:p>
            <a:pPr indent="-330200" lvl="2" marL="1371600" rtl="0" algn="l">
              <a:spcBef>
                <a:spcPts val="0"/>
              </a:spcBef>
              <a:spcAft>
                <a:spcPts val="0"/>
              </a:spcAft>
              <a:buSzPts val="1600"/>
              <a:buFont typeface="Calibri"/>
              <a:buChar char="-"/>
            </a:pPr>
            <a:r>
              <a:rPr lang="en" sz="1600">
                <a:latin typeface="Calibri"/>
                <a:ea typeface="Calibri"/>
                <a:cs typeface="Calibri"/>
                <a:sym typeface="Calibri"/>
              </a:rPr>
              <a:t>Minimal overlap for image stitching: 30%	</a:t>
            </a:r>
            <a:endParaRPr sz="1600">
              <a:latin typeface="Calibri"/>
              <a:ea typeface="Calibri"/>
              <a:cs typeface="Calibri"/>
              <a:sym typeface="Calibri"/>
            </a:endParaRPr>
          </a:p>
          <a:p>
            <a:pPr indent="-330200" lvl="2" marL="1371600" rtl="0" algn="l">
              <a:spcBef>
                <a:spcPts val="0"/>
              </a:spcBef>
              <a:spcAft>
                <a:spcPts val="0"/>
              </a:spcAft>
              <a:buSzPts val="1600"/>
              <a:buFont typeface="Calibri"/>
              <a:buChar char="-"/>
            </a:pPr>
            <a:r>
              <a:rPr lang="en" sz="1600">
                <a:latin typeface="Calibri"/>
                <a:ea typeface="Calibri"/>
                <a:cs typeface="Calibri"/>
                <a:sym typeface="Calibri"/>
              </a:rPr>
              <a:t>Overlap between two frames: (1- 0.45/0.8)*100% = 43.75%</a:t>
            </a:r>
            <a:endParaRPr sz="1600">
              <a:latin typeface="Calibri"/>
              <a:ea typeface="Calibri"/>
              <a:cs typeface="Calibri"/>
              <a:sym typeface="Calibri"/>
            </a:endParaRPr>
          </a:p>
          <a:p>
            <a:pPr indent="-330200" lvl="1" marL="914400" rtl="0" algn="l">
              <a:spcBef>
                <a:spcPts val="0"/>
              </a:spcBef>
              <a:spcAft>
                <a:spcPts val="0"/>
              </a:spcAft>
              <a:buSzPts val="1600"/>
              <a:buFont typeface="Calibri"/>
              <a:buChar char="-"/>
            </a:pPr>
            <a:r>
              <a:rPr lang="en" sz="1600">
                <a:latin typeface="Calibri"/>
                <a:ea typeface="Calibri"/>
                <a:cs typeface="Calibri"/>
                <a:sym typeface="Calibri"/>
              </a:rPr>
              <a:t>Android App</a:t>
            </a:r>
            <a:endParaRPr sz="1600">
              <a:latin typeface="Calibri"/>
              <a:ea typeface="Calibri"/>
              <a:cs typeface="Calibri"/>
              <a:sym typeface="Calibri"/>
            </a:endParaRPr>
          </a:p>
          <a:p>
            <a:pPr indent="-330200" lvl="2" marL="1371600" rtl="0" algn="l">
              <a:spcBef>
                <a:spcPts val="0"/>
              </a:spcBef>
              <a:spcAft>
                <a:spcPts val="0"/>
              </a:spcAft>
              <a:buSzPts val="1600"/>
              <a:buFont typeface="Calibri"/>
              <a:buChar char="-"/>
            </a:pPr>
            <a:r>
              <a:rPr lang="en" sz="1600">
                <a:latin typeface="Calibri"/>
                <a:ea typeface="Calibri"/>
                <a:cs typeface="Calibri"/>
                <a:sym typeface="Calibri"/>
              </a:rPr>
              <a:t>Debugger via WiFi</a:t>
            </a:r>
            <a:endParaRPr sz="1600">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0" name="Shape 290"/>
        <p:cNvGrpSpPr/>
        <p:nvPr/>
      </p:nvGrpSpPr>
      <p:grpSpPr>
        <a:xfrm>
          <a:off x="0" y="0"/>
          <a:ext cx="0" cy="0"/>
          <a:chOff x="0" y="0"/>
          <a:chExt cx="0" cy="0"/>
        </a:xfrm>
      </p:grpSpPr>
      <p:sp>
        <p:nvSpPr>
          <p:cNvPr id="291" name="Google Shape;291;p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Function Verification</a:t>
            </a:r>
            <a:endParaRPr>
              <a:latin typeface="Calibri"/>
              <a:ea typeface="Calibri"/>
              <a:cs typeface="Calibri"/>
              <a:sym typeface="Calibri"/>
            </a:endParaRPr>
          </a:p>
        </p:txBody>
      </p:sp>
      <p:sp>
        <p:nvSpPr>
          <p:cNvPr id="292" name="Google Shape;292;p35"/>
          <p:cNvSpPr txBox="1"/>
          <p:nvPr>
            <p:ph idx="1" type="body"/>
          </p:nvPr>
        </p:nvSpPr>
        <p:spPr>
          <a:xfrm>
            <a:off x="311700" y="1077825"/>
            <a:ext cx="8520600" cy="34911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Font typeface="Calibri"/>
              <a:buChar char="-"/>
            </a:pPr>
            <a:r>
              <a:rPr lang="en" sz="2000">
                <a:latin typeface="Calibri"/>
                <a:ea typeface="Calibri"/>
                <a:cs typeface="Calibri"/>
                <a:sym typeface="Calibri"/>
              </a:rPr>
              <a:t>Optical Subsystem</a:t>
            </a:r>
            <a:endParaRPr sz="2000">
              <a:latin typeface="Calibri"/>
              <a:ea typeface="Calibri"/>
              <a:cs typeface="Calibri"/>
              <a:sym typeface="Calibri"/>
            </a:endParaRPr>
          </a:p>
          <a:p>
            <a:pPr indent="-330200" lvl="1" marL="914400" rtl="0" algn="l">
              <a:spcBef>
                <a:spcPts val="0"/>
              </a:spcBef>
              <a:spcAft>
                <a:spcPts val="0"/>
              </a:spcAft>
              <a:buSzPts val="1600"/>
              <a:buFont typeface="Calibri"/>
              <a:buChar char="-"/>
            </a:pPr>
            <a:r>
              <a:rPr lang="en" sz="1600">
                <a:latin typeface="Calibri"/>
                <a:ea typeface="Calibri"/>
                <a:cs typeface="Calibri"/>
                <a:sym typeface="Calibri"/>
              </a:rPr>
              <a:t>Visual Quality Assessment: 100% Human Identification</a:t>
            </a:r>
            <a:endParaRPr sz="1600">
              <a:latin typeface="Calibri"/>
              <a:ea typeface="Calibri"/>
              <a:cs typeface="Calibri"/>
              <a:sym typeface="Calibri"/>
            </a:endParaRPr>
          </a:p>
          <a:p>
            <a:pPr indent="-330200" lvl="1" marL="914400" rtl="0" algn="l">
              <a:spcBef>
                <a:spcPts val="0"/>
              </a:spcBef>
              <a:spcAft>
                <a:spcPts val="0"/>
              </a:spcAft>
              <a:buSzPts val="1600"/>
              <a:buFont typeface="Calibri"/>
              <a:buChar char="-"/>
            </a:pPr>
            <a:r>
              <a:rPr lang="en" sz="1600">
                <a:latin typeface="Calibri"/>
                <a:ea typeface="Calibri"/>
                <a:cs typeface="Calibri"/>
                <a:sym typeface="Calibri"/>
              </a:rPr>
              <a:t>Magnification: Nurugo App + Pixel counts</a:t>
            </a:r>
            <a:endParaRPr sz="1600">
              <a:latin typeface="Calibri"/>
              <a:ea typeface="Calibri"/>
              <a:cs typeface="Calibri"/>
              <a:sym typeface="Calibri"/>
            </a:endParaRPr>
          </a:p>
          <a:p>
            <a:pPr indent="-355600" lvl="0" marL="457200" rtl="0" algn="l">
              <a:spcBef>
                <a:spcPts val="0"/>
              </a:spcBef>
              <a:spcAft>
                <a:spcPts val="0"/>
              </a:spcAft>
              <a:buSzPts val="2000"/>
              <a:buFont typeface="Calibri"/>
              <a:buChar char="-"/>
            </a:pPr>
            <a:r>
              <a:rPr lang="en" sz="2000">
                <a:latin typeface="Calibri"/>
                <a:ea typeface="Calibri"/>
                <a:cs typeface="Calibri"/>
                <a:sym typeface="Calibri"/>
              </a:rPr>
              <a:t>Electrical Subsystem</a:t>
            </a:r>
            <a:endParaRPr sz="2000">
              <a:latin typeface="Calibri"/>
              <a:ea typeface="Calibri"/>
              <a:cs typeface="Calibri"/>
              <a:sym typeface="Calibri"/>
            </a:endParaRPr>
          </a:p>
          <a:p>
            <a:pPr indent="-330200" lvl="1" marL="914400" rtl="0" algn="l">
              <a:spcBef>
                <a:spcPts val="0"/>
              </a:spcBef>
              <a:spcAft>
                <a:spcPts val="0"/>
              </a:spcAft>
              <a:buSzPts val="1600"/>
              <a:buFont typeface="Calibri"/>
              <a:buChar char="-"/>
            </a:pPr>
            <a:r>
              <a:rPr lang="en" sz="1600">
                <a:latin typeface="Calibri"/>
                <a:ea typeface="Calibri"/>
                <a:cs typeface="Calibri"/>
                <a:sym typeface="Calibri"/>
              </a:rPr>
              <a:t>Control Module: USB-UART communication - Echo Test</a:t>
            </a:r>
            <a:endParaRPr sz="1600">
              <a:latin typeface="Calibri"/>
              <a:ea typeface="Calibri"/>
              <a:cs typeface="Calibri"/>
              <a:sym typeface="Calibri"/>
            </a:endParaRPr>
          </a:p>
          <a:p>
            <a:pPr indent="-330200" lvl="1" marL="914400" rtl="0" algn="l">
              <a:spcBef>
                <a:spcPts val="0"/>
              </a:spcBef>
              <a:spcAft>
                <a:spcPts val="0"/>
              </a:spcAft>
              <a:buSzPts val="1600"/>
              <a:buFont typeface="Calibri"/>
              <a:buChar char="-"/>
            </a:pPr>
            <a:r>
              <a:rPr lang="en" sz="1600">
                <a:latin typeface="Calibri"/>
                <a:ea typeface="Calibri"/>
                <a:cs typeface="Calibri"/>
                <a:sym typeface="Calibri"/>
              </a:rPr>
              <a:t>Motion Module: Motor step size</a:t>
            </a:r>
            <a:endParaRPr sz="1600">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6" name="Shape 296"/>
        <p:cNvGrpSpPr/>
        <p:nvPr/>
      </p:nvGrpSpPr>
      <p:grpSpPr>
        <a:xfrm>
          <a:off x="0" y="0"/>
          <a:ext cx="0" cy="0"/>
          <a:chOff x="0" y="0"/>
          <a:chExt cx="0" cy="0"/>
        </a:xfrm>
      </p:grpSpPr>
      <p:sp>
        <p:nvSpPr>
          <p:cNvPr id="297" name="Google Shape;297;p3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Result and Analysis</a:t>
            </a:r>
            <a:endParaRPr>
              <a:latin typeface="Calibri"/>
              <a:ea typeface="Calibri"/>
              <a:cs typeface="Calibri"/>
              <a:sym typeface="Calibri"/>
            </a:endParaRPr>
          </a:p>
        </p:txBody>
      </p:sp>
      <p:pic>
        <p:nvPicPr>
          <p:cNvPr id="298" name="Google Shape;298;p36"/>
          <p:cNvPicPr preferRelativeResize="0"/>
          <p:nvPr/>
        </p:nvPicPr>
        <p:blipFill>
          <a:blip r:embed="rId3">
            <a:alphaModFix/>
          </a:blip>
          <a:stretch>
            <a:fillRect/>
          </a:stretch>
        </p:blipFill>
        <p:spPr>
          <a:xfrm>
            <a:off x="1952887" y="1017725"/>
            <a:ext cx="5238225" cy="34491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2" name="Shape 302"/>
        <p:cNvGrpSpPr/>
        <p:nvPr/>
      </p:nvGrpSpPr>
      <p:grpSpPr>
        <a:xfrm>
          <a:off x="0" y="0"/>
          <a:ext cx="0" cy="0"/>
          <a:chOff x="0" y="0"/>
          <a:chExt cx="0" cy="0"/>
        </a:xfrm>
      </p:grpSpPr>
      <p:sp>
        <p:nvSpPr>
          <p:cNvPr id="303" name="Google Shape;303;p37"/>
          <p:cNvSpPr txBox="1"/>
          <p:nvPr>
            <p:ph type="title"/>
          </p:nvPr>
        </p:nvSpPr>
        <p:spPr>
          <a:xfrm>
            <a:off x="1992625" y="1117800"/>
            <a:ext cx="4488900" cy="307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9900"/>
                </a:solidFill>
                <a:latin typeface="Calibri"/>
                <a:ea typeface="Calibri"/>
                <a:cs typeface="Calibri"/>
                <a:sym typeface="Calibri"/>
              </a:rPr>
              <a:t>1  </a:t>
            </a:r>
            <a:r>
              <a:rPr lang="en" sz="2400">
                <a:solidFill>
                  <a:srgbClr val="00B2A9"/>
                </a:solidFill>
                <a:latin typeface="Calibri"/>
                <a:ea typeface="Calibri"/>
                <a:cs typeface="Calibri"/>
                <a:sym typeface="Calibri"/>
              </a:rPr>
              <a:t>          </a:t>
            </a:r>
            <a:r>
              <a:rPr lang="en" sz="2200">
                <a:solidFill>
                  <a:srgbClr val="B7B7B7"/>
                </a:solidFill>
                <a:latin typeface="Calibri"/>
                <a:ea typeface="Calibri"/>
                <a:cs typeface="Calibri"/>
                <a:sym typeface="Calibri"/>
              </a:rPr>
              <a:t>Background &amp; Intro</a:t>
            </a:r>
            <a:endParaRPr sz="2200">
              <a:solidFill>
                <a:srgbClr val="B7B7B7"/>
              </a:solidFill>
              <a:latin typeface="Calibri"/>
              <a:ea typeface="Calibri"/>
              <a:cs typeface="Calibri"/>
              <a:sym typeface="Calibri"/>
            </a:endParaRPr>
          </a:p>
          <a:p>
            <a:pPr indent="0" lvl="0" marL="0" rtl="0" algn="l">
              <a:spcBef>
                <a:spcPts val="0"/>
              </a:spcBef>
              <a:spcAft>
                <a:spcPts val="0"/>
              </a:spcAft>
              <a:buNone/>
            </a:pPr>
            <a:r>
              <a:t/>
            </a:r>
            <a:endParaRPr sz="2400">
              <a:solidFill>
                <a:srgbClr val="6C6F70"/>
              </a:solidFill>
              <a:latin typeface="Calibri"/>
              <a:ea typeface="Calibri"/>
              <a:cs typeface="Calibri"/>
              <a:sym typeface="Calibri"/>
            </a:endParaRPr>
          </a:p>
          <a:p>
            <a:pPr indent="0" lvl="0" marL="0" rtl="0" algn="l">
              <a:spcBef>
                <a:spcPts val="0"/>
              </a:spcBef>
              <a:spcAft>
                <a:spcPts val="0"/>
              </a:spcAft>
              <a:buNone/>
            </a:pPr>
            <a:r>
              <a:rPr lang="en" sz="2400">
                <a:solidFill>
                  <a:srgbClr val="FF9900"/>
                </a:solidFill>
                <a:latin typeface="Calibri"/>
                <a:ea typeface="Calibri"/>
                <a:cs typeface="Calibri"/>
                <a:sym typeface="Calibri"/>
              </a:rPr>
              <a:t>2</a:t>
            </a:r>
            <a:r>
              <a:rPr lang="en" sz="2400">
                <a:solidFill>
                  <a:srgbClr val="00B2A9"/>
                </a:solidFill>
                <a:latin typeface="Calibri"/>
                <a:ea typeface="Calibri"/>
                <a:cs typeface="Calibri"/>
                <a:sym typeface="Calibri"/>
              </a:rPr>
              <a:t>            </a:t>
            </a:r>
            <a:r>
              <a:rPr lang="en" sz="2200">
                <a:solidFill>
                  <a:srgbClr val="B7B7B7"/>
                </a:solidFill>
                <a:latin typeface="Calibri"/>
                <a:ea typeface="Calibri"/>
                <a:cs typeface="Calibri"/>
                <a:sym typeface="Calibri"/>
              </a:rPr>
              <a:t>Objectives</a:t>
            </a:r>
            <a:endParaRPr sz="2200">
              <a:solidFill>
                <a:srgbClr val="B7B7B7"/>
              </a:solidFill>
              <a:latin typeface="Calibri"/>
              <a:ea typeface="Calibri"/>
              <a:cs typeface="Calibri"/>
              <a:sym typeface="Calibri"/>
            </a:endParaRPr>
          </a:p>
          <a:p>
            <a:pPr indent="0" lvl="0" marL="0" rtl="0" algn="l">
              <a:spcBef>
                <a:spcPts val="0"/>
              </a:spcBef>
              <a:spcAft>
                <a:spcPts val="0"/>
              </a:spcAft>
              <a:buNone/>
            </a:pPr>
            <a:r>
              <a:t/>
            </a:r>
            <a:endParaRPr sz="2400">
              <a:solidFill>
                <a:srgbClr val="6C6F70"/>
              </a:solidFill>
              <a:latin typeface="Calibri"/>
              <a:ea typeface="Calibri"/>
              <a:cs typeface="Calibri"/>
              <a:sym typeface="Calibri"/>
            </a:endParaRPr>
          </a:p>
          <a:p>
            <a:pPr indent="0" lvl="0" marL="0" rtl="0" algn="l">
              <a:spcBef>
                <a:spcPts val="0"/>
              </a:spcBef>
              <a:spcAft>
                <a:spcPts val="0"/>
              </a:spcAft>
              <a:buNone/>
            </a:pPr>
            <a:r>
              <a:rPr lang="en" sz="2400">
                <a:solidFill>
                  <a:srgbClr val="FF9900"/>
                </a:solidFill>
                <a:latin typeface="Calibri"/>
                <a:ea typeface="Calibri"/>
                <a:cs typeface="Calibri"/>
                <a:sym typeface="Calibri"/>
              </a:rPr>
              <a:t>3</a:t>
            </a:r>
            <a:r>
              <a:rPr lang="en" sz="2400">
                <a:solidFill>
                  <a:srgbClr val="00B2A9"/>
                </a:solidFill>
                <a:latin typeface="Calibri"/>
                <a:ea typeface="Calibri"/>
                <a:cs typeface="Calibri"/>
                <a:sym typeface="Calibri"/>
              </a:rPr>
              <a:t>            </a:t>
            </a:r>
            <a:r>
              <a:rPr lang="en" sz="2200">
                <a:solidFill>
                  <a:srgbClr val="B7B7B7"/>
                </a:solidFill>
                <a:latin typeface="Calibri"/>
                <a:ea typeface="Calibri"/>
                <a:cs typeface="Calibri"/>
                <a:sym typeface="Calibri"/>
              </a:rPr>
              <a:t>Design</a:t>
            </a:r>
            <a:endParaRPr sz="2200">
              <a:solidFill>
                <a:srgbClr val="B7B7B7"/>
              </a:solidFill>
              <a:latin typeface="Calibri"/>
              <a:ea typeface="Calibri"/>
              <a:cs typeface="Calibri"/>
              <a:sym typeface="Calibri"/>
            </a:endParaRPr>
          </a:p>
          <a:p>
            <a:pPr indent="0" lvl="0" marL="0" rtl="0" algn="l">
              <a:spcBef>
                <a:spcPts val="0"/>
              </a:spcBef>
              <a:spcAft>
                <a:spcPts val="0"/>
              </a:spcAft>
              <a:buNone/>
            </a:pPr>
            <a:r>
              <a:t/>
            </a:r>
            <a:endParaRPr sz="2400">
              <a:solidFill>
                <a:srgbClr val="00B2A9"/>
              </a:solidFill>
              <a:latin typeface="Calibri"/>
              <a:ea typeface="Calibri"/>
              <a:cs typeface="Calibri"/>
              <a:sym typeface="Calibri"/>
            </a:endParaRPr>
          </a:p>
          <a:p>
            <a:pPr indent="0" lvl="0" marL="0" rtl="0" algn="l">
              <a:spcBef>
                <a:spcPts val="0"/>
              </a:spcBef>
              <a:spcAft>
                <a:spcPts val="0"/>
              </a:spcAft>
              <a:buNone/>
            </a:pPr>
            <a:r>
              <a:rPr lang="en" sz="2400">
                <a:solidFill>
                  <a:srgbClr val="FF9900"/>
                </a:solidFill>
                <a:latin typeface="Calibri"/>
                <a:ea typeface="Calibri"/>
                <a:cs typeface="Calibri"/>
                <a:sym typeface="Calibri"/>
              </a:rPr>
              <a:t>4</a:t>
            </a:r>
            <a:r>
              <a:rPr lang="en" sz="2400">
                <a:solidFill>
                  <a:srgbClr val="00B2A9"/>
                </a:solidFill>
                <a:latin typeface="Calibri"/>
                <a:ea typeface="Calibri"/>
                <a:cs typeface="Calibri"/>
                <a:sym typeface="Calibri"/>
              </a:rPr>
              <a:t>            </a:t>
            </a:r>
            <a:r>
              <a:rPr lang="en" sz="2200">
                <a:solidFill>
                  <a:srgbClr val="666666"/>
                </a:solidFill>
                <a:latin typeface="Calibri"/>
                <a:ea typeface="Calibri"/>
                <a:cs typeface="Calibri"/>
                <a:sym typeface="Calibri"/>
              </a:rPr>
              <a:t>Conclusion</a:t>
            </a:r>
            <a:endParaRPr sz="2200">
              <a:solidFill>
                <a:srgbClr val="666666"/>
              </a:solidFill>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 </a:t>
            </a:r>
            <a:r>
              <a:rPr lang="en"/>
              <a:t>    </a:t>
            </a:r>
            <a:r>
              <a:rPr lang="en">
                <a:latin typeface="Calibri"/>
                <a:ea typeface="Calibri"/>
                <a:cs typeface="Calibri"/>
                <a:sym typeface="Calibri"/>
              </a:rPr>
              <a:t>    </a:t>
            </a:r>
            <a:endParaRPr>
              <a:latin typeface="Calibri"/>
              <a:ea typeface="Calibri"/>
              <a:cs typeface="Calibri"/>
              <a:sym typeface="Calibri"/>
            </a:endParaRPr>
          </a:p>
        </p:txBody>
      </p:sp>
      <p:sp>
        <p:nvSpPr>
          <p:cNvPr id="304" name="Google Shape;304;p37"/>
          <p:cNvSpPr txBox="1"/>
          <p:nvPr/>
        </p:nvSpPr>
        <p:spPr>
          <a:xfrm>
            <a:off x="652675" y="312850"/>
            <a:ext cx="6807900" cy="62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rgbClr val="666666"/>
                </a:solidFill>
                <a:latin typeface="Calibri"/>
                <a:ea typeface="Calibri"/>
                <a:cs typeface="Calibri"/>
                <a:sym typeface="Calibri"/>
              </a:rPr>
              <a:t>Agenda</a:t>
            </a:r>
            <a:endParaRPr sz="2800">
              <a:solidFill>
                <a:srgbClr val="666666"/>
              </a:solidFill>
            </a:endParaRPr>
          </a:p>
        </p:txBody>
      </p:sp>
      <p:pic>
        <p:nvPicPr>
          <p:cNvPr id="305" name="Google Shape;305;p37"/>
          <p:cNvPicPr preferRelativeResize="0"/>
          <p:nvPr/>
        </p:nvPicPr>
        <p:blipFill>
          <a:blip r:embed="rId3">
            <a:alphaModFix/>
          </a:blip>
          <a:stretch>
            <a:fillRect/>
          </a:stretch>
        </p:blipFill>
        <p:spPr>
          <a:xfrm>
            <a:off x="1820350" y="1117800"/>
            <a:ext cx="5669279" cy="9144"/>
          </a:xfrm>
          <a:prstGeom prst="rect">
            <a:avLst/>
          </a:prstGeom>
          <a:noFill/>
          <a:ln>
            <a:noFill/>
          </a:ln>
        </p:spPr>
      </p:pic>
      <p:pic>
        <p:nvPicPr>
          <p:cNvPr id="306" name="Google Shape;306;p37"/>
          <p:cNvPicPr preferRelativeResize="0"/>
          <p:nvPr/>
        </p:nvPicPr>
        <p:blipFill>
          <a:blip r:embed="rId3">
            <a:alphaModFix/>
          </a:blip>
          <a:stretch>
            <a:fillRect/>
          </a:stretch>
        </p:blipFill>
        <p:spPr>
          <a:xfrm>
            <a:off x="1820350" y="1842488"/>
            <a:ext cx="5669279" cy="9144"/>
          </a:xfrm>
          <a:prstGeom prst="rect">
            <a:avLst/>
          </a:prstGeom>
          <a:noFill/>
          <a:ln>
            <a:noFill/>
          </a:ln>
        </p:spPr>
      </p:pic>
      <p:pic>
        <p:nvPicPr>
          <p:cNvPr id="307" name="Google Shape;307;p37"/>
          <p:cNvPicPr preferRelativeResize="0"/>
          <p:nvPr/>
        </p:nvPicPr>
        <p:blipFill>
          <a:blip r:embed="rId3">
            <a:alphaModFix/>
          </a:blip>
          <a:stretch>
            <a:fillRect/>
          </a:stretch>
        </p:blipFill>
        <p:spPr>
          <a:xfrm>
            <a:off x="1820350" y="2567175"/>
            <a:ext cx="5669279" cy="9144"/>
          </a:xfrm>
          <a:prstGeom prst="rect">
            <a:avLst/>
          </a:prstGeom>
          <a:noFill/>
          <a:ln>
            <a:noFill/>
          </a:ln>
        </p:spPr>
      </p:pic>
      <p:pic>
        <p:nvPicPr>
          <p:cNvPr id="308" name="Google Shape;308;p37"/>
          <p:cNvPicPr preferRelativeResize="0"/>
          <p:nvPr/>
        </p:nvPicPr>
        <p:blipFill>
          <a:blip r:embed="rId3">
            <a:alphaModFix/>
          </a:blip>
          <a:stretch>
            <a:fillRect/>
          </a:stretch>
        </p:blipFill>
        <p:spPr>
          <a:xfrm>
            <a:off x="1820350" y="3291875"/>
            <a:ext cx="5669279" cy="914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2" name="Shape 312"/>
        <p:cNvGrpSpPr/>
        <p:nvPr/>
      </p:nvGrpSpPr>
      <p:grpSpPr>
        <a:xfrm>
          <a:off x="0" y="0"/>
          <a:ext cx="0" cy="0"/>
          <a:chOff x="0" y="0"/>
          <a:chExt cx="0" cy="0"/>
        </a:xfrm>
      </p:grpSpPr>
      <p:sp>
        <p:nvSpPr>
          <p:cNvPr id="313" name="Google Shape;313;p3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Conclusion</a:t>
            </a:r>
            <a:endParaRPr>
              <a:latin typeface="Calibri"/>
              <a:ea typeface="Calibri"/>
              <a:cs typeface="Calibri"/>
              <a:sym typeface="Calibri"/>
            </a:endParaRPr>
          </a:p>
        </p:txBody>
      </p:sp>
      <p:sp>
        <p:nvSpPr>
          <p:cNvPr id="314" name="Google Shape;314;p3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Font typeface="Calibri"/>
              <a:buChar char="-"/>
            </a:pPr>
            <a:r>
              <a:rPr lang="en" sz="2000">
                <a:latin typeface="Calibri"/>
                <a:ea typeface="Calibri"/>
                <a:cs typeface="Calibri"/>
                <a:sym typeface="Calibri"/>
              </a:rPr>
              <a:t>Functions</a:t>
            </a:r>
            <a:endParaRPr sz="2000">
              <a:latin typeface="Calibri"/>
              <a:ea typeface="Calibri"/>
              <a:cs typeface="Calibri"/>
              <a:sym typeface="Calibri"/>
            </a:endParaRPr>
          </a:p>
          <a:p>
            <a:pPr indent="-330200" lvl="1" marL="914400" rtl="0" algn="l">
              <a:spcBef>
                <a:spcPts val="0"/>
              </a:spcBef>
              <a:spcAft>
                <a:spcPts val="0"/>
              </a:spcAft>
              <a:buSzPts val="1600"/>
              <a:buFont typeface="Calibri"/>
              <a:buChar char="-"/>
            </a:pPr>
            <a:r>
              <a:rPr lang="en" sz="1600">
                <a:latin typeface="Calibri"/>
                <a:ea typeface="Calibri"/>
                <a:cs typeface="Calibri"/>
                <a:sym typeface="Calibri"/>
              </a:rPr>
              <a:t>Electrical System for motion</a:t>
            </a:r>
            <a:endParaRPr sz="1600">
              <a:latin typeface="Calibri"/>
              <a:ea typeface="Calibri"/>
              <a:cs typeface="Calibri"/>
              <a:sym typeface="Calibri"/>
            </a:endParaRPr>
          </a:p>
          <a:p>
            <a:pPr indent="-330200" lvl="1" marL="914400" rtl="0" algn="l">
              <a:spcBef>
                <a:spcPts val="0"/>
              </a:spcBef>
              <a:spcAft>
                <a:spcPts val="0"/>
              </a:spcAft>
              <a:buSzPts val="1600"/>
              <a:buFont typeface="Calibri"/>
              <a:buChar char="-"/>
            </a:pPr>
            <a:r>
              <a:rPr lang="en" sz="1600">
                <a:latin typeface="Calibri"/>
                <a:ea typeface="Calibri"/>
                <a:cs typeface="Calibri"/>
                <a:sym typeface="Calibri"/>
              </a:rPr>
              <a:t>Mobile App for photography</a:t>
            </a:r>
            <a:endParaRPr sz="1600">
              <a:latin typeface="Calibri"/>
              <a:ea typeface="Calibri"/>
              <a:cs typeface="Calibri"/>
              <a:sym typeface="Calibri"/>
            </a:endParaRPr>
          </a:p>
          <a:p>
            <a:pPr indent="-355600" lvl="0" marL="457200" rtl="0" algn="l">
              <a:spcBef>
                <a:spcPts val="0"/>
              </a:spcBef>
              <a:spcAft>
                <a:spcPts val="0"/>
              </a:spcAft>
              <a:buSzPts val="2000"/>
              <a:buFont typeface="Calibri"/>
              <a:buChar char="-"/>
            </a:pPr>
            <a:r>
              <a:rPr lang="en" sz="2000">
                <a:latin typeface="Calibri"/>
                <a:ea typeface="Calibri"/>
                <a:cs typeface="Calibri"/>
                <a:sym typeface="Calibri"/>
              </a:rPr>
              <a:t>Features</a:t>
            </a:r>
            <a:endParaRPr sz="2000">
              <a:latin typeface="Calibri"/>
              <a:ea typeface="Calibri"/>
              <a:cs typeface="Calibri"/>
              <a:sym typeface="Calibri"/>
            </a:endParaRPr>
          </a:p>
          <a:p>
            <a:pPr indent="-330200" lvl="1" marL="914400" rtl="0" algn="l">
              <a:spcBef>
                <a:spcPts val="0"/>
              </a:spcBef>
              <a:spcAft>
                <a:spcPts val="0"/>
              </a:spcAft>
              <a:buSzPts val="1600"/>
              <a:buFont typeface="Calibri"/>
              <a:buChar char="-"/>
            </a:pPr>
            <a:r>
              <a:rPr lang="en" sz="1600">
                <a:latin typeface="Calibri"/>
                <a:ea typeface="Calibri"/>
                <a:cs typeface="Calibri"/>
                <a:sym typeface="Calibri"/>
              </a:rPr>
              <a:t>M</a:t>
            </a:r>
            <a:r>
              <a:rPr lang="en" sz="1600">
                <a:latin typeface="Calibri"/>
                <a:ea typeface="Calibri"/>
                <a:cs typeface="Calibri"/>
                <a:sym typeface="Calibri"/>
              </a:rPr>
              <a:t>odularity</a:t>
            </a:r>
            <a:endParaRPr sz="1600">
              <a:latin typeface="Calibri"/>
              <a:ea typeface="Calibri"/>
              <a:cs typeface="Calibri"/>
              <a:sym typeface="Calibri"/>
            </a:endParaRPr>
          </a:p>
          <a:p>
            <a:pPr indent="-330200" lvl="1" marL="914400" rtl="0" algn="l">
              <a:spcBef>
                <a:spcPts val="0"/>
              </a:spcBef>
              <a:spcAft>
                <a:spcPts val="0"/>
              </a:spcAft>
              <a:buSzPts val="1600"/>
              <a:buFont typeface="Calibri"/>
              <a:buChar char="-"/>
            </a:pPr>
            <a:r>
              <a:rPr lang="en" sz="1600">
                <a:latin typeface="Calibri"/>
                <a:ea typeface="Calibri"/>
                <a:cs typeface="Calibri"/>
                <a:sym typeface="Calibri"/>
              </a:rPr>
              <a:t>User Oriented</a:t>
            </a:r>
            <a:endParaRPr sz="1600">
              <a:latin typeface="Calibri"/>
              <a:ea typeface="Calibri"/>
              <a:cs typeface="Calibri"/>
              <a:sym typeface="Calibri"/>
            </a:endParaRPr>
          </a:p>
          <a:p>
            <a:pPr indent="-330200" lvl="1" marL="914400" rtl="0" algn="l">
              <a:spcBef>
                <a:spcPts val="0"/>
              </a:spcBef>
              <a:spcAft>
                <a:spcPts val="0"/>
              </a:spcAft>
              <a:buSzPts val="1600"/>
              <a:buFont typeface="Calibri"/>
              <a:buChar char="-"/>
            </a:pPr>
            <a:r>
              <a:rPr lang="en" sz="1600">
                <a:latin typeface="Calibri"/>
                <a:ea typeface="Calibri"/>
                <a:cs typeface="Calibri"/>
                <a:sym typeface="Calibri"/>
              </a:rPr>
              <a:t>Availability</a:t>
            </a:r>
            <a:endParaRPr sz="1600">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8" name="Shape 318"/>
        <p:cNvGrpSpPr/>
        <p:nvPr/>
      </p:nvGrpSpPr>
      <p:grpSpPr>
        <a:xfrm>
          <a:off x="0" y="0"/>
          <a:ext cx="0" cy="0"/>
          <a:chOff x="0" y="0"/>
          <a:chExt cx="0" cy="0"/>
        </a:xfrm>
      </p:grpSpPr>
      <p:sp>
        <p:nvSpPr>
          <p:cNvPr id="319" name="Google Shape;319;p3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Future Development</a:t>
            </a:r>
            <a:endParaRPr>
              <a:latin typeface="Calibri"/>
              <a:ea typeface="Calibri"/>
              <a:cs typeface="Calibri"/>
              <a:sym typeface="Calibri"/>
            </a:endParaRPr>
          </a:p>
        </p:txBody>
      </p:sp>
      <p:sp>
        <p:nvSpPr>
          <p:cNvPr id="320" name="Google Shape;320;p39"/>
          <p:cNvSpPr txBox="1"/>
          <p:nvPr>
            <p:ph idx="1" type="body"/>
          </p:nvPr>
        </p:nvSpPr>
        <p:spPr>
          <a:xfrm>
            <a:off x="311700" y="101772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Calibri"/>
              <a:buChar char="-"/>
            </a:pPr>
            <a:r>
              <a:rPr lang="en">
                <a:latin typeface="Calibri"/>
                <a:ea typeface="Calibri"/>
                <a:cs typeface="Calibri"/>
                <a:sym typeface="Calibri"/>
              </a:rPr>
              <a:t>AI for blood analysis</a:t>
            </a:r>
            <a:endParaRPr>
              <a:latin typeface="Calibri"/>
              <a:ea typeface="Calibri"/>
              <a:cs typeface="Calibri"/>
              <a:sym typeface="Calibri"/>
            </a:endParaRPr>
          </a:p>
          <a:p>
            <a:pPr indent="-317500" lvl="1" marL="914400" rtl="0" algn="l">
              <a:spcBef>
                <a:spcPts val="0"/>
              </a:spcBef>
              <a:spcAft>
                <a:spcPts val="0"/>
              </a:spcAft>
              <a:buSzPts val="1400"/>
              <a:buFont typeface="Calibri"/>
              <a:buChar char="-"/>
            </a:pPr>
            <a:r>
              <a:rPr lang="en">
                <a:latin typeface="Calibri"/>
                <a:ea typeface="Calibri"/>
                <a:cs typeface="Calibri"/>
                <a:sym typeface="Calibri"/>
              </a:rPr>
              <a:t>Object detection and classification </a:t>
            </a:r>
            <a:endParaRPr>
              <a:latin typeface="Calibri"/>
              <a:ea typeface="Calibri"/>
              <a:cs typeface="Calibri"/>
              <a:sym typeface="Calibri"/>
            </a:endParaRPr>
          </a:p>
          <a:p>
            <a:pPr indent="-342900" lvl="0" marL="457200" rtl="0" algn="l">
              <a:spcBef>
                <a:spcPts val="0"/>
              </a:spcBef>
              <a:spcAft>
                <a:spcPts val="0"/>
              </a:spcAft>
              <a:buSzPts val="1800"/>
              <a:buFont typeface="Calibri"/>
              <a:buChar char="-"/>
            </a:pPr>
            <a:r>
              <a:rPr lang="en">
                <a:latin typeface="Calibri"/>
                <a:ea typeface="Calibri"/>
                <a:cs typeface="Calibri"/>
                <a:sym typeface="Calibri"/>
              </a:rPr>
              <a:t>Cloud Functionality and user database</a:t>
            </a:r>
            <a:endParaRPr>
              <a:latin typeface="Calibri"/>
              <a:ea typeface="Calibri"/>
              <a:cs typeface="Calibri"/>
              <a:sym typeface="Calibri"/>
            </a:endParaRPr>
          </a:p>
          <a:p>
            <a:pPr indent="-317500" lvl="1" marL="914400" rtl="0" algn="l">
              <a:spcBef>
                <a:spcPts val="0"/>
              </a:spcBef>
              <a:spcAft>
                <a:spcPts val="0"/>
              </a:spcAft>
              <a:buSzPts val="1400"/>
              <a:buFont typeface="Calibri"/>
              <a:buChar char="-"/>
            </a:pPr>
            <a:r>
              <a:rPr lang="en">
                <a:latin typeface="Calibri"/>
                <a:ea typeface="Calibri"/>
                <a:cs typeface="Calibri"/>
                <a:sym typeface="Calibri"/>
              </a:rPr>
              <a:t>Patient Profile and Tracking</a:t>
            </a:r>
            <a:endParaRPr>
              <a:latin typeface="Calibri"/>
              <a:ea typeface="Calibri"/>
              <a:cs typeface="Calibri"/>
              <a:sym typeface="Calibri"/>
            </a:endParaRPr>
          </a:p>
          <a:p>
            <a:pPr indent="-342900" lvl="0" marL="457200" rtl="0" algn="l">
              <a:spcBef>
                <a:spcPts val="0"/>
              </a:spcBef>
              <a:spcAft>
                <a:spcPts val="0"/>
              </a:spcAft>
              <a:buSzPts val="1800"/>
              <a:buFont typeface="Calibri"/>
              <a:buChar char="-"/>
            </a:pPr>
            <a:r>
              <a:rPr lang="en">
                <a:latin typeface="Calibri"/>
                <a:ea typeface="Calibri"/>
                <a:cs typeface="Calibri"/>
                <a:sym typeface="Calibri"/>
              </a:rPr>
              <a:t>Patients self-checkup</a:t>
            </a:r>
            <a:endParaRPr>
              <a:latin typeface="Calibri"/>
              <a:ea typeface="Calibri"/>
              <a:cs typeface="Calibri"/>
              <a:sym typeface="Calibri"/>
            </a:endParaRPr>
          </a:p>
          <a:p>
            <a:pPr indent="-317500" lvl="1" marL="914400" rtl="0" algn="l">
              <a:spcBef>
                <a:spcPts val="0"/>
              </a:spcBef>
              <a:spcAft>
                <a:spcPts val="0"/>
              </a:spcAft>
              <a:buSzPts val="1400"/>
              <a:buFont typeface="Calibri"/>
              <a:buChar char="-"/>
            </a:pPr>
            <a:r>
              <a:rPr lang="en">
                <a:latin typeface="Calibri"/>
                <a:ea typeface="Calibri"/>
                <a:cs typeface="Calibri"/>
                <a:sym typeface="Calibri"/>
              </a:rPr>
              <a:t>Automatic blood smear preparation </a:t>
            </a:r>
            <a:endParaRPr>
              <a:latin typeface="Calibri"/>
              <a:ea typeface="Calibri"/>
              <a:cs typeface="Calibri"/>
              <a:sym typeface="Calibri"/>
            </a:endParaRPr>
          </a:p>
        </p:txBody>
      </p:sp>
      <p:pic>
        <p:nvPicPr>
          <p:cNvPr descr="Related image" id="321" name="Google Shape;321;p39"/>
          <p:cNvPicPr preferRelativeResize="0"/>
          <p:nvPr/>
        </p:nvPicPr>
        <p:blipFill>
          <a:blip r:embed="rId3">
            <a:alphaModFix/>
          </a:blip>
          <a:stretch>
            <a:fillRect/>
          </a:stretch>
        </p:blipFill>
        <p:spPr>
          <a:xfrm>
            <a:off x="6978625" y="2193300"/>
            <a:ext cx="1600200" cy="1198607"/>
          </a:xfrm>
          <a:prstGeom prst="rect">
            <a:avLst/>
          </a:prstGeom>
          <a:noFill/>
          <a:ln>
            <a:noFill/>
          </a:ln>
        </p:spPr>
      </p:pic>
      <p:pic>
        <p:nvPicPr>
          <p:cNvPr descr="Image result for mantiscope image" id="322" name="Google Shape;322;p39"/>
          <p:cNvPicPr preferRelativeResize="0"/>
          <p:nvPr/>
        </p:nvPicPr>
        <p:blipFill>
          <a:blip r:embed="rId4">
            <a:alphaModFix/>
          </a:blip>
          <a:stretch>
            <a:fillRect/>
          </a:stretch>
        </p:blipFill>
        <p:spPr>
          <a:xfrm>
            <a:off x="5656948" y="445025"/>
            <a:ext cx="1493451" cy="11188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6" name="Shape 326"/>
        <p:cNvGrpSpPr/>
        <p:nvPr/>
      </p:nvGrpSpPr>
      <p:grpSpPr>
        <a:xfrm>
          <a:off x="0" y="0"/>
          <a:ext cx="0" cy="0"/>
          <a:chOff x="0" y="0"/>
          <a:chExt cx="0" cy="0"/>
        </a:xfrm>
      </p:grpSpPr>
      <p:sp>
        <p:nvSpPr>
          <p:cNvPr id="327" name="Google Shape;327;p4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Acknowledgements</a:t>
            </a:r>
            <a:endParaRPr>
              <a:latin typeface="Calibri"/>
              <a:ea typeface="Calibri"/>
              <a:cs typeface="Calibri"/>
              <a:sym typeface="Calibri"/>
            </a:endParaRPr>
          </a:p>
        </p:txBody>
      </p:sp>
      <p:sp>
        <p:nvSpPr>
          <p:cNvPr id="328" name="Google Shape;328;p4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Font typeface="Calibri"/>
              <a:buChar char="-"/>
            </a:pPr>
            <a:r>
              <a:rPr lang="en" sz="2000">
                <a:latin typeface="Calibri"/>
                <a:ea typeface="Calibri"/>
                <a:cs typeface="Calibri"/>
                <a:sym typeface="Calibri"/>
              </a:rPr>
              <a:t>Professor Brian T. Cunningham</a:t>
            </a:r>
            <a:endParaRPr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lang="en" sz="2000">
                <a:latin typeface="Calibri"/>
                <a:ea typeface="Calibri"/>
                <a:cs typeface="Calibri"/>
                <a:sym typeface="Calibri"/>
              </a:rPr>
              <a:t>Professor Jing Jiang</a:t>
            </a:r>
            <a:endParaRPr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lang="en" sz="2000">
                <a:latin typeface="Calibri"/>
                <a:ea typeface="Calibri"/>
                <a:cs typeface="Calibri"/>
                <a:sym typeface="Calibri"/>
              </a:rPr>
              <a:t>Amr Martini</a:t>
            </a:r>
            <a:endParaRPr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lang="en" sz="2000">
                <a:latin typeface="Calibri"/>
                <a:ea typeface="Calibri"/>
                <a:cs typeface="Calibri"/>
                <a:sym typeface="Calibri"/>
              </a:rPr>
              <a:t>ECE Machine Shop</a:t>
            </a:r>
            <a:endParaRPr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lang="en" sz="2000">
                <a:latin typeface="Calibri"/>
                <a:ea typeface="Calibri"/>
                <a:cs typeface="Calibri"/>
                <a:sym typeface="Calibri"/>
              </a:rPr>
              <a:t>DeepCyte Project Team</a:t>
            </a:r>
            <a:endParaRPr sz="2000">
              <a:latin typeface="Calibri"/>
              <a:ea typeface="Calibri"/>
              <a:cs typeface="Calibri"/>
              <a:sym typeface="Calibri"/>
            </a:endParaRPr>
          </a:p>
          <a:p>
            <a:pPr indent="-330200" lvl="1" marL="914400" rtl="0" algn="l">
              <a:spcBef>
                <a:spcPts val="0"/>
              </a:spcBef>
              <a:spcAft>
                <a:spcPts val="0"/>
              </a:spcAft>
              <a:buSzPts val="1600"/>
              <a:buFont typeface="Calibri"/>
              <a:buChar char="-"/>
            </a:pPr>
            <a:r>
              <a:rPr lang="en" sz="1600">
                <a:latin typeface="Calibri"/>
                <a:ea typeface="Calibri"/>
                <a:cs typeface="Calibri"/>
                <a:sym typeface="Calibri"/>
              </a:rPr>
              <a:t>Shuyue Zhang, Ege Onal, </a:t>
            </a:r>
            <a:r>
              <a:rPr lang="en" sz="1600">
                <a:solidFill>
                  <a:srgbClr val="434343"/>
                </a:solidFill>
                <a:highlight>
                  <a:srgbClr val="FFFFFF"/>
                </a:highlight>
                <a:latin typeface="Calibri"/>
                <a:ea typeface="Calibri"/>
                <a:cs typeface="Calibri"/>
                <a:sym typeface="Calibri"/>
              </a:rPr>
              <a:t>John Godziszewski, </a:t>
            </a:r>
            <a:r>
              <a:rPr lang="en" sz="1600">
                <a:solidFill>
                  <a:srgbClr val="434343"/>
                </a:solidFill>
                <a:latin typeface="Calibri"/>
                <a:ea typeface="Calibri"/>
                <a:cs typeface="Calibri"/>
                <a:sym typeface="Calibri"/>
              </a:rPr>
              <a:t>Tiffany Yathaputanon, Aminah Bilal</a:t>
            </a:r>
            <a:endParaRPr sz="1600">
              <a:solidFill>
                <a:srgbClr val="434343"/>
              </a:solidFill>
              <a:highlight>
                <a:srgbClr val="FFFFFF"/>
              </a:highlight>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2" name="Shape 332"/>
        <p:cNvGrpSpPr/>
        <p:nvPr/>
      </p:nvGrpSpPr>
      <p:grpSpPr>
        <a:xfrm>
          <a:off x="0" y="0"/>
          <a:ext cx="0" cy="0"/>
          <a:chOff x="0" y="0"/>
          <a:chExt cx="0" cy="0"/>
        </a:xfrm>
      </p:grpSpPr>
      <p:sp>
        <p:nvSpPr>
          <p:cNvPr id="333" name="Google Shape;333;p41"/>
          <p:cNvSpPr txBox="1"/>
          <p:nvPr>
            <p:ph type="title"/>
          </p:nvPr>
        </p:nvSpPr>
        <p:spPr>
          <a:xfrm>
            <a:off x="311700" y="1751425"/>
            <a:ext cx="8520600" cy="891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800">
                <a:latin typeface="Calibri"/>
                <a:ea typeface="Calibri"/>
                <a:cs typeface="Calibri"/>
                <a:sym typeface="Calibri"/>
              </a:rPr>
              <a:t>Thank You</a:t>
            </a:r>
            <a:endParaRPr sz="4800">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 name="Shape 117"/>
        <p:cNvGrpSpPr/>
        <p:nvPr/>
      </p:nvGrpSpPr>
      <p:grpSpPr>
        <a:xfrm>
          <a:off x="0" y="0"/>
          <a:ext cx="0" cy="0"/>
          <a:chOff x="0" y="0"/>
          <a:chExt cx="0" cy="0"/>
        </a:xfrm>
      </p:grpSpPr>
      <p:sp>
        <p:nvSpPr>
          <p:cNvPr id="118" name="Google Shape;118;p15"/>
          <p:cNvSpPr txBox="1"/>
          <p:nvPr>
            <p:ph type="title"/>
          </p:nvPr>
        </p:nvSpPr>
        <p:spPr>
          <a:xfrm>
            <a:off x="1992625" y="1117800"/>
            <a:ext cx="4488900" cy="307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9900"/>
                </a:solidFill>
                <a:latin typeface="Calibri"/>
                <a:ea typeface="Calibri"/>
                <a:cs typeface="Calibri"/>
                <a:sym typeface="Calibri"/>
              </a:rPr>
              <a:t>1  </a:t>
            </a:r>
            <a:r>
              <a:rPr lang="en" sz="2400">
                <a:solidFill>
                  <a:srgbClr val="00B2A9"/>
                </a:solidFill>
                <a:latin typeface="Calibri"/>
                <a:ea typeface="Calibri"/>
                <a:cs typeface="Calibri"/>
                <a:sym typeface="Calibri"/>
              </a:rPr>
              <a:t>          </a:t>
            </a:r>
            <a:r>
              <a:rPr lang="en" sz="2200">
                <a:solidFill>
                  <a:srgbClr val="666666"/>
                </a:solidFill>
                <a:latin typeface="Calibri"/>
                <a:ea typeface="Calibri"/>
                <a:cs typeface="Calibri"/>
                <a:sym typeface="Calibri"/>
              </a:rPr>
              <a:t>Background &amp; Intro</a:t>
            </a:r>
            <a:endParaRPr sz="2200">
              <a:solidFill>
                <a:srgbClr val="666666"/>
              </a:solidFill>
              <a:latin typeface="Calibri"/>
              <a:ea typeface="Calibri"/>
              <a:cs typeface="Calibri"/>
              <a:sym typeface="Calibri"/>
            </a:endParaRPr>
          </a:p>
          <a:p>
            <a:pPr indent="0" lvl="0" marL="0" rtl="0" algn="l">
              <a:spcBef>
                <a:spcPts val="0"/>
              </a:spcBef>
              <a:spcAft>
                <a:spcPts val="0"/>
              </a:spcAft>
              <a:buNone/>
            </a:pPr>
            <a:r>
              <a:t/>
            </a:r>
            <a:endParaRPr sz="2400">
              <a:solidFill>
                <a:srgbClr val="6C6F70"/>
              </a:solidFill>
              <a:latin typeface="Calibri"/>
              <a:ea typeface="Calibri"/>
              <a:cs typeface="Calibri"/>
              <a:sym typeface="Calibri"/>
            </a:endParaRPr>
          </a:p>
          <a:p>
            <a:pPr indent="0" lvl="0" marL="0" rtl="0" algn="l">
              <a:spcBef>
                <a:spcPts val="0"/>
              </a:spcBef>
              <a:spcAft>
                <a:spcPts val="0"/>
              </a:spcAft>
              <a:buNone/>
            </a:pPr>
            <a:r>
              <a:rPr lang="en" sz="2400">
                <a:solidFill>
                  <a:srgbClr val="FF9900"/>
                </a:solidFill>
                <a:latin typeface="Calibri"/>
                <a:ea typeface="Calibri"/>
                <a:cs typeface="Calibri"/>
                <a:sym typeface="Calibri"/>
              </a:rPr>
              <a:t>2</a:t>
            </a:r>
            <a:r>
              <a:rPr lang="en" sz="2400">
                <a:solidFill>
                  <a:srgbClr val="00B2A9"/>
                </a:solidFill>
                <a:latin typeface="Calibri"/>
                <a:ea typeface="Calibri"/>
                <a:cs typeface="Calibri"/>
                <a:sym typeface="Calibri"/>
              </a:rPr>
              <a:t>            </a:t>
            </a:r>
            <a:r>
              <a:rPr lang="en" sz="2200">
                <a:solidFill>
                  <a:srgbClr val="B7B7B7"/>
                </a:solidFill>
                <a:latin typeface="Calibri"/>
                <a:ea typeface="Calibri"/>
                <a:cs typeface="Calibri"/>
                <a:sym typeface="Calibri"/>
              </a:rPr>
              <a:t>Objectives</a:t>
            </a:r>
            <a:endParaRPr sz="2200">
              <a:solidFill>
                <a:srgbClr val="B7B7B7"/>
              </a:solidFill>
              <a:latin typeface="Calibri"/>
              <a:ea typeface="Calibri"/>
              <a:cs typeface="Calibri"/>
              <a:sym typeface="Calibri"/>
            </a:endParaRPr>
          </a:p>
          <a:p>
            <a:pPr indent="0" lvl="0" marL="0" rtl="0" algn="l">
              <a:spcBef>
                <a:spcPts val="0"/>
              </a:spcBef>
              <a:spcAft>
                <a:spcPts val="0"/>
              </a:spcAft>
              <a:buNone/>
            </a:pPr>
            <a:r>
              <a:t/>
            </a:r>
            <a:endParaRPr sz="2400">
              <a:solidFill>
                <a:srgbClr val="6C6F70"/>
              </a:solidFill>
              <a:latin typeface="Calibri"/>
              <a:ea typeface="Calibri"/>
              <a:cs typeface="Calibri"/>
              <a:sym typeface="Calibri"/>
            </a:endParaRPr>
          </a:p>
          <a:p>
            <a:pPr indent="0" lvl="0" marL="0" rtl="0" algn="l">
              <a:spcBef>
                <a:spcPts val="0"/>
              </a:spcBef>
              <a:spcAft>
                <a:spcPts val="0"/>
              </a:spcAft>
              <a:buNone/>
            </a:pPr>
            <a:r>
              <a:rPr lang="en" sz="2400">
                <a:solidFill>
                  <a:srgbClr val="FF9900"/>
                </a:solidFill>
                <a:latin typeface="Calibri"/>
                <a:ea typeface="Calibri"/>
                <a:cs typeface="Calibri"/>
                <a:sym typeface="Calibri"/>
              </a:rPr>
              <a:t>3</a:t>
            </a:r>
            <a:r>
              <a:rPr lang="en" sz="2400">
                <a:solidFill>
                  <a:srgbClr val="00B2A9"/>
                </a:solidFill>
                <a:latin typeface="Calibri"/>
                <a:ea typeface="Calibri"/>
                <a:cs typeface="Calibri"/>
                <a:sym typeface="Calibri"/>
              </a:rPr>
              <a:t>            </a:t>
            </a:r>
            <a:r>
              <a:rPr lang="en" sz="2200">
                <a:solidFill>
                  <a:srgbClr val="B7B7B7"/>
                </a:solidFill>
                <a:latin typeface="Calibri"/>
                <a:ea typeface="Calibri"/>
                <a:cs typeface="Calibri"/>
                <a:sym typeface="Calibri"/>
              </a:rPr>
              <a:t>Design</a:t>
            </a:r>
            <a:endParaRPr sz="2200">
              <a:solidFill>
                <a:srgbClr val="B7B7B7"/>
              </a:solidFill>
              <a:latin typeface="Calibri"/>
              <a:ea typeface="Calibri"/>
              <a:cs typeface="Calibri"/>
              <a:sym typeface="Calibri"/>
            </a:endParaRPr>
          </a:p>
          <a:p>
            <a:pPr indent="0" lvl="0" marL="0" rtl="0" algn="l">
              <a:spcBef>
                <a:spcPts val="0"/>
              </a:spcBef>
              <a:spcAft>
                <a:spcPts val="0"/>
              </a:spcAft>
              <a:buNone/>
            </a:pPr>
            <a:r>
              <a:t/>
            </a:r>
            <a:endParaRPr sz="2400">
              <a:solidFill>
                <a:srgbClr val="00B2A9"/>
              </a:solidFill>
              <a:latin typeface="Calibri"/>
              <a:ea typeface="Calibri"/>
              <a:cs typeface="Calibri"/>
              <a:sym typeface="Calibri"/>
            </a:endParaRPr>
          </a:p>
          <a:p>
            <a:pPr indent="0" lvl="0" marL="0" rtl="0" algn="l">
              <a:spcBef>
                <a:spcPts val="0"/>
              </a:spcBef>
              <a:spcAft>
                <a:spcPts val="0"/>
              </a:spcAft>
              <a:buNone/>
            </a:pPr>
            <a:r>
              <a:rPr lang="en" sz="2400">
                <a:solidFill>
                  <a:srgbClr val="FF9900"/>
                </a:solidFill>
                <a:latin typeface="Calibri"/>
                <a:ea typeface="Calibri"/>
                <a:cs typeface="Calibri"/>
                <a:sym typeface="Calibri"/>
              </a:rPr>
              <a:t>4</a:t>
            </a:r>
            <a:r>
              <a:rPr lang="en" sz="2400">
                <a:solidFill>
                  <a:srgbClr val="00B2A9"/>
                </a:solidFill>
                <a:latin typeface="Calibri"/>
                <a:ea typeface="Calibri"/>
                <a:cs typeface="Calibri"/>
                <a:sym typeface="Calibri"/>
              </a:rPr>
              <a:t>            </a:t>
            </a:r>
            <a:r>
              <a:rPr lang="en" sz="2200">
                <a:solidFill>
                  <a:srgbClr val="B7B7B7"/>
                </a:solidFill>
                <a:latin typeface="Calibri"/>
                <a:ea typeface="Calibri"/>
                <a:cs typeface="Calibri"/>
                <a:sym typeface="Calibri"/>
              </a:rPr>
              <a:t>Conclusion</a:t>
            </a:r>
            <a:endParaRPr sz="2200">
              <a:solidFill>
                <a:srgbClr val="B7B7B7"/>
              </a:solidFill>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 </a:t>
            </a:r>
            <a:r>
              <a:rPr lang="en"/>
              <a:t>    </a:t>
            </a:r>
            <a:r>
              <a:rPr lang="en">
                <a:latin typeface="Calibri"/>
                <a:ea typeface="Calibri"/>
                <a:cs typeface="Calibri"/>
                <a:sym typeface="Calibri"/>
              </a:rPr>
              <a:t>    </a:t>
            </a:r>
            <a:endParaRPr>
              <a:latin typeface="Calibri"/>
              <a:ea typeface="Calibri"/>
              <a:cs typeface="Calibri"/>
              <a:sym typeface="Calibri"/>
            </a:endParaRPr>
          </a:p>
        </p:txBody>
      </p:sp>
      <p:sp>
        <p:nvSpPr>
          <p:cNvPr id="119" name="Google Shape;119;p15"/>
          <p:cNvSpPr txBox="1"/>
          <p:nvPr/>
        </p:nvSpPr>
        <p:spPr>
          <a:xfrm>
            <a:off x="652675" y="312850"/>
            <a:ext cx="6807900" cy="62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rgbClr val="666666"/>
                </a:solidFill>
                <a:latin typeface="Calibri"/>
                <a:ea typeface="Calibri"/>
                <a:cs typeface="Calibri"/>
                <a:sym typeface="Calibri"/>
              </a:rPr>
              <a:t>Agenda</a:t>
            </a:r>
            <a:endParaRPr sz="2800">
              <a:solidFill>
                <a:srgbClr val="666666"/>
              </a:solidFill>
            </a:endParaRPr>
          </a:p>
        </p:txBody>
      </p:sp>
      <p:pic>
        <p:nvPicPr>
          <p:cNvPr id="120" name="Google Shape;120;p15"/>
          <p:cNvPicPr preferRelativeResize="0"/>
          <p:nvPr/>
        </p:nvPicPr>
        <p:blipFill>
          <a:blip r:embed="rId3">
            <a:alphaModFix/>
          </a:blip>
          <a:stretch>
            <a:fillRect/>
          </a:stretch>
        </p:blipFill>
        <p:spPr>
          <a:xfrm>
            <a:off x="1820350" y="1117800"/>
            <a:ext cx="5669279" cy="9144"/>
          </a:xfrm>
          <a:prstGeom prst="rect">
            <a:avLst/>
          </a:prstGeom>
          <a:noFill/>
          <a:ln>
            <a:noFill/>
          </a:ln>
        </p:spPr>
      </p:pic>
      <p:pic>
        <p:nvPicPr>
          <p:cNvPr id="121" name="Google Shape;121;p15"/>
          <p:cNvPicPr preferRelativeResize="0"/>
          <p:nvPr/>
        </p:nvPicPr>
        <p:blipFill>
          <a:blip r:embed="rId3">
            <a:alphaModFix/>
          </a:blip>
          <a:stretch>
            <a:fillRect/>
          </a:stretch>
        </p:blipFill>
        <p:spPr>
          <a:xfrm>
            <a:off x="1820350" y="1842488"/>
            <a:ext cx="5669279" cy="9144"/>
          </a:xfrm>
          <a:prstGeom prst="rect">
            <a:avLst/>
          </a:prstGeom>
          <a:noFill/>
          <a:ln>
            <a:noFill/>
          </a:ln>
        </p:spPr>
      </p:pic>
      <p:pic>
        <p:nvPicPr>
          <p:cNvPr id="122" name="Google Shape;122;p15"/>
          <p:cNvPicPr preferRelativeResize="0"/>
          <p:nvPr/>
        </p:nvPicPr>
        <p:blipFill>
          <a:blip r:embed="rId3">
            <a:alphaModFix/>
          </a:blip>
          <a:stretch>
            <a:fillRect/>
          </a:stretch>
        </p:blipFill>
        <p:spPr>
          <a:xfrm>
            <a:off x="1820350" y="2567175"/>
            <a:ext cx="5669279" cy="9144"/>
          </a:xfrm>
          <a:prstGeom prst="rect">
            <a:avLst/>
          </a:prstGeom>
          <a:noFill/>
          <a:ln>
            <a:noFill/>
          </a:ln>
        </p:spPr>
      </p:pic>
      <p:pic>
        <p:nvPicPr>
          <p:cNvPr id="123" name="Google Shape;123;p15"/>
          <p:cNvPicPr preferRelativeResize="0"/>
          <p:nvPr/>
        </p:nvPicPr>
        <p:blipFill>
          <a:blip r:embed="rId3">
            <a:alphaModFix/>
          </a:blip>
          <a:stretch>
            <a:fillRect/>
          </a:stretch>
        </p:blipFill>
        <p:spPr>
          <a:xfrm>
            <a:off x="1820350" y="3291875"/>
            <a:ext cx="5669279" cy="914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sp>
        <p:nvSpPr>
          <p:cNvPr id="128" name="Google Shape;128;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Background &amp; Intro</a:t>
            </a:r>
            <a:endParaRPr>
              <a:latin typeface="Calibri"/>
              <a:ea typeface="Calibri"/>
              <a:cs typeface="Calibri"/>
              <a:sym typeface="Calibri"/>
            </a:endParaRPr>
          </a:p>
        </p:txBody>
      </p:sp>
      <p:sp>
        <p:nvSpPr>
          <p:cNvPr id="129" name="Google Shape;129;p16"/>
          <p:cNvSpPr txBox="1"/>
          <p:nvPr>
            <p:ph idx="1" type="body"/>
          </p:nvPr>
        </p:nvSpPr>
        <p:spPr>
          <a:xfrm>
            <a:off x="311700" y="1017725"/>
            <a:ext cx="7899600" cy="35370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rgbClr val="000000"/>
              </a:buClr>
              <a:buSzPts val="2000"/>
              <a:buFont typeface="Calibri"/>
              <a:buChar char="-"/>
            </a:pPr>
            <a:r>
              <a:rPr lang="en" sz="2000">
                <a:solidFill>
                  <a:srgbClr val="000000"/>
                </a:solidFill>
                <a:latin typeface="Calibri"/>
                <a:ea typeface="Calibri"/>
                <a:cs typeface="Calibri"/>
                <a:sym typeface="Calibri"/>
              </a:rPr>
              <a:t>Diagnosis</a:t>
            </a:r>
            <a:endParaRPr sz="2000">
              <a:solidFill>
                <a:srgbClr val="000000"/>
              </a:solidFill>
              <a:latin typeface="Calibri"/>
              <a:ea typeface="Calibri"/>
              <a:cs typeface="Calibri"/>
              <a:sym typeface="Calibri"/>
            </a:endParaRPr>
          </a:p>
          <a:p>
            <a:pPr indent="-330200" lvl="1" marL="914400" rtl="0" algn="l">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Leukopenia: Low White Blood Cell Count</a:t>
            </a:r>
            <a:endParaRPr sz="1600">
              <a:solidFill>
                <a:schemeClr val="dk1"/>
              </a:solidFill>
              <a:latin typeface="Calibri"/>
              <a:ea typeface="Calibri"/>
              <a:cs typeface="Calibri"/>
              <a:sym typeface="Calibri"/>
            </a:endParaRPr>
          </a:p>
          <a:p>
            <a:pPr indent="-330200" lvl="2" marL="1371600" rtl="0" algn="l">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Liver diseases</a:t>
            </a:r>
            <a:endParaRPr sz="1600">
              <a:solidFill>
                <a:schemeClr val="dk1"/>
              </a:solidFill>
              <a:latin typeface="Calibri"/>
              <a:ea typeface="Calibri"/>
              <a:cs typeface="Calibri"/>
              <a:sym typeface="Calibri"/>
            </a:endParaRPr>
          </a:p>
          <a:p>
            <a:pPr indent="-330200" lvl="2" marL="1371600" rtl="0" algn="l">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Autoimmune disorders</a:t>
            </a:r>
            <a:endParaRPr sz="1600">
              <a:solidFill>
                <a:schemeClr val="dk1"/>
              </a:solidFill>
              <a:latin typeface="Calibri"/>
              <a:ea typeface="Calibri"/>
              <a:cs typeface="Calibri"/>
              <a:sym typeface="Calibri"/>
            </a:endParaRPr>
          </a:p>
          <a:p>
            <a:pPr indent="-330200" lvl="1" marL="914400" rtl="0" algn="l">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Leukocytosis: High White Blood Cell Count</a:t>
            </a:r>
            <a:endParaRPr sz="1600">
              <a:solidFill>
                <a:schemeClr val="dk1"/>
              </a:solidFill>
              <a:latin typeface="Calibri"/>
              <a:ea typeface="Calibri"/>
              <a:cs typeface="Calibri"/>
              <a:sym typeface="Calibri"/>
            </a:endParaRPr>
          </a:p>
          <a:p>
            <a:pPr indent="-330200" lvl="2" marL="1371600" rtl="0" algn="l">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Asthma</a:t>
            </a:r>
            <a:endParaRPr sz="1600">
              <a:solidFill>
                <a:schemeClr val="dk1"/>
              </a:solidFill>
              <a:latin typeface="Calibri"/>
              <a:ea typeface="Calibri"/>
              <a:cs typeface="Calibri"/>
              <a:sym typeface="Calibri"/>
            </a:endParaRPr>
          </a:p>
          <a:p>
            <a:pPr indent="-330200" lvl="2" marL="1371600" rtl="0" algn="l">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Tissue Damage</a:t>
            </a:r>
            <a:endParaRPr sz="1600">
              <a:solidFill>
                <a:srgbClr val="000000"/>
              </a:solidFill>
              <a:latin typeface="Calibri"/>
              <a:ea typeface="Calibri"/>
              <a:cs typeface="Calibri"/>
              <a:sym typeface="Calibri"/>
            </a:endParaRPr>
          </a:p>
          <a:p>
            <a:pPr indent="-355600" lvl="0" marL="457200" rtl="0" algn="l">
              <a:spcBef>
                <a:spcPts val="0"/>
              </a:spcBef>
              <a:spcAft>
                <a:spcPts val="0"/>
              </a:spcAft>
              <a:buClr>
                <a:srgbClr val="000000"/>
              </a:buClr>
              <a:buSzPts val="2000"/>
              <a:buFont typeface="Calibri"/>
              <a:buChar char="-"/>
            </a:pPr>
            <a:r>
              <a:rPr lang="en" sz="2000">
                <a:solidFill>
                  <a:srgbClr val="000000"/>
                </a:solidFill>
                <a:latin typeface="Calibri"/>
                <a:ea typeface="Calibri"/>
                <a:cs typeface="Calibri"/>
                <a:sym typeface="Calibri"/>
              </a:rPr>
              <a:t>Periodically Recheck</a:t>
            </a:r>
            <a:endParaRPr sz="2000">
              <a:solidFill>
                <a:srgbClr val="000000"/>
              </a:solidFill>
              <a:latin typeface="Calibri"/>
              <a:ea typeface="Calibri"/>
              <a:cs typeface="Calibri"/>
              <a:sym typeface="Calibri"/>
            </a:endParaRPr>
          </a:p>
          <a:p>
            <a:pPr indent="-330200" lvl="1" marL="914400" rtl="0" algn="l">
              <a:spcBef>
                <a:spcPts val="0"/>
              </a:spcBef>
              <a:spcAft>
                <a:spcPts val="0"/>
              </a:spcAft>
              <a:buClr>
                <a:srgbClr val="000000"/>
              </a:buClr>
              <a:buSzPts val="1600"/>
              <a:buFont typeface="Calibri"/>
              <a:buChar char="-"/>
            </a:pPr>
            <a:r>
              <a:rPr lang="en" sz="1600">
                <a:solidFill>
                  <a:srgbClr val="000000"/>
                </a:solidFill>
                <a:latin typeface="Calibri"/>
                <a:ea typeface="Calibri"/>
                <a:cs typeface="Calibri"/>
                <a:sym typeface="Calibri"/>
              </a:rPr>
              <a:t>Adjust Treatment Plan</a:t>
            </a:r>
            <a:endParaRPr sz="1600">
              <a:solidFill>
                <a:srgbClr val="000000"/>
              </a:solidFill>
              <a:latin typeface="Calibri"/>
              <a:ea typeface="Calibri"/>
              <a:cs typeface="Calibri"/>
              <a:sym typeface="Calibri"/>
            </a:endParaRPr>
          </a:p>
          <a:p>
            <a:pPr indent="0" lvl="0" marL="914400" rtl="0" algn="l">
              <a:spcBef>
                <a:spcPts val="1600"/>
              </a:spcBef>
              <a:spcAft>
                <a:spcPts val="0"/>
              </a:spcAft>
              <a:buNone/>
            </a:pPr>
            <a:r>
              <a:t/>
            </a:r>
            <a:endParaRPr>
              <a:solidFill>
                <a:srgbClr val="000000"/>
              </a:solidFill>
            </a:endParaRPr>
          </a:p>
          <a:p>
            <a:pPr indent="0" lvl="0" marL="0" rtl="0" algn="l">
              <a:spcBef>
                <a:spcPts val="1600"/>
              </a:spcBef>
              <a:spcAft>
                <a:spcPts val="1600"/>
              </a:spcAft>
              <a:buNone/>
            </a:pPr>
            <a:r>
              <a:t/>
            </a:r>
            <a:endParaRPr>
              <a:solidFill>
                <a:srgbClr val="00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sp>
        <p:nvSpPr>
          <p:cNvPr id="134" name="Google Shape;134;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latin typeface="Calibri"/>
                <a:ea typeface="Calibri"/>
                <a:cs typeface="Calibri"/>
                <a:sym typeface="Calibri"/>
              </a:rPr>
              <a:t>Background &amp; Intro</a:t>
            </a:r>
            <a:endParaRPr>
              <a:latin typeface="Calibri"/>
              <a:ea typeface="Calibri"/>
              <a:cs typeface="Calibri"/>
              <a:sym typeface="Calibri"/>
            </a:endParaRPr>
          </a:p>
          <a:p>
            <a:pPr indent="0" lvl="0" marL="0" rtl="0" algn="l">
              <a:spcBef>
                <a:spcPts val="0"/>
              </a:spcBef>
              <a:spcAft>
                <a:spcPts val="0"/>
              </a:spcAft>
              <a:buNone/>
            </a:pPr>
            <a:r>
              <a:t/>
            </a:r>
            <a:endParaRPr/>
          </a:p>
        </p:txBody>
      </p:sp>
      <p:sp>
        <p:nvSpPr>
          <p:cNvPr id="135" name="Google Shape;135;p17"/>
          <p:cNvSpPr txBox="1"/>
          <p:nvPr>
            <p:ph idx="1" type="body"/>
          </p:nvPr>
        </p:nvSpPr>
        <p:spPr>
          <a:xfrm>
            <a:off x="311700" y="955025"/>
            <a:ext cx="8520600" cy="34614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Font typeface="Calibri"/>
              <a:buChar char="-"/>
            </a:pPr>
            <a:r>
              <a:rPr lang="en" sz="2000">
                <a:latin typeface="Calibri"/>
                <a:ea typeface="Calibri"/>
                <a:cs typeface="Calibri"/>
                <a:sym typeface="Calibri"/>
              </a:rPr>
              <a:t>Hemocytometer with Lab Microscope: </a:t>
            </a:r>
            <a:endParaRPr sz="2000">
              <a:latin typeface="Calibri"/>
              <a:ea typeface="Calibri"/>
              <a:cs typeface="Calibri"/>
              <a:sym typeface="Calibri"/>
            </a:endParaRPr>
          </a:p>
          <a:p>
            <a:pPr indent="-330200" lvl="1" marL="914400" rtl="0" algn="l">
              <a:spcBef>
                <a:spcPts val="0"/>
              </a:spcBef>
              <a:spcAft>
                <a:spcPts val="0"/>
              </a:spcAft>
              <a:buSzPts val="1600"/>
              <a:buFont typeface="Calibri"/>
              <a:buChar char="-"/>
            </a:pPr>
            <a:r>
              <a:rPr lang="en" sz="1600">
                <a:latin typeface="Calibri"/>
                <a:ea typeface="Calibri"/>
                <a:cs typeface="Calibri"/>
                <a:sym typeface="Calibri"/>
              </a:rPr>
              <a:t>Time-consuming,</a:t>
            </a:r>
            <a:endParaRPr sz="1600">
              <a:latin typeface="Calibri"/>
              <a:ea typeface="Calibri"/>
              <a:cs typeface="Calibri"/>
              <a:sym typeface="Calibri"/>
            </a:endParaRPr>
          </a:p>
          <a:p>
            <a:pPr indent="-330200" lvl="1" marL="914400" rtl="0" algn="l">
              <a:spcBef>
                <a:spcPts val="0"/>
              </a:spcBef>
              <a:spcAft>
                <a:spcPts val="0"/>
              </a:spcAft>
              <a:buSzPts val="1600"/>
              <a:buFont typeface="Calibri"/>
              <a:buChar char="-"/>
            </a:pPr>
            <a:r>
              <a:rPr lang="en" sz="1600">
                <a:latin typeface="Calibri"/>
                <a:ea typeface="Calibri"/>
                <a:cs typeface="Calibri"/>
                <a:sym typeface="Calibri"/>
              </a:rPr>
              <a:t>Bulky</a:t>
            </a:r>
            <a:endParaRPr sz="1600">
              <a:latin typeface="Calibri"/>
              <a:ea typeface="Calibri"/>
              <a:cs typeface="Calibri"/>
              <a:sym typeface="Calibri"/>
            </a:endParaRPr>
          </a:p>
          <a:p>
            <a:pPr indent="-330200" lvl="1" marL="914400" rtl="0" algn="l">
              <a:spcBef>
                <a:spcPts val="0"/>
              </a:spcBef>
              <a:spcAft>
                <a:spcPts val="0"/>
              </a:spcAft>
              <a:buSzPts val="1600"/>
              <a:buFont typeface="Calibri"/>
              <a:buChar char="-"/>
            </a:pPr>
            <a:r>
              <a:rPr lang="en" sz="1600">
                <a:latin typeface="Calibri"/>
                <a:ea typeface="Calibri"/>
                <a:cs typeface="Calibri"/>
                <a:sym typeface="Calibri"/>
              </a:rPr>
              <a:t>Expensive</a:t>
            </a:r>
            <a:endParaRPr sz="1600">
              <a:latin typeface="Calibri"/>
              <a:ea typeface="Calibri"/>
              <a:cs typeface="Calibri"/>
              <a:sym typeface="Calibri"/>
            </a:endParaRPr>
          </a:p>
          <a:p>
            <a:pPr indent="-355600" lvl="0" marL="457200" rtl="0" algn="l">
              <a:spcBef>
                <a:spcPts val="0"/>
              </a:spcBef>
              <a:spcAft>
                <a:spcPts val="0"/>
              </a:spcAft>
              <a:buSzPts val="2000"/>
              <a:buFont typeface="Calibri"/>
              <a:buChar char="-"/>
            </a:pPr>
            <a:r>
              <a:rPr lang="en" sz="2000">
                <a:latin typeface="Calibri"/>
                <a:ea typeface="Calibri"/>
                <a:cs typeface="Calibri"/>
                <a:sym typeface="Calibri"/>
              </a:rPr>
              <a:t>Automated Hematology analyzer: </a:t>
            </a:r>
            <a:endParaRPr sz="2000">
              <a:latin typeface="Calibri"/>
              <a:ea typeface="Calibri"/>
              <a:cs typeface="Calibri"/>
              <a:sym typeface="Calibri"/>
            </a:endParaRPr>
          </a:p>
          <a:p>
            <a:pPr indent="-330200" lvl="1" marL="914400" rtl="0" algn="l">
              <a:spcBef>
                <a:spcPts val="0"/>
              </a:spcBef>
              <a:spcAft>
                <a:spcPts val="0"/>
              </a:spcAft>
              <a:buSzPts val="1600"/>
              <a:buFont typeface="Calibri"/>
              <a:buChar char="-"/>
            </a:pPr>
            <a:r>
              <a:rPr lang="en" sz="1600">
                <a:latin typeface="Calibri"/>
                <a:ea typeface="Calibri"/>
                <a:cs typeface="Calibri"/>
                <a:sym typeface="Calibri"/>
              </a:rPr>
              <a:t>Complex</a:t>
            </a:r>
            <a:endParaRPr sz="1600">
              <a:latin typeface="Calibri"/>
              <a:ea typeface="Calibri"/>
              <a:cs typeface="Calibri"/>
              <a:sym typeface="Calibri"/>
            </a:endParaRPr>
          </a:p>
          <a:p>
            <a:pPr indent="-330200" lvl="1" marL="914400" rtl="0" algn="l">
              <a:spcBef>
                <a:spcPts val="0"/>
              </a:spcBef>
              <a:spcAft>
                <a:spcPts val="0"/>
              </a:spcAft>
              <a:buSzPts val="1600"/>
              <a:buFont typeface="Calibri"/>
              <a:buChar char="-"/>
            </a:pPr>
            <a:r>
              <a:rPr lang="en" sz="1600">
                <a:latin typeface="Calibri"/>
                <a:ea typeface="Calibri"/>
                <a:cs typeface="Calibri"/>
                <a:sym typeface="Calibri"/>
              </a:rPr>
              <a:t>Expensive</a:t>
            </a:r>
            <a:endParaRPr sz="1600">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b="1" lang="en" sz="2000">
                <a:solidFill>
                  <a:schemeClr val="dk1"/>
                </a:solidFill>
                <a:latin typeface="Calibri"/>
                <a:ea typeface="Calibri"/>
                <a:cs typeface="Calibri"/>
                <a:sym typeface="Calibri"/>
              </a:rPr>
              <a:t>Smartphone Hemocytometer:</a:t>
            </a:r>
            <a:endParaRPr b="1" sz="2000">
              <a:solidFill>
                <a:schemeClr val="dk1"/>
              </a:solidFill>
              <a:latin typeface="Calibri"/>
              <a:ea typeface="Calibri"/>
              <a:cs typeface="Calibri"/>
              <a:sym typeface="Calibri"/>
            </a:endParaRPr>
          </a:p>
          <a:p>
            <a:pPr indent="-330200" lvl="1" marL="914400" rtl="0" algn="l">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Portable</a:t>
            </a:r>
            <a:endParaRPr sz="1600">
              <a:solidFill>
                <a:schemeClr val="dk1"/>
              </a:solidFill>
              <a:latin typeface="Calibri"/>
              <a:ea typeface="Calibri"/>
              <a:cs typeface="Calibri"/>
              <a:sym typeface="Calibri"/>
            </a:endParaRPr>
          </a:p>
          <a:p>
            <a:pPr indent="-330200" lvl="1" marL="914400" rtl="0" algn="l">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Easy</a:t>
            </a:r>
            <a:endParaRPr sz="1600">
              <a:solidFill>
                <a:schemeClr val="dk1"/>
              </a:solidFill>
              <a:latin typeface="Calibri"/>
              <a:ea typeface="Calibri"/>
              <a:cs typeface="Calibri"/>
              <a:sym typeface="Calibri"/>
            </a:endParaRPr>
          </a:p>
          <a:p>
            <a:pPr indent="-330200" lvl="1" marL="914400" rtl="0" algn="l">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Cost-Effective</a:t>
            </a:r>
            <a:endParaRPr sz="1600">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 name="Shape 139"/>
        <p:cNvGrpSpPr/>
        <p:nvPr/>
      </p:nvGrpSpPr>
      <p:grpSpPr>
        <a:xfrm>
          <a:off x="0" y="0"/>
          <a:ext cx="0" cy="0"/>
          <a:chOff x="0" y="0"/>
          <a:chExt cx="0" cy="0"/>
        </a:xfrm>
      </p:grpSpPr>
      <p:sp>
        <p:nvSpPr>
          <p:cNvPr id="140" name="Google Shape;140;p18"/>
          <p:cNvSpPr txBox="1"/>
          <p:nvPr>
            <p:ph type="title"/>
          </p:nvPr>
        </p:nvSpPr>
        <p:spPr>
          <a:xfrm>
            <a:off x="1992625" y="1117800"/>
            <a:ext cx="4488900" cy="307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9900"/>
                </a:solidFill>
                <a:latin typeface="Calibri"/>
                <a:ea typeface="Calibri"/>
                <a:cs typeface="Calibri"/>
                <a:sym typeface="Calibri"/>
              </a:rPr>
              <a:t>1  </a:t>
            </a:r>
            <a:r>
              <a:rPr lang="en" sz="2400">
                <a:solidFill>
                  <a:srgbClr val="00B2A9"/>
                </a:solidFill>
                <a:latin typeface="Calibri"/>
                <a:ea typeface="Calibri"/>
                <a:cs typeface="Calibri"/>
                <a:sym typeface="Calibri"/>
              </a:rPr>
              <a:t>          </a:t>
            </a:r>
            <a:r>
              <a:rPr lang="en" sz="2200">
                <a:solidFill>
                  <a:srgbClr val="B7B7B7"/>
                </a:solidFill>
                <a:latin typeface="Calibri"/>
                <a:ea typeface="Calibri"/>
                <a:cs typeface="Calibri"/>
                <a:sym typeface="Calibri"/>
              </a:rPr>
              <a:t>Background &amp; Intro</a:t>
            </a:r>
            <a:endParaRPr sz="2200">
              <a:solidFill>
                <a:srgbClr val="B7B7B7"/>
              </a:solidFill>
              <a:latin typeface="Calibri"/>
              <a:ea typeface="Calibri"/>
              <a:cs typeface="Calibri"/>
              <a:sym typeface="Calibri"/>
            </a:endParaRPr>
          </a:p>
          <a:p>
            <a:pPr indent="0" lvl="0" marL="0" rtl="0" algn="l">
              <a:spcBef>
                <a:spcPts val="0"/>
              </a:spcBef>
              <a:spcAft>
                <a:spcPts val="0"/>
              </a:spcAft>
              <a:buNone/>
            </a:pPr>
            <a:r>
              <a:t/>
            </a:r>
            <a:endParaRPr sz="2400">
              <a:solidFill>
                <a:srgbClr val="6C6F70"/>
              </a:solidFill>
              <a:latin typeface="Calibri"/>
              <a:ea typeface="Calibri"/>
              <a:cs typeface="Calibri"/>
              <a:sym typeface="Calibri"/>
            </a:endParaRPr>
          </a:p>
          <a:p>
            <a:pPr indent="0" lvl="0" marL="0" rtl="0" algn="l">
              <a:spcBef>
                <a:spcPts val="0"/>
              </a:spcBef>
              <a:spcAft>
                <a:spcPts val="0"/>
              </a:spcAft>
              <a:buNone/>
            </a:pPr>
            <a:r>
              <a:rPr lang="en" sz="2400">
                <a:solidFill>
                  <a:srgbClr val="FF9900"/>
                </a:solidFill>
                <a:latin typeface="Calibri"/>
                <a:ea typeface="Calibri"/>
                <a:cs typeface="Calibri"/>
                <a:sym typeface="Calibri"/>
              </a:rPr>
              <a:t>2</a:t>
            </a:r>
            <a:r>
              <a:rPr lang="en" sz="2400">
                <a:solidFill>
                  <a:srgbClr val="00B2A9"/>
                </a:solidFill>
                <a:latin typeface="Calibri"/>
                <a:ea typeface="Calibri"/>
                <a:cs typeface="Calibri"/>
                <a:sym typeface="Calibri"/>
              </a:rPr>
              <a:t>            </a:t>
            </a:r>
            <a:r>
              <a:rPr lang="en" sz="2200">
                <a:solidFill>
                  <a:srgbClr val="666666"/>
                </a:solidFill>
                <a:latin typeface="Calibri"/>
                <a:ea typeface="Calibri"/>
                <a:cs typeface="Calibri"/>
                <a:sym typeface="Calibri"/>
              </a:rPr>
              <a:t>Objectives</a:t>
            </a:r>
            <a:endParaRPr sz="2200">
              <a:solidFill>
                <a:srgbClr val="666666"/>
              </a:solidFill>
              <a:latin typeface="Calibri"/>
              <a:ea typeface="Calibri"/>
              <a:cs typeface="Calibri"/>
              <a:sym typeface="Calibri"/>
            </a:endParaRPr>
          </a:p>
          <a:p>
            <a:pPr indent="0" lvl="0" marL="0" rtl="0" algn="l">
              <a:spcBef>
                <a:spcPts val="0"/>
              </a:spcBef>
              <a:spcAft>
                <a:spcPts val="0"/>
              </a:spcAft>
              <a:buNone/>
            </a:pPr>
            <a:r>
              <a:t/>
            </a:r>
            <a:endParaRPr sz="2400">
              <a:solidFill>
                <a:srgbClr val="6C6F70"/>
              </a:solidFill>
              <a:latin typeface="Calibri"/>
              <a:ea typeface="Calibri"/>
              <a:cs typeface="Calibri"/>
              <a:sym typeface="Calibri"/>
            </a:endParaRPr>
          </a:p>
          <a:p>
            <a:pPr indent="0" lvl="0" marL="0" rtl="0" algn="l">
              <a:spcBef>
                <a:spcPts val="0"/>
              </a:spcBef>
              <a:spcAft>
                <a:spcPts val="0"/>
              </a:spcAft>
              <a:buNone/>
            </a:pPr>
            <a:r>
              <a:rPr lang="en" sz="2400">
                <a:solidFill>
                  <a:srgbClr val="FF9900"/>
                </a:solidFill>
                <a:latin typeface="Calibri"/>
                <a:ea typeface="Calibri"/>
                <a:cs typeface="Calibri"/>
                <a:sym typeface="Calibri"/>
              </a:rPr>
              <a:t>3</a:t>
            </a:r>
            <a:r>
              <a:rPr lang="en" sz="2400">
                <a:solidFill>
                  <a:srgbClr val="00B2A9"/>
                </a:solidFill>
                <a:latin typeface="Calibri"/>
                <a:ea typeface="Calibri"/>
                <a:cs typeface="Calibri"/>
                <a:sym typeface="Calibri"/>
              </a:rPr>
              <a:t>            </a:t>
            </a:r>
            <a:r>
              <a:rPr lang="en" sz="2200">
                <a:solidFill>
                  <a:srgbClr val="B7B7B7"/>
                </a:solidFill>
                <a:latin typeface="Calibri"/>
                <a:ea typeface="Calibri"/>
                <a:cs typeface="Calibri"/>
                <a:sym typeface="Calibri"/>
              </a:rPr>
              <a:t>Design</a:t>
            </a:r>
            <a:endParaRPr sz="2200">
              <a:solidFill>
                <a:srgbClr val="B7B7B7"/>
              </a:solidFill>
              <a:latin typeface="Calibri"/>
              <a:ea typeface="Calibri"/>
              <a:cs typeface="Calibri"/>
              <a:sym typeface="Calibri"/>
            </a:endParaRPr>
          </a:p>
          <a:p>
            <a:pPr indent="0" lvl="0" marL="0" rtl="0" algn="l">
              <a:spcBef>
                <a:spcPts val="0"/>
              </a:spcBef>
              <a:spcAft>
                <a:spcPts val="0"/>
              </a:spcAft>
              <a:buNone/>
            </a:pPr>
            <a:r>
              <a:t/>
            </a:r>
            <a:endParaRPr sz="2400">
              <a:solidFill>
                <a:srgbClr val="00B2A9"/>
              </a:solidFill>
              <a:latin typeface="Calibri"/>
              <a:ea typeface="Calibri"/>
              <a:cs typeface="Calibri"/>
              <a:sym typeface="Calibri"/>
            </a:endParaRPr>
          </a:p>
          <a:p>
            <a:pPr indent="0" lvl="0" marL="0" rtl="0" algn="l">
              <a:spcBef>
                <a:spcPts val="0"/>
              </a:spcBef>
              <a:spcAft>
                <a:spcPts val="0"/>
              </a:spcAft>
              <a:buNone/>
            </a:pPr>
            <a:r>
              <a:rPr lang="en" sz="2400">
                <a:solidFill>
                  <a:srgbClr val="FF9900"/>
                </a:solidFill>
                <a:latin typeface="Calibri"/>
                <a:ea typeface="Calibri"/>
                <a:cs typeface="Calibri"/>
                <a:sym typeface="Calibri"/>
              </a:rPr>
              <a:t>4</a:t>
            </a:r>
            <a:r>
              <a:rPr lang="en" sz="2400">
                <a:solidFill>
                  <a:srgbClr val="00B2A9"/>
                </a:solidFill>
                <a:latin typeface="Calibri"/>
                <a:ea typeface="Calibri"/>
                <a:cs typeface="Calibri"/>
                <a:sym typeface="Calibri"/>
              </a:rPr>
              <a:t>            </a:t>
            </a:r>
            <a:r>
              <a:rPr lang="en" sz="2200">
                <a:solidFill>
                  <a:srgbClr val="B7B7B7"/>
                </a:solidFill>
                <a:latin typeface="Calibri"/>
                <a:ea typeface="Calibri"/>
                <a:cs typeface="Calibri"/>
                <a:sym typeface="Calibri"/>
              </a:rPr>
              <a:t>Conclusion</a:t>
            </a:r>
            <a:endParaRPr sz="2200">
              <a:solidFill>
                <a:srgbClr val="B7B7B7"/>
              </a:solidFill>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 </a:t>
            </a:r>
            <a:r>
              <a:rPr lang="en"/>
              <a:t>    </a:t>
            </a:r>
            <a:r>
              <a:rPr lang="en">
                <a:latin typeface="Calibri"/>
                <a:ea typeface="Calibri"/>
                <a:cs typeface="Calibri"/>
                <a:sym typeface="Calibri"/>
              </a:rPr>
              <a:t>    </a:t>
            </a:r>
            <a:endParaRPr>
              <a:latin typeface="Calibri"/>
              <a:ea typeface="Calibri"/>
              <a:cs typeface="Calibri"/>
              <a:sym typeface="Calibri"/>
            </a:endParaRPr>
          </a:p>
        </p:txBody>
      </p:sp>
      <p:sp>
        <p:nvSpPr>
          <p:cNvPr id="141" name="Google Shape;141;p18"/>
          <p:cNvSpPr txBox="1"/>
          <p:nvPr/>
        </p:nvSpPr>
        <p:spPr>
          <a:xfrm>
            <a:off x="652675" y="312850"/>
            <a:ext cx="6807900" cy="62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rgbClr val="666666"/>
                </a:solidFill>
                <a:latin typeface="Calibri"/>
                <a:ea typeface="Calibri"/>
                <a:cs typeface="Calibri"/>
                <a:sym typeface="Calibri"/>
              </a:rPr>
              <a:t>Agenda</a:t>
            </a:r>
            <a:endParaRPr sz="2800">
              <a:solidFill>
                <a:srgbClr val="666666"/>
              </a:solidFill>
            </a:endParaRPr>
          </a:p>
        </p:txBody>
      </p:sp>
      <p:pic>
        <p:nvPicPr>
          <p:cNvPr id="142" name="Google Shape;142;p18"/>
          <p:cNvPicPr preferRelativeResize="0"/>
          <p:nvPr/>
        </p:nvPicPr>
        <p:blipFill>
          <a:blip r:embed="rId3">
            <a:alphaModFix/>
          </a:blip>
          <a:stretch>
            <a:fillRect/>
          </a:stretch>
        </p:blipFill>
        <p:spPr>
          <a:xfrm>
            <a:off x="1820350" y="1117800"/>
            <a:ext cx="5669279" cy="9144"/>
          </a:xfrm>
          <a:prstGeom prst="rect">
            <a:avLst/>
          </a:prstGeom>
          <a:noFill/>
          <a:ln>
            <a:noFill/>
          </a:ln>
        </p:spPr>
      </p:pic>
      <p:pic>
        <p:nvPicPr>
          <p:cNvPr id="143" name="Google Shape;143;p18"/>
          <p:cNvPicPr preferRelativeResize="0"/>
          <p:nvPr/>
        </p:nvPicPr>
        <p:blipFill>
          <a:blip r:embed="rId3">
            <a:alphaModFix/>
          </a:blip>
          <a:stretch>
            <a:fillRect/>
          </a:stretch>
        </p:blipFill>
        <p:spPr>
          <a:xfrm>
            <a:off x="1820350" y="1842488"/>
            <a:ext cx="5669279" cy="9144"/>
          </a:xfrm>
          <a:prstGeom prst="rect">
            <a:avLst/>
          </a:prstGeom>
          <a:noFill/>
          <a:ln>
            <a:noFill/>
          </a:ln>
        </p:spPr>
      </p:pic>
      <p:pic>
        <p:nvPicPr>
          <p:cNvPr id="144" name="Google Shape;144;p18"/>
          <p:cNvPicPr preferRelativeResize="0"/>
          <p:nvPr/>
        </p:nvPicPr>
        <p:blipFill>
          <a:blip r:embed="rId3">
            <a:alphaModFix/>
          </a:blip>
          <a:stretch>
            <a:fillRect/>
          </a:stretch>
        </p:blipFill>
        <p:spPr>
          <a:xfrm>
            <a:off x="1820350" y="2567175"/>
            <a:ext cx="5669279" cy="9144"/>
          </a:xfrm>
          <a:prstGeom prst="rect">
            <a:avLst/>
          </a:prstGeom>
          <a:noFill/>
          <a:ln>
            <a:noFill/>
          </a:ln>
        </p:spPr>
      </p:pic>
      <p:pic>
        <p:nvPicPr>
          <p:cNvPr id="145" name="Google Shape;145;p18"/>
          <p:cNvPicPr preferRelativeResize="0"/>
          <p:nvPr/>
        </p:nvPicPr>
        <p:blipFill>
          <a:blip r:embed="rId3">
            <a:alphaModFix/>
          </a:blip>
          <a:stretch>
            <a:fillRect/>
          </a:stretch>
        </p:blipFill>
        <p:spPr>
          <a:xfrm>
            <a:off x="1820350" y="3291875"/>
            <a:ext cx="5669279" cy="914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 name="Shape 149"/>
        <p:cNvGrpSpPr/>
        <p:nvPr/>
      </p:nvGrpSpPr>
      <p:grpSpPr>
        <a:xfrm>
          <a:off x="0" y="0"/>
          <a:ext cx="0" cy="0"/>
          <a:chOff x="0" y="0"/>
          <a:chExt cx="0" cy="0"/>
        </a:xfrm>
      </p:grpSpPr>
      <p:sp>
        <p:nvSpPr>
          <p:cNvPr id="150" name="Google Shape;150;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rgbClr val="000000"/>
                </a:solidFill>
                <a:latin typeface="Calibri"/>
                <a:ea typeface="Calibri"/>
                <a:cs typeface="Calibri"/>
                <a:sym typeface="Calibri"/>
              </a:rPr>
              <a:t>Objectives</a:t>
            </a:r>
            <a:endParaRPr>
              <a:solidFill>
                <a:srgbClr val="000000"/>
              </a:solidFill>
              <a:latin typeface="Calibri"/>
              <a:ea typeface="Calibri"/>
              <a:cs typeface="Calibri"/>
              <a:sym typeface="Calibri"/>
            </a:endParaRPr>
          </a:p>
          <a:p>
            <a:pPr indent="0" lvl="0" marL="0" rtl="0" algn="l">
              <a:spcBef>
                <a:spcPts val="1600"/>
              </a:spcBef>
              <a:spcAft>
                <a:spcPts val="0"/>
              </a:spcAft>
              <a:buNone/>
            </a:pPr>
            <a:r>
              <a:t/>
            </a:r>
            <a:endParaRPr/>
          </a:p>
        </p:txBody>
      </p:sp>
      <p:sp>
        <p:nvSpPr>
          <p:cNvPr id="151" name="Google Shape;151;p19"/>
          <p:cNvSpPr txBox="1"/>
          <p:nvPr>
            <p:ph idx="1" type="body"/>
          </p:nvPr>
        </p:nvSpPr>
        <p:spPr>
          <a:xfrm>
            <a:off x="311700" y="1077825"/>
            <a:ext cx="8520600" cy="1281600"/>
          </a:xfrm>
          <a:prstGeom prst="rect">
            <a:avLst/>
          </a:prstGeom>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Char char="-"/>
            </a:pPr>
            <a:r>
              <a:rPr b="1" lang="en">
                <a:solidFill>
                  <a:schemeClr val="dk1"/>
                </a:solidFill>
                <a:latin typeface="Calibri"/>
                <a:ea typeface="Calibri"/>
                <a:cs typeface="Calibri"/>
                <a:sym typeface="Calibri"/>
              </a:rPr>
              <a:t>Smartphone</a:t>
            </a:r>
            <a:r>
              <a:rPr lang="en">
                <a:solidFill>
                  <a:schemeClr val="dk1"/>
                </a:solidFill>
                <a:latin typeface="Calibri"/>
                <a:ea typeface="Calibri"/>
                <a:cs typeface="Calibri"/>
                <a:sym typeface="Calibri"/>
              </a:rPr>
              <a:t> with </a:t>
            </a:r>
            <a:r>
              <a:rPr b="1" lang="en">
                <a:solidFill>
                  <a:schemeClr val="dk1"/>
                </a:solidFill>
                <a:latin typeface="Calibri"/>
                <a:ea typeface="Calibri"/>
                <a:cs typeface="Calibri"/>
                <a:sym typeface="Calibri"/>
              </a:rPr>
              <a:t>Microscope Lens </a:t>
            </a:r>
            <a:r>
              <a:rPr b="1" lang="en">
                <a:solidFill>
                  <a:schemeClr val="dk1"/>
                </a:solidFill>
                <a:latin typeface="Calibri"/>
                <a:ea typeface="Calibri"/>
                <a:cs typeface="Calibri"/>
                <a:sym typeface="Calibri"/>
              </a:rPr>
              <a:t>Clip-on</a:t>
            </a:r>
            <a:r>
              <a:rPr lang="en">
                <a:solidFill>
                  <a:schemeClr val="dk1"/>
                </a:solidFill>
                <a:latin typeface="Calibri"/>
                <a:ea typeface="Calibri"/>
                <a:cs typeface="Calibri"/>
                <a:sym typeface="Calibri"/>
              </a:rPr>
              <a:t> </a:t>
            </a:r>
            <a:r>
              <a:rPr lang="en">
                <a:solidFill>
                  <a:schemeClr val="dk1"/>
                </a:solidFill>
                <a:latin typeface="Calibri"/>
                <a:ea typeface="Calibri"/>
                <a:cs typeface="Calibri"/>
                <a:sym typeface="Calibri"/>
              </a:rPr>
              <a:t>capturing images of blood cells</a:t>
            </a:r>
            <a:endParaRPr>
              <a:solidFill>
                <a:schemeClr val="dk1"/>
              </a:solidFill>
              <a:latin typeface="Calibri"/>
              <a:ea typeface="Calibri"/>
              <a:cs typeface="Calibri"/>
              <a:sym typeface="Calibri"/>
            </a:endParaRPr>
          </a:p>
          <a:p>
            <a:pPr indent="-342900" lvl="0" marL="457200" rtl="0" algn="l">
              <a:lnSpc>
                <a:spcPct val="100000"/>
              </a:lnSpc>
              <a:spcBef>
                <a:spcPts val="0"/>
              </a:spcBef>
              <a:spcAft>
                <a:spcPts val="0"/>
              </a:spcAft>
              <a:buSzPts val="1800"/>
              <a:buChar char="-"/>
            </a:pPr>
            <a:r>
              <a:rPr b="1" lang="en">
                <a:solidFill>
                  <a:schemeClr val="dk1"/>
                </a:solidFill>
                <a:latin typeface="Calibri"/>
                <a:ea typeface="Calibri"/>
                <a:cs typeface="Calibri"/>
                <a:sym typeface="Calibri"/>
              </a:rPr>
              <a:t>Automatic platform</a:t>
            </a:r>
            <a:r>
              <a:rPr lang="en">
                <a:solidFill>
                  <a:schemeClr val="dk1"/>
                </a:solidFill>
                <a:latin typeface="Calibri"/>
                <a:ea typeface="Calibri"/>
                <a:cs typeface="Calibri"/>
                <a:sym typeface="Calibri"/>
              </a:rPr>
              <a:t> linearly moving the blood sample slide</a:t>
            </a:r>
            <a:endParaRPr>
              <a:solidFill>
                <a:schemeClr val="dk1"/>
              </a:solidFill>
              <a:latin typeface="Calibri"/>
              <a:ea typeface="Calibri"/>
              <a:cs typeface="Calibri"/>
              <a:sym typeface="Calibri"/>
            </a:endParaRPr>
          </a:p>
          <a:p>
            <a:pPr indent="-342900" lvl="0" marL="457200" rtl="0" algn="l">
              <a:lnSpc>
                <a:spcPct val="100000"/>
              </a:lnSpc>
              <a:spcBef>
                <a:spcPts val="0"/>
              </a:spcBef>
              <a:spcAft>
                <a:spcPts val="0"/>
              </a:spcAft>
              <a:buSzPts val="1800"/>
              <a:buChar char="-"/>
            </a:pPr>
            <a:r>
              <a:rPr b="1" lang="en">
                <a:solidFill>
                  <a:schemeClr val="dk1"/>
                </a:solidFill>
                <a:latin typeface="Calibri"/>
                <a:ea typeface="Calibri"/>
                <a:cs typeface="Calibri"/>
                <a:sym typeface="Calibri"/>
              </a:rPr>
              <a:t>Mobile App</a:t>
            </a:r>
            <a:r>
              <a:rPr lang="en">
                <a:solidFill>
                  <a:schemeClr val="dk1"/>
                </a:solidFill>
                <a:latin typeface="Calibri"/>
                <a:ea typeface="Calibri"/>
                <a:cs typeface="Calibri"/>
                <a:sym typeface="Calibri"/>
              </a:rPr>
              <a:t> controlling the slider motion and photo documentation</a:t>
            </a:r>
            <a:endParaRPr>
              <a:solidFill>
                <a:schemeClr val="dk1"/>
              </a:solidFill>
              <a:latin typeface="Calibri"/>
              <a:ea typeface="Calibri"/>
              <a:cs typeface="Calibri"/>
              <a:sym typeface="Calibri"/>
            </a:endParaRPr>
          </a:p>
        </p:txBody>
      </p:sp>
      <p:pic>
        <p:nvPicPr>
          <p:cNvPr descr="Related image" id="152" name="Google Shape;152;p19"/>
          <p:cNvPicPr preferRelativeResize="0"/>
          <p:nvPr/>
        </p:nvPicPr>
        <p:blipFill>
          <a:blip r:embed="rId3">
            <a:alphaModFix/>
          </a:blip>
          <a:stretch>
            <a:fillRect/>
          </a:stretch>
        </p:blipFill>
        <p:spPr>
          <a:xfrm>
            <a:off x="6297300" y="2359325"/>
            <a:ext cx="2451325" cy="1665900"/>
          </a:xfrm>
          <a:prstGeom prst="rect">
            <a:avLst/>
          </a:prstGeom>
          <a:noFill/>
          <a:ln>
            <a:noFill/>
          </a:ln>
        </p:spPr>
      </p:pic>
      <p:pic>
        <p:nvPicPr>
          <p:cNvPr id="153" name="Google Shape;153;p19"/>
          <p:cNvPicPr preferRelativeResize="0"/>
          <p:nvPr/>
        </p:nvPicPr>
        <p:blipFill rotWithShape="1">
          <a:blip r:embed="rId4">
            <a:alphaModFix/>
          </a:blip>
          <a:srcRect b="13788" l="25172" r="8602" t="24322"/>
          <a:stretch/>
        </p:blipFill>
        <p:spPr>
          <a:xfrm rot="5400000">
            <a:off x="3743526" y="2033276"/>
            <a:ext cx="1684550" cy="2317998"/>
          </a:xfrm>
          <a:prstGeom prst="rect">
            <a:avLst/>
          </a:prstGeom>
          <a:noFill/>
          <a:ln>
            <a:noFill/>
          </a:ln>
        </p:spPr>
      </p:pic>
      <p:pic>
        <p:nvPicPr>
          <p:cNvPr descr="Image result for physician preparing blood smear" id="154" name="Google Shape;154;p19"/>
          <p:cNvPicPr preferRelativeResize="0"/>
          <p:nvPr/>
        </p:nvPicPr>
        <p:blipFill>
          <a:blip r:embed="rId5">
            <a:alphaModFix/>
          </a:blip>
          <a:stretch>
            <a:fillRect/>
          </a:stretch>
        </p:blipFill>
        <p:spPr>
          <a:xfrm>
            <a:off x="515150" y="2350000"/>
            <a:ext cx="2318000" cy="16845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sp>
        <p:nvSpPr>
          <p:cNvPr id="159" name="Google Shape;159;p20"/>
          <p:cNvSpPr txBox="1"/>
          <p:nvPr>
            <p:ph type="title"/>
          </p:nvPr>
        </p:nvSpPr>
        <p:spPr>
          <a:xfrm>
            <a:off x="1992625" y="1117800"/>
            <a:ext cx="4488900" cy="307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9900"/>
                </a:solidFill>
                <a:latin typeface="Calibri"/>
                <a:ea typeface="Calibri"/>
                <a:cs typeface="Calibri"/>
                <a:sym typeface="Calibri"/>
              </a:rPr>
              <a:t>1  </a:t>
            </a:r>
            <a:r>
              <a:rPr lang="en" sz="2400">
                <a:solidFill>
                  <a:srgbClr val="00B2A9"/>
                </a:solidFill>
                <a:latin typeface="Calibri"/>
                <a:ea typeface="Calibri"/>
                <a:cs typeface="Calibri"/>
                <a:sym typeface="Calibri"/>
              </a:rPr>
              <a:t>          </a:t>
            </a:r>
            <a:r>
              <a:rPr lang="en" sz="2200">
                <a:solidFill>
                  <a:srgbClr val="B7B7B7"/>
                </a:solidFill>
                <a:latin typeface="Calibri"/>
                <a:ea typeface="Calibri"/>
                <a:cs typeface="Calibri"/>
                <a:sym typeface="Calibri"/>
              </a:rPr>
              <a:t>Background &amp; Intro</a:t>
            </a:r>
            <a:endParaRPr sz="2200">
              <a:solidFill>
                <a:srgbClr val="B7B7B7"/>
              </a:solidFill>
              <a:latin typeface="Calibri"/>
              <a:ea typeface="Calibri"/>
              <a:cs typeface="Calibri"/>
              <a:sym typeface="Calibri"/>
            </a:endParaRPr>
          </a:p>
          <a:p>
            <a:pPr indent="0" lvl="0" marL="0" rtl="0" algn="l">
              <a:spcBef>
                <a:spcPts val="0"/>
              </a:spcBef>
              <a:spcAft>
                <a:spcPts val="0"/>
              </a:spcAft>
              <a:buNone/>
            </a:pPr>
            <a:r>
              <a:t/>
            </a:r>
            <a:endParaRPr sz="2400">
              <a:solidFill>
                <a:srgbClr val="6C6F70"/>
              </a:solidFill>
              <a:latin typeface="Calibri"/>
              <a:ea typeface="Calibri"/>
              <a:cs typeface="Calibri"/>
              <a:sym typeface="Calibri"/>
            </a:endParaRPr>
          </a:p>
          <a:p>
            <a:pPr indent="0" lvl="0" marL="0" rtl="0" algn="l">
              <a:spcBef>
                <a:spcPts val="0"/>
              </a:spcBef>
              <a:spcAft>
                <a:spcPts val="0"/>
              </a:spcAft>
              <a:buNone/>
            </a:pPr>
            <a:r>
              <a:rPr lang="en" sz="2400">
                <a:solidFill>
                  <a:srgbClr val="FF9900"/>
                </a:solidFill>
                <a:latin typeface="Calibri"/>
                <a:ea typeface="Calibri"/>
                <a:cs typeface="Calibri"/>
                <a:sym typeface="Calibri"/>
              </a:rPr>
              <a:t>2</a:t>
            </a:r>
            <a:r>
              <a:rPr lang="en" sz="2400">
                <a:solidFill>
                  <a:srgbClr val="00B2A9"/>
                </a:solidFill>
                <a:latin typeface="Calibri"/>
                <a:ea typeface="Calibri"/>
                <a:cs typeface="Calibri"/>
                <a:sym typeface="Calibri"/>
              </a:rPr>
              <a:t>            </a:t>
            </a:r>
            <a:r>
              <a:rPr lang="en" sz="2200">
                <a:solidFill>
                  <a:srgbClr val="B7B7B7"/>
                </a:solidFill>
                <a:latin typeface="Calibri"/>
                <a:ea typeface="Calibri"/>
                <a:cs typeface="Calibri"/>
                <a:sym typeface="Calibri"/>
              </a:rPr>
              <a:t>Objectives</a:t>
            </a:r>
            <a:endParaRPr sz="2200">
              <a:solidFill>
                <a:srgbClr val="B7B7B7"/>
              </a:solidFill>
              <a:latin typeface="Calibri"/>
              <a:ea typeface="Calibri"/>
              <a:cs typeface="Calibri"/>
              <a:sym typeface="Calibri"/>
            </a:endParaRPr>
          </a:p>
          <a:p>
            <a:pPr indent="0" lvl="0" marL="0" rtl="0" algn="l">
              <a:spcBef>
                <a:spcPts val="0"/>
              </a:spcBef>
              <a:spcAft>
                <a:spcPts val="0"/>
              </a:spcAft>
              <a:buNone/>
            </a:pPr>
            <a:r>
              <a:t/>
            </a:r>
            <a:endParaRPr sz="2400">
              <a:solidFill>
                <a:srgbClr val="6C6F70"/>
              </a:solidFill>
              <a:latin typeface="Calibri"/>
              <a:ea typeface="Calibri"/>
              <a:cs typeface="Calibri"/>
              <a:sym typeface="Calibri"/>
            </a:endParaRPr>
          </a:p>
          <a:p>
            <a:pPr indent="0" lvl="0" marL="0" rtl="0" algn="l">
              <a:spcBef>
                <a:spcPts val="0"/>
              </a:spcBef>
              <a:spcAft>
                <a:spcPts val="0"/>
              </a:spcAft>
              <a:buNone/>
            </a:pPr>
            <a:r>
              <a:rPr lang="en" sz="2400">
                <a:solidFill>
                  <a:srgbClr val="FF9900"/>
                </a:solidFill>
                <a:latin typeface="Calibri"/>
                <a:ea typeface="Calibri"/>
                <a:cs typeface="Calibri"/>
                <a:sym typeface="Calibri"/>
              </a:rPr>
              <a:t>3</a:t>
            </a:r>
            <a:r>
              <a:rPr lang="en" sz="2400">
                <a:solidFill>
                  <a:srgbClr val="00B2A9"/>
                </a:solidFill>
                <a:latin typeface="Calibri"/>
                <a:ea typeface="Calibri"/>
                <a:cs typeface="Calibri"/>
                <a:sym typeface="Calibri"/>
              </a:rPr>
              <a:t>            </a:t>
            </a:r>
            <a:r>
              <a:rPr lang="en" sz="2200">
                <a:solidFill>
                  <a:srgbClr val="666666"/>
                </a:solidFill>
                <a:latin typeface="Calibri"/>
                <a:ea typeface="Calibri"/>
                <a:cs typeface="Calibri"/>
                <a:sym typeface="Calibri"/>
              </a:rPr>
              <a:t>Design</a:t>
            </a:r>
            <a:endParaRPr sz="2200">
              <a:solidFill>
                <a:srgbClr val="666666"/>
              </a:solidFill>
              <a:latin typeface="Calibri"/>
              <a:ea typeface="Calibri"/>
              <a:cs typeface="Calibri"/>
              <a:sym typeface="Calibri"/>
            </a:endParaRPr>
          </a:p>
          <a:p>
            <a:pPr indent="0" lvl="0" marL="0" rtl="0" algn="l">
              <a:spcBef>
                <a:spcPts val="0"/>
              </a:spcBef>
              <a:spcAft>
                <a:spcPts val="0"/>
              </a:spcAft>
              <a:buNone/>
            </a:pPr>
            <a:r>
              <a:t/>
            </a:r>
            <a:endParaRPr sz="2400">
              <a:solidFill>
                <a:srgbClr val="00B2A9"/>
              </a:solidFill>
              <a:latin typeface="Calibri"/>
              <a:ea typeface="Calibri"/>
              <a:cs typeface="Calibri"/>
              <a:sym typeface="Calibri"/>
            </a:endParaRPr>
          </a:p>
          <a:p>
            <a:pPr indent="0" lvl="0" marL="0" rtl="0" algn="l">
              <a:spcBef>
                <a:spcPts val="0"/>
              </a:spcBef>
              <a:spcAft>
                <a:spcPts val="0"/>
              </a:spcAft>
              <a:buNone/>
            </a:pPr>
            <a:r>
              <a:rPr lang="en" sz="2400">
                <a:solidFill>
                  <a:srgbClr val="FF9900"/>
                </a:solidFill>
                <a:latin typeface="Calibri"/>
                <a:ea typeface="Calibri"/>
                <a:cs typeface="Calibri"/>
                <a:sym typeface="Calibri"/>
              </a:rPr>
              <a:t>4</a:t>
            </a:r>
            <a:r>
              <a:rPr lang="en" sz="2400">
                <a:solidFill>
                  <a:srgbClr val="00B2A9"/>
                </a:solidFill>
                <a:latin typeface="Calibri"/>
                <a:ea typeface="Calibri"/>
                <a:cs typeface="Calibri"/>
                <a:sym typeface="Calibri"/>
              </a:rPr>
              <a:t>            </a:t>
            </a:r>
            <a:r>
              <a:rPr lang="en" sz="2200">
                <a:solidFill>
                  <a:srgbClr val="B7B7B7"/>
                </a:solidFill>
                <a:latin typeface="Calibri"/>
                <a:ea typeface="Calibri"/>
                <a:cs typeface="Calibri"/>
                <a:sym typeface="Calibri"/>
              </a:rPr>
              <a:t>Conclusion</a:t>
            </a:r>
            <a:endParaRPr sz="2200">
              <a:solidFill>
                <a:srgbClr val="B7B7B7"/>
              </a:solidFill>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 </a:t>
            </a:r>
            <a:r>
              <a:rPr lang="en"/>
              <a:t>    </a:t>
            </a:r>
            <a:r>
              <a:rPr lang="en">
                <a:latin typeface="Calibri"/>
                <a:ea typeface="Calibri"/>
                <a:cs typeface="Calibri"/>
                <a:sym typeface="Calibri"/>
              </a:rPr>
              <a:t>    </a:t>
            </a:r>
            <a:endParaRPr>
              <a:latin typeface="Calibri"/>
              <a:ea typeface="Calibri"/>
              <a:cs typeface="Calibri"/>
              <a:sym typeface="Calibri"/>
            </a:endParaRPr>
          </a:p>
        </p:txBody>
      </p:sp>
      <p:sp>
        <p:nvSpPr>
          <p:cNvPr id="160" name="Google Shape;160;p20"/>
          <p:cNvSpPr txBox="1"/>
          <p:nvPr/>
        </p:nvSpPr>
        <p:spPr>
          <a:xfrm>
            <a:off x="652675" y="312850"/>
            <a:ext cx="6807900" cy="62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rgbClr val="666666"/>
                </a:solidFill>
                <a:latin typeface="Calibri"/>
                <a:ea typeface="Calibri"/>
                <a:cs typeface="Calibri"/>
                <a:sym typeface="Calibri"/>
              </a:rPr>
              <a:t>Agenda</a:t>
            </a:r>
            <a:endParaRPr sz="2800">
              <a:solidFill>
                <a:srgbClr val="666666"/>
              </a:solidFill>
            </a:endParaRPr>
          </a:p>
        </p:txBody>
      </p:sp>
      <p:pic>
        <p:nvPicPr>
          <p:cNvPr id="161" name="Google Shape;161;p20"/>
          <p:cNvPicPr preferRelativeResize="0"/>
          <p:nvPr/>
        </p:nvPicPr>
        <p:blipFill>
          <a:blip r:embed="rId3">
            <a:alphaModFix/>
          </a:blip>
          <a:stretch>
            <a:fillRect/>
          </a:stretch>
        </p:blipFill>
        <p:spPr>
          <a:xfrm>
            <a:off x="1820350" y="1117800"/>
            <a:ext cx="5669279" cy="9144"/>
          </a:xfrm>
          <a:prstGeom prst="rect">
            <a:avLst/>
          </a:prstGeom>
          <a:noFill/>
          <a:ln>
            <a:noFill/>
          </a:ln>
        </p:spPr>
      </p:pic>
      <p:pic>
        <p:nvPicPr>
          <p:cNvPr id="162" name="Google Shape;162;p20"/>
          <p:cNvPicPr preferRelativeResize="0"/>
          <p:nvPr/>
        </p:nvPicPr>
        <p:blipFill>
          <a:blip r:embed="rId3">
            <a:alphaModFix/>
          </a:blip>
          <a:stretch>
            <a:fillRect/>
          </a:stretch>
        </p:blipFill>
        <p:spPr>
          <a:xfrm>
            <a:off x="1820350" y="1842488"/>
            <a:ext cx="5669279" cy="9144"/>
          </a:xfrm>
          <a:prstGeom prst="rect">
            <a:avLst/>
          </a:prstGeom>
          <a:noFill/>
          <a:ln>
            <a:noFill/>
          </a:ln>
        </p:spPr>
      </p:pic>
      <p:pic>
        <p:nvPicPr>
          <p:cNvPr id="163" name="Google Shape;163;p20"/>
          <p:cNvPicPr preferRelativeResize="0"/>
          <p:nvPr/>
        </p:nvPicPr>
        <p:blipFill>
          <a:blip r:embed="rId3">
            <a:alphaModFix/>
          </a:blip>
          <a:stretch>
            <a:fillRect/>
          </a:stretch>
        </p:blipFill>
        <p:spPr>
          <a:xfrm>
            <a:off x="1820350" y="2567175"/>
            <a:ext cx="5669279" cy="9144"/>
          </a:xfrm>
          <a:prstGeom prst="rect">
            <a:avLst/>
          </a:prstGeom>
          <a:noFill/>
          <a:ln>
            <a:noFill/>
          </a:ln>
        </p:spPr>
      </p:pic>
      <p:pic>
        <p:nvPicPr>
          <p:cNvPr id="164" name="Google Shape;164;p20"/>
          <p:cNvPicPr preferRelativeResize="0"/>
          <p:nvPr/>
        </p:nvPicPr>
        <p:blipFill>
          <a:blip r:embed="rId3">
            <a:alphaModFix/>
          </a:blip>
          <a:stretch>
            <a:fillRect/>
          </a:stretch>
        </p:blipFill>
        <p:spPr>
          <a:xfrm>
            <a:off x="1820350" y="3291875"/>
            <a:ext cx="5669279" cy="914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 name="Shape 168"/>
        <p:cNvGrpSpPr/>
        <p:nvPr/>
      </p:nvGrpSpPr>
      <p:grpSpPr>
        <a:xfrm>
          <a:off x="0" y="0"/>
          <a:ext cx="0" cy="0"/>
          <a:chOff x="0" y="0"/>
          <a:chExt cx="0" cy="0"/>
        </a:xfrm>
      </p:grpSpPr>
      <p:sp>
        <p:nvSpPr>
          <p:cNvPr id="169" name="Google Shape;169;p21"/>
          <p:cNvSpPr txBox="1"/>
          <p:nvPr>
            <p:ph type="title"/>
          </p:nvPr>
        </p:nvSpPr>
        <p:spPr>
          <a:xfrm>
            <a:off x="1992625" y="1117800"/>
            <a:ext cx="4488900" cy="307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9900"/>
                </a:solidFill>
                <a:latin typeface="Calibri"/>
                <a:ea typeface="Calibri"/>
                <a:cs typeface="Calibri"/>
                <a:sym typeface="Calibri"/>
              </a:rPr>
              <a:t>1  </a:t>
            </a:r>
            <a:r>
              <a:rPr lang="en" sz="2400">
                <a:solidFill>
                  <a:srgbClr val="00B2A9"/>
                </a:solidFill>
                <a:latin typeface="Calibri"/>
                <a:ea typeface="Calibri"/>
                <a:cs typeface="Calibri"/>
                <a:sym typeface="Calibri"/>
              </a:rPr>
              <a:t>          </a:t>
            </a:r>
            <a:r>
              <a:rPr lang="en" sz="2200">
                <a:solidFill>
                  <a:srgbClr val="666666"/>
                </a:solidFill>
                <a:latin typeface="Calibri"/>
                <a:ea typeface="Calibri"/>
                <a:cs typeface="Calibri"/>
                <a:sym typeface="Calibri"/>
              </a:rPr>
              <a:t>Mechanical Subsystem</a:t>
            </a:r>
            <a:endParaRPr sz="2200">
              <a:solidFill>
                <a:srgbClr val="666666"/>
              </a:solidFill>
              <a:latin typeface="Calibri"/>
              <a:ea typeface="Calibri"/>
              <a:cs typeface="Calibri"/>
              <a:sym typeface="Calibri"/>
            </a:endParaRPr>
          </a:p>
          <a:p>
            <a:pPr indent="0" lvl="0" marL="0" rtl="0" algn="l">
              <a:spcBef>
                <a:spcPts val="0"/>
              </a:spcBef>
              <a:spcAft>
                <a:spcPts val="0"/>
              </a:spcAft>
              <a:buNone/>
            </a:pPr>
            <a:r>
              <a:t/>
            </a:r>
            <a:endParaRPr sz="2400">
              <a:solidFill>
                <a:srgbClr val="6C6F70"/>
              </a:solidFill>
              <a:latin typeface="Calibri"/>
              <a:ea typeface="Calibri"/>
              <a:cs typeface="Calibri"/>
              <a:sym typeface="Calibri"/>
            </a:endParaRPr>
          </a:p>
          <a:p>
            <a:pPr indent="0" lvl="0" marL="0" rtl="0" algn="l">
              <a:spcBef>
                <a:spcPts val="0"/>
              </a:spcBef>
              <a:spcAft>
                <a:spcPts val="0"/>
              </a:spcAft>
              <a:buNone/>
            </a:pPr>
            <a:r>
              <a:rPr lang="en" sz="2400">
                <a:solidFill>
                  <a:srgbClr val="FF9900"/>
                </a:solidFill>
                <a:latin typeface="Calibri"/>
                <a:ea typeface="Calibri"/>
                <a:cs typeface="Calibri"/>
                <a:sym typeface="Calibri"/>
              </a:rPr>
              <a:t>2</a:t>
            </a:r>
            <a:r>
              <a:rPr lang="en" sz="2400">
                <a:solidFill>
                  <a:srgbClr val="00B2A9"/>
                </a:solidFill>
                <a:latin typeface="Calibri"/>
                <a:ea typeface="Calibri"/>
                <a:cs typeface="Calibri"/>
                <a:sym typeface="Calibri"/>
              </a:rPr>
              <a:t>            </a:t>
            </a:r>
            <a:r>
              <a:rPr lang="en" sz="2200">
                <a:solidFill>
                  <a:srgbClr val="666666"/>
                </a:solidFill>
                <a:latin typeface="Calibri"/>
                <a:ea typeface="Calibri"/>
                <a:cs typeface="Calibri"/>
                <a:sym typeface="Calibri"/>
              </a:rPr>
              <a:t>Optical Subsystem</a:t>
            </a:r>
            <a:endParaRPr sz="2200">
              <a:solidFill>
                <a:srgbClr val="666666"/>
              </a:solidFill>
              <a:latin typeface="Calibri"/>
              <a:ea typeface="Calibri"/>
              <a:cs typeface="Calibri"/>
              <a:sym typeface="Calibri"/>
            </a:endParaRPr>
          </a:p>
          <a:p>
            <a:pPr indent="0" lvl="0" marL="0" rtl="0" algn="l">
              <a:spcBef>
                <a:spcPts val="0"/>
              </a:spcBef>
              <a:spcAft>
                <a:spcPts val="0"/>
              </a:spcAft>
              <a:buNone/>
            </a:pPr>
            <a:r>
              <a:t/>
            </a:r>
            <a:endParaRPr sz="2400">
              <a:solidFill>
                <a:srgbClr val="6C6F70"/>
              </a:solidFill>
              <a:latin typeface="Calibri"/>
              <a:ea typeface="Calibri"/>
              <a:cs typeface="Calibri"/>
              <a:sym typeface="Calibri"/>
            </a:endParaRPr>
          </a:p>
          <a:p>
            <a:pPr indent="0" lvl="0" marL="0" rtl="0" algn="l">
              <a:spcBef>
                <a:spcPts val="0"/>
              </a:spcBef>
              <a:spcAft>
                <a:spcPts val="0"/>
              </a:spcAft>
              <a:buNone/>
            </a:pPr>
            <a:r>
              <a:rPr lang="en" sz="2400">
                <a:solidFill>
                  <a:srgbClr val="FF9900"/>
                </a:solidFill>
                <a:latin typeface="Calibri"/>
                <a:ea typeface="Calibri"/>
                <a:cs typeface="Calibri"/>
                <a:sym typeface="Calibri"/>
              </a:rPr>
              <a:t>3</a:t>
            </a:r>
            <a:r>
              <a:rPr lang="en" sz="2400">
                <a:solidFill>
                  <a:srgbClr val="00B2A9"/>
                </a:solidFill>
                <a:latin typeface="Calibri"/>
                <a:ea typeface="Calibri"/>
                <a:cs typeface="Calibri"/>
                <a:sym typeface="Calibri"/>
              </a:rPr>
              <a:t>            </a:t>
            </a:r>
            <a:r>
              <a:rPr lang="en" sz="2200">
                <a:solidFill>
                  <a:srgbClr val="666666"/>
                </a:solidFill>
                <a:latin typeface="Calibri"/>
                <a:ea typeface="Calibri"/>
                <a:cs typeface="Calibri"/>
                <a:sym typeface="Calibri"/>
              </a:rPr>
              <a:t>Electrical Subsystem</a:t>
            </a:r>
            <a:endParaRPr sz="2200">
              <a:solidFill>
                <a:srgbClr val="666666"/>
              </a:solidFill>
              <a:latin typeface="Calibri"/>
              <a:ea typeface="Calibri"/>
              <a:cs typeface="Calibri"/>
              <a:sym typeface="Calibri"/>
            </a:endParaRPr>
          </a:p>
          <a:p>
            <a:pPr indent="0" lvl="0" marL="0" rtl="0" algn="l">
              <a:spcBef>
                <a:spcPts val="0"/>
              </a:spcBef>
              <a:spcAft>
                <a:spcPts val="0"/>
              </a:spcAft>
              <a:buNone/>
            </a:pPr>
            <a:r>
              <a:t/>
            </a:r>
            <a:endParaRPr sz="2400">
              <a:solidFill>
                <a:srgbClr val="00B2A9"/>
              </a:solidFill>
              <a:latin typeface="Calibri"/>
              <a:ea typeface="Calibri"/>
              <a:cs typeface="Calibri"/>
              <a:sym typeface="Calibri"/>
            </a:endParaRPr>
          </a:p>
          <a:p>
            <a:pPr indent="0" lvl="0" marL="0" rtl="0" algn="l">
              <a:spcBef>
                <a:spcPts val="0"/>
              </a:spcBef>
              <a:spcAft>
                <a:spcPts val="0"/>
              </a:spcAft>
              <a:buNone/>
            </a:pPr>
            <a:r>
              <a:rPr lang="en" sz="2400">
                <a:solidFill>
                  <a:srgbClr val="FF9900"/>
                </a:solidFill>
                <a:latin typeface="Calibri"/>
                <a:ea typeface="Calibri"/>
                <a:cs typeface="Calibri"/>
                <a:sym typeface="Calibri"/>
              </a:rPr>
              <a:t>4</a:t>
            </a:r>
            <a:r>
              <a:rPr lang="en" sz="2400">
                <a:solidFill>
                  <a:srgbClr val="00B2A9"/>
                </a:solidFill>
                <a:latin typeface="Calibri"/>
                <a:ea typeface="Calibri"/>
                <a:cs typeface="Calibri"/>
                <a:sym typeface="Calibri"/>
              </a:rPr>
              <a:t>            </a:t>
            </a:r>
            <a:r>
              <a:rPr lang="en" sz="2200">
                <a:solidFill>
                  <a:srgbClr val="666666"/>
                </a:solidFill>
                <a:latin typeface="Calibri"/>
                <a:ea typeface="Calibri"/>
                <a:cs typeface="Calibri"/>
                <a:sym typeface="Calibri"/>
              </a:rPr>
              <a:t>Software Subsystem</a:t>
            </a:r>
            <a:endParaRPr sz="2200">
              <a:solidFill>
                <a:srgbClr val="666666"/>
              </a:solidFill>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 </a:t>
            </a:r>
            <a:r>
              <a:rPr lang="en"/>
              <a:t>    </a:t>
            </a:r>
            <a:r>
              <a:rPr lang="en">
                <a:latin typeface="Calibri"/>
                <a:ea typeface="Calibri"/>
                <a:cs typeface="Calibri"/>
                <a:sym typeface="Calibri"/>
              </a:rPr>
              <a:t>    </a:t>
            </a:r>
            <a:endParaRPr>
              <a:latin typeface="Calibri"/>
              <a:ea typeface="Calibri"/>
              <a:cs typeface="Calibri"/>
              <a:sym typeface="Calibri"/>
            </a:endParaRPr>
          </a:p>
        </p:txBody>
      </p:sp>
      <p:sp>
        <p:nvSpPr>
          <p:cNvPr id="170" name="Google Shape;170;p21"/>
          <p:cNvSpPr txBox="1"/>
          <p:nvPr/>
        </p:nvSpPr>
        <p:spPr>
          <a:xfrm>
            <a:off x="652675" y="312850"/>
            <a:ext cx="6807900" cy="62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rgbClr val="666666"/>
                </a:solidFill>
                <a:latin typeface="Calibri"/>
                <a:ea typeface="Calibri"/>
                <a:cs typeface="Calibri"/>
                <a:sym typeface="Calibri"/>
              </a:rPr>
              <a:t>Design</a:t>
            </a:r>
            <a:endParaRPr sz="2800">
              <a:solidFill>
                <a:srgbClr val="666666"/>
              </a:solidFill>
            </a:endParaRPr>
          </a:p>
        </p:txBody>
      </p:sp>
      <p:pic>
        <p:nvPicPr>
          <p:cNvPr id="171" name="Google Shape;171;p21"/>
          <p:cNvPicPr preferRelativeResize="0"/>
          <p:nvPr/>
        </p:nvPicPr>
        <p:blipFill>
          <a:blip r:embed="rId3">
            <a:alphaModFix/>
          </a:blip>
          <a:stretch>
            <a:fillRect/>
          </a:stretch>
        </p:blipFill>
        <p:spPr>
          <a:xfrm>
            <a:off x="1820350" y="1117800"/>
            <a:ext cx="5669279" cy="9144"/>
          </a:xfrm>
          <a:prstGeom prst="rect">
            <a:avLst/>
          </a:prstGeom>
          <a:noFill/>
          <a:ln>
            <a:noFill/>
          </a:ln>
        </p:spPr>
      </p:pic>
      <p:pic>
        <p:nvPicPr>
          <p:cNvPr id="172" name="Google Shape;172;p21"/>
          <p:cNvPicPr preferRelativeResize="0"/>
          <p:nvPr/>
        </p:nvPicPr>
        <p:blipFill>
          <a:blip r:embed="rId3">
            <a:alphaModFix/>
          </a:blip>
          <a:stretch>
            <a:fillRect/>
          </a:stretch>
        </p:blipFill>
        <p:spPr>
          <a:xfrm>
            <a:off x="1820350" y="1842488"/>
            <a:ext cx="5669279" cy="9144"/>
          </a:xfrm>
          <a:prstGeom prst="rect">
            <a:avLst/>
          </a:prstGeom>
          <a:noFill/>
          <a:ln>
            <a:noFill/>
          </a:ln>
        </p:spPr>
      </p:pic>
      <p:pic>
        <p:nvPicPr>
          <p:cNvPr id="173" name="Google Shape;173;p21"/>
          <p:cNvPicPr preferRelativeResize="0"/>
          <p:nvPr/>
        </p:nvPicPr>
        <p:blipFill>
          <a:blip r:embed="rId3">
            <a:alphaModFix/>
          </a:blip>
          <a:stretch>
            <a:fillRect/>
          </a:stretch>
        </p:blipFill>
        <p:spPr>
          <a:xfrm>
            <a:off x="1820350" y="2567175"/>
            <a:ext cx="5669279" cy="9144"/>
          </a:xfrm>
          <a:prstGeom prst="rect">
            <a:avLst/>
          </a:prstGeom>
          <a:noFill/>
          <a:ln>
            <a:noFill/>
          </a:ln>
        </p:spPr>
      </p:pic>
      <p:pic>
        <p:nvPicPr>
          <p:cNvPr id="174" name="Google Shape;174;p21"/>
          <p:cNvPicPr preferRelativeResize="0"/>
          <p:nvPr/>
        </p:nvPicPr>
        <p:blipFill>
          <a:blip r:embed="rId3">
            <a:alphaModFix/>
          </a:blip>
          <a:stretch>
            <a:fillRect/>
          </a:stretch>
        </p:blipFill>
        <p:spPr>
          <a:xfrm>
            <a:off x="1820350" y="3291875"/>
            <a:ext cx="5669279" cy="914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