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64" r:id="rId2"/>
  </p:sldMasterIdLst>
  <p:notesMasterIdLst>
    <p:notesMasterId r:id="rId49"/>
  </p:notesMasterIdLst>
  <p:handoutMasterIdLst>
    <p:handoutMasterId r:id="rId50"/>
  </p:handoutMasterIdLst>
  <p:sldIdLst>
    <p:sldId id="800" r:id="rId3"/>
    <p:sldId id="803" r:id="rId4"/>
    <p:sldId id="804" r:id="rId5"/>
    <p:sldId id="810" r:id="rId6"/>
    <p:sldId id="801" r:id="rId7"/>
    <p:sldId id="816" r:id="rId8"/>
    <p:sldId id="802" r:id="rId9"/>
    <p:sldId id="805" r:id="rId10"/>
    <p:sldId id="807" r:id="rId11"/>
    <p:sldId id="808" r:id="rId12"/>
    <p:sldId id="809" r:id="rId13"/>
    <p:sldId id="815" r:id="rId14"/>
    <p:sldId id="847" r:id="rId15"/>
    <p:sldId id="814" r:id="rId16"/>
    <p:sldId id="811" r:id="rId17"/>
    <p:sldId id="812" r:id="rId18"/>
    <p:sldId id="813" r:id="rId19"/>
    <p:sldId id="846" r:id="rId20"/>
    <p:sldId id="845" r:id="rId21"/>
    <p:sldId id="844" r:id="rId22"/>
    <p:sldId id="840" r:id="rId23"/>
    <p:sldId id="841" r:id="rId24"/>
    <p:sldId id="843" r:id="rId25"/>
    <p:sldId id="842" r:id="rId26"/>
    <p:sldId id="817" r:id="rId27"/>
    <p:sldId id="818" r:id="rId28"/>
    <p:sldId id="834" r:id="rId29"/>
    <p:sldId id="819" r:id="rId30"/>
    <p:sldId id="833" r:id="rId31"/>
    <p:sldId id="830" r:id="rId32"/>
    <p:sldId id="835" r:id="rId33"/>
    <p:sldId id="836" r:id="rId34"/>
    <p:sldId id="832" r:id="rId35"/>
    <p:sldId id="837" r:id="rId36"/>
    <p:sldId id="831" r:id="rId37"/>
    <p:sldId id="820" r:id="rId38"/>
    <p:sldId id="821" r:id="rId39"/>
    <p:sldId id="823" r:id="rId40"/>
    <p:sldId id="822" r:id="rId41"/>
    <p:sldId id="824" r:id="rId42"/>
    <p:sldId id="825" r:id="rId43"/>
    <p:sldId id="826" r:id="rId44"/>
    <p:sldId id="827" r:id="rId45"/>
    <p:sldId id="838" r:id="rId46"/>
    <p:sldId id="829" r:id="rId47"/>
    <p:sldId id="828" r:id="rId48"/>
  </p:sldIdLst>
  <p:sldSz cx="13817600" cy="7772400"/>
  <p:notesSz cx="6858000" cy="9144000"/>
  <p:defaultTextStyle>
    <a:defPPr>
      <a:defRPr lang="en-US"/>
    </a:defPPr>
    <a:lvl1pPr marL="0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A26"/>
    <a:srgbClr val="DE4D3A"/>
    <a:srgbClr val="142958"/>
    <a:srgbClr val="15274B"/>
    <a:srgbClr val="F16322"/>
    <a:srgbClr val="DDD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D1D939-C6A0-4690-B09E-FDCA6A22033D}" v="122" dt="2019-04-29T04:42:18.398"/>
    <p1510:client id="{18C8C239-9F82-43D1-9E75-C16B5DD0FB51}" v="740" dt="2019-04-28T22:33:45.032"/>
    <p1510:client id="{ADF62CE9-AC7E-493D-B949-5C5C8C66C5F3}" v="1306" dt="2019-04-29T17:10:24.812"/>
    <p1510:client id="{1A21503B-90A4-466F-A669-60B1125B6D8F}" v="22" dt="2019-04-29T17:15:01.922"/>
    <p1510:client id="{37EAA80F-0D3F-4825-B680-185924A6D631}" v="7" dt="2019-04-29T17:26:03.584"/>
    <p1510:client id="{3E3B1BC7-B578-471A-8477-D006BC3AD6DA}" v="4" dt="2019-04-29T05:01:55.009"/>
    <p1510:client id="{678E7578-62C1-414F-A5D4-1567F3B393D4}" v="3878" dt="2019-04-29T03:02:59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448"/>
        <p:guide pos="435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3E3B1BC7-B578-471A-8477-D006BC3AD6DA}"/>
    <pc:docChg chg="modSld">
      <pc:chgData name="Guest User" userId="" providerId="Windows Live" clId="Web-{3E3B1BC7-B578-471A-8477-D006BC3AD6DA}" dt="2019-04-29T05:02:36.321" v="8"/>
      <pc:docMkLst>
        <pc:docMk/>
      </pc:docMkLst>
      <pc:sldChg chg="addSp modSp">
        <pc:chgData name="Guest User" userId="" providerId="Windows Live" clId="Web-{3E3B1BC7-B578-471A-8477-D006BC3AD6DA}" dt="2019-04-29T05:02:36.321" v="8"/>
        <pc:sldMkLst>
          <pc:docMk/>
          <pc:sldMk cId="3036081358" sldId="810"/>
        </pc:sldMkLst>
        <pc:picChg chg="add mod modCrop">
          <ac:chgData name="Guest User" userId="" providerId="Windows Live" clId="Web-{3E3B1BC7-B578-471A-8477-D006BC3AD6DA}" dt="2019-04-29T05:02:36.321" v="8"/>
          <ac:picMkLst>
            <pc:docMk/>
            <pc:sldMk cId="3036081358" sldId="810"/>
            <ac:picMk id="5" creationId="{0ED05206-3F8B-4931-8D4D-4FFCB6EC8878}"/>
          </ac:picMkLst>
        </pc:picChg>
      </pc:sldChg>
    </pc:docChg>
  </pc:docChgLst>
  <pc:docChgLst>
    <pc:chgData name="Guest User" providerId="Windows Live" clId="Web-{BAD1D939-C6A0-4690-B09E-FDCA6A22033D}"/>
    <pc:docChg chg="modSld">
      <pc:chgData name="Guest User" userId="" providerId="Windows Live" clId="Web-{BAD1D939-C6A0-4690-B09E-FDCA6A22033D}" dt="2019-04-29T04:42:18.398" v="123" actId="20577"/>
      <pc:docMkLst>
        <pc:docMk/>
      </pc:docMkLst>
      <pc:sldChg chg="modSp">
        <pc:chgData name="Guest User" userId="" providerId="Windows Live" clId="Web-{BAD1D939-C6A0-4690-B09E-FDCA6A22033D}" dt="2019-04-29T04:41:11.976" v="46" actId="20577"/>
        <pc:sldMkLst>
          <pc:docMk/>
          <pc:sldMk cId="3174366649" sldId="802"/>
        </pc:sldMkLst>
        <pc:spChg chg="mod">
          <ac:chgData name="Guest User" userId="" providerId="Windows Live" clId="Web-{BAD1D939-C6A0-4690-B09E-FDCA6A22033D}" dt="2019-04-29T04:41:11.976" v="46" actId="20577"/>
          <ac:spMkLst>
            <pc:docMk/>
            <pc:sldMk cId="3174366649" sldId="802"/>
            <ac:spMk id="2" creationId="{3779DFC2-E2AA-478D-AC85-1AA70AB527D4}"/>
          </ac:spMkLst>
        </pc:spChg>
      </pc:sldChg>
      <pc:sldChg chg="modSp">
        <pc:chgData name="Guest User" userId="" providerId="Windows Live" clId="Web-{BAD1D939-C6A0-4690-B09E-FDCA6A22033D}" dt="2019-04-29T04:41:32.930" v="51" actId="20577"/>
        <pc:sldMkLst>
          <pc:docMk/>
          <pc:sldMk cId="804141955" sldId="818"/>
        </pc:sldMkLst>
        <pc:spChg chg="mod">
          <ac:chgData name="Guest User" userId="" providerId="Windows Live" clId="Web-{BAD1D939-C6A0-4690-B09E-FDCA6A22033D}" dt="2019-04-29T04:41:32.930" v="51" actId="20577"/>
          <ac:spMkLst>
            <pc:docMk/>
            <pc:sldMk cId="804141955" sldId="818"/>
            <ac:spMk id="3" creationId="{3DA4BE6D-6E07-4759-A880-192DB6596E36}"/>
          </ac:spMkLst>
        </pc:spChg>
      </pc:sldChg>
      <pc:sldChg chg="modSp">
        <pc:chgData name="Guest User" userId="" providerId="Windows Live" clId="Web-{BAD1D939-C6A0-4690-B09E-FDCA6A22033D}" dt="2019-04-29T04:42:18.398" v="123" actId="20577"/>
        <pc:sldMkLst>
          <pc:docMk/>
          <pc:sldMk cId="3225777890" sldId="829"/>
        </pc:sldMkLst>
        <pc:spChg chg="mod">
          <ac:chgData name="Guest User" userId="" providerId="Windows Live" clId="Web-{BAD1D939-C6A0-4690-B09E-FDCA6A22033D}" dt="2019-04-29T04:42:18.398" v="123" actId="20577"/>
          <ac:spMkLst>
            <pc:docMk/>
            <pc:sldMk cId="3225777890" sldId="829"/>
            <ac:spMk id="2" creationId="{9B90EF6E-90E8-408C-BA83-1991B7E6782A}"/>
          </ac:spMkLst>
        </pc:spChg>
      </pc:sldChg>
      <pc:sldChg chg="modSp">
        <pc:chgData name="Guest User" userId="" providerId="Windows Live" clId="Web-{BAD1D939-C6A0-4690-B09E-FDCA6A22033D}" dt="2019-04-29T04:37:43.226" v="8" actId="20577"/>
        <pc:sldMkLst>
          <pc:docMk/>
          <pc:sldMk cId="2013938822" sldId="844"/>
        </pc:sldMkLst>
        <pc:spChg chg="mod">
          <ac:chgData name="Guest User" userId="" providerId="Windows Live" clId="Web-{BAD1D939-C6A0-4690-B09E-FDCA6A22033D}" dt="2019-04-29T04:37:43.226" v="8" actId="20577"/>
          <ac:spMkLst>
            <pc:docMk/>
            <pc:sldMk cId="2013938822" sldId="844"/>
            <ac:spMk id="6" creationId="{9DAC416C-2F9B-4A07-A5DF-16BEB6EAEA22}"/>
          </ac:spMkLst>
        </pc:spChg>
      </pc:sldChg>
      <pc:sldChg chg="modSp">
        <pc:chgData name="Guest User" userId="" providerId="Windows Live" clId="Web-{BAD1D939-C6A0-4690-B09E-FDCA6A22033D}" dt="2019-04-29T04:37:18.633" v="2" actId="20577"/>
        <pc:sldMkLst>
          <pc:docMk/>
          <pc:sldMk cId="694878662" sldId="845"/>
        </pc:sldMkLst>
        <pc:spChg chg="mod">
          <ac:chgData name="Guest User" userId="" providerId="Windows Live" clId="Web-{BAD1D939-C6A0-4690-B09E-FDCA6A22033D}" dt="2019-04-29T04:37:18.633" v="2" actId="20577"/>
          <ac:spMkLst>
            <pc:docMk/>
            <pc:sldMk cId="694878662" sldId="845"/>
            <ac:spMk id="7" creationId="{B2411E1D-CFEF-4826-AC06-4AF955C44860}"/>
          </ac:spMkLst>
        </pc:spChg>
      </pc:sldChg>
      <pc:sldChg chg="modSp">
        <pc:chgData name="Guest User" userId="" providerId="Windows Live" clId="Web-{BAD1D939-C6A0-4690-B09E-FDCA6A22033D}" dt="2019-04-29T04:39:51.836" v="43" actId="20577"/>
        <pc:sldMkLst>
          <pc:docMk/>
          <pc:sldMk cId="3450737905" sldId="846"/>
        </pc:sldMkLst>
        <pc:spChg chg="mod">
          <ac:chgData name="Guest User" userId="" providerId="Windows Live" clId="Web-{BAD1D939-C6A0-4690-B09E-FDCA6A22033D}" dt="2019-04-29T04:39:51.836" v="43" actId="20577"/>
          <ac:spMkLst>
            <pc:docMk/>
            <pc:sldMk cId="3450737905" sldId="846"/>
            <ac:spMk id="9" creationId="{B2786A7E-91DC-40B7-9E98-F337C191B51C}"/>
          </ac:spMkLst>
        </pc:spChg>
      </pc:sldChg>
      <pc:sldChg chg="modSp">
        <pc:chgData name="Guest User" userId="" providerId="Windows Live" clId="Web-{BAD1D939-C6A0-4690-B09E-FDCA6A22033D}" dt="2019-04-29T04:38:26.039" v="16" actId="20577"/>
        <pc:sldMkLst>
          <pc:docMk/>
          <pc:sldMk cId="2959885273" sldId="847"/>
        </pc:sldMkLst>
        <pc:spChg chg="mod">
          <ac:chgData name="Guest User" userId="" providerId="Windows Live" clId="Web-{BAD1D939-C6A0-4690-B09E-FDCA6A22033D}" dt="2019-04-29T04:38:12.086" v="13" actId="20577"/>
          <ac:spMkLst>
            <pc:docMk/>
            <pc:sldMk cId="2959885273" sldId="847"/>
            <ac:spMk id="3" creationId="{688B202E-CB2D-4F04-BC78-7F300618B67D}"/>
          </ac:spMkLst>
        </pc:spChg>
        <pc:spChg chg="mod">
          <ac:chgData name="Guest User" userId="" providerId="Windows Live" clId="Web-{BAD1D939-C6A0-4690-B09E-FDCA6A22033D}" dt="2019-04-29T04:38:26.039" v="16" actId="20577"/>
          <ac:spMkLst>
            <pc:docMk/>
            <pc:sldMk cId="2959885273" sldId="847"/>
            <ac:spMk id="4" creationId="{705AAEB0-0FC9-4367-99E9-F461CBBCC7D0}"/>
          </ac:spMkLst>
        </pc:spChg>
      </pc:sldChg>
    </pc:docChg>
  </pc:docChgLst>
  <pc:docChgLst>
    <pc:chgData name="Guest User" providerId="Windows Live" clId="Web-{678E7578-62C1-414F-A5D4-1567F3B393D4}"/>
    <pc:docChg chg="addSld delSld modSld sldOrd">
      <pc:chgData name="Guest User" userId="" providerId="Windows Live" clId="Web-{678E7578-62C1-414F-A5D4-1567F3B393D4}" dt="2019-04-29T03:02:59.118" v="3944" actId="20577"/>
      <pc:docMkLst>
        <pc:docMk/>
      </pc:docMkLst>
      <pc:sldChg chg="modSp">
        <pc:chgData name="Guest User" userId="" providerId="Windows Live" clId="Web-{678E7578-62C1-414F-A5D4-1567F3B393D4}" dt="2019-04-29T03:02:59.118" v="3944" actId="20577"/>
        <pc:sldMkLst>
          <pc:docMk/>
          <pc:sldMk cId="3418494818" sldId="800"/>
        </pc:sldMkLst>
        <pc:spChg chg="mod">
          <ac:chgData name="Guest User" userId="" providerId="Windows Live" clId="Web-{678E7578-62C1-414F-A5D4-1567F3B393D4}" dt="2019-04-29T03:02:59.118" v="3944" actId="20577"/>
          <ac:spMkLst>
            <pc:docMk/>
            <pc:sldMk cId="3418494818" sldId="800"/>
            <ac:spMk id="4" creationId="{00000000-0000-0000-0000-000000000000}"/>
          </ac:spMkLst>
        </pc:spChg>
      </pc:sldChg>
      <pc:sldChg chg="modSp">
        <pc:chgData name="Guest User" userId="" providerId="Windows Live" clId="Web-{678E7578-62C1-414F-A5D4-1567F3B393D4}" dt="2019-04-28T23:20:21.121" v="476" actId="20577"/>
        <pc:sldMkLst>
          <pc:docMk/>
          <pc:sldMk cId="2901615498" sldId="801"/>
        </pc:sldMkLst>
        <pc:spChg chg="mod">
          <ac:chgData name="Guest User" userId="" providerId="Windows Live" clId="Web-{678E7578-62C1-414F-A5D4-1567F3B393D4}" dt="2019-04-28T23:20:21.121" v="476" actId="20577"/>
          <ac:spMkLst>
            <pc:docMk/>
            <pc:sldMk cId="2901615498" sldId="801"/>
            <ac:spMk id="2" creationId="{00000000-0000-0000-0000-000000000000}"/>
          </ac:spMkLst>
        </pc:spChg>
      </pc:sldChg>
      <pc:sldChg chg="modSp ord">
        <pc:chgData name="Guest User" userId="" providerId="Windows Live" clId="Web-{678E7578-62C1-414F-A5D4-1567F3B393D4}" dt="2019-04-28T23:36:56.883" v="790" actId="20577"/>
        <pc:sldMkLst>
          <pc:docMk/>
          <pc:sldMk cId="3174366649" sldId="802"/>
        </pc:sldMkLst>
        <pc:spChg chg="mod">
          <ac:chgData name="Guest User" userId="" providerId="Windows Live" clId="Web-{678E7578-62C1-414F-A5D4-1567F3B393D4}" dt="2019-04-28T23:36:56.883" v="790" actId="20577"/>
          <ac:spMkLst>
            <pc:docMk/>
            <pc:sldMk cId="3174366649" sldId="802"/>
            <ac:spMk id="2" creationId="{3779DFC2-E2AA-478D-AC85-1AA70AB527D4}"/>
          </ac:spMkLst>
        </pc:spChg>
      </pc:sldChg>
      <pc:sldChg chg="modSp">
        <pc:chgData name="Guest User" userId="" providerId="Windows Live" clId="Web-{678E7578-62C1-414F-A5D4-1567F3B393D4}" dt="2019-04-29T02:36:42.050" v="3217" actId="20577"/>
        <pc:sldMkLst>
          <pc:docMk/>
          <pc:sldMk cId="398498694" sldId="803"/>
        </pc:sldMkLst>
        <pc:spChg chg="mod">
          <ac:chgData name="Guest User" userId="" providerId="Windows Live" clId="Web-{678E7578-62C1-414F-A5D4-1567F3B393D4}" dt="2019-04-29T02:36:42.050" v="3217" actId="20577"/>
          <ac:spMkLst>
            <pc:docMk/>
            <pc:sldMk cId="398498694" sldId="803"/>
            <ac:spMk id="3" creationId="{A697BB10-0487-49FA-B239-A4557B602621}"/>
          </ac:spMkLst>
        </pc:spChg>
      </pc:sldChg>
      <pc:sldChg chg="modSp">
        <pc:chgData name="Guest User" userId="" providerId="Windows Live" clId="Web-{678E7578-62C1-414F-A5D4-1567F3B393D4}" dt="2019-04-29T02:44:24.973" v="3380" actId="20577"/>
        <pc:sldMkLst>
          <pc:docMk/>
          <pc:sldMk cId="2626038348" sldId="804"/>
        </pc:sldMkLst>
        <pc:spChg chg="mod">
          <ac:chgData name="Guest User" userId="" providerId="Windows Live" clId="Web-{678E7578-62C1-414F-A5D4-1567F3B393D4}" dt="2019-04-29T02:44:24.973" v="3380" actId="20577"/>
          <ac:spMkLst>
            <pc:docMk/>
            <pc:sldMk cId="2626038348" sldId="804"/>
            <ac:spMk id="2" creationId="{95F48A9F-9528-4CB4-B2D5-DF68F9A4DEA6}"/>
          </ac:spMkLst>
        </pc:spChg>
      </pc:sldChg>
      <pc:sldChg chg="modSp">
        <pc:chgData name="Guest User" userId="" providerId="Windows Live" clId="Web-{678E7578-62C1-414F-A5D4-1567F3B393D4}" dt="2019-04-28T23:23:48.630" v="506" actId="1076"/>
        <pc:sldMkLst>
          <pc:docMk/>
          <pc:sldMk cId="3481470417" sldId="807"/>
        </pc:sldMkLst>
        <pc:picChg chg="mod">
          <ac:chgData name="Guest User" userId="" providerId="Windows Live" clId="Web-{678E7578-62C1-414F-A5D4-1567F3B393D4}" dt="2019-04-28T23:23:48.630" v="506" actId="1076"/>
          <ac:picMkLst>
            <pc:docMk/>
            <pc:sldMk cId="3481470417" sldId="807"/>
            <ac:picMk id="6" creationId="{6C366F82-DCE0-4C25-8558-77D9E3B0AD32}"/>
          </ac:picMkLst>
        </pc:picChg>
      </pc:sldChg>
      <pc:sldChg chg="modSp">
        <pc:chgData name="Guest User" userId="" providerId="Windows Live" clId="Web-{678E7578-62C1-414F-A5D4-1567F3B393D4}" dt="2019-04-28T23:23:42.177" v="505" actId="1076"/>
        <pc:sldMkLst>
          <pc:docMk/>
          <pc:sldMk cId="2743668038" sldId="808"/>
        </pc:sldMkLst>
        <pc:picChg chg="mod">
          <ac:chgData name="Guest User" userId="" providerId="Windows Live" clId="Web-{678E7578-62C1-414F-A5D4-1567F3B393D4}" dt="2019-04-28T23:23:42.177" v="505" actId="1076"/>
          <ac:picMkLst>
            <pc:docMk/>
            <pc:sldMk cId="2743668038" sldId="808"/>
            <ac:picMk id="6" creationId="{04C619D3-6365-49F2-85D8-7144D61B301B}"/>
          </ac:picMkLst>
        </pc:picChg>
      </pc:sldChg>
      <pc:sldChg chg="modSp">
        <pc:chgData name="Guest User" userId="" providerId="Windows Live" clId="Web-{678E7578-62C1-414F-A5D4-1567F3B393D4}" dt="2019-04-29T02:44:34.098" v="3381" actId="20577"/>
        <pc:sldMkLst>
          <pc:docMk/>
          <pc:sldMk cId="3036081358" sldId="810"/>
        </pc:sldMkLst>
        <pc:spChg chg="mod">
          <ac:chgData name="Guest User" userId="" providerId="Windows Live" clId="Web-{678E7578-62C1-414F-A5D4-1567F3B393D4}" dt="2019-04-29T02:44:34.098" v="3381" actId="20577"/>
          <ac:spMkLst>
            <pc:docMk/>
            <pc:sldMk cId="3036081358" sldId="810"/>
            <ac:spMk id="2" creationId="{25714693-B57B-49BB-A20D-E6A7ED08474F}"/>
          </ac:spMkLst>
        </pc:spChg>
      </pc:sldChg>
      <pc:sldChg chg="modSp">
        <pc:chgData name="Guest User" userId="" providerId="Windows Live" clId="Web-{678E7578-62C1-414F-A5D4-1567F3B393D4}" dt="2019-04-28T23:28:23.423" v="575" actId="20577"/>
        <pc:sldMkLst>
          <pc:docMk/>
          <pc:sldMk cId="4283879770" sldId="811"/>
        </pc:sldMkLst>
        <pc:spChg chg="mod">
          <ac:chgData name="Guest User" userId="" providerId="Windows Live" clId="Web-{678E7578-62C1-414F-A5D4-1567F3B393D4}" dt="2019-04-28T23:28:23.423" v="575" actId="20577"/>
          <ac:spMkLst>
            <pc:docMk/>
            <pc:sldMk cId="4283879770" sldId="811"/>
            <ac:spMk id="3" creationId="{46988BEC-A373-4486-9EA6-81F3A85EA900}"/>
          </ac:spMkLst>
        </pc:spChg>
      </pc:sldChg>
      <pc:sldChg chg="modSp">
        <pc:chgData name="Guest User" userId="" providerId="Windows Live" clId="Web-{678E7578-62C1-414F-A5D4-1567F3B393D4}" dt="2019-04-28T23:28:08.438" v="564" actId="20577"/>
        <pc:sldMkLst>
          <pc:docMk/>
          <pc:sldMk cId="2221731176" sldId="812"/>
        </pc:sldMkLst>
        <pc:spChg chg="mod">
          <ac:chgData name="Guest User" userId="" providerId="Windows Live" clId="Web-{678E7578-62C1-414F-A5D4-1567F3B393D4}" dt="2019-04-28T23:28:08.438" v="564" actId="20577"/>
          <ac:spMkLst>
            <pc:docMk/>
            <pc:sldMk cId="2221731176" sldId="812"/>
            <ac:spMk id="3" creationId="{169B588D-71D2-44DD-B7EF-1142F49C2B06}"/>
          </ac:spMkLst>
        </pc:spChg>
      </pc:sldChg>
      <pc:sldChg chg="modSp">
        <pc:chgData name="Guest User" userId="" providerId="Windows Live" clId="Web-{678E7578-62C1-414F-A5D4-1567F3B393D4}" dt="2019-04-28T23:28:00.485" v="558" actId="20577"/>
        <pc:sldMkLst>
          <pc:docMk/>
          <pc:sldMk cId="2514038313" sldId="813"/>
        </pc:sldMkLst>
        <pc:spChg chg="mod">
          <ac:chgData name="Guest User" userId="" providerId="Windows Live" clId="Web-{678E7578-62C1-414F-A5D4-1567F3B393D4}" dt="2019-04-28T23:28:00.485" v="558" actId="20577"/>
          <ac:spMkLst>
            <pc:docMk/>
            <pc:sldMk cId="2514038313" sldId="813"/>
            <ac:spMk id="3" creationId="{86C7E214-D378-4E7E-8E62-886E7BE13E57}"/>
          </ac:spMkLst>
        </pc:spChg>
      </pc:sldChg>
      <pc:sldChg chg="modSp">
        <pc:chgData name="Guest User" userId="" providerId="Windows Live" clId="Web-{678E7578-62C1-414F-A5D4-1567F3B393D4}" dt="2019-04-28T23:28:38.440" v="587" actId="20577"/>
        <pc:sldMkLst>
          <pc:docMk/>
          <pc:sldMk cId="1264881609" sldId="814"/>
        </pc:sldMkLst>
        <pc:spChg chg="mod">
          <ac:chgData name="Guest User" userId="" providerId="Windows Live" clId="Web-{678E7578-62C1-414F-A5D4-1567F3B393D4}" dt="2019-04-28T23:28:38.440" v="587" actId="20577"/>
          <ac:spMkLst>
            <pc:docMk/>
            <pc:sldMk cId="1264881609" sldId="814"/>
            <ac:spMk id="3" creationId="{36A27B08-BB08-4642-B2B9-BD2F6A6EF576}"/>
          </ac:spMkLst>
        </pc:spChg>
      </pc:sldChg>
      <pc:sldChg chg="modSp">
        <pc:chgData name="Guest User" userId="" providerId="Windows Live" clId="Web-{678E7578-62C1-414F-A5D4-1567F3B393D4}" dt="2019-04-28T23:23:30.739" v="504" actId="1076"/>
        <pc:sldMkLst>
          <pc:docMk/>
          <pc:sldMk cId="934663885" sldId="815"/>
        </pc:sldMkLst>
        <pc:graphicFrameChg chg="mod modGraphic">
          <ac:chgData name="Guest User" userId="" providerId="Windows Live" clId="Web-{678E7578-62C1-414F-A5D4-1567F3B393D4}" dt="2019-04-28T23:23:30.739" v="504" actId="1076"/>
          <ac:graphicFrameMkLst>
            <pc:docMk/>
            <pc:sldMk cId="934663885" sldId="815"/>
            <ac:graphicFrameMk id="5" creationId="{DFBCE5D7-9CD4-41AD-BE5A-240A50A6E643}"/>
          </ac:graphicFrameMkLst>
        </pc:graphicFrameChg>
      </pc:sldChg>
      <pc:sldChg chg="modSp new">
        <pc:chgData name="Guest User" userId="" providerId="Windows Live" clId="Web-{678E7578-62C1-414F-A5D4-1567F3B393D4}" dt="2019-04-29T02:36:34.659" v="3210" actId="20577"/>
        <pc:sldMkLst>
          <pc:docMk/>
          <pc:sldMk cId="3409822729" sldId="816"/>
        </pc:sldMkLst>
        <pc:spChg chg="mod">
          <ac:chgData name="Guest User" userId="" providerId="Windows Live" clId="Web-{678E7578-62C1-414F-A5D4-1567F3B393D4}" dt="2019-04-28T23:20:42.919" v="482" actId="20577"/>
          <ac:spMkLst>
            <pc:docMk/>
            <pc:sldMk cId="3409822729" sldId="816"/>
            <ac:spMk id="2" creationId="{F766A637-2245-4B6F-A4C2-9846F55BEB95}"/>
          </ac:spMkLst>
        </pc:spChg>
        <pc:spChg chg="mod">
          <ac:chgData name="Guest User" userId="" providerId="Windows Live" clId="Web-{678E7578-62C1-414F-A5D4-1567F3B393D4}" dt="2019-04-29T02:36:34.659" v="3210" actId="20577"/>
          <ac:spMkLst>
            <pc:docMk/>
            <pc:sldMk cId="3409822729" sldId="816"/>
            <ac:spMk id="3" creationId="{8F9558FA-BD75-4E19-B917-AC3317C226B6}"/>
          </ac:spMkLst>
        </pc:spChg>
      </pc:sldChg>
      <pc:sldChg chg="modSp new">
        <pc:chgData name="Guest User" userId="" providerId="Windows Live" clId="Web-{678E7578-62C1-414F-A5D4-1567F3B393D4}" dt="2019-04-29T02:36:24.081" v="3197" actId="20577"/>
        <pc:sldMkLst>
          <pc:docMk/>
          <pc:sldMk cId="3255019564" sldId="817"/>
        </pc:sldMkLst>
        <pc:spChg chg="mod">
          <ac:chgData name="Guest User" userId="" providerId="Windows Live" clId="Web-{678E7578-62C1-414F-A5D4-1567F3B393D4}" dt="2019-04-28T23:29:03.581" v="593" actId="20577"/>
          <ac:spMkLst>
            <pc:docMk/>
            <pc:sldMk cId="3255019564" sldId="817"/>
            <ac:spMk id="2" creationId="{F38CD16B-39F9-4FE6-A366-2B9FFB4C0174}"/>
          </ac:spMkLst>
        </pc:spChg>
        <pc:spChg chg="mod">
          <ac:chgData name="Guest User" userId="" providerId="Windows Live" clId="Web-{678E7578-62C1-414F-A5D4-1567F3B393D4}" dt="2019-04-29T02:36:24.081" v="3197" actId="20577"/>
          <ac:spMkLst>
            <pc:docMk/>
            <pc:sldMk cId="3255019564" sldId="817"/>
            <ac:spMk id="3" creationId="{1E4F47B5-818B-45E4-BF92-146CC871FFE1}"/>
          </ac:spMkLst>
        </pc:spChg>
      </pc:sldChg>
      <pc:sldChg chg="modSp new">
        <pc:chgData name="Guest User" userId="" providerId="Windows Live" clId="Web-{678E7578-62C1-414F-A5D4-1567F3B393D4}" dt="2019-04-28T23:42:57.383" v="811" actId="20577"/>
        <pc:sldMkLst>
          <pc:docMk/>
          <pc:sldMk cId="804141955" sldId="818"/>
        </pc:sldMkLst>
        <pc:spChg chg="mod">
          <ac:chgData name="Guest User" userId="" providerId="Windows Live" clId="Web-{678E7578-62C1-414F-A5D4-1567F3B393D4}" dt="2019-04-28T23:42:57.383" v="811" actId="20577"/>
          <ac:spMkLst>
            <pc:docMk/>
            <pc:sldMk cId="804141955" sldId="818"/>
            <ac:spMk id="2" creationId="{9B90EF6E-90E8-408C-BA83-1991B7E6782A}"/>
          </ac:spMkLst>
        </pc:spChg>
        <pc:spChg chg="mod">
          <ac:chgData name="Guest User" userId="" providerId="Windows Live" clId="Web-{678E7578-62C1-414F-A5D4-1567F3B393D4}" dt="2019-04-28T23:29:54.240" v="618" actId="20577"/>
          <ac:spMkLst>
            <pc:docMk/>
            <pc:sldMk cId="804141955" sldId="818"/>
            <ac:spMk id="3" creationId="{3DA4BE6D-6E07-4759-A880-192DB6596E36}"/>
          </ac:spMkLst>
        </pc:spChg>
      </pc:sldChg>
      <pc:sldChg chg="modSp new">
        <pc:chgData name="Guest User" userId="" providerId="Windows Live" clId="Web-{678E7578-62C1-414F-A5D4-1567F3B393D4}" dt="2019-04-29T01:40:13.956" v="2099" actId="20577"/>
        <pc:sldMkLst>
          <pc:docMk/>
          <pc:sldMk cId="2891554581" sldId="819"/>
        </pc:sldMkLst>
        <pc:spChg chg="mod">
          <ac:chgData name="Guest User" userId="" providerId="Windows Live" clId="Web-{678E7578-62C1-414F-A5D4-1567F3B393D4}" dt="2019-04-29T01:40:13.956" v="2099" actId="20577"/>
          <ac:spMkLst>
            <pc:docMk/>
            <pc:sldMk cId="2891554581" sldId="819"/>
            <ac:spMk id="2" creationId="{15C2E1CB-04A6-42F1-8E50-37ACFC343595}"/>
          </ac:spMkLst>
        </pc:spChg>
        <pc:spChg chg="mod">
          <ac:chgData name="Guest User" userId="" providerId="Windows Live" clId="Web-{678E7578-62C1-414F-A5D4-1567F3B393D4}" dt="2019-04-29T01:04:26.570" v="1629" actId="20577"/>
          <ac:spMkLst>
            <pc:docMk/>
            <pc:sldMk cId="2891554581" sldId="819"/>
            <ac:spMk id="3" creationId="{132F1C4A-BF9F-417E-AF81-851384E4F1A6}"/>
          </ac:spMkLst>
        </pc:spChg>
      </pc:sldChg>
      <pc:sldChg chg="modSp add replId">
        <pc:chgData name="Guest User" userId="" providerId="Windows Live" clId="Web-{678E7578-62C1-414F-A5D4-1567F3B393D4}" dt="2019-04-29T00:05:45.382" v="1117" actId="20577"/>
        <pc:sldMkLst>
          <pc:docMk/>
          <pc:sldMk cId="3474996482" sldId="820"/>
        </pc:sldMkLst>
        <pc:spChg chg="mod">
          <ac:chgData name="Guest User" userId="" providerId="Windows Live" clId="Web-{678E7578-62C1-414F-A5D4-1567F3B393D4}" dt="2019-04-28T23:44:01.901" v="840" actId="20577"/>
          <ac:spMkLst>
            <pc:docMk/>
            <pc:sldMk cId="3474996482" sldId="820"/>
            <ac:spMk id="2" creationId="{F38CD16B-39F9-4FE6-A366-2B9FFB4C0174}"/>
          </ac:spMkLst>
        </pc:spChg>
        <pc:spChg chg="mod">
          <ac:chgData name="Guest User" userId="" providerId="Windows Live" clId="Web-{678E7578-62C1-414F-A5D4-1567F3B393D4}" dt="2019-04-29T00:05:45.382" v="1117" actId="20577"/>
          <ac:spMkLst>
            <pc:docMk/>
            <pc:sldMk cId="3474996482" sldId="820"/>
            <ac:spMk id="3" creationId="{1E4F47B5-818B-45E4-BF92-146CC871FFE1}"/>
          </ac:spMkLst>
        </pc:spChg>
      </pc:sldChg>
      <pc:sldChg chg="modSp add replId">
        <pc:chgData name="Guest User" userId="" providerId="Windows Live" clId="Web-{678E7578-62C1-414F-A5D4-1567F3B393D4}" dt="2019-04-28T23:47:24.004" v="1005" actId="20577"/>
        <pc:sldMkLst>
          <pc:docMk/>
          <pc:sldMk cId="3440202329" sldId="821"/>
        </pc:sldMkLst>
        <pc:spChg chg="mod">
          <ac:chgData name="Guest User" userId="" providerId="Windows Live" clId="Web-{678E7578-62C1-414F-A5D4-1567F3B393D4}" dt="2019-04-28T23:47:24.004" v="1005" actId="20577"/>
          <ac:spMkLst>
            <pc:docMk/>
            <pc:sldMk cId="3440202329" sldId="821"/>
            <ac:spMk id="2" creationId="{9B90EF6E-90E8-408C-BA83-1991B7E6782A}"/>
          </ac:spMkLst>
        </pc:spChg>
        <pc:spChg chg="mod">
          <ac:chgData name="Guest User" userId="" providerId="Windows Live" clId="Web-{678E7578-62C1-414F-A5D4-1567F3B393D4}" dt="2019-04-28T23:43:43.870" v="835" actId="20577"/>
          <ac:spMkLst>
            <pc:docMk/>
            <pc:sldMk cId="3440202329" sldId="821"/>
            <ac:spMk id="3" creationId="{3DA4BE6D-6E07-4759-A880-192DB6596E36}"/>
          </ac:spMkLst>
        </pc:spChg>
      </pc:sldChg>
      <pc:sldChg chg="addSp delSp modSp add replId">
        <pc:chgData name="Guest User" userId="" providerId="Windows Live" clId="Web-{678E7578-62C1-414F-A5D4-1567F3B393D4}" dt="2019-04-29T02:46:24.724" v="3384" actId="1076"/>
        <pc:sldMkLst>
          <pc:docMk/>
          <pc:sldMk cId="2906956841" sldId="822"/>
        </pc:sldMkLst>
        <pc:spChg chg="del mod">
          <ac:chgData name="Guest User" userId="" providerId="Windows Live" clId="Web-{678E7578-62C1-414F-A5D4-1567F3B393D4}" dt="2019-04-28T23:52:09.853" v="1046"/>
          <ac:spMkLst>
            <pc:docMk/>
            <pc:sldMk cId="2906956841" sldId="822"/>
            <ac:spMk id="3" creationId="{169B588D-71D2-44DD-B7EF-1142F49C2B06}"/>
          </ac:spMkLst>
        </pc:spChg>
        <pc:spChg chg="mod">
          <ac:chgData name="Guest User" userId="" providerId="Windows Live" clId="Web-{678E7578-62C1-414F-A5D4-1567F3B393D4}" dt="2019-04-28T23:47:57.584" v="1040" actId="20577"/>
          <ac:spMkLst>
            <pc:docMk/>
            <pc:sldMk cId="2906956841" sldId="822"/>
            <ac:spMk id="4" creationId="{74E71905-68D6-401C-9F82-963012CBAF2E}"/>
          </ac:spMkLst>
        </pc:spChg>
        <pc:spChg chg="add del mod">
          <ac:chgData name="Guest User" userId="" providerId="Windows Live" clId="Web-{678E7578-62C1-414F-A5D4-1567F3B393D4}" dt="2019-04-28T23:52:13.759" v="1047"/>
          <ac:spMkLst>
            <pc:docMk/>
            <pc:sldMk cId="2906956841" sldId="822"/>
            <ac:spMk id="6" creationId="{313CD311-FC20-44E0-A8C8-F10B20A98D42}"/>
          </ac:spMkLst>
        </pc:spChg>
        <pc:spChg chg="add del mod">
          <ac:chgData name="Guest User" userId="" providerId="Windows Live" clId="Web-{678E7578-62C1-414F-A5D4-1567F3B393D4}" dt="2019-04-28T23:48:20.241" v="1043"/>
          <ac:spMkLst>
            <pc:docMk/>
            <pc:sldMk cId="2906956841" sldId="822"/>
            <ac:spMk id="6" creationId="{48022484-237C-4F1D-8DF7-43305EC94C28}"/>
          </ac:spMkLst>
        </pc:spChg>
        <pc:picChg chg="add mod ord modCrop">
          <ac:chgData name="Guest User" userId="" providerId="Windows Live" clId="Web-{678E7578-62C1-414F-A5D4-1567F3B393D4}" dt="2019-04-29T02:46:19.661" v="3383" actId="1076"/>
          <ac:picMkLst>
            <pc:docMk/>
            <pc:sldMk cId="2906956841" sldId="822"/>
            <ac:picMk id="7" creationId="{FB0304AC-AFF2-4671-B97B-F70F0358F67C}"/>
          </ac:picMkLst>
        </pc:picChg>
        <pc:picChg chg="add mod modCrop">
          <ac:chgData name="Guest User" userId="" providerId="Windows Live" clId="Web-{678E7578-62C1-414F-A5D4-1567F3B393D4}" dt="2019-04-29T02:46:24.724" v="3384" actId="1076"/>
          <ac:picMkLst>
            <pc:docMk/>
            <pc:sldMk cId="2906956841" sldId="822"/>
            <ac:picMk id="8" creationId="{FF3C5585-BF4D-405E-BC27-87C731832BBD}"/>
          </ac:picMkLst>
        </pc:picChg>
        <pc:picChg chg="del">
          <ac:chgData name="Guest User" userId="" providerId="Windows Live" clId="Web-{678E7578-62C1-414F-A5D4-1567F3B393D4}" dt="2019-04-28T23:48:00.521" v="1041"/>
          <ac:picMkLst>
            <pc:docMk/>
            <pc:sldMk cId="2906956841" sldId="822"/>
            <ac:picMk id="4100" creationId="{5C3C70F8-7DE8-46C4-9E77-9FC3B7BC514A}"/>
          </ac:picMkLst>
        </pc:picChg>
      </pc:sldChg>
      <pc:sldChg chg="addSp delSp modSp new">
        <pc:chgData name="Guest User" userId="" providerId="Windows Live" clId="Web-{678E7578-62C1-414F-A5D4-1567F3B393D4}" dt="2019-04-29T00:01:15.445" v="1080" actId="1076"/>
        <pc:sldMkLst>
          <pc:docMk/>
          <pc:sldMk cId="3701990548" sldId="823"/>
        </pc:sldMkLst>
        <pc:spChg chg="mod">
          <ac:chgData name="Guest User" userId="" providerId="Windows Live" clId="Web-{678E7578-62C1-414F-A5D4-1567F3B393D4}" dt="2019-04-29T00:00:46.102" v="1075" actId="20577"/>
          <ac:spMkLst>
            <pc:docMk/>
            <pc:sldMk cId="3701990548" sldId="823"/>
            <ac:spMk id="2" creationId="{1D360724-B8D0-42A4-B5EF-180D1AA8D036}"/>
          </ac:spMkLst>
        </pc:spChg>
        <pc:spChg chg="del">
          <ac:chgData name="Guest User" userId="" providerId="Windows Live" clId="Web-{678E7578-62C1-414F-A5D4-1567F3B393D4}" dt="2019-04-29T00:00:52.321" v="1076"/>
          <ac:spMkLst>
            <pc:docMk/>
            <pc:sldMk cId="3701990548" sldId="823"/>
            <ac:spMk id="3" creationId="{603E88B2-C4F0-4C30-8E1E-A41549FBCF28}"/>
          </ac:spMkLst>
        </pc:spChg>
        <pc:picChg chg="add mod">
          <ac:chgData name="Guest User" userId="" providerId="Windows Live" clId="Web-{678E7578-62C1-414F-A5D4-1567F3B393D4}" dt="2019-04-29T00:01:15.445" v="1080" actId="1076"/>
          <ac:picMkLst>
            <pc:docMk/>
            <pc:sldMk cId="3701990548" sldId="823"/>
            <ac:picMk id="5" creationId="{BF259023-91CC-43E1-9F98-604460AAA727}"/>
          </ac:picMkLst>
        </pc:picChg>
      </pc:sldChg>
      <pc:sldChg chg="addSp delSp modSp add replId">
        <pc:chgData name="Guest User" userId="" providerId="Windows Live" clId="Web-{678E7578-62C1-414F-A5D4-1567F3B393D4}" dt="2019-04-29T00:05:59.789" v="1118" actId="1076"/>
        <pc:sldMkLst>
          <pc:docMk/>
          <pc:sldMk cId="858831482" sldId="824"/>
        </pc:sldMkLst>
        <pc:spChg chg="add del mod">
          <ac:chgData name="Guest User" userId="" providerId="Windows Live" clId="Web-{678E7578-62C1-414F-A5D4-1567F3B393D4}" dt="2019-04-29T00:02:08.883" v="1087"/>
          <ac:spMkLst>
            <pc:docMk/>
            <pc:sldMk cId="858831482" sldId="824"/>
            <ac:spMk id="3" creationId="{FF72B0EF-525C-452D-92C2-D8B2847391F9}"/>
          </ac:spMkLst>
        </pc:spChg>
        <pc:spChg chg="mod">
          <ac:chgData name="Guest User" userId="" providerId="Windows Live" clId="Web-{678E7578-62C1-414F-A5D4-1567F3B393D4}" dt="2019-04-29T00:01:58.102" v="1083" actId="20577"/>
          <ac:spMkLst>
            <pc:docMk/>
            <pc:sldMk cId="858831482" sldId="824"/>
            <ac:spMk id="4" creationId="{74E71905-68D6-401C-9F82-963012CBAF2E}"/>
          </ac:spMkLst>
        </pc:spChg>
        <pc:picChg chg="add mod modCrop">
          <ac:chgData name="Guest User" userId="" providerId="Windows Live" clId="Web-{678E7578-62C1-414F-A5D4-1567F3B393D4}" dt="2019-04-29T00:05:59.789" v="1118" actId="1076"/>
          <ac:picMkLst>
            <pc:docMk/>
            <pc:sldMk cId="858831482" sldId="824"/>
            <ac:picMk id="6" creationId="{666B2275-52B7-4FC9-BDCC-DC56A9C415B2}"/>
          </ac:picMkLst>
        </pc:picChg>
        <pc:picChg chg="del mod">
          <ac:chgData name="Guest User" userId="" providerId="Windows Live" clId="Web-{678E7578-62C1-414F-A5D4-1567F3B393D4}" dt="2019-04-29T00:02:04.320" v="1086"/>
          <ac:picMkLst>
            <pc:docMk/>
            <pc:sldMk cId="858831482" sldId="824"/>
            <ac:picMk id="7" creationId="{FB0304AC-AFF2-4671-B97B-F70F0358F67C}"/>
          </ac:picMkLst>
        </pc:picChg>
        <pc:picChg chg="del">
          <ac:chgData name="Guest User" userId="" providerId="Windows Live" clId="Web-{678E7578-62C1-414F-A5D4-1567F3B393D4}" dt="2019-04-29T00:01:58.852" v="1084"/>
          <ac:picMkLst>
            <pc:docMk/>
            <pc:sldMk cId="858831482" sldId="824"/>
            <ac:picMk id="8" creationId="{FF3C5585-BF4D-405E-BC27-87C731832BBD}"/>
          </ac:picMkLst>
        </pc:picChg>
      </pc:sldChg>
      <pc:sldChg chg="addSp delSp modSp add replId">
        <pc:chgData name="Guest User" userId="" providerId="Windows Live" clId="Web-{678E7578-62C1-414F-A5D4-1567F3B393D4}" dt="2019-04-29T00:07:22.804" v="1146" actId="1076"/>
        <pc:sldMkLst>
          <pc:docMk/>
          <pc:sldMk cId="2572373506" sldId="825"/>
        </pc:sldMkLst>
        <pc:spChg chg="mod">
          <ac:chgData name="Guest User" userId="" providerId="Windows Live" clId="Web-{678E7578-62C1-414F-A5D4-1567F3B393D4}" dt="2019-04-29T00:06:48.116" v="1137" actId="20577"/>
          <ac:spMkLst>
            <pc:docMk/>
            <pc:sldMk cId="2572373506" sldId="825"/>
            <ac:spMk id="4" creationId="{74E71905-68D6-401C-9F82-963012CBAF2E}"/>
          </ac:spMkLst>
        </pc:spChg>
        <pc:picChg chg="add mod modCrop">
          <ac:chgData name="Guest User" userId="" providerId="Windows Live" clId="Web-{678E7578-62C1-414F-A5D4-1567F3B393D4}" dt="2019-04-29T00:07:22.804" v="1146" actId="1076"/>
          <ac:picMkLst>
            <pc:docMk/>
            <pc:sldMk cId="2572373506" sldId="825"/>
            <ac:picMk id="2" creationId="{0AD6FA92-3E00-4911-9A4C-EE2F29E32C9F}"/>
          </ac:picMkLst>
        </pc:picChg>
        <pc:picChg chg="del">
          <ac:chgData name="Guest User" userId="" providerId="Windows Live" clId="Web-{678E7578-62C1-414F-A5D4-1567F3B393D4}" dt="2019-04-29T00:06:49.507" v="1138"/>
          <ac:picMkLst>
            <pc:docMk/>
            <pc:sldMk cId="2572373506" sldId="825"/>
            <ac:picMk id="6" creationId="{666B2275-52B7-4FC9-BDCC-DC56A9C415B2}"/>
          </ac:picMkLst>
        </pc:picChg>
      </pc:sldChg>
      <pc:sldChg chg="modSp add replId">
        <pc:chgData name="Guest User" userId="" providerId="Windows Live" clId="Web-{678E7578-62C1-414F-A5D4-1567F3B393D4}" dt="2019-04-29T00:08:34.304" v="1152" actId="20577"/>
        <pc:sldMkLst>
          <pc:docMk/>
          <pc:sldMk cId="377134046" sldId="826"/>
        </pc:sldMkLst>
        <pc:spChg chg="mod">
          <ac:chgData name="Guest User" userId="" providerId="Windows Live" clId="Web-{678E7578-62C1-414F-A5D4-1567F3B393D4}" dt="2019-04-29T00:08:34.304" v="1152" actId="20577"/>
          <ac:spMkLst>
            <pc:docMk/>
            <pc:sldMk cId="377134046" sldId="826"/>
            <ac:spMk id="2" creationId="{F38CD16B-39F9-4FE6-A366-2B9FFB4C0174}"/>
          </ac:spMkLst>
        </pc:spChg>
      </pc:sldChg>
      <pc:sldChg chg="modSp add replId">
        <pc:chgData name="Guest User" userId="" providerId="Windows Live" clId="Web-{678E7578-62C1-414F-A5D4-1567F3B393D4}" dt="2019-04-29T02:59:23.789" v="3942" actId="20577"/>
        <pc:sldMkLst>
          <pc:docMk/>
          <pc:sldMk cId="3205230356" sldId="827"/>
        </pc:sldMkLst>
        <pc:spChg chg="mod">
          <ac:chgData name="Guest User" userId="" providerId="Windows Live" clId="Web-{678E7578-62C1-414F-A5D4-1567F3B393D4}" dt="2019-04-29T02:59:23.789" v="3942" actId="20577"/>
          <ac:spMkLst>
            <pc:docMk/>
            <pc:sldMk cId="3205230356" sldId="827"/>
            <ac:spMk id="2" creationId="{9B90EF6E-90E8-408C-BA83-1991B7E6782A}"/>
          </ac:spMkLst>
        </pc:spChg>
        <pc:spChg chg="mod">
          <ac:chgData name="Guest User" userId="" providerId="Windows Live" clId="Web-{678E7578-62C1-414F-A5D4-1567F3B393D4}" dt="2019-04-29T00:14:47.349" v="1184" actId="20577"/>
          <ac:spMkLst>
            <pc:docMk/>
            <pc:sldMk cId="3205230356" sldId="827"/>
            <ac:spMk id="3" creationId="{3DA4BE6D-6E07-4759-A880-192DB6596E36}"/>
          </ac:spMkLst>
        </pc:spChg>
      </pc:sldChg>
      <pc:sldChg chg="modSp new">
        <pc:chgData name="Guest User" userId="" providerId="Windows Live" clId="Web-{678E7578-62C1-414F-A5D4-1567F3B393D4}" dt="2019-04-29T02:43:11.083" v="3375" actId="20577"/>
        <pc:sldMkLst>
          <pc:docMk/>
          <pc:sldMk cId="2293340965" sldId="828"/>
        </pc:sldMkLst>
        <pc:spChg chg="mod">
          <ac:chgData name="Guest User" userId="" providerId="Windows Live" clId="Web-{678E7578-62C1-414F-A5D4-1567F3B393D4}" dt="2019-04-29T02:43:11.083" v="3375" actId="20577"/>
          <ac:spMkLst>
            <pc:docMk/>
            <pc:sldMk cId="2293340965" sldId="828"/>
            <ac:spMk id="2" creationId="{08338020-022A-4510-9490-9BA200F8E618}"/>
          </ac:spMkLst>
        </pc:spChg>
        <pc:spChg chg="mod">
          <ac:chgData name="Guest User" userId="" providerId="Windows Live" clId="Web-{678E7578-62C1-414F-A5D4-1567F3B393D4}" dt="2019-04-29T00:18:28.241" v="1321" actId="20577"/>
          <ac:spMkLst>
            <pc:docMk/>
            <pc:sldMk cId="2293340965" sldId="828"/>
            <ac:spMk id="3" creationId="{2779A28B-BE7D-4570-9172-4A5083AA27DE}"/>
          </ac:spMkLst>
        </pc:spChg>
      </pc:sldChg>
      <pc:sldChg chg="modSp add replId">
        <pc:chgData name="Guest User" userId="" providerId="Windows Live" clId="Web-{678E7578-62C1-414F-A5D4-1567F3B393D4}" dt="2019-04-29T00:54:58.816" v="1429" actId="20577"/>
        <pc:sldMkLst>
          <pc:docMk/>
          <pc:sldMk cId="3225777890" sldId="829"/>
        </pc:sldMkLst>
        <pc:spChg chg="mod">
          <ac:chgData name="Guest User" userId="" providerId="Windows Live" clId="Web-{678E7578-62C1-414F-A5D4-1567F3B393D4}" dt="2019-04-29T00:54:58.816" v="1429" actId="20577"/>
          <ac:spMkLst>
            <pc:docMk/>
            <pc:sldMk cId="3225777890" sldId="829"/>
            <ac:spMk id="2" creationId="{9B90EF6E-90E8-408C-BA83-1991B7E6782A}"/>
          </ac:spMkLst>
        </pc:spChg>
        <pc:spChg chg="mod">
          <ac:chgData name="Guest User" userId="" providerId="Windows Live" clId="Web-{678E7578-62C1-414F-A5D4-1567F3B393D4}" dt="2019-04-29T00:24:15.581" v="1347" actId="20577"/>
          <ac:spMkLst>
            <pc:docMk/>
            <pc:sldMk cId="3225777890" sldId="829"/>
            <ac:spMk id="3" creationId="{3DA4BE6D-6E07-4759-A880-192DB6596E36}"/>
          </ac:spMkLst>
        </pc:spChg>
      </pc:sldChg>
      <pc:sldChg chg="modSp new">
        <pc:chgData name="Guest User" userId="" providerId="Windows Live" clId="Web-{678E7578-62C1-414F-A5D4-1567F3B393D4}" dt="2019-04-29T02:06:08.452" v="2781" actId="20577"/>
        <pc:sldMkLst>
          <pc:docMk/>
          <pc:sldMk cId="3486238266" sldId="830"/>
        </pc:sldMkLst>
        <pc:spChg chg="mod">
          <ac:chgData name="Guest User" userId="" providerId="Windows Live" clId="Web-{678E7578-62C1-414F-A5D4-1567F3B393D4}" dt="2019-04-29T02:06:08.452" v="2781" actId="20577"/>
          <ac:spMkLst>
            <pc:docMk/>
            <pc:sldMk cId="3486238266" sldId="830"/>
            <ac:spMk id="2" creationId="{9D76BDE7-0D3F-4291-BAE2-09BBC50537EA}"/>
          </ac:spMkLst>
        </pc:spChg>
        <pc:spChg chg="mod">
          <ac:chgData name="Guest User" userId="" providerId="Windows Live" clId="Web-{678E7578-62C1-414F-A5D4-1567F3B393D4}" dt="2019-04-29T00:56:58.664" v="1460" actId="20577"/>
          <ac:spMkLst>
            <pc:docMk/>
            <pc:sldMk cId="3486238266" sldId="830"/>
            <ac:spMk id="3" creationId="{2AFB0A4F-EE68-4314-B8DD-A2A815D819FB}"/>
          </ac:spMkLst>
        </pc:spChg>
      </pc:sldChg>
      <pc:sldChg chg="modSp new">
        <pc:chgData name="Guest User" userId="" providerId="Windows Live" clId="Web-{678E7578-62C1-414F-A5D4-1567F3B393D4}" dt="2019-04-29T02:40:55.707" v="3360" actId="20577"/>
        <pc:sldMkLst>
          <pc:docMk/>
          <pc:sldMk cId="3155396505" sldId="831"/>
        </pc:sldMkLst>
        <pc:spChg chg="mod">
          <ac:chgData name="Guest User" userId="" providerId="Windows Live" clId="Web-{678E7578-62C1-414F-A5D4-1567F3B393D4}" dt="2019-04-29T02:40:55.707" v="3360" actId="20577"/>
          <ac:spMkLst>
            <pc:docMk/>
            <pc:sldMk cId="3155396505" sldId="831"/>
            <ac:spMk id="2" creationId="{BE2E7B1C-8079-4DF8-8CC3-54F98EDF49B7}"/>
          </ac:spMkLst>
        </pc:spChg>
        <pc:spChg chg="mod">
          <ac:chgData name="Guest User" userId="" providerId="Windows Live" clId="Web-{678E7578-62C1-414F-A5D4-1567F3B393D4}" dt="2019-04-29T00:57:42.759" v="1472" actId="20577"/>
          <ac:spMkLst>
            <pc:docMk/>
            <pc:sldMk cId="3155396505" sldId="831"/>
            <ac:spMk id="3" creationId="{B99B4C78-1188-4507-A3EF-9D16F3D315CA}"/>
          </ac:spMkLst>
        </pc:spChg>
      </pc:sldChg>
      <pc:sldChg chg="modSp new">
        <pc:chgData name="Guest User" userId="" providerId="Windows Live" clId="Web-{678E7578-62C1-414F-A5D4-1567F3B393D4}" dt="2019-04-29T02:35:42.924" v="3183" actId="20577"/>
        <pc:sldMkLst>
          <pc:docMk/>
          <pc:sldMk cId="2362392981" sldId="832"/>
        </pc:sldMkLst>
        <pc:spChg chg="mod">
          <ac:chgData name="Guest User" userId="" providerId="Windows Live" clId="Web-{678E7578-62C1-414F-A5D4-1567F3B393D4}" dt="2019-04-29T02:35:42.924" v="3183" actId="20577"/>
          <ac:spMkLst>
            <pc:docMk/>
            <pc:sldMk cId="2362392981" sldId="832"/>
            <ac:spMk id="2" creationId="{29DFB813-C3E1-4FB4-9321-761451F3DB4F}"/>
          </ac:spMkLst>
        </pc:spChg>
        <pc:spChg chg="mod">
          <ac:chgData name="Guest User" userId="" providerId="Windows Live" clId="Web-{678E7578-62C1-414F-A5D4-1567F3B393D4}" dt="2019-04-29T01:01:26.064" v="1489" actId="20577"/>
          <ac:spMkLst>
            <pc:docMk/>
            <pc:sldMk cId="2362392981" sldId="832"/>
            <ac:spMk id="3" creationId="{82921D29-280B-48F2-9096-F084F80D6524}"/>
          </ac:spMkLst>
        </pc:spChg>
      </pc:sldChg>
      <pc:sldChg chg="modSp new">
        <pc:chgData name="Guest User" userId="" providerId="Windows Live" clId="Web-{678E7578-62C1-414F-A5D4-1567F3B393D4}" dt="2019-04-29T01:39:57.924" v="2098" actId="20577"/>
        <pc:sldMkLst>
          <pc:docMk/>
          <pc:sldMk cId="3571303680" sldId="833"/>
        </pc:sldMkLst>
        <pc:spChg chg="mod">
          <ac:chgData name="Guest User" userId="" providerId="Windows Live" clId="Web-{678E7578-62C1-414F-A5D4-1567F3B393D4}" dt="2019-04-29T01:39:57.924" v="2098" actId="20577"/>
          <ac:spMkLst>
            <pc:docMk/>
            <pc:sldMk cId="3571303680" sldId="833"/>
            <ac:spMk id="2" creationId="{20404504-2470-4A1C-A907-89C4FF5C8F41}"/>
          </ac:spMkLst>
        </pc:spChg>
        <pc:spChg chg="mod">
          <ac:chgData name="Guest User" userId="" providerId="Windows Live" clId="Web-{678E7578-62C1-414F-A5D4-1567F3B393D4}" dt="2019-04-29T01:06:53.950" v="1708" actId="20577"/>
          <ac:spMkLst>
            <pc:docMk/>
            <pc:sldMk cId="3571303680" sldId="833"/>
            <ac:spMk id="3" creationId="{151CDF5A-0712-4560-A9AB-D72D1204E998}"/>
          </ac:spMkLst>
        </pc:spChg>
      </pc:sldChg>
      <pc:sldChg chg="addSp delSp modSp new">
        <pc:chgData name="Guest User" userId="" providerId="Windows Live" clId="Web-{678E7578-62C1-414F-A5D4-1567F3B393D4}" dt="2019-04-29T01:33:43.568" v="2008" actId="1076"/>
        <pc:sldMkLst>
          <pc:docMk/>
          <pc:sldMk cId="2098895440" sldId="834"/>
        </pc:sldMkLst>
        <pc:spChg chg="del">
          <ac:chgData name="Guest User" userId="" providerId="Windows Live" clId="Web-{678E7578-62C1-414F-A5D4-1567F3B393D4}" dt="2019-04-29T01:32:25.784" v="2001"/>
          <ac:spMkLst>
            <pc:docMk/>
            <pc:sldMk cId="2098895440" sldId="834"/>
            <ac:spMk id="2" creationId="{2289F9BC-B6A4-4F82-AD58-B1522435D028}"/>
          </ac:spMkLst>
        </pc:spChg>
        <pc:spChg chg="mod">
          <ac:chgData name="Guest User" userId="" providerId="Windows Live" clId="Web-{678E7578-62C1-414F-A5D4-1567F3B393D4}" dt="2019-04-29T01:31:44.735" v="2000" actId="20577"/>
          <ac:spMkLst>
            <pc:docMk/>
            <pc:sldMk cId="2098895440" sldId="834"/>
            <ac:spMk id="3" creationId="{26B523BE-3290-4082-B8F0-4631BD8D9A87}"/>
          </ac:spMkLst>
        </pc:spChg>
        <pc:picChg chg="add mod ord">
          <ac:chgData name="Guest User" userId="" providerId="Windows Live" clId="Web-{678E7578-62C1-414F-A5D4-1567F3B393D4}" dt="2019-04-29T01:33:43.568" v="2008" actId="1076"/>
          <ac:picMkLst>
            <pc:docMk/>
            <pc:sldMk cId="2098895440" sldId="834"/>
            <ac:picMk id="5" creationId="{47A1C9C7-2363-4479-A80B-A654FD7BB9D8}"/>
          </ac:picMkLst>
        </pc:picChg>
      </pc:sldChg>
      <pc:sldChg chg="addSp delSp modSp new ord">
        <pc:chgData name="Guest User" userId="" providerId="Windows Live" clId="Web-{678E7578-62C1-414F-A5D4-1567F3B393D4}" dt="2019-04-29T01:57:53.217" v="2575"/>
        <pc:sldMkLst>
          <pc:docMk/>
          <pc:sldMk cId="1928788770" sldId="835"/>
        </pc:sldMkLst>
        <pc:spChg chg="del">
          <ac:chgData name="Guest User" userId="" providerId="Windows Live" clId="Web-{678E7578-62C1-414F-A5D4-1567F3B393D4}" dt="2019-04-29T01:50:10.903" v="2287"/>
          <ac:spMkLst>
            <pc:docMk/>
            <pc:sldMk cId="1928788770" sldId="835"/>
            <ac:spMk id="2" creationId="{4E2C256A-30C0-4FBF-9FC6-F0521005FFAB}"/>
          </ac:spMkLst>
        </pc:spChg>
        <pc:spChg chg="mod">
          <ac:chgData name="Guest User" userId="" providerId="Windows Live" clId="Web-{678E7578-62C1-414F-A5D4-1567F3B393D4}" dt="2019-04-29T01:49:55.294" v="2286" actId="20577"/>
          <ac:spMkLst>
            <pc:docMk/>
            <pc:sldMk cId="1928788770" sldId="835"/>
            <ac:spMk id="3" creationId="{CC547FB2-648F-473E-B90A-72773D0E6722}"/>
          </ac:spMkLst>
        </pc:spChg>
        <pc:picChg chg="add mod ord">
          <ac:chgData name="Guest User" userId="" providerId="Windows Live" clId="Web-{678E7578-62C1-414F-A5D4-1567F3B393D4}" dt="2019-04-29T01:50:17.997" v="2289" actId="1076"/>
          <ac:picMkLst>
            <pc:docMk/>
            <pc:sldMk cId="1928788770" sldId="835"/>
            <ac:picMk id="5" creationId="{9C030BCA-5CE8-480B-A95C-23A1EDC20FE7}"/>
          </ac:picMkLst>
        </pc:picChg>
      </pc:sldChg>
      <pc:sldChg chg="modSp new">
        <pc:chgData name="Guest User" userId="" providerId="Windows Live" clId="Web-{678E7578-62C1-414F-A5D4-1567F3B393D4}" dt="2019-04-29T02:02:05.343" v="2719" actId="20577"/>
        <pc:sldMkLst>
          <pc:docMk/>
          <pc:sldMk cId="4146651706" sldId="836"/>
        </pc:sldMkLst>
        <pc:spChg chg="mod">
          <ac:chgData name="Guest User" userId="" providerId="Windows Live" clId="Web-{678E7578-62C1-414F-A5D4-1567F3B393D4}" dt="2019-04-29T02:02:05.343" v="2719" actId="20577"/>
          <ac:spMkLst>
            <pc:docMk/>
            <pc:sldMk cId="4146651706" sldId="836"/>
            <ac:spMk id="2" creationId="{69E91069-5BAA-4089-B3E9-75AF9EBD5FB5}"/>
          </ac:spMkLst>
        </pc:spChg>
        <pc:spChg chg="mod">
          <ac:chgData name="Guest User" userId="" providerId="Windows Live" clId="Web-{678E7578-62C1-414F-A5D4-1567F3B393D4}" dt="2019-04-29T01:55:42.451" v="2394" actId="20577"/>
          <ac:spMkLst>
            <pc:docMk/>
            <pc:sldMk cId="4146651706" sldId="836"/>
            <ac:spMk id="3" creationId="{03F79B64-9A6B-4F3F-B9E8-5973E975DA05}"/>
          </ac:spMkLst>
        </pc:spChg>
      </pc:sldChg>
      <pc:sldChg chg="addSp delSp modSp new">
        <pc:chgData name="Guest User" userId="" providerId="Windows Live" clId="Web-{678E7578-62C1-414F-A5D4-1567F3B393D4}" dt="2019-04-29T02:34:18.721" v="3148" actId="1076"/>
        <pc:sldMkLst>
          <pc:docMk/>
          <pc:sldMk cId="4119107214" sldId="837"/>
        </pc:sldMkLst>
        <pc:spChg chg="del">
          <ac:chgData name="Guest User" userId="" providerId="Windows Live" clId="Web-{678E7578-62C1-414F-A5D4-1567F3B393D4}" dt="2019-04-29T02:34:03.642" v="3145"/>
          <ac:spMkLst>
            <pc:docMk/>
            <pc:sldMk cId="4119107214" sldId="837"/>
            <ac:spMk id="2" creationId="{90D051E8-64AF-4491-B5D2-F0196333219A}"/>
          </ac:spMkLst>
        </pc:spChg>
        <pc:spChg chg="mod">
          <ac:chgData name="Guest User" userId="" providerId="Windows Live" clId="Web-{678E7578-62C1-414F-A5D4-1567F3B393D4}" dt="2019-04-29T02:33:17.095" v="3144" actId="20577"/>
          <ac:spMkLst>
            <pc:docMk/>
            <pc:sldMk cId="4119107214" sldId="837"/>
            <ac:spMk id="3" creationId="{7E612411-35D5-4F2F-883C-A99649A4D2BE}"/>
          </ac:spMkLst>
        </pc:spChg>
        <pc:picChg chg="add mod ord">
          <ac:chgData name="Guest User" userId="" providerId="Windows Live" clId="Web-{678E7578-62C1-414F-A5D4-1567F3B393D4}" dt="2019-04-29T02:34:18.721" v="3148" actId="1076"/>
          <ac:picMkLst>
            <pc:docMk/>
            <pc:sldMk cId="4119107214" sldId="837"/>
            <ac:picMk id="5" creationId="{C751E4C3-576F-4CE2-B8DE-5028A8FEBBD9}"/>
          </ac:picMkLst>
        </pc:picChg>
      </pc:sldChg>
      <pc:sldChg chg="modSp new del">
        <pc:chgData name="Guest User" userId="" providerId="Windows Live" clId="Web-{678E7578-62C1-414F-A5D4-1567F3B393D4}" dt="2019-04-29T02:47:41.146" v="3408"/>
        <pc:sldMkLst>
          <pc:docMk/>
          <pc:sldMk cId="222634689" sldId="838"/>
        </pc:sldMkLst>
        <pc:spChg chg="mod">
          <ac:chgData name="Guest User" userId="" providerId="Windows Live" clId="Web-{678E7578-62C1-414F-A5D4-1567F3B393D4}" dt="2019-04-29T02:47:11.099" v="3393" actId="20577"/>
          <ac:spMkLst>
            <pc:docMk/>
            <pc:sldMk cId="222634689" sldId="838"/>
            <ac:spMk id="2" creationId="{54C88EF3-58BC-42DE-BB76-6F94031546EC}"/>
          </ac:spMkLst>
        </pc:spChg>
        <pc:spChg chg="mod">
          <ac:chgData name="Guest User" userId="" providerId="Windows Live" clId="Web-{678E7578-62C1-414F-A5D4-1567F3B393D4}" dt="2019-04-29T02:47:38.646" v="3407" actId="20577"/>
          <ac:spMkLst>
            <pc:docMk/>
            <pc:sldMk cId="222634689" sldId="838"/>
            <ac:spMk id="3" creationId="{6E3489DE-0BAE-4069-A26C-E49DFB238082}"/>
          </ac:spMkLst>
        </pc:spChg>
      </pc:sldChg>
      <pc:sldChg chg="modSp new del">
        <pc:chgData name="Guest User" userId="" providerId="Windows Live" clId="Web-{678E7578-62C1-414F-A5D4-1567F3B393D4}" dt="2019-04-29T02:47:03.835" v="3385"/>
        <pc:sldMkLst>
          <pc:docMk/>
          <pc:sldMk cId="2068406664" sldId="838"/>
        </pc:sldMkLst>
        <pc:spChg chg="mod">
          <ac:chgData name="Guest User" userId="" providerId="Windows Live" clId="Web-{678E7578-62C1-414F-A5D4-1567F3B393D4}" dt="2019-04-29T02:42:13.598" v="3369" actId="20577"/>
          <ac:spMkLst>
            <pc:docMk/>
            <pc:sldMk cId="2068406664" sldId="838"/>
            <ac:spMk id="3" creationId="{0B8A8940-0E1F-4982-A91A-EA7E17D3128A}"/>
          </ac:spMkLst>
        </pc:spChg>
      </pc:sldChg>
      <pc:sldChg chg="modSp new">
        <pc:chgData name="Guest User" userId="" providerId="Windows Live" clId="Web-{678E7578-62C1-414F-A5D4-1567F3B393D4}" dt="2019-04-29T02:51:48.772" v="3632" actId="20577"/>
        <pc:sldMkLst>
          <pc:docMk/>
          <pc:sldMk cId="2524489845" sldId="838"/>
        </pc:sldMkLst>
        <pc:spChg chg="mod">
          <ac:chgData name="Guest User" userId="" providerId="Windows Live" clId="Web-{678E7578-62C1-414F-A5D4-1567F3B393D4}" dt="2019-04-29T02:51:48.772" v="3632" actId="20577"/>
          <ac:spMkLst>
            <pc:docMk/>
            <pc:sldMk cId="2524489845" sldId="838"/>
            <ac:spMk id="2" creationId="{B98FA0B6-CB57-4B4B-A1FC-6184AA146366}"/>
          </ac:spMkLst>
        </pc:spChg>
        <pc:spChg chg="mod">
          <ac:chgData name="Guest User" userId="" providerId="Windows Live" clId="Web-{678E7578-62C1-414F-A5D4-1567F3B393D4}" dt="2019-04-29T02:47:48.568" v="3417" actId="20577"/>
          <ac:spMkLst>
            <pc:docMk/>
            <pc:sldMk cId="2524489845" sldId="838"/>
            <ac:spMk id="3" creationId="{DF97B556-2017-458A-B91A-05109901781E}"/>
          </ac:spMkLst>
        </pc:spChg>
      </pc:sldChg>
    </pc:docChg>
  </pc:docChgLst>
  <pc:docChgLst>
    <pc:chgData name="ojus deshmukh" userId="fbabce95b884b51b" providerId="LiveId" clId="{ADF62CE9-AC7E-493D-B949-5C5C8C66C5F3}"/>
    <pc:docChg chg="undo custSel addSld delSld modSld sldOrd">
      <pc:chgData name="ojus deshmukh" userId="fbabce95b884b51b" providerId="LiveId" clId="{ADF62CE9-AC7E-493D-B949-5C5C8C66C5F3}" dt="2019-04-29T17:11:28.522" v="2200" actId="14734"/>
      <pc:docMkLst>
        <pc:docMk/>
      </pc:docMkLst>
      <pc:sldChg chg="addSp delSp modSp">
        <pc:chgData name="ojus deshmukh" userId="fbabce95b884b51b" providerId="LiveId" clId="{ADF62CE9-AC7E-493D-B949-5C5C8C66C5F3}" dt="2019-04-28T21:18:05.564" v="23" actId="20577"/>
        <pc:sldMkLst>
          <pc:docMk/>
          <pc:sldMk cId="2901615498" sldId="801"/>
        </pc:sldMkLst>
        <pc:spChg chg="mod">
          <ac:chgData name="ojus deshmukh" userId="fbabce95b884b51b" providerId="LiveId" clId="{ADF62CE9-AC7E-493D-B949-5C5C8C66C5F3}" dt="2019-04-28T21:18:05.564" v="23" actId="20577"/>
          <ac:spMkLst>
            <pc:docMk/>
            <pc:sldMk cId="2901615498" sldId="801"/>
            <ac:spMk id="2" creationId="{00000000-0000-0000-0000-000000000000}"/>
          </ac:spMkLst>
        </pc:spChg>
        <pc:spChg chg="mod">
          <ac:chgData name="ojus deshmukh" userId="fbabce95b884b51b" providerId="LiveId" clId="{ADF62CE9-AC7E-493D-B949-5C5C8C66C5F3}" dt="2019-04-28T21:17:48.120" v="19" actId="20577"/>
          <ac:spMkLst>
            <pc:docMk/>
            <pc:sldMk cId="2901615498" sldId="801"/>
            <ac:spMk id="3" creationId="{00000000-0000-0000-0000-000000000000}"/>
          </ac:spMkLst>
        </pc:spChg>
        <pc:spChg chg="add del">
          <ac:chgData name="ojus deshmukh" userId="fbabce95b884b51b" providerId="LiveId" clId="{ADF62CE9-AC7E-493D-B949-5C5C8C66C5F3}" dt="2019-04-28T21:17:40.591" v="2"/>
          <ac:spMkLst>
            <pc:docMk/>
            <pc:sldMk cId="2901615498" sldId="801"/>
            <ac:spMk id="4" creationId="{0A54BF89-4DF2-48C9-B5D8-2309F9DB881D}"/>
          </ac:spMkLst>
        </pc:spChg>
      </pc:sldChg>
      <pc:sldChg chg="modSp add">
        <pc:chgData name="ojus deshmukh" userId="fbabce95b884b51b" providerId="LiveId" clId="{ADF62CE9-AC7E-493D-B949-5C5C8C66C5F3}" dt="2019-04-29T04:05:30.009" v="1554" actId="20577"/>
        <pc:sldMkLst>
          <pc:docMk/>
          <pc:sldMk cId="3174366649" sldId="802"/>
        </pc:sldMkLst>
        <pc:spChg chg="mod">
          <ac:chgData name="ojus deshmukh" userId="fbabce95b884b51b" providerId="LiveId" clId="{ADF62CE9-AC7E-493D-B949-5C5C8C66C5F3}" dt="2019-04-29T04:05:30.009" v="1554" actId="20577"/>
          <ac:spMkLst>
            <pc:docMk/>
            <pc:sldMk cId="3174366649" sldId="802"/>
            <ac:spMk id="2" creationId="{3779DFC2-E2AA-478D-AC85-1AA70AB527D4}"/>
          </ac:spMkLst>
        </pc:spChg>
        <pc:spChg chg="mod">
          <ac:chgData name="ojus deshmukh" userId="fbabce95b884b51b" providerId="LiveId" clId="{ADF62CE9-AC7E-493D-B949-5C5C8C66C5F3}" dt="2019-04-28T21:34:21.282" v="41" actId="20577"/>
          <ac:spMkLst>
            <pc:docMk/>
            <pc:sldMk cId="3174366649" sldId="802"/>
            <ac:spMk id="3" creationId="{4CABE29F-E2BB-4B62-B075-58EA8348FB3E}"/>
          </ac:spMkLst>
        </pc:spChg>
      </pc:sldChg>
      <pc:sldChg chg="addSp delSp modSp add modTransition">
        <pc:chgData name="ojus deshmukh" userId="fbabce95b884b51b" providerId="LiveId" clId="{ADF62CE9-AC7E-493D-B949-5C5C8C66C5F3}" dt="2019-04-29T04:08:25.407" v="1558" actId="1076"/>
        <pc:sldMkLst>
          <pc:docMk/>
          <pc:sldMk cId="2727098006" sldId="805"/>
        </pc:sldMkLst>
        <pc:spChg chg="del">
          <ac:chgData name="ojus deshmukh" userId="fbabce95b884b51b" providerId="LiveId" clId="{ADF62CE9-AC7E-493D-B949-5C5C8C66C5F3}" dt="2019-04-28T21:35:14.145" v="128" actId="478"/>
          <ac:spMkLst>
            <pc:docMk/>
            <pc:sldMk cId="2727098006" sldId="805"/>
            <ac:spMk id="2" creationId="{7C142A56-560C-4517-8004-F8BCA1976A3D}"/>
          </ac:spMkLst>
        </pc:spChg>
        <pc:spChg chg="del">
          <ac:chgData name="ojus deshmukh" userId="fbabce95b884b51b" providerId="LiveId" clId="{ADF62CE9-AC7E-493D-B949-5C5C8C66C5F3}" dt="2019-04-28T21:35:16.396" v="129" actId="478"/>
          <ac:spMkLst>
            <pc:docMk/>
            <pc:sldMk cId="2727098006" sldId="805"/>
            <ac:spMk id="3" creationId="{E1F2EA5A-1226-4B08-8FF1-D256A0BAF372}"/>
          </ac:spMkLst>
        </pc:spChg>
        <pc:picChg chg="add mod">
          <ac:chgData name="ojus deshmukh" userId="fbabce95b884b51b" providerId="LiveId" clId="{ADF62CE9-AC7E-493D-B949-5C5C8C66C5F3}" dt="2019-04-29T04:08:25.407" v="1558" actId="1076"/>
          <ac:picMkLst>
            <pc:docMk/>
            <pc:sldMk cId="2727098006" sldId="805"/>
            <ac:picMk id="5" creationId="{2A6DE5A7-F066-44A5-B4D3-568BE5CED82E}"/>
          </ac:picMkLst>
        </pc:picChg>
        <pc:picChg chg="add del mod">
          <ac:chgData name="ojus deshmukh" userId="fbabce95b884b51b" providerId="LiveId" clId="{ADF62CE9-AC7E-493D-B949-5C5C8C66C5F3}" dt="2019-04-29T04:08:14.200" v="1555" actId="478"/>
          <ac:picMkLst>
            <pc:docMk/>
            <pc:sldMk cId="2727098006" sldId="805"/>
            <ac:picMk id="1026" creationId="{062F9661-8886-44FB-AF4D-A5DF78054C1C}"/>
          </ac:picMkLst>
        </pc:picChg>
      </pc:sldChg>
      <pc:sldChg chg="add del">
        <pc:chgData name="ojus deshmukh" userId="fbabce95b884b51b" providerId="LiveId" clId="{ADF62CE9-AC7E-493D-B949-5C5C8C66C5F3}" dt="2019-04-28T21:36:23.747" v="134" actId="2696"/>
        <pc:sldMkLst>
          <pc:docMk/>
          <pc:sldMk cId="1955371683" sldId="806"/>
        </pc:sldMkLst>
      </pc:sldChg>
      <pc:sldChg chg="addSp delSp modSp add">
        <pc:chgData name="ojus deshmukh" userId="fbabce95b884b51b" providerId="LiveId" clId="{ADF62CE9-AC7E-493D-B949-5C5C8C66C5F3}" dt="2019-04-28T21:36:53.311" v="164" actId="20577"/>
        <pc:sldMkLst>
          <pc:docMk/>
          <pc:sldMk cId="3481470417" sldId="807"/>
        </pc:sldMkLst>
        <pc:spChg chg="del">
          <ac:chgData name="ojus deshmukh" userId="fbabce95b884b51b" providerId="LiveId" clId="{ADF62CE9-AC7E-493D-B949-5C5C8C66C5F3}" dt="2019-04-28T21:36:36.791" v="138" actId="478"/>
          <ac:spMkLst>
            <pc:docMk/>
            <pc:sldMk cId="3481470417" sldId="807"/>
            <ac:spMk id="2" creationId="{F5898B9E-B6D7-49BE-B235-17B35D6D63C8}"/>
          </ac:spMkLst>
        </pc:spChg>
        <pc:spChg chg="del mod">
          <ac:chgData name="ojus deshmukh" userId="fbabce95b884b51b" providerId="LiveId" clId="{ADF62CE9-AC7E-493D-B949-5C5C8C66C5F3}" dt="2019-04-28T21:36:43.239" v="140" actId="478"/>
          <ac:spMkLst>
            <pc:docMk/>
            <pc:sldMk cId="3481470417" sldId="807"/>
            <ac:spMk id="3" creationId="{0D332200-CA41-469E-BEF6-12AF76040A32}"/>
          </ac:spMkLst>
        </pc:spChg>
        <pc:spChg chg="mod">
          <ac:chgData name="ojus deshmukh" userId="fbabce95b884b51b" providerId="LiveId" clId="{ADF62CE9-AC7E-493D-B949-5C5C8C66C5F3}" dt="2019-04-28T21:36:53.311" v="164" actId="20577"/>
          <ac:spMkLst>
            <pc:docMk/>
            <pc:sldMk cId="3481470417" sldId="807"/>
            <ac:spMk id="4" creationId="{9E088238-CCE6-4829-B4F1-C8DAD97349E8}"/>
          </ac:spMkLst>
        </pc:spChg>
        <pc:picChg chg="add mod">
          <ac:chgData name="ojus deshmukh" userId="fbabce95b884b51b" providerId="LiveId" clId="{ADF62CE9-AC7E-493D-B949-5C5C8C66C5F3}" dt="2019-04-28T21:36:48.727" v="142" actId="1076"/>
          <ac:picMkLst>
            <pc:docMk/>
            <pc:sldMk cId="3481470417" sldId="807"/>
            <ac:picMk id="6" creationId="{6C366F82-DCE0-4C25-8558-77D9E3B0AD32}"/>
          </ac:picMkLst>
        </pc:picChg>
      </pc:sldChg>
      <pc:sldChg chg="addSp delSp modSp add">
        <pc:chgData name="ojus deshmukh" userId="fbabce95b884b51b" providerId="LiveId" clId="{ADF62CE9-AC7E-493D-B949-5C5C8C66C5F3}" dt="2019-04-28T21:37:48.798" v="198" actId="167"/>
        <pc:sldMkLst>
          <pc:docMk/>
          <pc:sldMk cId="2743668038" sldId="808"/>
        </pc:sldMkLst>
        <pc:spChg chg="del">
          <ac:chgData name="ojus deshmukh" userId="fbabce95b884b51b" providerId="LiveId" clId="{ADF62CE9-AC7E-493D-B949-5C5C8C66C5F3}" dt="2019-04-28T21:37:08.034" v="169" actId="478"/>
          <ac:spMkLst>
            <pc:docMk/>
            <pc:sldMk cId="2743668038" sldId="808"/>
            <ac:spMk id="2" creationId="{AF8BC190-9FF2-4D7B-AEBA-00F612A073B9}"/>
          </ac:spMkLst>
        </pc:spChg>
        <pc:spChg chg="del">
          <ac:chgData name="ojus deshmukh" userId="fbabce95b884b51b" providerId="LiveId" clId="{ADF62CE9-AC7E-493D-B949-5C5C8C66C5F3}" dt="2019-04-28T21:37:06.499" v="168" actId="478"/>
          <ac:spMkLst>
            <pc:docMk/>
            <pc:sldMk cId="2743668038" sldId="808"/>
            <ac:spMk id="3" creationId="{FF30083B-80A1-4AB4-9FD7-8BE2F9970D04}"/>
          </ac:spMkLst>
        </pc:spChg>
        <pc:spChg chg="add del mod">
          <ac:chgData name="ojus deshmukh" userId="fbabce95b884b51b" providerId="LiveId" clId="{ADF62CE9-AC7E-493D-B949-5C5C8C66C5F3}" dt="2019-04-28T21:37:33.469" v="196" actId="20577"/>
          <ac:spMkLst>
            <pc:docMk/>
            <pc:sldMk cId="2743668038" sldId="808"/>
            <ac:spMk id="4" creationId="{D9C71802-F0E7-4042-A739-2F4CA9058148}"/>
          </ac:spMkLst>
        </pc:spChg>
        <pc:picChg chg="add mod ord">
          <ac:chgData name="ojus deshmukh" userId="fbabce95b884b51b" providerId="LiveId" clId="{ADF62CE9-AC7E-493D-B949-5C5C8C66C5F3}" dt="2019-04-28T21:37:48.798" v="198" actId="167"/>
          <ac:picMkLst>
            <pc:docMk/>
            <pc:sldMk cId="2743668038" sldId="808"/>
            <ac:picMk id="6" creationId="{04C619D3-6365-49F2-85D8-7144D61B301B}"/>
          </ac:picMkLst>
        </pc:picChg>
      </pc:sldChg>
      <pc:sldChg chg="addSp delSp modSp add">
        <pc:chgData name="ojus deshmukh" userId="fbabce95b884b51b" providerId="LiveId" clId="{ADF62CE9-AC7E-493D-B949-5C5C8C66C5F3}" dt="2019-04-28T21:57:43.872" v="221" actId="14100"/>
        <pc:sldMkLst>
          <pc:docMk/>
          <pc:sldMk cId="4085172854" sldId="809"/>
        </pc:sldMkLst>
        <pc:spChg chg="del">
          <ac:chgData name="ojus deshmukh" userId="fbabce95b884b51b" providerId="LiveId" clId="{ADF62CE9-AC7E-493D-B949-5C5C8C66C5F3}" dt="2019-04-28T21:57:22.788" v="201" actId="478"/>
          <ac:spMkLst>
            <pc:docMk/>
            <pc:sldMk cId="4085172854" sldId="809"/>
            <ac:spMk id="2" creationId="{FA364D01-418A-4C6D-8F87-F9E2C59DD420}"/>
          </ac:spMkLst>
        </pc:spChg>
        <pc:spChg chg="del">
          <ac:chgData name="ojus deshmukh" userId="fbabce95b884b51b" providerId="LiveId" clId="{ADF62CE9-AC7E-493D-B949-5C5C8C66C5F3}" dt="2019-04-28T21:57:21.617" v="200" actId="478"/>
          <ac:spMkLst>
            <pc:docMk/>
            <pc:sldMk cId="4085172854" sldId="809"/>
            <ac:spMk id="3" creationId="{7ED14093-C86B-4D3A-B7D7-B6E8BC60F682}"/>
          </ac:spMkLst>
        </pc:spChg>
        <pc:spChg chg="mod">
          <ac:chgData name="ojus deshmukh" userId="fbabce95b884b51b" providerId="LiveId" clId="{ADF62CE9-AC7E-493D-B949-5C5C8C66C5F3}" dt="2019-04-28T21:57:35.568" v="220" actId="20577"/>
          <ac:spMkLst>
            <pc:docMk/>
            <pc:sldMk cId="4085172854" sldId="809"/>
            <ac:spMk id="4" creationId="{B8A2E1BB-7823-4810-9E8B-3C7AE923323B}"/>
          </ac:spMkLst>
        </pc:spChg>
        <pc:picChg chg="add mod">
          <ac:chgData name="ojus deshmukh" userId="fbabce95b884b51b" providerId="LiveId" clId="{ADF62CE9-AC7E-493D-B949-5C5C8C66C5F3}" dt="2019-04-28T21:57:43.872" v="221" actId="14100"/>
          <ac:picMkLst>
            <pc:docMk/>
            <pc:sldMk cId="4085172854" sldId="809"/>
            <ac:picMk id="2050" creationId="{FA20EB15-CA7D-4679-85BD-C35D913DD1BF}"/>
          </ac:picMkLst>
        </pc:picChg>
      </pc:sldChg>
      <pc:sldChg chg="addSp delSp modSp add">
        <pc:chgData name="ojus deshmukh" userId="fbabce95b884b51b" providerId="LiveId" clId="{ADF62CE9-AC7E-493D-B949-5C5C8C66C5F3}" dt="2019-04-28T22:00:59.268" v="462" actId="20577"/>
        <pc:sldMkLst>
          <pc:docMk/>
          <pc:sldMk cId="4283879770" sldId="811"/>
        </pc:sldMkLst>
        <pc:spChg chg="del">
          <ac:chgData name="ojus deshmukh" userId="fbabce95b884b51b" providerId="LiveId" clId="{ADF62CE9-AC7E-493D-B949-5C5C8C66C5F3}" dt="2019-04-28T21:59:26.236" v="315"/>
          <ac:spMkLst>
            <pc:docMk/>
            <pc:sldMk cId="4283879770" sldId="811"/>
            <ac:spMk id="2" creationId="{CEC43B50-F27F-4CB4-B7EE-9991D17DF1E9}"/>
          </ac:spMkLst>
        </pc:spChg>
        <pc:spChg chg="mod">
          <ac:chgData name="ojus deshmukh" userId="fbabce95b884b51b" providerId="LiveId" clId="{ADF62CE9-AC7E-493D-B949-5C5C8C66C5F3}" dt="2019-04-28T22:00:06.715" v="409" actId="20577"/>
          <ac:spMkLst>
            <pc:docMk/>
            <pc:sldMk cId="4283879770" sldId="811"/>
            <ac:spMk id="3" creationId="{46988BEC-A373-4486-9EA6-81F3A85EA900}"/>
          </ac:spMkLst>
        </pc:spChg>
        <pc:spChg chg="mod">
          <ac:chgData name="ojus deshmukh" userId="fbabce95b884b51b" providerId="LiveId" clId="{ADF62CE9-AC7E-493D-B949-5C5C8C66C5F3}" dt="2019-04-28T22:00:59.268" v="462" actId="20577"/>
          <ac:spMkLst>
            <pc:docMk/>
            <pc:sldMk cId="4283879770" sldId="811"/>
            <ac:spMk id="4" creationId="{8CAC2832-F647-45E1-B466-BC32E60874C6}"/>
          </ac:spMkLst>
        </pc:spChg>
        <pc:picChg chg="add mod">
          <ac:chgData name="ojus deshmukh" userId="fbabce95b884b51b" providerId="LiveId" clId="{ADF62CE9-AC7E-493D-B949-5C5C8C66C5F3}" dt="2019-04-28T21:59:38.272" v="320" actId="1076"/>
          <ac:picMkLst>
            <pc:docMk/>
            <pc:sldMk cId="4283879770" sldId="811"/>
            <ac:picMk id="3074" creationId="{DDF91A2C-8967-47FB-98EA-73629FC57EB1}"/>
          </ac:picMkLst>
        </pc:picChg>
      </pc:sldChg>
      <pc:sldChg chg="addSp delSp modSp add">
        <pc:chgData name="ojus deshmukh" userId="fbabce95b884b51b" providerId="LiveId" clId="{ADF62CE9-AC7E-493D-B949-5C5C8C66C5F3}" dt="2019-04-28T22:01:45.895" v="576" actId="20577"/>
        <pc:sldMkLst>
          <pc:docMk/>
          <pc:sldMk cId="2221731176" sldId="812"/>
        </pc:sldMkLst>
        <pc:spChg chg="del">
          <ac:chgData name="ojus deshmukh" userId="fbabce95b884b51b" providerId="LiveId" clId="{ADF62CE9-AC7E-493D-B949-5C5C8C66C5F3}" dt="2019-04-28T22:00:22.422" v="415"/>
          <ac:spMkLst>
            <pc:docMk/>
            <pc:sldMk cId="2221731176" sldId="812"/>
            <ac:spMk id="2" creationId="{E1AA5127-0BF4-4D98-9BC6-672C7F3AA105}"/>
          </ac:spMkLst>
        </pc:spChg>
        <pc:spChg chg="mod">
          <ac:chgData name="ojus deshmukh" userId="fbabce95b884b51b" providerId="LiveId" clId="{ADF62CE9-AC7E-493D-B949-5C5C8C66C5F3}" dt="2019-04-28T22:01:45.895" v="576" actId="20577"/>
          <ac:spMkLst>
            <pc:docMk/>
            <pc:sldMk cId="2221731176" sldId="812"/>
            <ac:spMk id="3" creationId="{169B588D-71D2-44DD-B7EF-1142F49C2B06}"/>
          </ac:spMkLst>
        </pc:spChg>
        <pc:spChg chg="mod">
          <ac:chgData name="ojus deshmukh" userId="fbabce95b884b51b" providerId="LiveId" clId="{ADF62CE9-AC7E-493D-B949-5C5C8C66C5F3}" dt="2019-04-28T22:01:08.312" v="487" actId="20577"/>
          <ac:spMkLst>
            <pc:docMk/>
            <pc:sldMk cId="2221731176" sldId="812"/>
            <ac:spMk id="4" creationId="{74E71905-68D6-401C-9F82-963012CBAF2E}"/>
          </ac:spMkLst>
        </pc:spChg>
        <pc:picChg chg="add del">
          <ac:chgData name="ojus deshmukh" userId="fbabce95b884b51b" providerId="LiveId" clId="{ADF62CE9-AC7E-493D-B949-5C5C8C66C5F3}" dt="2019-04-28T22:00:19.248" v="414" actId="478"/>
          <ac:picMkLst>
            <pc:docMk/>
            <pc:sldMk cId="2221731176" sldId="812"/>
            <ac:picMk id="4098" creationId="{5F552F33-E521-42A9-8C90-ACD5ED8B7405}"/>
          </ac:picMkLst>
        </pc:picChg>
        <pc:picChg chg="add">
          <ac:chgData name="ojus deshmukh" userId="fbabce95b884b51b" providerId="LiveId" clId="{ADF62CE9-AC7E-493D-B949-5C5C8C66C5F3}" dt="2019-04-28T22:00:22.422" v="415"/>
          <ac:picMkLst>
            <pc:docMk/>
            <pc:sldMk cId="2221731176" sldId="812"/>
            <ac:picMk id="4100" creationId="{5C3C70F8-7DE8-46C4-9E77-9FC3B7BC514A}"/>
          </ac:picMkLst>
        </pc:picChg>
      </pc:sldChg>
      <pc:sldChg chg="addSp delSp modSp add">
        <pc:chgData name="ojus deshmukh" userId="fbabce95b884b51b" providerId="LiveId" clId="{ADF62CE9-AC7E-493D-B949-5C5C8C66C5F3}" dt="2019-04-28T22:18:11.947" v="1071" actId="20577"/>
        <pc:sldMkLst>
          <pc:docMk/>
          <pc:sldMk cId="2514038313" sldId="813"/>
        </pc:sldMkLst>
        <pc:spChg chg="del">
          <ac:chgData name="ojus deshmukh" userId="fbabce95b884b51b" providerId="LiveId" clId="{ADF62CE9-AC7E-493D-B949-5C5C8C66C5F3}" dt="2019-04-28T22:17:23.232" v="972"/>
          <ac:spMkLst>
            <pc:docMk/>
            <pc:sldMk cId="2514038313" sldId="813"/>
            <ac:spMk id="2" creationId="{2D65CD1F-F42C-440E-BC4B-EBA2403E2720}"/>
          </ac:spMkLst>
        </pc:spChg>
        <pc:spChg chg="mod">
          <ac:chgData name="ojus deshmukh" userId="fbabce95b884b51b" providerId="LiveId" clId="{ADF62CE9-AC7E-493D-B949-5C5C8C66C5F3}" dt="2019-04-28T22:18:11.947" v="1071" actId="20577"/>
          <ac:spMkLst>
            <pc:docMk/>
            <pc:sldMk cId="2514038313" sldId="813"/>
            <ac:spMk id="3" creationId="{86C7E214-D378-4E7E-8E62-886E7BE13E57}"/>
          </ac:spMkLst>
        </pc:spChg>
        <pc:spChg chg="mod">
          <ac:chgData name="ojus deshmukh" userId="fbabce95b884b51b" providerId="LiveId" clId="{ADF62CE9-AC7E-493D-B949-5C5C8C66C5F3}" dt="2019-04-28T22:16:57.343" v="969" actId="20577"/>
          <ac:spMkLst>
            <pc:docMk/>
            <pc:sldMk cId="2514038313" sldId="813"/>
            <ac:spMk id="4" creationId="{48BE17C6-DCC4-4691-87B8-138AC320ECF0}"/>
          </ac:spMkLst>
        </pc:spChg>
        <pc:picChg chg="add del">
          <ac:chgData name="ojus deshmukh" userId="fbabce95b884b51b" providerId="LiveId" clId="{ADF62CE9-AC7E-493D-B949-5C5C8C66C5F3}" dt="2019-04-28T22:17:20.609" v="971"/>
          <ac:picMkLst>
            <pc:docMk/>
            <pc:sldMk cId="2514038313" sldId="813"/>
            <ac:picMk id="6" creationId="{71DD50BA-9469-42E1-BEE8-27035E8264EF}"/>
          </ac:picMkLst>
        </pc:picChg>
        <pc:picChg chg="add mod">
          <ac:chgData name="ojus deshmukh" userId="fbabce95b884b51b" providerId="LiveId" clId="{ADF62CE9-AC7E-493D-B949-5C5C8C66C5F3}" dt="2019-04-28T22:17:23.232" v="972"/>
          <ac:picMkLst>
            <pc:docMk/>
            <pc:sldMk cId="2514038313" sldId="813"/>
            <ac:picMk id="7" creationId="{141BBCA4-EC9C-4AED-B95D-8E9A7925066A}"/>
          </ac:picMkLst>
        </pc:picChg>
      </pc:sldChg>
      <pc:sldChg chg="addSp delSp modSp add ord">
        <pc:chgData name="ojus deshmukh" userId="fbabce95b884b51b" providerId="LiveId" clId="{ADF62CE9-AC7E-493D-B949-5C5C8C66C5F3}" dt="2019-04-28T22:00:33.910" v="440" actId="20577"/>
        <pc:sldMkLst>
          <pc:docMk/>
          <pc:sldMk cId="1264881609" sldId="814"/>
        </pc:sldMkLst>
        <pc:spChg chg="del">
          <ac:chgData name="ojus deshmukh" userId="fbabce95b884b51b" providerId="LiveId" clId="{ADF62CE9-AC7E-493D-B949-5C5C8C66C5F3}" dt="2019-04-28T21:58:18.702" v="226"/>
          <ac:spMkLst>
            <pc:docMk/>
            <pc:sldMk cId="1264881609" sldId="814"/>
            <ac:spMk id="2" creationId="{EBC9CF1E-772E-446B-A3A2-569DB61782E3}"/>
          </ac:spMkLst>
        </pc:spChg>
        <pc:spChg chg="mod">
          <ac:chgData name="ojus deshmukh" userId="fbabce95b884b51b" providerId="LiveId" clId="{ADF62CE9-AC7E-493D-B949-5C5C8C66C5F3}" dt="2019-04-28T22:00:12.754" v="412" actId="20577"/>
          <ac:spMkLst>
            <pc:docMk/>
            <pc:sldMk cId="1264881609" sldId="814"/>
            <ac:spMk id="3" creationId="{36A27B08-BB08-4642-B2B9-BD2F6A6EF576}"/>
          </ac:spMkLst>
        </pc:spChg>
        <pc:spChg chg="mod">
          <ac:chgData name="ojus deshmukh" userId="fbabce95b884b51b" providerId="LiveId" clId="{ADF62CE9-AC7E-493D-B949-5C5C8C66C5F3}" dt="2019-04-28T22:00:33.910" v="440" actId="20577"/>
          <ac:spMkLst>
            <pc:docMk/>
            <pc:sldMk cId="1264881609" sldId="814"/>
            <ac:spMk id="4" creationId="{8A74B4F7-EBA8-4890-BC49-7CB77DE7A53C}"/>
          </ac:spMkLst>
        </pc:spChg>
        <pc:picChg chg="add mod">
          <ac:chgData name="ojus deshmukh" userId="fbabce95b884b51b" providerId="LiveId" clId="{ADF62CE9-AC7E-493D-B949-5C5C8C66C5F3}" dt="2019-04-28T21:58:18.702" v="226"/>
          <ac:picMkLst>
            <pc:docMk/>
            <pc:sldMk cId="1264881609" sldId="814"/>
            <ac:picMk id="6" creationId="{F1CDACF5-A6A7-46DB-A2B8-FE20E73A9963}"/>
          </ac:picMkLst>
        </pc:picChg>
      </pc:sldChg>
      <pc:sldChg chg="addSp delSp modSp add ord">
        <pc:chgData name="ojus deshmukh" userId="fbabce95b884b51b" providerId="LiveId" clId="{ADF62CE9-AC7E-493D-B949-5C5C8C66C5F3}" dt="2019-04-29T17:11:28.522" v="2200" actId="14734"/>
        <pc:sldMkLst>
          <pc:docMk/>
          <pc:sldMk cId="934663885" sldId="815"/>
        </pc:sldMkLst>
        <pc:spChg chg="mod">
          <ac:chgData name="ojus deshmukh" userId="fbabce95b884b51b" providerId="LiveId" clId="{ADF62CE9-AC7E-493D-B949-5C5C8C66C5F3}" dt="2019-04-28T22:16:40.498" v="937" actId="20577"/>
          <ac:spMkLst>
            <pc:docMk/>
            <pc:sldMk cId="934663885" sldId="815"/>
            <ac:spMk id="2" creationId="{DD048D40-3C0F-481B-8417-49C459F48DE5}"/>
          </ac:spMkLst>
        </pc:spChg>
        <pc:spChg chg="del">
          <ac:chgData name="ojus deshmukh" userId="fbabce95b884b51b" providerId="LiveId" clId="{ADF62CE9-AC7E-493D-B949-5C5C8C66C5F3}" dt="2019-04-28T22:03:22.674" v="580" actId="478"/>
          <ac:spMkLst>
            <pc:docMk/>
            <pc:sldMk cId="934663885" sldId="815"/>
            <ac:spMk id="3" creationId="{8C78B623-6A25-4B2B-9BC0-279D79F79C8E}"/>
          </ac:spMkLst>
        </pc:spChg>
        <pc:graphicFrameChg chg="add mod modGraphic">
          <ac:chgData name="ojus deshmukh" userId="fbabce95b884b51b" providerId="LiveId" clId="{ADF62CE9-AC7E-493D-B949-5C5C8C66C5F3}" dt="2019-04-29T17:11:28.522" v="2200" actId="14734"/>
          <ac:graphicFrameMkLst>
            <pc:docMk/>
            <pc:sldMk cId="934663885" sldId="815"/>
            <ac:graphicFrameMk id="5" creationId="{DFBCE5D7-9CD4-41AD-BE5A-240A50A6E643}"/>
          </ac:graphicFrameMkLst>
        </pc:graphicFrameChg>
      </pc:sldChg>
      <pc:sldChg chg="addSp modSp add del">
        <pc:chgData name="ojus deshmukh" userId="fbabce95b884b51b" providerId="LiveId" clId="{ADF62CE9-AC7E-493D-B949-5C5C8C66C5F3}" dt="2019-04-29T03:07:10.153" v="1079" actId="2696"/>
        <pc:sldMkLst>
          <pc:docMk/>
          <pc:sldMk cId="2791128338" sldId="839"/>
        </pc:sldMkLst>
        <pc:spChg chg="mod">
          <ac:chgData name="ojus deshmukh" userId="fbabce95b884b51b" providerId="LiveId" clId="{ADF62CE9-AC7E-493D-B949-5C5C8C66C5F3}" dt="2019-04-29T03:05:22.941" v="1075" actId="20577"/>
          <ac:spMkLst>
            <pc:docMk/>
            <pc:sldMk cId="2791128338" sldId="839"/>
            <ac:spMk id="2" creationId="{0254D0BB-4B4C-4B20-9503-6BC9FFF0C7EC}"/>
          </ac:spMkLst>
        </pc:spChg>
        <pc:picChg chg="add mod">
          <ac:chgData name="ojus deshmukh" userId="fbabce95b884b51b" providerId="LiveId" clId="{ADF62CE9-AC7E-493D-B949-5C5C8C66C5F3}" dt="2019-04-29T03:06:49.489" v="1077" actId="1076"/>
          <ac:picMkLst>
            <pc:docMk/>
            <pc:sldMk cId="2791128338" sldId="839"/>
            <ac:picMk id="5" creationId="{2C97280F-2D3F-4945-96E3-5319717C4DFD}"/>
          </ac:picMkLst>
        </pc:picChg>
      </pc:sldChg>
      <pc:sldChg chg="addSp delSp modSp add">
        <pc:chgData name="ojus deshmukh" userId="fbabce95b884b51b" providerId="LiveId" clId="{ADF62CE9-AC7E-493D-B949-5C5C8C66C5F3}" dt="2019-04-29T03:23:46.625" v="1205" actId="20577"/>
        <pc:sldMkLst>
          <pc:docMk/>
          <pc:sldMk cId="1900361512" sldId="840"/>
        </pc:sldMkLst>
        <pc:spChg chg="del">
          <ac:chgData name="ojus deshmukh" userId="fbabce95b884b51b" providerId="LiveId" clId="{ADF62CE9-AC7E-493D-B949-5C5C8C66C5F3}" dt="2019-04-29T03:07:41.628" v="1084"/>
          <ac:spMkLst>
            <pc:docMk/>
            <pc:sldMk cId="1900361512" sldId="840"/>
            <ac:spMk id="2" creationId="{AD9A2B7E-8043-48E5-8205-788E8083755E}"/>
          </ac:spMkLst>
        </pc:spChg>
        <pc:spChg chg="mod">
          <ac:chgData name="ojus deshmukh" userId="fbabce95b884b51b" providerId="LiveId" clId="{ADF62CE9-AC7E-493D-B949-5C5C8C66C5F3}" dt="2019-04-29T03:23:46.625" v="1205" actId="20577"/>
          <ac:spMkLst>
            <pc:docMk/>
            <pc:sldMk cId="1900361512" sldId="840"/>
            <ac:spMk id="3" creationId="{F8C129A2-11B6-4332-829B-B54F61509793}"/>
          </ac:spMkLst>
        </pc:spChg>
        <pc:picChg chg="add mod">
          <ac:chgData name="ojus deshmukh" userId="fbabce95b884b51b" providerId="LiveId" clId="{ADF62CE9-AC7E-493D-B949-5C5C8C66C5F3}" dt="2019-04-29T03:07:41.628" v="1084"/>
          <ac:picMkLst>
            <pc:docMk/>
            <pc:sldMk cId="1900361512" sldId="840"/>
            <ac:picMk id="5" creationId="{F799DEF3-5AB5-4E38-9431-3ED3600F482A}"/>
          </ac:picMkLst>
        </pc:picChg>
      </pc:sldChg>
      <pc:sldChg chg="addSp delSp modSp add ord">
        <pc:chgData name="ojus deshmukh" userId="fbabce95b884b51b" providerId="LiveId" clId="{ADF62CE9-AC7E-493D-B949-5C5C8C66C5F3}" dt="2019-04-29T03:23:44.485" v="1204" actId="20577"/>
        <pc:sldMkLst>
          <pc:docMk/>
          <pc:sldMk cId="1463802539" sldId="841"/>
        </pc:sldMkLst>
        <pc:spChg chg="del">
          <ac:chgData name="ojus deshmukh" userId="fbabce95b884b51b" providerId="LiveId" clId="{ADF62CE9-AC7E-493D-B949-5C5C8C66C5F3}" dt="2019-04-29T03:07:17.335" v="1081"/>
          <ac:spMkLst>
            <pc:docMk/>
            <pc:sldMk cId="1463802539" sldId="841"/>
            <ac:spMk id="2" creationId="{BF2B3C6F-5D6B-4DEA-B2DA-07D0A6B29008}"/>
          </ac:spMkLst>
        </pc:spChg>
        <pc:spChg chg="mod">
          <ac:chgData name="ojus deshmukh" userId="fbabce95b884b51b" providerId="LiveId" clId="{ADF62CE9-AC7E-493D-B949-5C5C8C66C5F3}" dt="2019-04-29T03:23:44.485" v="1204" actId="20577"/>
          <ac:spMkLst>
            <pc:docMk/>
            <pc:sldMk cId="1463802539" sldId="841"/>
            <ac:spMk id="3" creationId="{0CC43843-B266-41FE-8D5D-9D1633B1AEFF}"/>
          </ac:spMkLst>
        </pc:spChg>
        <pc:spChg chg="add del mod">
          <ac:chgData name="ojus deshmukh" userId="fbabce95b884b51b" providerId="LiveId" clId="{ADF62CE9-AC7E-493D-B949-5C5C8C66C5F3}" dt="2019-04-29T03:10:40.778" v="1097"/>
          <ac:spMkLst>
            <pc:docMk/>
            <pc:sldMk cId="1463802539" sldId="841"/>
            <ac:spMk id="5" creationId="{66AA97F2-4DB5-4A8A-BA58-29BC1AD5D2CA}"/>
          </ac:spMkLst>
        </pc:spChg>
        <pc:picChg chg="add del mod">
          <ac:chgData name="ojus deshmukh" userId="fbabce95b884b51b" providerId="LiveId" clId="{ADF62CE9-AC7E-493D-B949-5C5C8C66C5F3}" dt="2019-04-29T03:08:22.353" v="1094" actId="478"/>
          <ac:picMkLst>
            <pc:docMk/>
            <pc:sldMk cId="1463802539" sldId="841"/>
            <ac:picMk id="5122" creationId="{2811F7AC-4B49-45CD-BD77-38891A4002E8}"/>
          </ac:picMkLst>
        </pc:picChg>
        <pc:picChg chg="add del">
          <ac:chgData name="ojus deshmukh" userId="fbabce95b884b51b" providerId="LiveId" clId="{ADF62CE9-AC7E-493D-B949-5C5C8C66C5F3}" dt="2019-04-29T03:10:38.079" v="1096" actId="478"/>
          <ac:picMkLst>
            <pc:docMk/>
            <pc:sldMk cId="1463802539" sldId="841"/>
            <ac:picMk id="5124" creationId="{13E358BA-A52E-4D36-B772-6B302DF5DC6A}"/>
          </ac:picMkLst>
        </pc:picChg>
        <pc:picChg chg="add mod">
          <ac:chgData name="ojus deshmukh" userId="fbabce95b884b51b" providerId="LiveId" clId="{ADF62CE9-AC7E-493D-B949-5C5C8C66C5F3}" dt="2019-04-29T03:11:37.222" v="1117" actId="688"/>
          <ac:picMkLst>
            <pc:docMk/>
            <pc:sldMk cId="1463802539" sldId="841"/>
            <ac:picMk id="5126" creationId="{D59D991E-96BC-41BA-9AB3-40A7EAFF9F33}"/>
          </ac:picMkLst>
        </pc:picChg>
      </pc:sldChg>
      <pc:sldChg chg="addSp delSp modSp add ord">
        <pc:chgData name="ojus deshmukh" userId="fbabce95b884b51b" providerId="LiveId" clId="{ADF62CE9-AC7E-493D-B949-5C5C8C66C5F3}" dt="2019-04-29T03:23:54.694" v="1222" actId="20577"/>
        <pc:sldMkLst>
          <pc:docMk/>
          <pc:sldMk cId="440282635" sldId="842"/>
        </pc:sldMkLst>
        <pc:spChg chg="del">
          <ac:chgData name="ojus deshmukh" userId="fbabce95b884b51b" providerId="LiveId" clId="{ADF62CE9-AC7E-493D-B949-5C5C8C66C5F3}" dt="2019-04-29T03:15:37.510" v="1165"/>
          <ac:spMkLst>
            <pc:docMk/>
            <pc:sldMk cId="440282635" sldId="842"/>
            <ac:spMk id="2" creationId="{0F78D3A2-3CBE-4D2A-B693-BFAE80970396}"/>
          </ac:spMkLst>
        </pc:spChg>
        <pc:spChg chg="mod">
          <ac:chgData name="ojus deshmukh" userId="fbabce95b884b51b" providerId="LiveId" clId="{ADF62CE9-AC7E-493D-B949-5C5C8C66C5F3}" dt="2019-04-29T03:23:54.694" v="1222" actId="20577"/>
          <ac:spMkLst>
            <pc:docMk/>
            <pc:sldMk cId="440282635" sldId="842"/>
            <ac:spMk id="3" creationId="{22EDABBC-91FD-46FD-A472-046F170E1854}"/>
          </ac:spMkLst>
        </pc:spChg>
        <pc:picChg chg="add mod">
          <ac:chgData name="ojus deshmukh" userId="fbabce95b884b51b" providerId="LiveId" clId="{ADF62CE9-AC7E-493D-B949-5C5C8C66C5F3}" dt="2019-04-29T03:18:07.122" v="1178" actId="14100"/>
          <ac:picMkLst>
            <pc:docMk/>
            <pc:sldMk cId="440282635" sldId="842"/>
            <ac:picMk id="6146" creationId="{CBEB159E-C26D-41D1-BAED-0394F8319877}"/>
          </ac:picMkLst>
        </pc:picChg>
      </pc:sldChg>
      <pc:sldChg chg="addSp delSp modSp add">
        <pc:chgData name="ojus deshmukh" userId="fbabce95b884b51b" providerId="LiveId" clId="{ADF62CE9-AC7E-493D-B949-5C5C8C66C5F3}" dt="2019-04-29T03:23:50.537" v="1214" actId="20577"/>
        <pc:sldMkLst>
          <pc:docMk/>
          <pc:sldMk cId="3450722701" sldId="843"/>
        </pc:sldMkLst>
        <pc:spChg chg="del">
          <ac:chgData name="ojus deshmukh" userId="fbabce95b884b51b" providerId="LiveId" clId="{ADF62CE9-AC7E-493D-B949-5C5C8C66C5F3}" dt="2019-04-29T03:16:22.066" v="1168"/>
          <ac:spMkLst>
            <pc:docMk/>
            <pc:sldMk cId="3450722701" sldId="843"/>
            <ac:spMk id="2" creationId="{C06BF86B-8AD9-4297-99C9-B8981E93854B}"/>
          </ac:spMkLst>
        </pc:spChg>
        <pc:spChg chg="mod">
          <ac:chgData name="ojus deshmukh" userId="fbabce95b884b51b" providerId="LiveId" clId="{ADF62CE9-AC7E-493D-B949-5C5C8C66C5F3}" dt="2019-04-29T03:23:50.537" v="1214" actId="20577"/>
          <ac:spMkLst>
            <pc:docMk/>
            <pc:sldMk cId="3450722701" sldId="843"/>
            <ac:spMk id="3" creationId="{98984F30-3B92-433F-9E58-F0366A93E0CE}"/>
          </ac:spMkLst>
        </pc:spChg>
        <pc:picChg chg="add mod">
          <ac:chgData name="ojus deshmukh" userId="fbabce95b884b51b" providerId="LiveId" clId="{ADF62CE9-AC7E-493D-B949-5C5C8C66C5F3}" dt="2019-04-29T03:16:22.066" v="1168"/>
          <ac:picMkLst>
            <pc:docMk/>
            <pc:sldMk cId="3450722701" sldId="843"/>
            <ac:picMk id="5" creationId="{9B09B1E5-D2CF-4FC3-AE1C-DD603E962F5D}"/>
          </ac:picMkLst>
        </pc:picChg>
      </pc:sldChg>
      <pc:sldChg chg="addSp delSp modSp add ord">
        <pc:chgData name="ojus deshmukh" userId="fbabce95b884b51b" providerId="LiveId" clId="{ADF62CE9-AC7E-493D-B949-5C5C8C66C5F3}" dt="2019-04-29T04:31:27.466" v="2165" actId="20577"/>
        <pc:sldMkLst>
          <pc:docMk/>
          <pc:sldMk cId="2013938822" sldId="844"/>
        </pc:sldMkLst>
        <pc:spChg chg="del">
          <ac:chgData name="ojus deshmukh" userId="fbabce95b884b51b" providerId="LiveId" clId="{ADF62CE9-AC7E-493D-B949-5C5C8C66C5F3}" dt="2019-04-29T03:31:09.442" v="1226"/>
          <ac:spMkLst>
            <pc:docMk/>
            <pc:sldMk cId="2013938822" sldId="844"/>
            <ac:spMk id="2" creationId="{4628B73F-0418-47C0-8277-B3602525ECDF}"/>
          </ac:spMkLst>
        </pc:spChg>
        <pc:spChg chg="mod">
          <ac:chgData name="ojus deshmukh" userId="fbabce95b884b51b" providerId="LiveId" clId="{ADF62CE9-AC7E-493D-B949-5C5C8C66C5F3}" dt="2019-04-29T04:30:48.988" v="2029" actId="20577"/>
          <ac:spMkLst>
            <pc:docMk/>
            <pc:sldMk cId="2013938822" sldId="844"/>
            <ac:spMk id="3" creationId="{1FB93D03-F11E-4CA8-BAC5-F50AEF88F670}"/>
          </ac:spMkLst>
        </pc:spChg>
        <pc:spChg chg="add mod">
          <ac:chgData name="ojus deshmukh" userId="fbabce95b884b51b" providerId="LiveId" clId="{ADF62CE9-AC7E-493D-B949-5C5C8C66C5F3}" dt="2019-04-29T04:31:27.466" v="2165" actId="20577"/>
          <ac:spMkLst>
            <pc:docMk/>
            <pc:sldMk cId="2013938822" sldId="844"/>
            <ac:spMk id="6" creationId="{9DAC416C-2F9B-4A07-A5DF-16BEB6EAEA22}"/>
          </ac:spMkLst>
        </pc:spChg>
        <pc:picChg chg="add del mod">
          <ac:chgData name="ojus deshmukh" userId="fbabce95b884b51b" providerId="LiveId" clId="{ADF62CE9-AC7E-493D-B949-5C5C8C66C5F3}" dt="2019-04-29T04:30:56.624" v="2043" actId="478"/>
          <ac:picMkLst>
            <pc:docMk/>
            <pc:sldMk cId="2013938822" sldId="844"/>
            <ac:picMk id="5" creationId="{75D73525-23F9-4344-AF6A-F1CE23E92EE8}"/>
          </ac:picMkLst>
        </pc:picChg>
      </pc:sldChg>
      <pc:sldChg chg="add del">
        <pc:chgData name="ojus deshmukh" userId="fbabce95b884b51b" providerId="LiveId" clId="{ADF62CE9-AC7E-493D-B949-5C5C8C66C5F3}" dt="2019-04-29T03:31:04.781" v="1224" actId="2696"/>
        <pc:sldMkLst>
          <pc:docMk/>
          <pc:sldMk cId="2438948763" sldId="844"/>
        </pc:sldMkLst>
      </pc:sldChg>
      <pc:sldChg chg="addSp delSp modSp add ord">
        <pc:chgData name="ojus deshmukh" userId="fbabce95b884b51b" providerId="LiveId" clId="{ADF62CE9-AC7E-493D-B949-5C5C8C66C5F3}" dt="2019-04-29T04:30:53.483" v="2042" actId="20577"/>
        <pc:sldMkLst>
          <pc:docMk/>
          <pc:sldMk cId="694878662" sldId="845"/>
        </pc:sldMkLst>
        <pc:spChg chg="del">
          <ac:chgData name="ojus deshmukh" userId="fbabce95b884b51b" providerId="LiveId" clId="{ADF62CE9-AC7E-493D-B949-5C5C8C66C5F3}" dt="2019-04-29T03:32:14.406" v="1255"/>
          <ac:spMkLst>
            <pc:docMk/>
            <pc:sldMk cId="694878662" sldId="845"/>
            <ac:spMk id="2" creationId="{4946ED98-1539-4194-9618-CA285791BABE}"/>
          </ac:spMkLst>
        </pc:spChg>
        <pc:spChg chg="mod">
          <ac:chgData name="ojus deshmukh" userId="fbabce95b884b51b" providerId="LiveId" clId="{ADF62CE9-AC7E-493D-B949-5C5C8C66C5F3}" dt="2019-04-29T04:30:53.483" v="2042" actId="20577"/>
          <ac:spMkLst>
            <pc:docMk/>
            <pc:sldMk cId="694878662" sldId="845"/>
            <ac:spMk id="3" creationId="{7C59019D-487E-4CFA-A343-5F09CAFF1A5F}"/>
          </ac:spMkLst>
        </pc:spChg>
        <pc:spChg chg="add del mod">
          <ac:chgData name="ojus deshmukh" userId="fbabce95b884b51b" providerId="LiveId" clId="{ADF62CE9-AC7E-493D-B949-5C5C8C66C5F3}" dt="2019-04-29T04:29:38.306" v="1835"/>
          <ac:spMkLst>
            <pc:docMk/>
            <pc:sldMk cId="694878662" sldId="845"/>
            <ac:spMk id="6" creationId="{8783DE27-C2B0-47D6-943A-31E5590E9950}"/>
          </ac:spMkLst>
        </pc:spChg>
        <pc:spChg chg="add mod">
          <ac:chgData name="ojus deshmukh" userId="fbabce95b884b51b" providerId="LiveId" clId="{ADF62CE9-AC7E-493D-B949-5C5C8C66C5F3}" dt="2019-04-29T04:30:31.099" v="2013" actId="20577"/>
          <ac:spMkLst>
            <pc:docMk/>
            <pc:sldMk cId="694878662" sldId="845"/>
            <ac:spMk id="7" creationId="{B2411E1D-CFEF-4826-AC06-4AF955C44860}"/>
          </ac:spMkLst>
        </pc:spChg>
        <pc:picChg chg="add del mod">
          <ac:chgData name="ojus deshmukh" userId="fbabce95b884b51b" providerId="LiveId" clId="{ADF62CE9-AC7E-493D-B949-5C5C8C66C5F3}" dt="2019-04-29T04:30:32.786" v="2014" actId="478"/>
          <ac:picMkLst>
            <pc:docMk/>
            <pc:sldMk cId="694878662" sldId="845"/>
            <ac:picMk id="5" creationId="{12B01CA6-0991-49E5-B848-C5CB55C86B74}"/>
          </ac:picMkLst>
        </pc:picChg>
      </pc:sldChg>
      <pc:sldChg chg="add del">
        <pc:chgData name="ojus deshmukh" userId="fbabce95b884b51b" providerId="LiveId" clId="{ADF62CE9-AC7E-493D-B949-5C5C8C66C5F3}" dt="2019-04-29T03:32:10.928" v="1253" actId="2696"/>
        <pc:sldMkLst>
          <pc:docMk/>
          <pc:sldMk cId="2879340010" sldId="845"/>
        </pc:sldMkLst>
      </pc:sldChg>
      <pc:sldChg chg="addSp delSp modSp add ord">
        <pc:chgData name="ojus deshmukh" userId="fbabce95b884b51b" providerId="LiveId" clId="{ADF62CE9-AC7E-493D-B949-5C5C8C66C5F3}" dt="2019-04-29T04:36:35.008" v="2192" actId="20577"/>
        <pc:sldMkLst>
          <pc:docMk/>
          <pc:sldMk cId="3450737905" sldId="846"/>
        </pc:sldMkLst>
        <pc:spChg chg="del">
          <ac:chgData name="ojus deshmukh" userId="fbabce95b884b51b" providerId="LiveId" clId="{ADF62CE9-AC7E-493D-B949-5C5C8C66C5F3}" dt="2019-04-29T03:58:03.478" v="1294"/>
          <ac:spMkLst>
            <pc:docMk/>
            <pc:sldMk cId="3450737905" sldId="846"/>
            <ac:spMk id="2" creationId="{8800E824-CA50-457E-BA57-137A679322BD}"/>
          </ac:spMkLst>
        </pc:spChg>
        <pc:spChg chg="mod">
          <ac:chgData name="ojus deshmukh" userId="fbabce95b884b51b" providerId="LiveId" clId="{ADF62CE9-AC7E-493D-B949-5C5C8C66C5F3}" dt="2019-04-29T04:29:25.076" v="1823" actId="20577"/>
          <ac:spMkLst>
            <pc:docMk/>
            <pc:sldMk cId="3450737905" sldId="846"/>
            <ac:spMk id="3" creationId="{D533FD39-8FB4-4CA2-9C14-1C5A47B4ED5C}"/>
          </ac:spMkLst>
        </pc:spChg>
        <pc:spChg chg="add del mod">
          <ac:chgData name="ojus deshmukh" userId="fbabce95b884b51b" providerId="LiveId" clId="{ADF62CE9-AC7E-493D-B949-5C5C8C66C5F3}" dt="2019-04-29T04:27:39.651" v="1581"/>
          <ac:spMkLst>
            <pc:docMk/>
            <pc:sldMk cId="3450737905" sldId="846"/>
            <ac:spMk id="6" creationId="{C9ECBEBA-A324-4945-9BAA-10F6E3C72607}"/>
          </ac:spMkLst>
        </pc:spChg>
        <pc:spChg chg="add del mod">
          <ac:chgData name="ojus deshmukh" userId="fbabce95b884b51b" providerId="LiveId" clId="{ADF62CE9-AC7E-493D-B949-5C5C8C66C5F3}" dt="2019-04-29T04:27:39.651" v="1581"/>
          <ac:spMkLst>
            <pc:docMk/>
            <pc:sldMk cId="3450737905" sldId="846"/>
            <ac:spMk id="7" creationId="{EFBDA3AA-5102-4498-A47A-B6C09E085B00}"/>
          </ac:spMkLst>
        </pc:spChg>
        <pc:spChg chg="add del mod">
          <ac:chgData name="ojus deshmukh" userId="fbabce95b884b51b" providerId="LiveId" clId="{ADF62CE9-AC7E-493D-B949-5C5C8C66C5F3}" dt="2019-04-29T04:27:39.651" v="1581"/>
          <ac:spMkLst>
            <pc:docMk/>
            <pc:sldMk cId="3450737905" sldId="846"/>
            <ac:spMk id="8" creationId="{76865360-0D4F-405C-ACCB-2D479C1711A2}"/>
          </ac:spMkLst>
        </pc:spChg>
        <pc:spChg chg="add mod">
          <ac:chgData name="ojus deshmukh" userId="fbabce95b884b51b" providerId="LiveId" clId="{ADF62CE9-AC7E-493D-B949-5C5C8C66C5F3}" dt="2019-04-29T04:36:35.008" v="2192" actId="20577"/>
          <ac:spMkLst>
            <pc:docMk/>
            <pc:sldMk cId="3450737905" sldId="846"/>
            <ac:spMk id="9" creationId="{B2786A7E-91DC-40B7-9E98-F337C191B51C}"/>
          </ac:spMkLst>
        </pc:spChg>
        <pc:picChg chg="add del mod">
          <ac:chgData name="ojus deshmukh" userId="fbabce95b884b51b" providerId="LiveId" clId="{ADF62CE9-AC7E-493D-B949-5C5C8C66C5F3}" dt="2019-04-29T04:28:41.534" v="1710" actId="478"/>
          <ac:picMkLst>
            <pc:docMk/>
            <pc:sldMk cId="3450737905" sldId="846"/>
            <ac:picMk id="5" creationId="{8457C136-5B4B-4645-BE09-98CB0AB8546A}"/>
          </ac:picMkLst>
        </pc:picChg>
      </pc:sldChg>
      <pc:sldChg chg="addSp delSp modSp add">
        <pc:chgData name="ojus deshmukh" userId="fbabce95b884b51b" providerId="LiveId" clId="{ADF62CE9-AC7E-493D-B949-5C5C8C66C5F3}" dt="2019-04-29T04:00:16.616" v="1489" actId="12"/>
        <pc:sldMkLst>
          <pc:docMk/>
          <pc:sldMk cId="2959885273" sldId="847"/>
        </pc:sldMkLst>
        <pc:spChg chg="del">
          <ac:chgData name="ojus deshmukh" userId="fbabce95b884b51b" providerId="LiveId" clId="{ADF62CE9-AC7E-493D-B949-5C5C8C66C5F3}" dt="2019-04-29T03:59:10.208" v="1347"/>
          <ac:spMkLst>
            <pc:docMk/>
            <pc:sldMk cId="2959885273" sldId="847"/>
            <ac:spMk id="2" creationId="{CFAFF568-260C-4269-9519-30351D1DDB62}"/>
          </ac:spMkLst>
        </pc:spChg>
        <pc:spChg chg="mod">
          <ac:chgData name="ojus deshmukh" userId="fbabce95b884b51b" providerId="LiveId" clId="{ADF62CE9-AC7E-493D-B949-5C5C8C66C5F3}" dt="2019-04-29T04:00:16.616" v="1489" actId="12"/>
          <ac:spMkLst>
            <pc:docMk/>
            <pc:sldMk cId="2959885273" sldId="847"/>
            <ac:spMk id="3" creationId="{688B202E-CB2D-4F04-BC78-7F300618B67D}"/>
          </ac:spMkLst>
        </pc:spChg>
        <pc:spChg chg="mod">
          <ac:chgData name="ojus deshmukh" userId="fbabce95b884b51b" providerId="LiveId" clId="{ADF62CE9-AC7E-493D-B949-5C5C8C66C5F3}" dt="2019-04-29T03:58:52.461" v="1346" actId="20577"/>
          <ac:spMkLst>
            <pc:docMk/>
            <pc:sldMk cId="2959885273" sldId="847"/>
            <ac:spMk id="4" creationId="{705AAEB0-0FC9-4367-99E9-F461CBBCC7D0}"/>
          </ac:spMkLst>
        </pc:spChg>
        <pc:picChg chg="add">
          <ac:chgData name="ojus deshmukh" userId="fbabce95b884b51b" providerId="LiveId" clId="{ADF62CE9-AC7E-493D-B949-5C5C8C66C5F3}" dt="2019-04-29T03:59:10.208" v="1347"/>
          <ac:picMkLst>
            <pc:docMk/>
            <pc:sldMk cId="2959885273" sldId="847"/>
            <ac:picMk id="7170" creationId="{BFFD3B6F-31FD-44B9-941C-349E60ADA663}"/>
          </ac:picMkLst>
        </pc:picChg>
      </pc:sldChg>
      <pc:sldChg chg="addSp delSp modSp add del">
        <pc:chgData name="ojus deshmukh" userId="fbabce95b884b51b" providerId="LiveId" clId="{ADF62CE9-AC7E-493D-B949-5C5C8C66C5F3}" dt="2019-04-29T04:20:04.005" v="1580" actId="2696"/>
        <pc:sldMkLst>
          <pc:docMk/>
          <pc:sldMk cId="1658107368" sldId="848"/>
        </pc:sldMkLst>
        <pc:spChg chg="del mod">
          <ac:chgData name="ojus deshmukh" userId="fbabce95b884b51b" providerId="LiveId" clId="{ADF62CE9-AC7E-493D-B949-5C5C8C66C5F3}" dt="2019-04-29T04:19:29.330" v="1561"/>
          <ac:spMkLst>
            <pc:docMk/>
            <pc:sldMk cId="1658107368" sldId="848"/>
            <ac:spMk id="2" creationId="{26548B7B-3AD6-4D3D-968E-4AC753D555A2}"/>
          </ac:spMkLst>
        </pc:spChg>
        <pc:spChg chg="mod">
          <ac:chgData name="ojus deshmukh" userId="fbabce95b884b51b" providerId="LiveId" clId="{ADF62CE9-AC7E-493D-B949-5C5C8C66C5F3}" dt="2019-04-29T04:19:55.856" v="1578" actId="20577"/>
          <ac:spMkLst>
            <pc:docMk/>
            <pc:sldMk cId="1658107368" sldId="848"/>
            <ac:spMk id="3" creationId="{FF46D671-B8CA-4DF5-8D03-F7F2DD590381}"/>
          </ac:spMkLst>
        </pc:spChg>
        <pc:spChg chg="add mod">
          <ac:chgData name="ojus deshmukh" userId="fbabce95b884b51b" providerId="LiveId" clId="{ADF62CE9-AC7E-493D-B949-5C5C8C66C5F3}" dt="2019-04-29T04:20:00.250" v="1579" actId="478"/>
          <ac:spMkLst>
            <pc:docMk/>
            <pc:sldMk cId="1658107368" sldId="848"/>
            <ac:spMk id="5" creationId="{E6CFD613-2695-4382-BB9A-AF67229225B6}"/>
          </ac:spMkLst>
        </pc:spChg>
        <pc:picChg chg="add del mod">
          <ac:chgData name="ojus deshmukh" userId="fbabce95b884b51b" providerId="LiveId" clId="{ADF62CE9-AC7E-493D-B949-5C5C8C66C5F3}" dt="2019-04-29T04:20:00.250" v="1579" actId="478"/>
          <ac:picMkLst>
            <pc:docMk/>
            <pc:sldMk cId="1658107368" sldId="848"/>
            <ac:picMk id="8194" creationId="{0D3F3951-16EF-46CB-BB59-11BF90EBF06B}"/>
          </ac:picMkLst>
        </pc:picChg>
      </pc:sldChg>
    </pc:docChg>
  </pc:docChgLst>
  <pc:docChgLst>
    <pc:chgData name="Guest User" providerId="Windows Live" clId="Web-{37EAA80F-0D3F-4825-B680-185924A6D631}"/>
    <pc:docChg chg="modSld">
      <pc:chgData name="Guest User" userId="" providerId="Windows Live" clId="Web-{37EAA80F-0D3F-4825-B680-185924A6D631}" dt="2019-04-29T17:26:03.584" v="6" actId="20577"/>
      <pc:docMkLst>
        <pc:docMk/>
      </pc:docMkLst>
      <pc:sldChg chg="modSp">
        <pc:chgData name="Guest User" userId="" providerId="Windows Live" clId="Web-{37EAA80F-0D3F-4825-B680-185924A6D631}" dt="2019-04-29T17:26:03.584" v="6" actId="20577"/>
        <pc:sldMkLst>
          <pc:docMk/>
          <pc:sldMk cId="2524489845" sldId="838"/>
        </pc:sldMkLst>
        <pc:spChg chg="mod">
          <ac:chgData name="Guest User" userId="" providerId="Windows Live" clId="Web-{37EAA80F-0D3F-4825-B680-185924A6D631}" dt="2019-04-29T17:26:03.584" v="6" actId="20577"/>
          <ac:spMkLst>
            <pc:docMk/>
            <pc:sldMk cId="2524489845" sldId="838"/>
            <ac:spMk id="2" creationId="{B98FA0B6-CB57-4B4B-A1FC-6184AA146366}"/>
          </ac:spMkLst>
        </pc:spChg>
      </pc:sldChg>
    </pc:docChg>
  </pc:docChgLst>
  <pc:docChgLst>
    <pc:chgData name="Guest User" providerId="Windows Live" clId="Web-{18C8C239-9F82-43D1-9E75-C16B5DD0FB51}"/>
    <pc:docChg chg="addSld modSld">
      <pc:chgData name="Guest User" userId="" providerId="Windows Live" clId="Web-{18C8C239-9F82-43D1-9E75-C16B5DD0FB51}" dt="2019-04-28T22:33:45.032" v="742" actId="20577"/>
      <pc:docMkLst>
        <pc:docMk/>
      </pc:docMkLst>
      <pc:sldChg chg="modSp">
        <pc:chgData name="Guest User" userId="" providerId="Windows Live" clId="Web-{18C8C239-9F82-43D1-9E75-C16B5DD0FB51}" dt="2019-04-28T21:26:19.035" v="71" actId="1076"/>
        <pc:sldMkLst>
          <pc:docMk/>
          <pc:sldMk cId="3418494818" sldId="800"/>
        </pc:sldMkLst>
        <pc:spChg chg="mod">
          <ac:chgData name="Guest User" userId="" providerId="Windows Live" clId="Web-{18C8C239-9F82-43D1-9E75-C16B5DD0FB51}" dt="2019-04-28T21:24:33.452" v="22" actId="20577"/>
          <ac:spMkLst>
            <pc:docMk/>
            <pc:sldMk cId="3418494818" sldId="800"/>
            <ac:spMk id="2" creationId="{00000000-0000-0000-0000-000000000000}"/>
          </ac:spMkLst>
        </pc:spChg>
        <pc:spChg chg="mod">
          <ac:chgData name="Guest User" userId="" providerId="Windows Live" clId="Web-{18C8C239-9F82-43D1-9E75-C16B5DD0FB51}" dt="2019-04-28T21:26:04.237" v="69"/>
          <ac:spMkLst>
            <pc:docMk/>
            <pc:sldMk cId="3418494818" sldId="800"/>
            <ac:spMk id="3" creationId="{00000000-0000-0000-0000-000000000000}"/>
          </ac:spMkLst>
        </pc:spChg>
        <pc:spChg chg="mod">
          <ac:chgData name="Guest User" userId="" providerId="Windows Live" clId="Web-{18C8C239-9F82-43D1-9E75-C16B5DD0FB51}" dt="2019-04-28T21:26:19.035" v="71" actId="1076"/>
          <ac:spMkLst>
            <pc:docMk/>
            <pc:sldMk cId="3418494818" sldId="800"/>
            <ac:spMk id="4" creationId="{00000000-0000-0000-0000-000000000000}"/>
          </ac:spMkLst>
        </pc:spChg>
      </pc:sldChg>
      <pc:sldChg chg="modSp">
        <pc:chgData name="Guest User" userId="" providerId="Windows Live" clId="Web-{18C8C239-9F82-43D1-9E75-C16B5DD0FB51}" dt="2019-04-28T22:33:45.032" v="742" actId="20577"/>
        <pc:sldMkLst>
          <pc:docMk/>
          <pc:sldMk cId="2901615498" sldId="801"/>
        </pc:sldMkLst>
        <pc:spChg chg="mod">
          <ac:chgData name="Guest User" userId="" providerId="Windows Live" clId="Web-{18C8C239-9F82-43D1-9E75-C16B5DD0FB51}" dt="2019-04-28T22:33:45.032" v="742" actId="20577"/>
          <ac:spMkLst>
            <pc:docMk/>
            <pc:sldMk cId="2901615498" sldId="801"/>
            <ac:spMk id="2" creationId="{00000000-0000-0000-0000-000000000000}"/>
          </ac:spMkLst>
        </pc:spChg>
      </pc:sldChg>
      <pc:sldChg chg="modSp new">
        <pc:chgData name="Guest User" userId="" providerId="Windows Live" clId="Web-{18C8C239-9F82-43D1-9E75-C16B5DD0FB51}" dt="2019-04-28T21:32:06.410" v="138" actId="20577"/>
        <pc:sldMkLst>
          <pc:docMk/>
          <pc:sldMk cId="398498694" sldId="803"/>
        </pc:sldMkLst>
        <pc:spChg chg="mod">
          <ac:chgData name="Guest User" userId="" providerId="Windows Live" clId="Web-{18C8C239-9F82-43D1-9E75-C16B5DD0FB51}" dt="2019-04-28T21:30:16.561" v="97" actId="20577"/>
          <ac:spMkLst>
            <pc:docMk/>
            <pc:sldMk cId="398498694" sldId="803"/>
            <ac:spMk id="2" creationId="{5E3A7EB6-B013-4AC6-AF49-BAEBF2AB686B}"/>
          </ac:spMkLst>
        </pc:spChg>
        <pc:spChg chg="mod">
          <ac:chgData name="Guest User" userId="" providerId="Windows Live" clId="Web-{18C8C239-9F82-43D1-9E75-C16B5DD0FB51}" dt="2019-04-28T21:32:06.410" v="138" actId="20577"/>
          <ac:spMkLst>
            <pc:docMk/>
            <pc:sldMk cId="398498694" sldId="803"/>
            <ac:spMk id="3" creationId="{A697BB10-0487-49FA-B239-A4557B602621}"/>
          </ac:spMkLst>
        </pc:spChg>
      </pc:sldChg>
      <pc:sldChg chg="modSp new">
        <pc:chgData name="Guest User" userId="" providerId="Windows Live" clId="Web-{18C8C239-9F82-43D1-9E75-C16B5DD0FB51}" dt="2019-04-28T21:57:36.510" v="367" actId="20577"/>
        <pc:sldMkLst>
          <pc:docMk/>
          <pc:sldMk cId="2626038348" sldId="804"/>
        </pc:sldMkLst>
        <pc:spChg chg="mod">
          <ac:chgData name="Guest User" userId="" providerId="Windows Live" clId="Web-{18C8C239-9F82-43D1-9E75-C16B5DD0FB51}" dt="2019-04-28T21:57:36.510" v="367" actId="20577"/>
          <ac:spMkLst>
            <pc:docMk/>
            <pc:sldMk cId="2626038348" sldId="804"/>
            <ac:spMk id="2" creationId="{95F48A9F-9528-4CB4-B2D5-DF68F9A4DEA6}"/>
          </ac:spMkLst>
        </pc:spChg>
        <pc:spChg chg="mod">
          <ac:chgData name="Guest User" userId="" providerId="Windows Live" clId="Web-{18C8C239-9F82-43D1-9E75-C16B5DD0FB51}" dt="2019-04-28T21:33:47.665" v="163" actId="20577"/>
          <ac:spMkLst>
            <pc:docMk/>
            <pc:sldMk cId="2626038348" sldId="804"/>
            <ac:spMk id="3" creationId="{ACE6A173-6AFE-4AD9-B0BC-B059424101CD}"/>
          </ac:spMkLst>
        </pc:spChg>
      </pc:sldChg>
      <pc:sldChg chg="modSp new">
        <pc:chgData name="Guest User" userId="" providerId="Windows Live" clId="Web-{18C8C239-9F82-43D1-9E75-C16B5DD0FB51}" dt="2019-04-28T22:29:12.176" v="653" actId="20577"/>
        <pc:sldMkLst>
          <pc:docMk/>
          <pc:sldMk cId="3036081358" sldId="810"/>
        </pc:sldMkLst>
        <pc:spChg chg="mod">
          <ac:chgData name="Guest User" userId="" providerId="Windows Live" clId="Web-{18C8C239-9F82-43D1-9E75-C16B5DD0FB51}" dt="2019-04-28T22:29:12.176" v="653" actId="20577"/>
          <ac:spMkLst>
            <pc:docMk/>
            <pc:sldMk cId="3036081358" sldId="810"/>
            <ac:spMk id="2" creationId="{25714693-B57B-49BB-A20D-E6A7ED08474F}"/>
          </ac:spMkLst>
        </pc:spChg>
        <pc:spChg chg="mod">
          <ac:chgData name="Guest User" userId="" providerId="Windows Live" clId="Web-{18C8C239-9F82-43D1-9E75-C16B5DD0FB51}" dt="2019-04-28T21:57:50.605" v="376" actId="20577"/>
          <ac:spMkLst>
            <pc:docMk/>
            <pc:sldMk cId="3036081358" sldId="810"/>
            <ac:spMk id="3" creationId="{0B0D49AA-D4A5-4AD8-9334-76F7CFDBF5C1}"/>
          </ac:spMkLst>
        </pc:spChg>
      </pc:sldChg>
    </pc:docChg>
  </pc:docChgLst>
  <pc:docChgLst>
    <pc:chgData name="Guest User" providerId="Windows Live" clId="Web-{1A21503B-90A4-466F-A669-60B1125B6D8F}"/>
    <pc:docChg chg="modSld">
      <pc:chgData name="Guest User" userId="" providerId="Windows Live" clId="Web-{1A21503B-90A4-466F-A669-60B1125B6D8F}" dt="2019-04-29T17:15:01.922" v="21" actId="20577"/>
      <pc:docMkLst>
        <pc:docMk/>
      </pc:docMkLst>
      <pc:sldChg chg="modSp">
        <pc:chgData name="Guest User" userId="" providerId="Windows Live" clId="Web-{1A21503B-90A4-466F-A669-60B1125B6D8F}" dt="2019-04-29T17:15:01.922" v="21" actId="20577"/>
        <pc:sldMkLst>
          <pc:docMk/>
          <pc:sldMk cId="2524489845" sldId="838"/>
        </pc:sldMkLst>
        <pc:spChg chg="mod">
          <ac:chgData name="Guest User" userId="" providerId="Windows Live" clId="Web-{1A21503B-90A4-466F-A669-60B1125B6D8F}" dt="2019-04-29T17:15:01.922" v="21" actId="20577"/>
          <ac:spMkLst>
            <pc:docMk/>
            <pc:sldMk cId="2524489845" sldId="838"/>
            <ac:spMk id="2" creationId="{B98FA0B6-CB57-4B4B-A1FC-6184AA1463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4/29/2019</a:t>
            </a:fld>
            <a:endParaRPr lang="en-US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7" y="619125"/>
            <a:ext cx="12736405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7" y="1570071"/>
            <a:ext cx="12736405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7" y="1860825"/>
            <a:ext cx="12736405" cy="30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5461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5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381995" indent="-381995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0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below</a:t>
            </a:r>
          </a:p>
          <a:p>
            <a:pPr lvl="0"/>
            <a:r>
              <a:rPr lang="en-US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7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3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8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of section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3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6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940" y="2695073"/>
            <a:ext cx="13820539" cy="2352030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11273"/>
            <a:ext cx="13817597" cy="267387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099" y="5528603"/>
            <a:ext cx="13804501" cy="2256549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0" y="6173988"/>
            <a:ext cx="4452724" cy="149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172772"/>
            <a:ext cx="13817600" cy="599627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2"/>
          <a:stretch/>
        </p:blipFill>
        <p:spPr>
          <a:xfrm>
            <a:off x="-2" y="7022370"/>
            <a:ext cx="13817601" cy="25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09" y="7353309"/>
            <a:ext cx="1940310" cy="19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3" b="63560"/>
          <a:stretch/>
        </p:blipFill>
        <p:spPr>
          <a:xfrm>
            <a:off x="499630" y="7239543"/>
            <a:ext cx="368073" cy="42451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ftr="0"/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Parking Reservation System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vert="horz" anchor="t"/>
          <a:lstStyle/>
          <a:p>
            <a:r>
              <a:rPr lang="en-US" sz="2000" b="1">
                <a:latin typeface="Arial"/>
                <a:cs typeface="Arial"/>
              </a:rPr>
              <a:t>Team 59</a:t>
            </a:r>
            <a:endParaRPr lang="en-US" sz="2000" b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0627" y="1893008"/>
            <a:ext cx="12736405" cy="301701"/>
          </a:xfrm>
        </p:spPr>
        <p:txBody>
          <a:bodyPr vert="horz" anchor="t"/>
          <a:lstStyle/>
          <a:p>
            <a:r>
              <a:rPr lang="en-US" sz="1600">
                <a:latin typeface="Arial"/>
                <a:cs typeface="Arial"/>
              </a:rPr>
              <a:t>Vivek </a:t>
            </a:r>
            <a:r>
              <a:rPr lang="en-US" sz="1600" err="1">
                <a:latin typeface="Arial"/>
                <a:cs typeface="Arial"/>
              </a:rPr>
              <a:t>Calambur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Manjesh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Mogallapalli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Ojus</a:t>
            </a:r>
            <a:r>
              <a:rPr lang="en-US" sz="1600">
                <a:latin typeface="Arial"/>
                <a:cs typeface="Arial"/>
              </a:rPr>
              <a:t> Deshmukh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1849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C619D3-6365-49F2-85D8-7144D61B3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79" y="1659580"/>
            <a:ext cx="10599241" cy="52497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71802-F0E7-4042-A739-2F4CA90581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Parking Meter Subsystem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735BA-89BB-42D2-A58E-D2EE69B69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6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2E1BB-7823-4810-9E8B-3C7AE9233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Circuit Diagram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F82C-9909-427F-BA89-DBB691CB9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https://lh4.googleusercontent.com/eyQAl9f_xs1rbSi6a5LMiTTiZK2tvwZ07IKyLkoBncangU7dwavWmEmQhINw0LaOQH6gb69qKSMw-h3iYOtqX1l-wjDpZvan7hf0MiGFCe59oPNCdjRrqAqrbAIArqZX7AvUDZu1NxM">
            <a:extLst>
              <a:ext uri="{FF2B5EF4-FFF2-40B4-BE49-F238E27FC236}">
                <a16:creationId xmlns:a16="http://schemas.microsoft.com/office/drawing/2014/main" id="{FA20EB15-CA7D-4679-85BD-C35D913DD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22" y="1631338"/>
            <a:ext cx="7518400" cy="514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7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48D40-3C0F-481B-8417-49C459F48D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Device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03B7F-E028-483D-B29E-D64BB35A7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BCE5D7-9CD4-41AD-BE5A-240A50A6E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05393"/>
              </p:ext>
            </p:extLst>
          </p:nvPr>
        </p:nvGraphicFramePr>
        <p:xfrm>
          <a:off x="988102" y="2038205"/>
          <a:ext cx="11976922" cy="3678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043">
                  <a:extLst>
                    <a:ext uri="{9D8B030D-6E8A-4147-A177-3AD203B41FA5}">
                      <a16:colId xmlns:a16="http://schemas.microsoft.com/office/drawing/2014/main" val="1481678674"/>
                    </a:ext>
                  </a:extLst>
                </a:gridCol>
                <a:gridCol w="4902880">
                  <a:extLst>
                    <a:ext uri="{9D8B030D-6E8A-4147-A177-3AD203B41FA5}">
                      <a16:colId xmlns:a16="http://schemas.microsoft.com/office/drawing/2014/main" val="2131307038"/>
                    </a:ext>
                  </a:extLst>
                </a:gridCol>
                <a:gridCol w="3459999">
                  <a:extLst>
                    <a:ext uri="{9D8B030D-6E8A-4147-A177-3AD203B41FA5}">
                      <a16:colId xmlns:a16="http://schemas.microsoft.com/office/drawing/2014/main" val="1939245476"/>
                    </a:ext>
                  </a:extLst>
                </a:gridCol>
              </a:tblGrid>
              <a:tr h="480011">
                <a:tc>
                  <a:txBody>
                    <a:bodyPr/>
                    <a:lstStyle/>
                    <a:p>
                      <a:r>
                        <a:rPr lang="en-US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81179"/>
                  </a:ext>
                </a:extLst>
              </a:tr>
              <a:tr h="480011">
                <a:tc>
                  <a:txBody>
                    <a:bodyPr/>
                    <a:lstStyle/>
                    <a:p>
                      <a:pPr marL="0" marR="0" lvl="0" indent="0" algn="l" defTabSz="5093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Microcontroller(ATMega 328-P)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7-15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302539"/>
                  </a:ext>
                </a:extLst>
              </a:tr>
              <a:tr h="836589">
                <a:tc>
                  <a:txBody>
                    <a:bodyPr/>
                    <a:lstStyle/>
                    <a:p>
                      <a:r>
                        <a:rPr lang="en-US"/>
                        <a:t>Ultrasonic Sensor(HC-SR04)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384661"/>
                  </a:ext>
                </a:extLst>
              </a:tr>
              <a:tr h="480011">
                <a:tc>
                  <a:txBody>
                    <a:bodyPr/>
                    <a:lstStyle/>
                    <a:p>
                      <a:r>
                        <a:rPr lang="en-US"/>
                        <a:t>RFID Reader(ID-12LA)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365755"/>
                  </a:ext>
                </a:extLst>
              </a:tr>
              <a:tr h="480011">
                <a:tc>
                  <a:txBody>
                    <a:bodyPr/>
                    <a:lstStyle/>
                    <a:p>
                      <a:r>
                        <a:rPr lang="en-US"/>
                        <a:t>WiFi Module(ESP8266-01)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3.3V(Supplied using 3.3V regulator)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67-500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542857"/>
                  </a:ext>
                </a:extLst>
              </a:tr>
              <a:tr h="699443">
                <a:tc>
                  <a:txBody>
                    <a:bodyPr/>
                    <a:lstStyle/>
                    <a:p>
                      <a:r>
                        <a:rPr lang="en-US"/>
                        <a:t>LCD Screen + RGB Backlight(NHD-0216K3Z)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5+1.9, 2.9, 2.9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 + 15, 20, 20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3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66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B202E-CB2D-4F04-BC78-7F300618B6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anchor="t"/>
          <a:lstStyle/>
          <a:p>
            <a:pPr marL="571500" indent="-5715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sz="3550">
                <a:latin typeface="Arial"/>
                <a:cs typeface="Arial"/>
              </a:rPr>
              <a:t>Previously used</a:t>
            </a:r>
            <a:endParaRPr lang="en-US"/>
          </a:p>
          <a:p>
            <a:pPr marL="571500" indent="-5715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sz="3550">
                <a:latin typeface="Arial"/>
                <a:cs typeface="Arial"/>
              </a:rPr>
              <a:t>Cheap</a:t>
            </a:r>
            <a:endParaRPr lang="en-US" sz="3550">
              <a:cs typeface="Arial"/>
            </a:endParaRPr>
          </a:p>
          <a:p>
            <a:pPr marL="571500" indent="-571500"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sz="3550">
                <a:latin typeface="Arial"/>
                <a:cs typeface="Arial"/>
              </a:rPr>
              <a:t>Easy to use with existing libraries</a:t>
            </a:r>
            <a:endParaRPr lang="en-US" sz="355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AAEB0-0FC9-4367-99E9-F461CBBCC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ATMega 328-P Microcontroller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6DEB1-E58A-4771-BA5F-F50236CE4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 descr="ATmega328 - Wikipedia">
            <a:extLst>
              <a:ext uri="{FF2B5EF4-FFF2-40B4-BE49-F238E27FC236}">
                <a16:creationId xmlns:a16="http://schemas.microsoft.com/office/drawing/2014/main" id="{BFFD3B6F-31FD-44B9-941C-349E60ADA66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2785534"/>
            <a:ext cx="4068763" cy="271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8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CDACF5-A6A7-46DB-A2B8-FE20E73A99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397206" y="2727325"/>
            <a:ext cx="3524250" cy="28289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7B08-BB08-4642-B2B9-BD2F6A6EF5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anchor="t"/>
          <a:lstStyle/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Tx/Rx pins simulated using </a:t>
            </a:r>
            <a:r>
              <a:rPr lang="en-US" sz="3550" err="1">
                <a:latin typeface="Arial"/>
                <a:cs typeface="Arial"/>
              </a:rPr>
              <a:t>SoftwareSerial</a:t>
            </a:r>
            <a:r>
              <a:rPr lang="en-US" sz="3550">
                <a:latin typeface="Arial"/>
                <a:cs typeface="Arial"/>
              </a:rPr>
              <a:t> library</a:t>
            </a:r>
            <a:endParaRPr lang="en-US" sz="3550"/>
          </a:p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Built-in antenna</a:t>
            </a:r>
            <a:endParaRPr lang="en-US" sz="3550"/>
          </a:p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Labeled as 12 cm read range</a:t>
            </a:r>
            <a:endParaRPr lang="en-US" sz="3550"/>
          </a:p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Actually close to 5 cm</a:t>
            </a:r>
            <a:endParaRPr lang="en-US" sz="355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4B4F7-EBA8-4890-BC49-7CB77DE7A5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ID-12LA RFID Reader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0375B-5929-45E3-A2A4-2601FED9E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8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88BEC-A373-4486-9EA6-81F3A85EA9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626" y="1628416"/>
            <a:ext cx="6072396" cy="5046704"/>
          </a:xfrm>
        </p:spPr>
        <p:txBody>
          <a:bodyPr vert="horz" anchor="t"/>
          <a:lstStyle/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16x2 character LCD</a:t>
            </a:r>
          </a:p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I2C communication using Wire I2C library</a:t>
            </a:r>
          </a:p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RGB backlight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C2832-F647-45E1-B466-BC32E6087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NHD-0216K3Z LCD Screen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81C4F-BC6D-4F01-89D3-A5114FE04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 descr="https://lh3.googleusercontent.com/YTiji8YksDcUiWL6NJqAH6HiVXr4cbXLroEoxDDGcV4Ph6Zg99nvSMmp_gZjnAbyw-7SuCm1Dn_Wqkdq6SElhnF4Dwm5d4XWUf71oce1VGBGs9foN7f8kHmNQKpN4I3Jric77_GjdF0">
            <a:extLst>
              <a:ext uri="{FF2B5EF4-FFF2-40B4-BE49-F238E27FC236}">
                <a16:creationId xmlns:a16="http://schemas.microsoft.com/office/drawing/2014/main" id="{DDF91A2C-8967-47FB-98EA-73629FC57EB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94" y="1842905"/>
            <a:ext cx="6943028" cy="444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7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B588D-71D2-44DD-B7EF-1142F49C2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anchor="t"/>
          <a:lstStyle/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400 cm detection range</a:t>
            </a:r>
          </a:p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Up to 15 measurements/second</a:t>
            </a:r>
          </a:p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Low-cost, easy to implement</a:t>
            </a:r>
            <a:endParaRPr lang="en-US" sz="355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71905-68D6-401C-9F82-963012CBA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HC-SR04 Ultrasonic Sensor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D6F0-47B3-4122-927B-CF18DAB05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100" name="Picture 4" descr="https://lh5.googleusercontent.com/JaY3XV3D4TM_X8N43pmtzMoFdsLxvZyzZplwvGommplCK-0lR8EsudWpmz2IjPGfqbc7whY2CPiIjAz5imk4Kc5FqlyUe4PP4dYWnOQUx-xFQ94ZJIiSk-eCS_D9E33XVlrgLJgYv44">
            <a:extLst>
              <a:ext uri="{FF2B5EF4-FFF2-40B4-BE49-F238E27FC236}">
                <a16:creationId xmlns:a16="http://schemas.microsoft.com/office/drawing/2014/main" id="{5C3C70F8-7DE8-46C4-9E77-9FC3B7BC514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2917321"/>
            <a:ext cx="4068763" cy="244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31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1BBCA4-EC9C-4AED-B95D-8E9A7925066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24950" y="2213089"/>
            <a:ext cx="4068763" cy="385739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7E214-D378-4E7E-8E62-886E7BE13E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anchor="t"/>
          <a:lstStyle/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3.3 V power</a:t>
            </a:r>
            <a:endParaRPr lang="en-US"/>
          </a:p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ESP-Firebase library</a:t>
            </a:r>
            <a:endParaRPr lang="en-US" sz="3550">
              <a:cs typeface="Arial"/>
            </a:endParaRPr>
          </a:p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Built-in antenna</a:t>
            </a:r>
            <a:endParaRPr lang="en-US" sz="3550">
              <a:cs typeface="Arial"/>
            </a:endParaRPr>
          </a:p>
          <a:p>
            <a:pPr marL="571500" indent="-571500">
              <a:spcAft>
                <a:spcPts val="1400"/>
              </a:spcAft>
              <a:buFont typeface="Wingdings" panose="020B0604020202020204" pitchFamily="34" charset="0"/>
              <a:buChar char="§"/>
            </a:pPr>
            <a:r>
              <a:rPr lang="en-US" sz="3550">
                <a:latin typeface="Arial"/>
                <a:cs typeface="Arial"/>
              </a:rPr>
              <a:t>Low cost, easy to implement</a:t>
            </a:r>
            <a:br>
              <a:rPr lang="en-US" sz="3550"/>
            </a:b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E17C6-DCC4-4691-87B8-138AC320E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WiFi Module ESP8266-01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50160-919E-44A8-A306-88C898BBD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38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786A7E-91DC-40B7-9E98-F337C191B5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Take 10 measurements over 3 seconds</a:t>
            </a:r>
            <a:endParaRPr lang="en-US" sz="35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Ultrasonic sensor often reports false readings</a:t>
            </a:r>
            <a:endParaRPr lang="en-US" sz="35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Spot is only marked open/closed if all 10 measurements agree</a:t>
            </a:r>
            <a:endParaRPr lang="en-US" sz="355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3FD39-8FB4-4CA2-9C14-1C5A47B4E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Ultrasonic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4DDC5-115A-442D-8D9D-1A341ABC7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411E1D-CFEF-4826-AC06-4AF955C448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When RFID tag is in range, serial communication becomes available</a:t>
            </a:r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Parse out start-of-transmission characters and newline/carriage return to get RFID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9019D-487E-4CFA-A343-5F09CAFF1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RFID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5D4F7-25A4-4AAE-9640-5F6A5BBF3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7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3A7EB6-B013-4AC6-AF49-BAEBF2AB68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Introduction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7BB10-0487-49FA-B239-A4557B6026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r>
              <a:rPr lang="en-US" sz="3550">
                <a:latin typeface="Arial"/>
                <a:cs typeface="Arial"/>
              </a:rPr>
              <a:t>Presented By: Vivek </a:t>
            </a:r>
            <a:r>
              <a:rPr lang="en-US" sz="3550" err="1">
                <a:latin typeface="Arial"/>
                <a:cs typeface="Arial"/>
              </a:rPr>
              <a:t>Calambur</a:t>
            </a:r>
            <a:endParaRPr lang="en-US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70E8B-0B59-495D-8B8F-9C7EE3010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AC416C-2F9B-4A07-A5DF-16BEB6EAEA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Start I2C Communication</a:t>
            </a:r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Define I2C Device Address</a:t>
            </a:r>
            <a:endParaRPr lang="en-US" sz="3550">
              <a:cs typeface="Arial"/>
            </a:endParaRPr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Send data prefix, followed by data</a:t>
            </a:r>
            <a:endParaRPr lang="en-US" sz="3550">
              <a:cs typeface="Arial"/>
            </a:endParaRPr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End I2C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93D03-F11E-4CA8-BAC5-F50AEF88F6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LCD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51DF5-6D09-4B14-BE6E-A1F402C4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3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99DEF3-5AB5-4E38-9431-3ED3600F48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23555" y="1608138"/>
            <a:ext cx="5557790" cy="50974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129A2-11B6-4332-829B-B54F61509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Main PCB (Design)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F2F0C-C39C-42B1-87FA-256C2D8BC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61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43843-B266-41FE-8D5D-9D1633B1A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Main PCB (Board)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A3DDC-63EF-4B41-9FD1-6D2E00DE3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6" name="Picture 6" descr="https://scontent-ort2-2.xx.fbcdn.net/v/t1.15752-9/59188984_1627041937426264_518805940250607616_n.jpg?_nc_cat=100&amp;_nc_ht=scontent-ort2-2.xx&amp;oh=6e46a8964184256ba8580b9546c0a182&amp;oe=5D344543">
            <a:extLst>
              <a:ext uri="{FF2B5EF4-FFF2-40B4-BE49-F238E27FC236}">
                <a16:creationId xmlns:a16="http://schemas.microsoft.com/office/drawing/2014/main" id="{D59D991E-96BC-41BA-9AB3-40A7EAFF9F3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0892" r="20558" b="27065"/>
          <a:stretch/>
        </p:blipFill>
        <p:spPr bwMode="auto">
          <a:xfrm rot="16200000">
            <a:off x="4184160" y="583361"/>
            <a:ext cx="5449279" cy="73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02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09B1E5-D2CF-4FC3-AE1C-DD603E962F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46848" y="1608138"/>
            <a:ext cx="10711205" cy="50974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84F30-3B92-433F-9E58-F0366A93E0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Front PCB (Design)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08522-7FA2-4404-B787-D93DC8CAC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2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DABBC-91FD-46FD-A472-046F170E1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Front PCB (Board)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D5810-9C11-4F71-994E-79110DB62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146" name="Picture 2" descr="https://scontent-ort2-2.xx.fbcdn.net/v/t1.15752-9/s2048x2048/58775336_854508124890221_2331082225614848000_n.jpg?_nc_cat=103&amp;_nc_ht=scontent-ort2-2.xx&amp;oh=771c158b3b7694126d4b1202c5e758ed&amp;oe=5D2E5141">
            <a:extLst>
              <a:ext uri="{FF2B5EF4-FFF2-40B4-BE49-F238E27FC236}">
                <a16:creationId xmlns:a16="http://schemas.microsoft.com/office/drawing/2014/main" id="{CBEB159E-C26D-41D1-BAED-0394F831987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r="13295"/>
          <a:stretch/>
        </p:blipFill>
        <p:spPr bwMode="auto">
          <a:xfrm rot="16200000">
            <a:off x="4327583" y="-1602292"/>
            <a:ext cx="5558012" cy="114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282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CD16B-39F9-4FE6-A366-2B9FFB4C0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Backend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F47B5-818B-45E4-BF92-146CC871FF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r>
              <a:rPr lang="en-US" sz="3550">
                <a:latin typeface="Arial"/>
                <a:cs typeface="Arial"/>
              </a:rPr>
              <a:t>Presented By: Vivek </a:t>
            </a:r>
            <a:r>
              <a:rPr lang="en-US" sz="3550" err="1">
                <a:latin typeface="Arial"/>
                <a:cs typeface="Arial"/>
              </a:rPr>
              <a:t>Calambur</a:t>
            </a:r>
            <a:endParaRPr lang="en-US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E9370-DBE2-4B59-97C2-1285350E8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19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0EF6E-90E8-408C-BA83-1991B7E678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 err="1">
                <a:latin typeface="Arial"/>
                <a:cs typeface="Arial"/>
              </a:rPr>
              <a:t>FirebaseArduino</a:t>
            </a:r>
            <a:r>
              <a:rPr lang="en-US" sz="3550">
                <a:latin typeface="Arial"/>
                <a:cs typeface="Arial"/>
              </a:rPr>
              <a:t> library for ESP8266</a:t>
            </a:r>
            <a:endParaRPr lang="en-US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Firebase RTDB as primary database</a:t>
            </a:r>
            <a:endParaRPr lang="en-US" sz="35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Google Cloud Functions</a:t>
            </a:r>
            <a:endParaRPr lang="en-US" sz="35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Python 3 with </a:t>
            </a:r>
            <a:r>
              <a:rPr lang="en-US" sz="3550" err="1">
                <a:latin typeface="Arial"/>
                <a:cs typeface="Arial"/>
              </a:rPr>
              <a:t>Pyrebase</a:t>
            </a:r>
            <a:r>
              <a:rPr lang="en-US" sz="3550">
                <a:latin typeface="Arial"/>
                <a:cs typeface="Arial"/>
              </a:rPr>
              <a:t> library</a:t>
            </a:r>
            <a:endParaRPr lang="en-US" sz="3550"/>
          </a:p>
          <a:p>
            <a:pPr marL="0" indent="0">
              <a:spcAft>
                <a:spcPts val="1400"/>
              </a:spcAft>
              <a:buNone/>
            </a:pPr>
            <a:endParaRPr lang="en-US" sz="3550"/>
          </a:p>
          <a:p>
            <a:pPr marL="381635" indent="-381635">
              <a:spcAft>
                <a:spcPts val="1400"/>
              </a:spcAft>
            </a:pPr>
            <a:endParaRPr lang="en-US" sz="3550"/>
          </a:p>
          <a:p>
            <a:pPr marL="381635" indent="-381635">
              <a:spcAft>
                <a:spcPts val="1400"/>
              </a:spcAft>
            </a:pPr>
            <a:endParaRPr lang="en-US" sz="35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4BE6D-6E07-4759-A880-192DB6596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Backend Technology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B5BC2-B1A7-4C10-9B23-D6C509C30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41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7A1C9C7-2363-4479-A80B-A654FD7BB9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36336" y="1352018"/>
            <a:ext cx="5328481" cy="54595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523BE-3290-4082-B8F0-4631BD8D9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Backend Data Flow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2EBED-1906-42BC-ADE6-580548C15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5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C2E1CB-04A6-42F1-8E50-37ACFC3435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ESP8266 has four main functions:</a:t>
            </a:r>
            <a:endParaRPr lang="en-US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Receive sensor data </a:t>
            </a:r>
            <a:endParaRPr lang="en-US" sz="3050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Send sensor data to Firebase</a:t>
            </a:r>
            <a:endParaRPr lang="en-US" sz="3050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Listen for Firebase changes</a:t>
            </a: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Send updated LCD info</a:t>
            </a:r>
            <a:endParaRPr lang="en-US" sz="3050">
              <a:cs typeface="Arial"/>
            </a:endParaRPr>
          </a:p>
          <a:p>
            <a:pPr marL="0" indent="0">
              <a:buNone/>
            </a:pPr>
            <a:endParaRPr lang="en-US" sz="355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F1C4A-BF9F-417E-AF81-851384E4F1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ESP8266 Communication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1DF22-14BE-4B8A-831D-BD670B897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54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404504-2470-4A1C-A907-89C4FF5C8F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Communication to microcontroller through serial</a:t>
            </a:r>
            <a:endParaRPr lang="en-US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Connected to TX/RX pins</a:t>
            </a: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Used start and end characters</a:t>
            </a:r>
            <a:endParaRPr lang="en-US" sz="30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Communication to Firebase through library</a:t>
            </a:r>
            <a:endParaRPr lang="en-US" sz="3550">
              <a:cs typeface="Arial"/>
            </a:endParaRPr>
          </a:p>
          <a:p>
            <a:pPr marL="827405" lvl="1" indent="-318135">
              <a:spcAft>
                <a:spcPts val="1400"/>
              </a:spcAft>
              <a:buFont typeface="Arial" panose="05000000000000000000" pitchFamily="2" charset="2"/>
              <a:buChar char="–"/>
            </a:pPr>
            <a:r>
              <a:rPr lang="en-US" sz="3050" err="1">
                <a:latin typeface="Arial"/>
                <a:cs typeface="Arial"/>
              </a:rPr>
              <a:t>FirebaseArduino</a:t>
            </a:r>
            <a:r>
              <a:rPr lang="en-US" sz="3050">
                <a:latin typeface="Arial"/>
                <a:cs typeface="Arial"/>
              </a:rPr>
              <a:t> library</a:t>
            </a: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Used event listeners extensively</a:t>
            </a: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endParaRPr lang="en-US" sz="305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DF5A-0712-4560-A9AB-D72D1204E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ESP8266 Communication (cont.)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BEBD6-77A1-43AC-85FC-AB83748F1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0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F48A9F-9528-4CB4-B2D5-DF68F9A4D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Parking spots not well implemented in busy areas</a:t>
            </a:r>
            <a:endParaRPr lang="en-US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Hard to find</a:t>
            </a: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Highly limited spots</a:t>
            </a: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No guarantee of availability</a:t>
            </a: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Payment can be a hassle</a:t>
            </a: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endParaRPr lang="en-US" sz="305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6A173-6AFE-4AD9-B0BC-B05942410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Problem Statement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ED642-B39A-4196-9B6A-BA03A7B6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38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76BDE7-0D3F-4291-BAE2-09BBC50537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571500" indent="-571500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Hosted on Google Cloud Functions</a:t>
            </a:r>
            <a:endParaRPr lang="en-US" sz="3550">
              <a:cs typeface="Arial"/>
            </a:endParaRPr>
          </a:p>
          <a:p>
            <a:pPr marL="571500" indent="-571500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Function called on reservation creation</a:t>
            </a:r>
            <a:endParaRPr lang="en-US" sz="35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Triggered by HTTP POST request</a:t>
            </a:r>
            <a:endParaRPr lang="en-US" sz="3050">
              <a:cs typeface="Arial"/>
            </a:endParaRPr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 Ensure that reservation has available spot</a:t>
            </a:r>
            <a:endParaRPr lang="en-US" sz="3550">
              <a:cs typeface="Arial"/>
            </a:endParaRPr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 Spots assigned in most efficient manner</a:t>
            </a:r>
            <a:endParaRPr lang="en-US" sz="3550"/>
          </a:p>
          <a:p>
            <a:pPr marL="381635" indent="-381635">
              <a:spcAft>
                <a:spcPts val="1400"/>
              </a:spcAft>
            </a:pPr>
            <a:endParaRPr lang="en-US" sz="3550"/>
          </a:p>
          <a:p>
            <a:pPr marL="381635" indent="-381635">
              <a:spcAft>
                <a:spcPts val="1400"/>
              </a:spcAft>
            </a:pPr>
            <a:endParaRPr lang="en-US" sz="3550"/>
          </a:p>
          <a:p>
            <a:pPr marL="827405" lvl="1" indent="-318135"/>
            <a:endParaRPr lang="en-US" sz="3050"/>
          </a:p>
          <a:p>
            <a:pPr marL="381635" indent="-381635"/>
            <a:endParaRPr lang="en-US" sz="35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B0A4F-EE68-4314-B8DD-A2A815D819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Spot Assignment Algorithm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1F8C6-1D22-4167-A777-D198F4975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38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C030BCA-5CE8-480B-A95C-23A1EDC20F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46974" y="1696679"/>
            <a:ext cx="4500331" cy="51442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47FB2-648F-473E-B90A-72773D0E67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Spot Assignment Algorithm (cont.)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48A39-F847-4496-A1DA-0949018BE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88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E91069-5BAA-4089-B3E9-75AF9EBD5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Cases:</a:t>
            </a:r>
            <a:endParaRPr lang="en-US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User has insufficient balance (FAIL)</a:t>
            </a:r>
            <a:endParaRPr lang="en-US" sz="3050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All spots are taken during timeslot (FAIL)</a:t>
            </a:r>
            <a:endParaRPr lang="en-US" sz="3050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Spot available for reservation (SUCCESS)</a:t>
            </a:r>
            <a:endParaRPr lang="en-US" sz="30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On success, push to Firebase</a:t>
            </a:r>
            <a:endParaRPr lang="en-US" sz="35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On failure, display error message on app</a:t>
            </a:r>
            <a:endParaRPr lang="en-US" sz="3550"/>
          </a:p>
          <a:p>
            <a:pPr marL="827405" lvl="1" indent="-318135"/>
            <a:endParaRPr lang="en-US" sz="30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79B64-9A6B-4F3F-B9E8-5973E975D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Spot Assignment Algorithm (cont.)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3FD-079A-405B-A30D-374B08114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1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DFB813-C3E1-4FB4-9321-761451F3DB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/>
              <a:t>Hosted on Google Cloud Functions</a:t>
            </a:r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Needed for two reasons:</a:t>
            </a:r>
            <a:endParaRPr lang="en-US" sz="3550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Enforce correct user for reservations</a:t>
            </a:r>
            <a:endParaRPr lang="en-US" sz="3050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Payment</a:t>
            </a:r>
            <a:endParaRPr lang="en-US" sz="3050">
              <a:cs typeface="Arial"/>
            </a:endParaRPr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Function called on user parking in spot</a:t>
            </a:r>
            <a:endParaRPr lang="en-US" sz="3550">
              <a:cs typeface="Arial"/>
            </a:endParaRPr>
          </a:p>
          <a:p>
            <a:pPr marL="0" indent="0">
              <a:buNone/>
            </a:pPr>
            <a:endParaRPr lang="en-US" sz="355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21D29-280B-48F2-9096-F084F80D6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RFID Verification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79C99-4EBE-48FE-8CF1-1A8437EAA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92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751E4C3-576F-4CE2-B8DE-5028A8FEBB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60872" y="1809200"/>
            <a:ext cx="4281657" cy="48135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2411-35D5-4F2F-883C-A99649A4D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RFID Verification (cont.)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607DC-0976-40C8-A3B3-04CA552C2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07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2E7B1C-8079-4DF8-8CC3-54F98EDF49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Hosted on Google Cloud Functions</a:t>
            </a:r>
            <a:endParaRPr lang="en-US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Necessary for two reasons:</a:t>
            </a:r>
            <a:endParaRPr lang="en-US" sz="35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Enforce on reservation overstay</a:t>
            </a: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Cleanse unused reservations</a:t>
            </a:r>
            <a:endParaRPr lang="en-US" sz="3050">
              <a:cs typeface="Arial"/>
            </a:endParaRPr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Triggered on a </a:t>
            </a:r>
            <a:r>
              <a:rPr lang="en-US" sz="3550" err="1">
                <a:latin typeface="Arial"/>
                <a:cs typeface="Arial"/>
              </a:rPr>
              <a:t>cron</a:t>
            </a:r>
            <a:r>
              <a:rPr lang="en-US" sz="3550">
                <a:latin typeface="Arial"/>
                <a:cs typeface="Arial"/>
              </a:rPr>
              <a:t> job (every minute)</a:t>
            </a:r>
            <a:endParaRPr lang="en-US" sz="3550">
              <a:cs typeface="Arial"/>
            </a:endParaRPr>
          </a:p>
          <a:p>
            <a:pPr marL="381635" indent="-381635">
              <a:spcAft>
                <a:spcPts val="1400"/>
              </a:spcAft>
            </a:pPr>
            <a:endParaRPr lang="en-US" sz="35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B4C78-1188-4507-A3EF-9D16F3D315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Reservation Enforcement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AEF29-34D2-420A-971C-B9E054151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96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CD16B-39F9-4FE6-A366-2B9FFB4C0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Mobile App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F47B5-818B-45E4-BF92-146CC871FF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r>
              <a:rPr lang="en-US" sz="3550">
                <a:latin typeface="Arial"/>
                <a:cs typeface="Arial"/>
              </a:rPr>
              <a:t>Presented By: </a:t>
            </a:r>
            <a:r>
              <a:rPr lang="en-US" sz="3550" err="1">
                <a:latin typeface="Arial"/>
                <a:cs typeface="Arial"/>
              </a:rPr>
              <a:t>Manjesh</a:t>
            </a:r>
            <a:r>
              <a:rPr lang="en-US" sz="3550">
                <a:latin typeface="Arial"/>
                <a:cs typeface="Arial"/>
              </a:rPr>
              <a:t> </a:t>
            </a:r>
            <a:r>
              <a:rPr lang="en-US" sz="3550" err="1">
                <a:latin typeface="Arial"/>
                <a:cs typeface="Arial"/>
              </a:rPr>
              <a:t>Mogallapalli</a:t>
            </a:r>
            <a:endParaRPr lang="en-US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E9370-DBE2-4B59-97C2-1285350E8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96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0EF6E-90E8-408C-BA83-1991B7E678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Users create account</a:t>
            </a:r>
            <a:endParaRPr lang="en-US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Monitor Spot Availability </a:t>
            </a:r>
            <a:endParaRPr lang="en-US" sz="35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Make Reservations</a:t>
            </a:r>
            <a:endParaRPr lang="en-US" sz="35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View Reservations with Spot Number</a:t>
            </a:r>
            <a:endParaRPr lang="en-US" sz="3550"/>
          </a:p>
          <a:p>
            <a:pPr marL="0" indent="0">
              <a:spcAft>
                <a:spcPts val="1400"/>
              </a:spcAft>
              <a:buNone/>
            </a:pPr>
            <a:endParaRPr lang="en-US" sz="3550"/>
          </a:p>
          <a:p>
            <a:pPr marL="381635" indent="-381635">
              <a:spcAft>
                <a:spcPts val="1400"/>
              </a:spcAft>
            </a:pPr>
            <a:endParaRPr lang="en-US" sz="3550"/>
          </a:p>
          <a:p>
            <a:pPr marL="381635" indent="-381635">
              <a:spcAft>
                <a:spcPts val="1400"/>
              </a:spcAft>
            </a:pPr>
            <a:endParaRPr lang="en-US" sz="35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4BE6D-6E07-4759-A880-192DB6596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Mobile App Overview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B5BC2-B1A7-4C10-9B23-D6C509C30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02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360724-B8D0-42A4-B5EF-180D1AA8D0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Mobile App Flowchart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51B2B-B842-47E9-B318-B1FF19E3D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5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BF259023-91CC-43E1-9F98-604460AAA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408" y="1803226"/>
            <a:ext cx="7220504" cy="430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90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71905-68D6-401C-9F82-963012CBA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Create Account/User Profile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D6F0-47B3-4122-927B-CF18DAB05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B0304AC-AFF2-4671-B97B-F70F0358F6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841" r="249"/>
          <a:stretch/>
        </p:blipFill>
        <p:spPr>
          <a:xfrm>
            <a:off x="7579528" y="1676010"/>
            <a:ext cx="3025634" cy="5180683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F3C5585-BF4D-405E-BC27-87C731832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7"/>
          <a:stretch/>
        </p:blipFill>
        <p:spPr>
          <a:xfrm>
            <a:off x="3385233" y="1673118"/>
            <a:ext cx="2962182" cy="51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5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714693-B57B-49BB-A20D-E6A7ED084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Internet connected parking meters</a:t>
            </a:r>
            <a:endParaRPr lang="en-US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Each meter detects and displays spot availability</a:t>
            </a: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Spot availability displayed on mobile app</a:t>
            </a: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Mobile app allows users to make reservations</a:t>
            </a:r>
            <a:endParaRPr lang="en-US" sz="3050">
              <a:cs typeface="Arial"/>
            </a:endParaRPr>
          </a:p>
          <a:p>
            <a:pPr marL="827405" lvl="1" indent="-318135">
              <a:spcAft>
                <a:spcPts val="1400"/>
              </a:spcAft>
            </a:pPr>
            <a:endParaRPr lang="en-US" sz="30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D49AA-D4A5-4AD8-9334-76F7CFDBF5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The Solution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D1DFF-CC15-4059-8E3E-E0455671D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5" descr="A close up of a lamp&#10;&#10;Description generated with high confidence">
            <a:extLst>
              <a:ext uri="{FF2B5EF4-FFF2-40B4-BE49-F238E27FC236}">
                <a16:creationId xmlns:a16="http://schemas.microsoft.com/office/drawing/2014/main" id="{0ED05206-3F8B-4931-8D4D-4FFCB6EC8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" t="-265" r="522" b="265"/>
          <a:stretch/>
        </p:blipFill>
        <p:spPr>
          <a:xfrm>
            <a:off x="8878574" y="819853"/>
            <a:ext cx="5637006" cy="57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81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71905-68D6-401C-9F82-963012CBA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Open Spots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D6F0-47B3-4122-927B-CF18DAB05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6B2275-52B7-4FC9-BDCC-DC56A9C41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01" t="3509" r="901" b="-3509"/>
          <a:stretch/>
        </p:blipFill>
        <p:spPr>
          <a:xfrm>
            <a:off x="5352343" y="1437563"/>
            <a:ext cx="3083400" cy="55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31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71905-68D6-401C-9F82-963012CBA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Make/View Reservations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D6F0-47B3-4122-927B-CF18DAB05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AD6FA92-3E00-4911-9A4C-EE2F29E3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1" r="-420" b="-204"/>
          <a:stretch/>
        </p:blipFill>
        <p:spPr>
          <a:xfrm>
            <a:off x="5375113" y="1560138"/>
            <a:ext cx="3049878" cy="52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73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CD16B-39F9-4FE6-A366-2B9FFB4C0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Conclusion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F47B5-818B-45E4-BF92-146CC871FF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r>
              <a:rPr lang="en-US" sz="3550">
                <a:latin typeface="Arial"/>
                <a:cs typeface="Arial"/>
              </a:rPr>
              <a:t>Presented By: </a:t>
            </a:r>
            <a:r>
              <a:rPr lang="en-US" sz="3550" err="1">
                <a:latin typeface="Arial"/>
                <a:cs typeface="Arial"/>
              </a:rPr>
              <a:t>Manjesh</a:t>
            </a:r>
            <a:r>
              <a:rPr lang="en-US" sz="3550">
                <a:latin typeface="Arial"/>
                <a:cs typeface="Arial"/>
              </a:rPr>
              <a:t> </a:t>
            </a:r>
            <a:r>
              <a:rPr lang="en-US" sz="3550" err="1">
                <a:latin typeface="Arial"/>
                <a:cs typeface="Arial"/>
              </a:rPr>
              <a:t>Mogallapalli</a:t>
            </a:r>
            <a:endParaRPr lang="en-US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E9370-DBE2-4B59-97C2-1285350E8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0EF6E-90E8-408C-BA83-1991B7E678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Achievements:</a:t>
            </a:r>
            <a:endParaRPr lang="en-US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Users can view parking spot status in real-time</a:t>
            </a:r>
            <a:endParaRPr lang="en-US" sz="3050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Users can make reservations</a:t>
            </a:r>
            <a:endParaRPr lang="en-US" sz="3050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System can verify reservations via RFID</a:t>
            </a:r>
            <a:endParaRPr lang="en-US" sz="3050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System can enforce reservations/payment</a:t>
            </a:r>
            <a:endParaRPr lang="en-US" sz="30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Weaknesses:</a:t>
            </a:r>
            <a:endParaRPr lang="en-US" sz="3550"/>
          </a:p>
          <a:p>
            <a:pPr marL="827405" lvl="1" indent="-318135">
              <a:spcAft>
                <a:spcPts val="1400"/>
              </a:spcAft>
            </a:pPr>
            <a:r>
              <a:rPr lang="en-US" sz="3050">
                <a:latin typeface="Arial"/>
                <a:cs typeface="Arial"/>
              </a:rPr>
              <a:t>Ultrasonic reliability</a:t>
            </a:r>
            <a:endParaRPr lang="en-US" sz="3050"/>
          </a:p>
          <a:p>
            <a:pPr marL="827405" lvl="1" indent="-318135">
              <a:spcAft>
                <a:spcPts val="1400"/>
              </a:spcAft>
            </a:pPr>
            <a:endParaRPr lang="en-US" sz="3050"/>
          </a:p>
          <a:p>
            <a:pPr marL="827405" lvl="1" indent="-318135">
              <a:spcAft>
                <a:spcPts val="1400"/>
              </a:spcAft>
            </a:pPr>
            <a:endParaRPr lang="en-US" sz="3050"/>
          </a:p>
          <a:p>
            <a:pPr marL="827405" lvl="1" indent="-318135">
              <a:spcAft>
                <a:spcPts val="1400"/>
              </a:spcAft>
            </a:pPr>
            <a:endParaRPr lang="en-US" sz="3050"/>
          </a:p>
          <a:p>
            <a:pPr marL="0" indent="0">
              <a:spcAft>
                <a:spcPts val="1400"/>
              </a:spcAft>
              <a:buNone/>
            </a:pPr>
            <a:endParaRPr lang="en-US" sz="3550"/>
          </a:p>
          <a:p>
            <a:pPr marL="381635" indent="-381635">
              <a:spcAft>
                <a:spcPts val="1400"/>
              </a:spcAft>
            </a:pPr>
            <a:endParaRPr lang="en-US" sz="3550"/>
          </a:p>
          <a:p>
            <a:pPr marL="381635" indent="-381635">
              <a:spcAft>
                <a:spcPts val="1400"/>
              </a:spcAft>
            </a:pPr>
            <a:endParaRPr lang="en-US" sz="35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4BE6D-6E07-4759-A880-192DB6596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Project Analysis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B5BC2-B1A7-4C10-9B23-D6C509C30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30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8FA0B6-CB57-4B4B-A1FC-6184AA1463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Ultrasonic timeout</a:t>
            </a:r>
            <a:endParaRPr lang="en-US"/>
          </a:p>
          <a:p>
            <a:pPr marL="381635" indent="-381635">
              <a:spcAft>
                <a:spcPts val="1400"/>
              </a:spcAft>
            </a:pPr>
            <a:r>
              <a:rPr lang="en-US" sz="3550" err="1">
                <a:latin typeface="Arial"/>
                <a:cs typeface="Arial"/>
              </a:rPr>
              <a:t>FirebaseArduino</a:t>
            </a:r>
            <a:r>
              <a:rPr lang="en-US" sz="3550">
                <a:latin typeface="Arial"/>
                <a:cs typeface="Arial"/>
              </a:rPr>
              <a:t> certificate issue</a:t>
            </a:r>
            <a:endParaRPr lang="en-US" sz="3550">
              <a:cs typeface="Arial"/>
            </a:endParaRPr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PUT vs. PATCH on Firebase</a:t>
            </a:r>
            <a:endParaRPr lang="en-US" sz="35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Wi-Fi chip pin configuration</a:t>
            </a:r>
            <a:endParaRPr lang="en-US" sz="35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New to mobile dev</a:t>
            </a:r>
            <a:endParaRPr lang="en-US" sz="35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Minor PCB mistakes</a:t>
            </a:r>
            <a:endParaRPr lang="en-US" sz="3550"/>
          </a:p>
          <a:p>
            <a:pPr marL="381635" indent="-381635"/>
            <a:endParaRPr lang="en-US" sz="35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7B556-2017-458A-B91A-0510990178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Challenges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CEADD-D54C-484E-BC9F-30090984D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9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0EF6E-90E8-408C-BA83-1991B7E678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Explore alternatives to Ultrasonic Sensor</a:t>
            </a:r>
            <a:endParaRPr lang="en-US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Refine software</a:t>
            </a:r>
            <a:endParaRPr lang="en-US" sz="3550"/>
          </a:p>
          <a:p>
            <a:pPr marL="381635" indent="-381635">
              <a:spcAft>
                <a:spcPts val="1400"/>
              </a:spcAft>
            </a:pPr>
            <a:r>
              <a:rPr lang="en-US" sz="3550">
                <a:latin typeface="Arial"/>
                <a:cs typeface="Arial"/>
              </a:rPr>
              <a:t>Modify physical design</a:t>
            </a:r>
            <a:endParaRPr lang="en-US" sz="3550"/>
          </a:p>
          <a:p>
            <a:pPr marL="0" indent="0">
              <a:spcAft>
                <a:spcPts val="1400"/>
              </a:spcAft>
              <a:buNone/>
            </a:pPr>
            <a:endParaRPr lang="en-US" sz="3550"/>
          </a:p>
          <a:p>
            <a:pPr marL="381635" indent="-381635">
              <a:spcAft>
                <a:spcPts val="1400"/>
              </a:spcAft>
            </a:pPr>
            <a:endParaRPr lang="en-US" sz="3550"/>
          </a:p>
          <a:p>
            <a:pPr marL="381635" indent="-381635">
              <a:spcAft>
                <a:spcPts val="1400"/>
              </a:spcAft>
            </a:pPr>
            <a:endParaRPr lang="en-US" sz="3550"/>
          </a:p>
          <a:p>
            <a:pPr marL="0" indent="0">
              <a:spcAft>
                <a:spcPts val="1400"/>
              </a:spcAft>
              <a:buNone/>
            </a:pPr>
            <a:endParaRPr lang="en-US" sz="3550"/>
          </a:p>
          <a:p>
            <a:pPr marL="381635" indent="-381635">
              <a:spcAft>
                <a:spcPts val="1400"/>
              </a:spcAft>
            </a:pPr>
            <a:endParaRPr lang="en-US" sz="3550"/>
          </a:p>
          <a:p>
            <a:pPr marL="381635" indent="-381635">
              <a:spcAft>
                <a:spcPts val="1400"/>
              </a:spcAft>
            </a:pPr>
            <a:endParaRPr lang="en-US" sz="35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4BE6D-6E07-4759-A880-192DB6596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Future Improvements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B5BC2-B1A7-4C10-9B23-D6C509C30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77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338020-022A-4510-9490-9BA200F8E6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>
              <a:lnSpc>
                <a:spcPct val="150000"/>
              </a:lnSpc>
            </a:pPr>
            <a:r>
              <a:rPr lang="en-US" sz="3550">
                <a:latin typeface="Arial"/>
                <a:cs typeface="Arial"/>
              </a:rPr>
              <a:t>Kyle Michal</a:t>
            </a:r>
            <a:endParaRPr lang="en-US">
              <a:cs typeface="Arial"/>
            </a:endParaRPr>
          </a:p>
          <a:p>
            <a:pPr marL="381635" indent="-381635">
              <a:lnSpc>
                <a:spcPct val="150000"/>
              </a:lnSpc>
            </a:pPr>
            <a:r>
              <a:rPr lang="en-US" sz="3550" err="1">
                <a:latin typeface="Arial"/>
                <a:cs typeface="Arial"/>
              </a:rPr>
              <a:t>Soumithri</a:t>
            </a:r>
            <a:r>
              <a:rPr lang="en-US" sz="3550">
                <a:latin typeface="Arial"/>
                <a:cs typeface="Arial"/>
              </a:rPr>
              <a:t> </a:t>
            </a:r>
            <a:r>
              <a:rPr lang="en-US" sz="3550" err="1">
                <a:latin typeface="Arial"/>
                <a:cs typeface="Arial"/>
              </a:rPr>
              <a:t>Bala</a:t>
            </a:r>
          </a:p>
          <a:p>
            <a:pPr marL="381635" indent="-381635">
              <a:lnSpc>
                <a:spcPct val="150000"/>
              </a:lnSpc>
            </a:pPr>
            <a:r>
              <a:rPr lang="en-US" sz="3550">
                <a:latin typeface="Arial"/>
                <a:cs typeface="Arial"/>
              </a:rPr>
              <a:t>Professor Arne </a:t>
            </a:r>
            <a:r>
              <a:rPr lang="en-US" sz="3550" err="1">
                <a:latin typeface="Arial"/>
                <a:cs typeface="Arial"/>
              </a:rPr>
              <a:t>Fliflet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55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9A28B-BE7D-4570-9172-4A5083AA27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Credits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E9E80-93BC-4EC8-965E-9DFCCAFBF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 fontAlgn="base"/>
            <a:r>
              <a:rPr lang="en-US" sz="3550">
                <a:latin typeface="Arial"/>
                <a:cs typeface="Arial"/>
              </a:rPr>
              <a:t>Hardware (meter):</a:t>
            </a:r>
            <a:endParaRPr lang="en-US"/>
          </a:p>
          <a:p>
            <a:pPr marL="827405" lvl="1" indent="-318135"/>
            <a:r>
              <a:rPr lang="en-US" sz="3050">
                <a:latin typeface="Arial"/>
                <a:cs typeface="Arial"/>
              </a:rPr>
              <a:t>Sends sensor (RFID, Ultrasonic) data to backend </a:t>
            </a:r>
            <a:endParaRPr lang="en-US" sz="3050"/>
          </a:p>
          <a:p>
            <a:pPr marL="827405" lvl="1" indent="-318135" fontAlgn="base"/>
            <a:r>
              <a:rPr lang="en-US" sz="3050">
                <a:latin typeface="Arial"/>
                <a:cs typeface="Arial"/>
              </a:rPr>
              <a:t>Displays spot status on LCD</a:t>
            </a:r>
          </a:p>
          <a:p>
            <a:pPr marL="381635" indent="-381635"/>
            <a:r>
              <a:rPr lang="en-US" sz="3550">
                <a:latin typeface="Arial"/>
                <a:cs typeface="Arial"/>
              </a:rPr>
              <a:t>Backend:</a:t>
            </a:r>
          </a:p>
          <a:p>
            <a:pPr marL="827405" lvl="1" indent="-318135"/>
            <a:r>
              <a:rPr lang="en-US" sz="3050">
                <a:latin typeface="Arial"/>
                <a:cs typeface="Arial"/>
              </a:rPr>
              <a:t>Handles RFID verification and reservation logic</a:t>
            </a:r>
            <a:endParaRPr lang="en-US" sz="3050">
              <a:cs typeface="Arial"/>
            </a:endParaRPr>
          </a:p>
          <a:p>
            <a:pPr marL="827405" lvl="1" indent="-318135"/>
            <a:r>
              <a:rPr lang="en-US" sz="3050">
                <a:latin typeface="Arial"/>
                <a:cs typeface="Arial"/>
              </a:rPr>
              <a:t>Sets LCD color</a:t>
            </a:r>
          </a:p>
          <a:p>
            <a:pPr marL="381635" indent="-381635"/>
            <a:r>
              <a:rPr lang="en-US" sz="3550">
                <a:latin typeface="Arial"/>
                <a:cs typeface="Arial"/>
              </a:rPr>
              <a:t>App:</a:t>
            </a:r>
          </a:p>
          <a:p>
            <a:pPr marL="827405" lvl="1" indent="-318135"/>
            <a:r>
              <a:rPr lang="en-US" sz="3050">
                <a:latin typeface="Arial"/>
                <a:cs typeface="Arial"/>
              </a:rPr>
              <a:t>Displays spot availability</a:t>
            </a:r>
            <a:endParaRPr lang="en-US" sz="3050"/>
          </a:p>
          <a:p>
            <a:pPr marL="827405" lvl="1" indent="-318135"/>
            <a:r>
              <a:rPr lang="en-US" sz="3050">
                <a:latin typeface="Arial"/>
                <a:cs typeface="Arial"/>
              </a:rPr>
              <a:t>Allows users to make reservations</a:t>
            </a:r>
          </a:p>
          <a:p>
            <a:pPr marL="381635" indent="-381635"/>
            <a:endParaRPr lang="en-US" sz="3550"/>
          </a:p>
          <a:p>
            <a:pPr marL="381635" indent="-381635"/>
            <a:endParaRPr lang="en-US" sz="355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290161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66A637-2245-4B6F-A4C2-9846F55BE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t"/>
          <a:lstStyle/>
          <a:p>
            <a:r>
              <a:rPr lang="en-US">
                <a:latin typeface="Arial Narrow"/>
              </a:rPr>
              <a:t>Hardware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558FA-BD75-4E19-B917-AC3317C22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r>
              <a:rPr lang="en-US" sz="3550">
                <a:latin typeface="Arial"/>
                <a:cs typeface="Arial"/>
              </a:rPr>
              <a:t>Presented By: </a:t>
            </a:r>
            <a:r>
              <a:rPr lang="en-US" sz="3550" err="1">
                <a:latin typeface="Arial"/>
                <a:cs typeface="Arial"/>
              </a:rPr>
              <a:t>Ojus</a:t>
            </a:r>
            <a:r>
              <a:rPr lang="en-US" sz="3550">
                <a:latin typeface="Arial"/>
                <a:cs typeface="Arial"/>
              </a:rPr>
              <a:t> Deshmukh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A7912-B811-4663-9533-8EE2422BE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2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79DFC2-E2AA-478D-AC85-1AA70AB52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381635" indent="-381635"/>
            <a:r>
              <a:rPr lang="en-US" sz="3550">
                <a:latin typeface="Arial"/>
                <a:cs typeface="Arial"/>
              </a:rPr>
              <a:t>Power Supply</a:t>
            </a:r>
          </a:p>
          <a:p>
            <a:pPr marL="381635" indent="-381635"/>
            <a:r>
              <a:rPr lang="en-US" sz="3550">
                <a:latin typeface="Arial"/>
                <a:cs typeface="Arial"/>
              </a:rPr>
              <a:t>Components</a:t>
            </a:r>
          </a:p>
          <a:p>
            <a:pPr marL="381635" indent="-381635"/>
            <a:r>
              <a:rPr lang="en-US" sz="3550">
                <a:latin typeface="Arial"/>
                <a:cs typeface="Arial"/>
              </a:rPr>
              <a:t>Sensors</a:t>
            </a:r>
          </a:p>
          <a:p>
            <a:pPr marL="381635" indent="-381635"/>
            <a:r>
              <a:rPr lang="en-US" sz="3550">
                <a:latin typeface="Arial"/>
                <a:cs typeface="Arial"/>
              </a:rPr>
              <a:t>Controllers</a:t>
            </a:r>
            <a:endParaRPr lang="en-US" sz="3050">
              <a:latin typeface="Arial"/>
              <a:cs typeface="Arial"/>
            </a:endParaRPr>
          </a:p>
          <a:p>
            <a:pPr marL="381635" indent="-381635"/>
            <a:r>
              <a:rPr lang="en-US" sz="3550">
                <a:latin typeface="Arial"/>
                <a:cs typeface="Arial"/>
              </a:rPr>
              <a:t>Pseudocode</a:t>
            </a:r>
          </a:p>
          <a:p>
            <a:pPr marL="381635" indent="-381635"/>
            <a:r>
              <a:rPr lang="en-US" sz="3550">
                <a:latin typeface="Arial"/>
                <a:cs typeface="Arial"/>
              </a:rPr>
              <a:t>PCB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BE29F-E2BB-4B62-B075-58EA8348F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Hardware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E3A72-E130-44D2-A356-1C592C86D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6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9E3B0-7020-4826-B2AF-C6411C3EA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DE5A7-F066-44A5-B4D3-568BE5CE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401" y="0"/>
            <a:ext cx="5034798" cy="698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9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88238-CCE6-4829-B4F1-C8DAD9734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Power Supply Subsystem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7AD54-194C-460B-A975-47494047D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66F82-DCE0-4C25-8558-77D9E3B0A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8" y="1934302"/>
            <a:ext cx="12370513" cy="4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0417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7E33B43-020E-448D-A4C6-078D9512C008}" vid="{99C752F8-8D7C-4457-B994-6BC27BBBBAE0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7E33B43-020E-448D-A4C6-078D9512C008}" vid="{0724AFF6-4BA3-4390-A0DA-B6C3036EFF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ECE_ILLINOIS_template_2018_Block_I_wordmark_16x9</Template>
  <Application>Microsoft Office PowerPoint</Application>
  <PresentationFormat>Custom</PresentationFormat>
  <Slides>46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1_Cover Slide</vt:lpstr>
      <vt:lpstr>Content Slides - Blue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ojus deshmukh</dc:creator>
  <cp:revision>1</cp:revision>
  <cp:lastPrinted>2016-12-15T22:22:15Z</cp:lastPrinted>
  <dcterms:created xsi:type="dcterms:W3CDTF">2019-04-28T21:15:15Z</dcterms:created>
  <dcterms:modified xsi:type="dcterms:W3CDTF">2019-04-29T17:26:32Z</dcterms:modified>
</cp:coreProperties>
</file>