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
      <p:font typeface="Bree Serif"/>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4.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6.xml"/><Relationship Id="rId44" Type="http://schemas.openxmlformats.org/officeDocument/2006/relationships/font" Target="fonts/BreeSerif-regular.fntdata"/><Relationship Id="rId21" Type="http://schemas.openxmlformats.org/officeDocument/2006/relationships/slide" Target="slides/slide15.xml"/><Relationship Id="rId43" Type="http://schemas.openxmlformats.org/officeDocument/2006/relationships/font" Target="fonts/Lat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bold.fntdata"/><Relationship Id="rId14" Type="http://schemas.openxmlformats.org/officeDocument/2006/relationships/slide" Target="slides/slide8.xml"/><Relationship Id="rId36" Type="http://schemas.openxmlformats.org/officeDocument/2006/relationships/font" Target="fonts/Raleway-regular.fntdata"/><Relationship Id="rId17" Type="http://schemas.openxmlformats.org/officeDocument/2006/relationships/slide" Target="slides/slide11.xml"/><Relationship Id="rId39" Type="http://schemas.openxmlformats.org/officeDocument/2006/relationships/font" Target="fonts/Raleway-boldItalic.fntdata"/><Relationship Id="rId16" Type="http://schemas.openxmlformats.org/officeDocument/2006/relationships/slide" Target="slides/slide10.xml"/><Relationship Id="rId38" Type="http://schemas.openxmlformats.org/officeDocument/2006/relationships/font" Target="fonts/Raleway-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Hello my name is Xiang and I’m part of the Child Development Sensor Team. Here are my teammates: Yang An and Eu Hong. We are all electrical engineers and our TA is Rebecca. Here is our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So this is our circuit schematic for the MIC block. We added our own small switch circuit which allows users to turn off the mic recording.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Digital over analog to prevent noise from unreliable analog connections.</a:t>
            </a:r>
          </a:p>
          <a:p>
            <a:pPr indent="-298450" lvl="0" marL="457200" rtl="0">
              <a:spcBef>
                <a:spcPts val="0"/>
              </a:spcBef>
              <a:spcAft>
                <a:spcPts val="0"/>
              </a:spcAft>
              <a:buSzPts val="1100"/>
              <a:buChar char="-"/>
            </a:pPr>
            <a:r>
              <a:rPr lang="en"/>
              <a:t>Low sampling rate is used due to limitations with how fast BLE can transmit.</a:t>
            </a:r>
          </a:p>
          <a:p>
            <a:pPr indent="-298450" lvl="0" marL="457200" rtl="0">
              <a:spcBef>
                <a:spcPts val="0"/>
              </a:spcBef>
              <a:buSzPts val="1100"/>
              <a:buChar char="-"/>
            </a:pPr>
            <a:r>
              <a:rPr lang="en"/>
              <a:t>Signal to noise ratio of about 50 dB-A ('A' means weighted at 1kHz signal).</a:t>
            </a:r>
          </a:p>
          <a:p>
            <a:pPr indent="0" lvl="0" marL="0" rtl="0">
              <a:spcBef>
                <a:spcPts val="0"/>
              </a:spcBef>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SzPts val="1100"/>
              <a:buChar char="-"/>
            </a:pPr>
            <a:r>
              <a:rPr b="1" lang="en"/>
              <a:t>DEMO THE MICROPHONE OUTPUT</a:t>
            </a:r>
          </a:p>
          <a:p>
            <a:pPr indent="-298450" lvl="0" marL="457200" rtl="0">
              <a:spcBef>
                <a:spcPts val="0"/>
              </a:spcBef>
              <a:buSzPts val="1100"/>
              <a:buChar char="-"/>
            </a:pPr>
            <a:r>
              <a:rPr b="1" lang="en"/>
              <a:t>THEN DEMO THE MUTED MICROPHONE OUTPUT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LM2596 offers wide input range and outputs loads of up to 3 A. Not ideal because low efficiency at low loads but good for debugging and multipurposing.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Switching converters not perfect, will always have ripple. Choose components to reduce ripple within range. Operation time data was collected and fitted. Using the fit, an estimated operation time using 4 AAA batteries was generated. Good for a bit more than 4 hours.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Switching converters not perfect, will always have ripple. Choose components to reduce ripple within range. Operation time data was collected and fitted. Using the fit, an estimated operation time using 4 AAA batteries was generated. Good for a bit more than 4 hours.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How data packaging was done will be briefly mentioned in later slides.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CP2101 USB to UART converter</a:t>
            </a:r>
          </a:p>
          <a:p>
            <a:pPr indent="-298450" lvl="0" marL="457200" rtl="0">
              <a:spcBef>
                <a:spcPts val="0"/>
              </a:spcBef>
              <a:spcAft>
                <a:spcPts val="0"/>
              </a:spcAft>
              <a:buSzPts val="1100"/>
              <a:buChar char="-"/>
            </a:pPr>
            <a:r>
              <a:rPr lang="en"/>
              <a:t>ESP WROOM chip</a:t>
            </a:r>
          </a:p>
          <a:p>
            <a:pPr indent="-298450" lvl="0" marL="457200">
              <a:spcBef>
                <a:spcPts val="0"/>
              </a:spcBef>
              <a:buSzPts val="1100"/>
              <a:buChar char="-"/>
            </a:pPr>
            <a:r>
              <a:rPr lang="en"/>
              <a:t>Power regulator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GATT protocol </a:t>
            </a:r>
            <a:r>
              <a:rPr lang="en" sz="1050">
                <a:solidFill>
                  <a:srgbClr val="121212"/>
                </a:solidFill>
                <a:latin typeface="Verdana"/>
                <a:ea typeface="Verdana"/>
                <a:cs typeface="Verdana"/>
                <a:sym typeface="Verdana"/>
              </a:rPr>
              <a:t>defines how data is organized and exchanged in between different applications.</a:t>
            </a:r>
          </a:p>
          <a:p>
            <a:pPr indent="-295275" lvl="0" marL="457200" rtl="0">
              <a:spcBef>
                <a:spcPts val="0"/>
              </a:spcBef>
              <a:spcAft>
                <a:spcPts val="0"/>
              </a:spcAft>
              <a:buClr>
                <a:srgbClr val="121212"/>
              </a:buClr>
              <a:buSzPts val="1050"/>
              <a:buFont typeface="Verdana"/>
              <a:buChar char="-"/>
            </a:pPr>
            <a:r>
              <a:rPr lang="en" sz="1050">
                <a:solidFill>
                  <a:srgbClr val="121212"/>
                </a:solidFill>
                <a:latin typeface="Verdana"/>
                <a:ea typeface="Verdana"/>
                <a:cs typeface="Verdana"/>
                <a:sym typeface="Verdana"/>
              </a:rPr>
              <a:t>Connection made by slave scanning for advertising packets sent by the master rather than scanning for bluetooth names, in case there are multiple devices with the same name. Each BT server will have a unique ID regardless if there are two servers with the same name.</a:t>
            </a:r>
          </a:p>
          <a:p>
            <a:pPr indent="-298450" lvl="0" marL="457200" rtl="0">
              <a:spcBef>
                <a:spcPts val="0"/>
              </a:spcBef>
              <a:spcAft>
                <a:spcPts val="0"/>
              </a:spcAft>
              <a:buSzPts val="1100"/>
              <a:buChar char="-"/>
            </a:pPr>
            <a:r>
              <a:rPr lang="en"/>
              <a:t>Sensor node writes to each characteristic periodically depending on the sampling frequency of each data stream.</a:t>
            </a:r>
          </a:p>
          <a:p>
            <a:pPr indent="-298450" lvl="0" marL="457200">
              <a:spcBef>
                <a:spcPts val="0"/>
              </a:spcBef>
              <a:buSzPts val="1100"/>
              <a:buChar char="-"/>
            </a:pPr>
            <a:r>
              <a:rPr lang="en"/>
              <a:t>Main hub firmware callback function that pulls and process data is triggered on each characteristic value change.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Assist research in the college of human development and family studies led by Professor Nancy McElwain. Researchers have found that by correlating voice and electrocardiograms, conclusions can be drawn on a child’s emotional and behavioral development. The current issue is the method of obtaining the data. Children need to spend an afternoon in the lab and wear clunky and uncomfortable equipment. It’s in an unnatural setting and researchers need to always be present.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Initialization does</a:t>
            </a:r>
            <a:r>
              <a:rPr lang="en"/>
              <a:t> most of the configuration declaration such as callback functions, hardware pin settings, drivers, and the TLS structure.</a:t>
            </a:r>
          </a:p>
          <a:p>
            <a:pPr indent="-298450" lvl="0" marL="457200" rtl="0">
              <a:spcBef>
                <a:spcPts val="0"/>
              </a:spcBef>
              <a:spcAft>
                <a:spcPts val="0"/>
              </a:spcAft>
              <a:buSzPts val="1100"/>
              <a:buChar char="-"/>
            </a:pPr>
            <a:r>
              <a:rPr lang="en"/>
              <a:t>AWS requires a unique root CA and private key for authentication.</a:t>
            </a:r>
          </a:p>
          <a:p>
            <a:pPr indent="-298450" lvl="0" marL="457200">
              <a:spcBef>
                <a:spcPts val="0"/>
              </a:spcBef>
              <a:buSzPts val="1100"/>
              <a:buChar char="-"/>
            </a:pPr>
            <a:r>
              <a:rPr lang="en"/>
              <a:t>Once connected, using AWS APIs we are able to push every data point to AWS IoT as an archiving solution.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MQTT is a lightweight data streaming protocol meant for fast IoT development.</a:t>
            </a:r>
          </a:p>
          <a:p>
            <a:pPr indent="-298450" lvl="0" marL="457200">
              <a:spcBef>
                <a:spcPts val="0"/>
              </a:spcBef>
              <a:buSzPts val="1100"/>
              <a:buChar char="-"/>
            </a:pPr>
            <a:r>
              <a:rPr lang="en"/>
              <a:t>AWS Lambda is a serverless script hosting service that allows user written scripts to trigger on specific events such as new MQTT message.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Three reasons this is needed:</a:t>
            </a:r>
            <a:br>
              <a:rPr lang="en"/>
            </a:br>
            <a:r>
              <a:rPr lang="en"/>
              <a:t>1) bluetooth, UART and AWS is not fast enough</a:t>
            </a:r>
          </a:p>
          <a:p>
            <a:pPr indent="0" lvl="0" marL="0">
              <a:spcBef>
                <a:spcPts val="0"/>
              </a:spcBef>
              <a:buNone/>
            </a:pPr>
            <a:r>
              <a:rPr lang="en"/>
              <a:t>2) bluetooth and AWS makes it easier send data type strings. So we packet it in a way that it avoids the first 20 characters on the ascii table which might cause error</a:t>
            </a:r>
          </a:p>
          <a:p>
            <a:pPr indent="0" lvl="0" marL="0">
              <a:spcBef>
                <a:spcPts val="0"/>
              </a:spcBef>
              <a:buNone/>
            </a:pPr>
            <a:r>
              <a:rPr lang="en"/>
              <a:t>3) Need to tell which is first byte and so 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We have to protect the rights and welfare of human subjects in research.</a:t>
            </a:r>
          </a:p>
          <a:p>
            <a:pPr indent="-298450" lvl="0" marL="457200" rtl="0">
              <a:spcBef>
                <a:spcPts val="0"/>
              </a:spcBef>
              <a:spcAft>
                <a:spcPts val="0"/>
              </a:spcAft>
              <a:buSzPts val="1100"/>
              <a:buChar char="-"/>
            </a:pPr>
            <a:r>
              <a:rPr lang="en"/>
              <a:t>have all the required approval to carry out testing with proper consent and in accordance to IRB protocol.</a:t>
            </a:r>
          </a:p>
          <a:p>
            <a:pPr indent="-298450" lvl="0" marL="457200">
              <a:spcBef>
                <a:spcPts val="0"/>
              </a:spcBef>
              <a:buSzPts val="1100"/>
              <a:buChar char="-"/>
            </a:pPr>
            <a:r>
              <a:rPr lang="en"/>
              <a:t>AWS has never been used in a research project before. The norm is to use box which is IRB approved.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 Noise and distortion appears when there is movement. Mostly caused by movement of wires and analog signals are easily affected by it. So we need to implement adc at each electrode.</a:t>
            </a:r>
          </a:p>
          <a:p>
            <a:pPr indent="0" lvl="0" marL="0" rtl="0">
              <a:spcBef>
                <a:spcPts val="0"/>
              </a:spcBef>
              <a:buNone/>
            </a:pPr>
            <a:r>
              <a:rPr lang="en"/>
              <a:t>- Capacitive electrodes don’t need to be replaced every use, and it is less irritating since you don’t have anything sticking on you.</a:t>
            </a:r>
          </a:p>
          <a:p>
            <a:pPr indent="0" lvl="0" marL="0">
              <a:spcBef>
                <a:spcPts val="0"/>
              </a:spcBef>
              <a:buNone/>
            </a:pPr>
            <a:r>
              <a:rPr lang="en"/>
              <a:t>- Currently, distortions in our ecg signals are removed or fixed manually.</a:t>
            </a:r>
          </a:p>
          <a:p>
            <a:pPr indent="0" lvl="0" marL="0" rtl="0">
              <a:spcBef>
                <a:spcPts val="0"/>
              </a:spcBef>
              <a:buNone/>
            </a:pPr>
            <a:r>
              <a:rPr lang="en"/>
              <a:t>- </a:t>
            </a:r>
            <a:r>
              <a:rPr lang="en"/>
              <a:t>Increase efficiency on power converters, use higher capacity batteries, rechargeable batteries, nickel metal hydride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  left: all of our electronics together. Overiew of what we’ve done.</a:t>
            </a:r>
          </a:p>
          <a:p>
            <a:pPr indent="0" lvl="0" marL="0" rtl="0">
              <a:spcBef>
                <a:spcPts val="0"/>
              </a:spcBef>
              <a:buNone/>
            </a:pPr>
            <a:r>
              <a:rPr lang="en"/>
              <a:t>- Vest for a young child. There is a pouch in the middle for which our sensor node will sit.</a:t>
            </a:r>
          </a:p>
          <a:p>
            <a:pPr indent="0" lvl="0" marL="0">
              <a:spcBef>
                <a:spcPts val="0"/>
              </a:spcBef>
              <a:buNone/>
            </a:pPr>
            <a:r>
              <a:rPr lang="en"/>
              <a:t>- This is a member from the mechse team. He is showing a second generation of pcb design which we helped the mechse team design. It is circular and smaller, having split for each ecg lead and microphone so that there is not many wires running through the body.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Obtain accurate and synchronous ECG and voice data on research subjects.</a:t>
            </a:r>
          </a:p>
          <a:p>
            <a:pPr indent="-298450" lvl="0" marL="457200" rtl="0">
              <a:spcBef>
                <a:spcPts val="0"/>
              </a:spcBef>
              <a:spcAft>
                <a:spcPts val="0"/>
              </a:spcAft>
              <a:buSzPts val="1100"/>
              <a:buChar char="-"/>
            </a:pPr>
            <a:r>
              <a:rPr lang="en"/>
              <a:t>Wirelessly transmit sensor data in accessible format to a cloud server so authorized users can access it from anywhere with an internet connection.</a:t>
            </a:r>
          </a:p>
          <a:p>
            <a:pPr indent="-298450" lvl="0" marL="457200" rtl="0">
              <a:spcBef>
                <a:spcPts val="0"/>
              </a:spcBef>
              <a:buSzPts val="1100"/>
              <a:buChar char="-"/>
            </a:pPr>
            <a:r>
              <a:rPr lang="en"/>
              <a:t>Develop and implement sensor node (ECG sensor, voice recorder, Bluetooth module, battery source) and main hub (microcontroller, Bluetooth + WiFi module, power electronics) components that fit form factor constraints.</a:t>
            </a:r>
            <a:br>
              <a:rPr lang="en"/>
            </a:br>
            <a:br>
              <a:rPr lang="en"/>
            </a:b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Xiang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Yang 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Yang 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EuHong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729450" y="1322450"/>
            <a:ext cx="7688100" cy="1664700"/>
          </a:xfrm>
          <a:prstGeom prst="rect">
            <a:avLst/>
          </a:prstGeom>
        </p:spPr>
        <p:txBody>
          <a:bodyPr anchorCtr="0" anchor="t" bIns="91425" lIns="91425" rIns="91425" wrap="square" tIns="91425"/>
          <a:lstStyle>
            <a:lvl1pPr lvl="0" rtl="0">
              <a:spcBef>
                <a:spcPts val="0"/>
              </a:spcBef>
              <a:buClr>
                <a:schemeClr val="dk2"/>
              </a:buClr>
              <a:buSzPts val="4200"/>
              <a:buNone/>
              <a:defRPr sz="4200">
                <a:solidFill>
                  <a:schemeClr val="dk2"/>
                </a:solidFill>
              </a:defRPr>
            </a:lvl1pPr>
            <a:lvl2pPr lvl="1" rtl="0">
              <a:spcBef>
                <a:spcPts val="0"/>
              </a:spcBef>
              <a:buClr>
                <a:schemeClr val="dk2"/>
              </a:buClr>
              <a:buSzPts val="4200"/>
              <a:buNone/>
              <a:defRPr sz="4200">
                <a:solidFill>
                  <a:schemeClr val="dk2"/>
                </a:solidFill>
              </a:defRPr>
            </a:lvl2pPr>
            <a:lvl3pPr lvl="2" rtl="0">
              <a:spcBef>
                <a:spcPts val="0"/>
              </a:spcBef>
              <a:buClr>
                <a:schemeClr val="dk2"/>
              </a:buClr>
              <a:buSzPts val="4200"/>
              <a:buNone/>
              <a:defRPr sz="4200">
                <a:solidFill>
                  <a:schemeClr val="dk2"/>
                </a:solidFill>
              </a:defRPr>
            </a:lvl3pPr>
            <a:lvl4pPr lvl="3" rtl="0">
              <a:spcBef>
                <a:spcPts val="0"/>
              </a:spcBef>
              <a:buClr>
                <a:schemeClr val="dk2"/>
              </a:buClr>
              <a:buSzPts val="4200"/>
              <a:buNone/>
              <a:defRPr sz="4200">
                <a:solidFill>
                  <a:schemeClr val="dk2"/>
                </a:solidFill>
              </a:defRPr>
            </a:lvl4pPr>
            <a:lvl5pPr lvl="4" rtl="0">
              <a:spcBef>
                <a:spcPts val="0"/>
              </a:spcBef>
              <a:buClr>
                <a:schemeClr val="dk2"/>
              </a:buClr>
              <a:buSzPts val="4200"/>
              <a:buNone/>
              <a:defRPr sz="4200">
                <a:solidFill>
                  <a:schemeClr val="dk2"/>
                </a:solidFill>
              </a:defRPr>
            </a:lvl5pPr>
            <a:lvl6pPr lvl="5" rtl="0">
              <a:spcBef>
                <a:spcPts val="0"/>
              </a:spcBef>
              <a:buClr>
                <a:schemeClr val="dk2"/>
              </a:buClr>
              <a:buSzPts val="4200"/>
              <a:buNone/>
              <a:defRPr sz="4200">
                <a:solidFill>
                  <a:schemeClr val="dk2"/>
                </a:solidFill>
              </a:defRPr>
            </a:lvl6pPr>
            <a:lvl7pPr lvl="6" rtl="0">
              <a:spcBef>
                <a:spcPts val="0"/>
              </a:spcBef>
              <a:buClr>
                <a:schemeClr val="dk2"/>
              </a:buClr>
              <a:buSzPts val="4200"/>
              <a:buNone/>
              <a:defRPr sz="4200">
                <a:solidFill>
                  <a:schemeClr val="dk2"/>
                </a:solidFill>
              </a:defRPr>
            </a:lvl7pPr>
            <a:lvl8pPr lvl="7" rtl="0">
              <a:spcBef>
                <a:spcPts val="0"/>
              </a:spcBef>
              <a:buClr>
                <a:schemeClr val="dk2"/>
              </a:buClr>
              <a:buSzPts val="4200"/>
              <a:buNone/>
              <a:defRPr sz="4200">
                <a:solidFill>
                  <a:schemeClr val="dk2"/>
                </a:solidFill>
              </a:defRPr>
            </a:lvl8pPr>
            <a:lvl9pPr lvl="8" rtl="0">
              <a:spcBef>
                <a:spcPts val="0"/>
              </a:spcBef>
              <a:buClr>
                <a:schemeClr val="dk2"/>
              </a:buClr>
              <a:buSzPts val="4200"/>
              <a:buNone/>
              <a:defRPr sz="4200">
                <a:solidFill>
                  <a:schemeClr val="dk2"/>
                </a:solidFill>
              </a:defRPr>
            </a:lvl9pPr>
          </a:lstStyle>
          <a:p/>
        </p:txBody>
      </p:sp>
      <p:sp>
        <p:nvSpPr>
          <p:cNvPr id="57" name="Shape 57"/>
          <p:cNvSpPr txBox="1"/>
          <p:nvPr>
            <p:ph idx="1" type="subTitle"/>
          </p:nvPr>
        </p:nvSpPr>
        <p:spPr>
          <a:xfrm>
            <a:off x="729627" y="3172900"/>
            <a:ext cx="7688100" cy="541200"/>
          </a:xfrm>
          <a:prstGeom prst="rect">
            <a:avLst/>
          </a:prstGeom>
        </p:spPr>
        <p:txBody>
          <a:bodyPr anchorCtr="0" anchor="t" bIns="91425" lIns="91425"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58" name="Shape 58"/>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rgbClr val="FFFFFF"/>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727800" y="891025"/>
            <a:ext cx="7688400" cy="1518600"/>
          </a:xfrm>
          <a:prstGeom prst="rect">
            <a:avLst/>
          </a:prstGeom>
        </p:spPr>
        <p:txBody>
          <a:bodyPr anchorCtr="0" anchor="t" bIns="91425" lIns="91425" rIns="91425" wrap="square" tIns="91425"/>
          <a:lstStyle>
            <a:lvl1pPr lvl="0" rtl="0">
              <a:spcBef>
                <a:spcPts val="0"/>
              </a:spcBef>
              <a:buSzPts val="3600"/>
              <a:buNone/>
              <a:defRPr sz="3600"/>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p:txBody>
      </p:sp>
      <p:sp>
        <p:nvSpPr>
          <p:cNvPr id="61" name="Shape 6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2" name="Shape 62"/>
        <p:cNvGrpSpPr/>
        <p:nvPr/>
      </p:nvGrpSpPr>
      <p:grpSpPr>
        <a:xfrm>
          <a:off x="0" y="0"/>
          <a:ext cx="0" cy="0"/>
          <a:chOff x="0" y="0"/>
          <a:chExt cx="0" cy="0"/>
        </a:xfrm>
      </p:grpSpPr>
      <p:sp>
        <p:nvSpPr>
          <p:cNvPr id="63" name="Shape 63"/>
          <p:cNvSpPr txBox="1"/>
          <p:nvPr>
            <p:ph type="title"/>
          </p:nvPr>
        </p:nvSpPr>
        <p:spPr>
          <a:xfrm>
            <a:off x="727650" y="802825"/>
            <a:ext cx="76887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64" name="Shape 64"/>
          <p:cNvSpPr txBox="1"/>
          <p:nvPr>
            <p:ph idx="1" type="body"/>
          </p:nvPr>
        </p:nvSpPr>
        <p:spPr>
          <a:xfrm>
            <a:off x="1052325" y="1225050"/>
            <a:ext cx="7688700" cy="2261100"/>
          </a:xfrm>
          <a:prstGeom prst="rect">
            <a:avLst/>
          </a:prstGeom>
        </p:spPr>
        <p:txBody>
          <a:bodyPr anchorCtr="0" anchor="t" bIns="91425" lIns="91425" rIns="91425" wrap="square" tIns="91425"/>
          <a:lstStyle>
            <a:lvl1pPr lvl="0" rtl="0">
              <a:spcBef>
                <a:spcPts val="0"/>
              </a:spcBef>
              <a:buSzPts val="1800"/>
              <a:buChar char="-"/>
              <a:defRPr sz="1800"/>
            </a:lvl1pPr>
            <a:lvl2pPr lvl="1" rtl="0">
              <a:spcBef>
                <a:spcPts val="0"/>
              </a:spcBef>
              <a:buSzPts val="1800"/>
              <a:buChar char="-"/>
              <a:defRPr sz="1800"/>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65" name="Shape 65"/>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6" name="Shape 66"/>
        <p:cNvGrpSpPr/>
        <p:nvPr/>
      </p:nvGrpSpPr>
      <p:grpSpPr>
        <a:xfrm>
          <a:off x="0" y="0"/>
          <a:ext cx="0" cy="0"/>
          <a:chOff x="0" y="0"/>
          <a:chExt cx="0" cy="0"/>
        </a:xfrm>
      </p:grpSpPr>
      <p:sp>
        <p:nvSpPr>
          <p:cNvPr id="67" name="Shape 67"/>
          <p:cNvSpPr txBox="1"/>
          <p:nvPr>
            <p:ph type="title"/>
          </p:nvPr>
        </p:nvSpPr>
        <p:spPr>
          <a:xfrm>
            <a:off x="727800" y="888675"/>
            <a:ext cx="76884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68" name="Shape 68"/>
          <p:cNvSpPr txBox="1"/>
          <p:nvPr>
            <p:ph idx="1" type="body"/>
          </p:nvPr>
        </p:nvSpPr>
        <p:spPr>
          <a:xfrm>
            <a:off x="729325" y="2078875"/>
            <a:ext cx="3774300" cy="22611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69" name="Shape 69"/>
          <p:cNvSpPr txBox="1"/>
          <p:nvPr>
            <p:ph idx="2" type="body"/>
          </p:nvPr>
        </p:nvSpPr>
        <p:spPr>
          <a:xfrm>
            <a:off x="4643604" y="2078875"/>
            <a:ext cx="3774300" cy="22611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70" name="Shape 7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727800" y="845675"/>
            <a:ext cx="76884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73" name="Shape 73"/>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74" name="Shape 74"/>
          <p:cNvSpPr txBox="1"/>
          <p:nvPr/>
        </p:nvSpPr>
        <p:spPr>
          <a:xfrm>
            <a:off x="849750" y="1602925"/>
            <a:ext cx="7566300" cy="31470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5" name="Shape 75"/>
        <p:cNvGrpSpPr/>
        <p:nvPr/>
      </p:nvGrpSpPr>
      <p:grpSpPr>
        <a:xfrm>
          <a:off x="0" y="0"/>
          <a:ext cx="0" cy="0"/>
          <a:chOff x="0" y="0"/>
          <a:chExt cx="0" cy="0"/>
        </a:xfrm>
      </p:grpSpPr>
      <p:sp>
        <p:nvSpPr>
          <p:cNvPr id="76" name="Shape 76"/>
          <p:cNvSpPr txBox="1"/>
          <p:nvPr>
            <p:ph type="title"/>
          </p:nvPr>
        </p:nvSpPr>
        <p:spPr>
          <a:xfrm>
            <a:off x="730000" y="1318650"/>
            <a:ext cx="3300900" cy="13815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77" name="Shape 77"/>
          <p:cNvSpPr txBox="1"/>
          <p:nvPr>
            <p:ph idx="1" type="body"/>
          </p:nvPr>
        </p:nvSpPr>
        <p:spPr>
          <a:xfrm>
            <a:off x="721225" y="2781725"/>
            <a:ext cx="3300900" cy="15975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78" name="Shape 78"/>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rgbClr val="FFFFFF"/>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729450" y="864300"/>
            <a:ext cx="7021200" cy="2985000"/>
          </a:xfrm>
          <a:prstGeom prst="rect">
            <a:avLst/>
          </a:prstGeom>
        </p:spPr>
        <p:txBody>
          <a:bodyPr anchorCtr="0" anchor="ctr" bIns="91425" lIns="91425" rIns="91425" wrap="square" tIns="91425"/>
          <a:lstStyle>
            <a:lvl1pPr lvl="0" rtl="0">
              <a:spcBef>
                <a:spcPts val="0"/>
              </a:spcBef>
              <a:buSzPts val="3600"/>
              <a:buNone/>
              <a:defRPr sz="3600"/>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p:txBody>
      </p:sp>
      <p:sp>
        <p:nvSpPr>
          <p:cNvPr id="81" name="Shape 8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2" name="Shape 82"/>
        <p:cNvGrpSpPr/>
        <p:nvPr/>
      </p:nvGrpSpPr>
      <p:grpSpPr>
        <a:xfrm>
          <a:off x="0" y="0"/>
          <a:ext cx="0" cy="0"/>
          <a:chOff x="0" y="0"/>
          <a:chExt cx="0" cy="0"/>
        </a:xfrm>
      </p:grpSpPr>
      <p:sp>
        <p:nvSpPr>
          <p:cNvPr id="83" name="Shape 83"/>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84" name="Shape 84"/>
          <p:cNvGrpSpPr/>
          <p:nvPr/>
        </p:nvGrpSpPr>
        <p:grpSpPr>
          <a:xfrm>
            <a:off x="830392" y="1191256"/>
            <a:ext cx="745763" cy="45826"/>
            <a:chOff x="4580561" y="2589004"/>
            <a:chExt cx="1064464" cy="25200"/>
          </a:xfrm>
        </p:grpSpPr>
        <p:sp>
          <p:nvSpPr>
            <p:cNvPr id="85" name="Shape 85"/>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86" name="Shape 86"/>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87" name="Shape 87"/>
          <p:cNvSpPr txBox="1"/>
          <p:nvPr>
            <p:ph type="title"/>
          </p:nvPr>
        </p:nvSpPr>
        <p:spPr>
          <a:xfrm>
            <a:off x="730000" y="1318650"/>
            <a:ext cx="3300900" cy="1687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88" name="Shape 88"/>
          <p:cNvSpPr txBox="1"/>
          <p:nvPr>
            <p:ph idx="1" type="subTitle"/>
          </p:nvPr>
        </p:nvSpPr>
        <p:spPr>
          <a:xfrm>
            <a:off x="724950" y="3161525"/>
            <a:ext cx="3300900" cy="759000"/>
          </a:xfrm>
          <a:prstGeom prst="rect">
            <a:avLst/>
          </a:prstGeom>
        </p:spPr>
        <p:txBody>
          <a:bodyPr anchorCtr="0" anchor="t" bIns="91425" lIns="91425"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89" name="Shape 89"/>
          <p:cNvSpPr txBox="1"/>
          <p:nvPr>
            <p:ph idx="2" type="body"/>
          </p:nvPr>
        </p:nvSpPr>
        <p:spPr>
          <a:xfrm>
            <a:off x="5174225" y="1352625"/>
            <a:ext cx="3374400" cy="30255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90" name="Shape 9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1" name="Shape 91"/>
        <p:cNvGrpSpPr/>
        <p:nvPr/>
      </p:nvGrpSpPr>
      <p:grpSpPr>
        <a:xfrm>
          <a:off x="0" y="0"/>
          <a:ext cx="0" cy="0"/>
          <a:chOff x="0" y="0"/>
          <a:chExt cx="0" cy="0"/>
        </a:xfrm>
      </p:grpSpPr>
      <p:sp>
        <p:nvSpPr>
          <p:cNvPr id="92" name="Shape 92"/>
          <p:cNvSpPr txBox="1"/>
          <p:nvPr>
            <p:ph idx="1" type="body"/>
          </p:nvPr>
        </p:nvSpPr>
        <p:spPr>
          <a:xfrm>
            <a:off x="724950" y="4372551"/>
            <a:ext cx="7697400" cy="460500"/>
          </a:xfrm>
          <a:prstGeom prst="rect">
            <a:avLst/>
          </a:prstGeom>
        </p:spPr>
        <p:txBody>
          <a:bodyPr anchorCtr="0" anchor="ctr" bIns="91425" lIns="91425" rIns="91425" wrap="square" tIns="91425"/>
          <a:lstStyle>
            <a:lvl1pPr lvl="0" rtl="0">
              <a:lnSpc>
                <a:spcPct val="100000"/>
              </a:lnSpc>
              <a:spcBef>
                <a:spcPts val="0"/>
              </a:spcBef>
              <a:spcAft>
                <a:spcPts val="0"/>
              </a:spcAft>
              <a:buSzPts val="1300"/>
              <a:buNone/>
              <a:defRPr/>
            </a:lvl1pPr>
          </a:lstStyle>
          <a:p/>
        </p:txBody>
      </p:sp>
      <p:sp>
        <p:nvSpPr>
          <p:cNvPr id="93" name="Shape 93"/>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94" name="Shape 94"/>
        <p:cNvGrpSpPr/>
        <p:nvPr/>
      </p:nvGrpSpPr>
      <p:grpSpPr>
        <a:xfrm>
          <a:off x="0" y="0"/>
          <a:ext cx="0" cy="0"/>
          <a:chOff x="0" y="0"/>
          <a:chExt cx="0" cy="0"/>
        </a:xfrm>
      </p:grpSpPr>
      <p:grpSp>
        <p:nvGrpSpPr>
          <p:cNvPr id="95" name="Shape 95"/>
          <p:cNvGrpSpPr/>
          <p:nvPr/>
        </p:nvGrpSpPr>
        <p:grpSpPr>
          <a:xfrm>
            <a:off x="830392" y="4169130"/>
            <a:ext cx="745763" cy="45826"/>
            <a:chOff x="4580561" y="2589004"/>
            <a:chExt cx="1064464" cy="25200"/>
          </a:xfrm>
        </p:grpSpPr>
        <p:sp>
          <p:nvSpPr>
            <p:cNvPr id="96" name="Shape 96"/>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7" name="Shape 97"/>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98" name="Shape 98"/>
          <p:cNvSpPr txBox="1"/>
          <p:nvPr>
            <p:ph type="title"/>
          </p:nvPr>
        </p:nvSpPr>
        <p:spPr>
          <a:xfrm>
            <a:off x="729450" y="733950"/>
            <a:ext cx="7688400" cy="1244700"/>
          </a:xfrm>
          <a:prstGeom prst="rect">
            <a:avLst/>
          </a:prstGeom>
        </p:spPr>
        <p:txBody>
          <a:bodyPr anchorCtr="0" anchor="t" bIns="91425" lIns="91425" rIns="91425" wrap="square" tIns="91425"/>
          <a:lstStyle>
            <a:lvl1pPr lvl="0" rtl="0">
              <a:spcBef>
                <a:spcPts val="0"/>
              </a:spcBef>
              <a:buClr>
                <a:schemeClr val="lt1"/>
              </a:buClr>
              <a:buSzPts val="8000"/>
              <a:buNone/>
              <a:defRPr sz="8000">
                <a:solidFill>
                  <a:schemeClr val="lt1"/>
                </a:solidFill>
              </a:defRPr>
            </a:lvl1pPr>
            <a:lvl2pPr lvl="1" rtl="0">
              <a:spcBef>
                <a:spcPts val="0"/>
              </a:spcBef>
              <a:buClr>
                <a:schemeClr val="lt1"/>
              </a:buClr>
              <a:buSzPts val="8000"/>
              <a:buNone/>
              <a:defRPr sz="8000">
                <a:solidFill>
                  <a:schemeClr val="lt1"/>
                </a:solidFill>
              </a:defRPr>
            </a:lvl2pPr>
            <a:lvl3pPr lvl="2" rtl="0">
              <a:spcBef>
                <a:spcPts val="0"/>
              </a:spcBef>
              <a:buClr>
                <a:schemeClr val="lt1"/>
              </a:buClr>
              <a:buSzPts val="8000"/>
              <a:buNone/>
              <a:defRPr sz="8000">
                <a:solidFill>
                  <a:schemeClr val="lt1"/>
                </a:solidFill>
              </a:defRPr>
            </a:lvl3pPr>
            <a:lvl4pPr lvl="3" rtl="0">
              <a:spcBef>
                <a:spcPts val="0"/>
              </a:spcBef>
              <a:buClr>
                <a:schemeClr val="lt1"/>
              </a:buClr>
              <a:buSzPts val="8000"/>
              <a:buNone/>
              <a:defRPr sz="8000">
                <a:solidFill>
                  <a:schemeClr val="lt1"/>
                </a:solidFill>
              </a:defRPr>
            </a:lvl4pPr>
            <a:lvl5pPr lvl="4" rtl="0">
              <a:spcBef>
                <a:spcPts val="0"/>
              </a:spcBef>
              <a:buClr>
                <a:schemeClr val="lt1"/>
              </a:buClr>
              <a:buSzPts val="8000"/>
              <a:buNone/>
              <a:defRPr sz="8000">
                <a:solidFill>
                  <a:schemeClr val="lt1"/>
                </a:solidFill>
              </a:defRPr>
            </a:lvl5pPr>
            <a:lvl6pPr lvl="5" rtl="0">
              <a:spcBef>
                <a:spcPts val="0"/>
              </a:spcBef>
              <a:buClr>
                <a:schemeClr val="lt1"/>
              </a:buClr>
              <a:buSzPts val="8000"/>
              <a:buNone/>
              <a:defRPr sz="8000">
                <a:solidFill>
                  <a:schemeClr val="lt1"/>
                </a:solidFill>
              </a:defRPr>
            </a:lvl6pPr>
            <a:lvl7pPr lvl="6" rtl="0">
              <a:spcBef>
                <a:spcPts val="0"/>
              </a:spcBef>
              <a:buClr>
                <a:schemeClr val="lt1"/>
              </a:buClr>
              <a:buSzPts val="8000"/>
              <a:buNone/>
              <a:defRPr sz="8000">
                <a:solidFill>
                  <a:schemeClr val="lt1"/>
                </a:solidFill>
              </a:defRPr>
            </a:lvl7pPr>
            <a:lvl8pPr lvl="7" rtl="0">
              <a:spcBef>
                <a:spcPts val="0"/>
              </a:spcBef>
              <a:buClr>
                <a:schemeClr val="lt1"/>
              </a:buClr>
              <a:buSzPts val="8000"/>
              <a:buNone/>
              <a:defRPr sz="8000">
                <a:solidFill>
                  <a:schemeClr val="lt1"/>
                </a:solidFill>
              </a:defRPr>
            </a:lvl8pPr>
            <a:lvl9pPr lvl="8" rtl="0">
              <a:spcBef>
                <a:spcPts val="0"/>
              </a:spcBef>
              <a:buClr>
                <a:schemeClr val="lt1"/>
              </a:buClr>
              <a:buSzPts val="8000"/>
              <a:buNone/>
              <a:defRPr sz="8000">
                <a:solidFill>
                  <a:schemeClr val="lt1"/>
                </a:solidFill>
              </a:defRPr>
            </a:lvl9pPr>
          </a:lstStyle>
          <a:p/>
        </p:txBody>
      </p:sp>
      <p:sp>
        <p:nvSpPr>
          <p:cNvPr id="99" name="Shape 99"/>
          <p:cNvSpPr txBox="1"/>
          <p:nvPr>
            <p:ph idx="1" type="body"/>
          </p:nvPr>
        </p:nvSpPr>
        <p:spPr>
          <a:xfrm>
            <a:off x="729450" y="2272888"/>
            <a:ext cx="7688400" cy="1580400"/>
          </a:xfrm>
          <a:prstGeom prst="rect">
            <a:avLst/>
          </a:prstGeom>
        </p:spPr>
        <p:txBody>
          <a:bodyPr anchorCtr="0" anchor="t" bIns="91425" lIns="91425" rIns="91425" wrap="square" tIns="91425"/>
          <a:lstStyle>
            <a:lvl1pPr lvl="0" rtl="0">
              <a:spcBef>
                <a:spcPts val="0"/>
              </a:spcBef>
              <a:buClr>
                <a:schemeClr val="lt1"/>
              </a:buClr>
              <a:buSzPts val="1300"/>
              <a:buChar char="●"/>
              <a:defRPr>
                <a:solidFill>
                  <a:schemeClr val="lt1"/>
                </a:solidFill>
              </a:defRPr>
            </a:lvl1pPr>
            <a:lvl2pPr lvl="1" rtl="0">
              <a:spcBef>
                <a:spcPts val="0"/>
              </a:spcBef>
              <a:buClr>
                <a:schemeClr val="lt1"/>
              </a:buClr>
              <a:buSzPts val="1100"/>
              <a:buChar char="○"/>
              <a:defRPr>
                <a:solidFill>
                  <a:schemeClr val="lt1"/>
                </a:solidFill>
              </a:defRPr>
            </a:lvl2pPr>
            <a:lvl3pPr lvl="2" rtl="0">
              <a:spcBef>
                <a:spcPts val="0"/>
              </a:spcBef>
              <a:buClr>
                <a:schemeClr val="lt1"/>
              </a:buClr>
              <a:buSzPts val="1100"/>
              <a:buChar char="■"/>
              <a:defRPr>
                <a:solidFill>
                  <a:schemeClr val="lt1"/>
                </a:solidFill>
              </a:defRPr>
            </a:lvl3pPr>
            <a:lvl4pPr lvl="3" rtl="0">
              <a:spcBef>
                <a:spcPts val="0"/>
              </a:spcBef>
              <a:buClr>
                <a:schemeClr val="lt1"/>
              </a:buClr>
              <a:buSzPts val="1100"/>
              <a:buChar char="●"/>
              <a:defRPr>
                <a:solidFill>
                  <a:schemeClr val="lt1"/>
                </a:solidFill>
              </a:defRPr>
            </a:lvl4pPr>
            <a:lvl5pPr lvl="4" rtl="0">
              <a:spcBef>
                <a:spcPts val="0"/>
              </a:spcBef>
              <a:buClr>
                <a:schemeClr val="lt1"/>
              </a:buClr>
              <a:buSzPts val="1100"/>
              <a:buChar char="○"/>
              <a:defRPr>
                <a:solidFill>
                  <a:schemeClr val="lt1"/>
                </a:solidFill>
              </a:defRPr>
            </a:lvl5pPr>
            <a:lvl6pPr lvl="5" rtl="0">
              <a:spcBef>
                <a:spcPts val="0"/>
              </a:spcBef>
              <a:buClr>
                <a:schemeClr val="lt1"/>
              </a:buClr>
              <a:buSzPts val="1100"/>
              <a:buChar char="■"/>
              <a:defRPr>
                <a:solidFill>
                  <a:schemeClr val="lt1"/>
                </a:solidFill>
              </a:defRPr>
            </a:lvl6pPr>
            <a:lvl7pPr lvl="6" rtl="0">
              <a:spcBef>
                <a:spcPts val="0"/>
              </a:spcBef>
              <a:buClr>
                <a:schemeClr val="lt1"/>
              </a:buClr>
              <a:buSzPts val="1100"/>
              <a:buChar char="●"/>
              <a:defRPr>
                <a:solidFill>
                  <a:schemeClr val="lt1"/>
                </a:solidFill>
              </a:defRPr>
            </a:lvl7pPr>
            <a:lvl8pPr lvl="7" rtl="0">
              <a:spcBef>
                <a:spcPts val="0"/>
              </a:spcBef>
              <a:buClr>
                <a:schemeClr val="lt1"/>
              </a:buClr>
              <a:buSzPts val="1100"/>
              <a:buChar char="○"/>
              <a:defRPr>
                <a:solidFill>
                  <a:schemeClr val="lt1"/>
                </a:solidFill>
              </a:defRPr>
            </a:lvl8pPr>
            <a:lvl9pPr lvl="8" rtl="0">
              <a:spcBef>
                <a:spcPts val="0"/>
              </a:spcBef>
              <a:buClr>
                <a:schemeClr val="lt1"/>
              </a:buClr>
              <a:buSzPts val="1100"/>
              <a:buChar char="■"/>
              <a:defRPr>
                <a:solidFill>
                  <a:schemeClr val="lt1"/>
                </a:solidFill>
              </a:defRPr>
            </a:lvl9pPr>
          </a:lstStyle>
          <a:p/>
        </p:txBody>
      </p:sp>
      <p:sp>
        <p:nvSpPr>
          <p:cNvPr id="100" name="Shape 10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1" name="Shape 101"/>
        <p:cNvGrpSpPr/>
        <p:nvPr/>
      </p:nvGrpSpPr>
      <p:grpSpPr>
        <a:xfrm>
          <a:off x="0" y="0"/>
          <a:ext cx="0" cy="0"/>
          <a:chOff x="0" y="0"/>
          <a:chExt cx="0" cy="0"/>
        </a:xfrm>
      </p:grpSpPr>
      <p:sp>
        <p:nvSpPr>
          <p:cNvPr id="102" name="Shape 10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108" name="Shape 108"/>
        <p:cNvGrpSpPr/>
        <p:nvPr/>
      </p:nvGrpSpPr>
      <p:grpSpPr>
        <a:xfrm>
          <a:off x="0" y="0"/>
          <a:ext cx="0" cy="0"/>
          <a:chOff x="0" y="0"/>
          <a:chExt cx="0" cy="0"/>
        </a:xfrm>
      </p:grpSpPr>
      <p:sp>
        <p:nvSpPr>
          <p:cNvPr id="109" name="Shape 109"/>
          <p:cNvSpPr txBox="1"/>
          <p:nvPr>
            <p:ph type="ctrTitle"/>
          </p:nvPr>
        </p:nvSpPr>
        <p:spPr>
          <a:xfrm>
            <a:off x="729450" y="1322450"/>
            <a:ext cx="7688100" cy="1664700"/>
          </a:xfrm>
          <a:prstGeom prst="rect">
            <a:avLst/>
          </a:prstGeom>
        </p:spPr>
        <p:txBody>
          <a:bodyPr anchorCtr="0" anchor="t" bIns="91425" lIns="91425" rIns="91425" wrap="square" tIns="91425"/>
          <a:lstStyle>
            <a:lvl1pPr lvl="0" rtl="0">
              <a:spcBef>
                <a:spcPts val="0"/>
              </a:spcBef>
              <a:buClr>
                <a:schemeClr val="dk2"/>
              </a:buClr>
              <a:buSzPts val="4200"/>
              <a:buNone/>
              <a:defRPr sz="4200">
                <a:solidFill>
                  <a:schemeClr val="dk2"/>
                </a:solidFill>
              </a:defRPr>
            </a:lvl1pPr>
            <a:lvl2pPr lvl="1" rtl="0">
              <a:spcBef>
                <a:spcPts val="0"/>
              </a:spcBef>
              <a:buClr>
                <a:schemeClr val="dk2"/>
              </a:buClr>
              <a:buSzPts val="4200"/>
              <a:buNone/>
              <a:defRPr sz="4200">
                <a:solidFill>
                  <a:schemeClr val="dk2"/>
                </a:solidFill>
              </a:defRPr>
            </a:lvl2pPr>
            <a:lvl3pPr lvl="2" rtl="0">
              <a:spcBef>
                <a:spcPts val="0"/>
              </a:spcBef>
              <a:buClr>
                <a:schemeClr val="dk2"/>
              </a:buClr>
              <a:buSzPts val="4200"/>
              <a:buNone/>
              <a:defRPr sz="4200">
                <a:solidFill>
                  <a:schemeClr val="dk2"/>
                </a:solidFill>
              </a:defRPr>
            </a:lvl3pPr>
            <a:lvl4pPr lvl="3" rtl="0">
              <a:spcBef>
                <a:spcPts val="0"/>
              </a:spcBef>
              <a:buClr>
                <a:schemeClr val="dk2"/>
              </a:buClr>
              <a:buSzPts val="4200"/>
              <a:buNone/>
              <a:defRPr sz="4200">
                <a:solidFill>
                  <a:schemeClr val="dk2"/>
                </a:solidFill>
              </a:defRPr>
            </a:lvl4pPr>
            <a:lvl5pPr lvl="4" rtl="0">
              <a:spcBef>
                <a:spcPts val="0"/>
              </a:spcBef>
              <a:buClr>
                <a:schemeClr val="dk2"/>
              </a:buClr>
              <a:buSzPts val="4200"/>
              <a:buNone/>
              <a:defRPr sz="4200">
                <a:solidFill>
                  <a:schemeClr val="dk2"/>
                </a:solidFill>
              </a:defRPr>
            </a:lvl5pPr>
            <a:lvl6pPr lvl="5" rtl="0">
              <a:spcBef>
                <a:spcPts val="0"/>
              </a:spcBef>
              <a:buClr>
                <a:schemeClr val="dk2"/>
              </a:buClr>
              <a:buSzPts val="4200"/>
              <a:buNone/>
              <a:defRPr sz="4200">
                <a:solidFill>
                  <a:schemeClr val="dk2"/>
                </a:solidFill>
              </a:defRPr>
            </a:lvl6pPr>
            <a:lvl7pPr lvl="6" rtl="0">
              <a:spcBef>
                <a:spcPts val="0"/>
              </a:spcBef>
              <a:buClr>
                <a:schemeClr val="dk2"/>
              </a:buClr>
              <a:buSzPts val="4200"/>
              <a:buNone/>
              <a:defRPr sz="4200">
                <a:solidFill>
                  <a:schemeClr val="dk2"/>
                </a:solidFill>
              </a:defRPr>
            </a:lvl7pPr>
            <a:lvl8pPr lvl="7" rtl="0">
              <a:spcBef>
                <a:spcPts val="0"/>
              </a:spcBef>
              <a:buClr>
                <a:schemeClr val="dk2"/>
              </a:buClr>
              <a:buSzPts val="4200"/>
              <a:buNone/>
              <a:defRPr sz="4200">
                <a:solidFill>
                  <a:schemeClr val="dk2"/>
                </a:solidFill>
              </a:defRPr>
            </a:lvl8pPr>
            <a:lvl9pPr lvl="8" rtl="0">
              <a:spcBef>
                <a:spcPts val="0"/>
              </a:spcBef>
              <a:buClr>
                <a:schemeClr val="dk2"/>
              </a:buClr>
              <a:buSzPts val="4200"/>
              <a:buNone/>
              <a:defRPr sz="4200">
                <a:solidFill>
                  <a:schemeClr val="dk2"/>
                </a:solidFill>
              </a:defRPr>
            </a:lvl9pPr>
          </a:lstStyle>
          <a:p/>
        </p:txBody>
      </p:sp>
      <p:sp>
        <p:nvSpPr>
          <p:cNvPr id="110" name="Shape 110"/>
          <p:cNvSpPr txBox="1"/>
          <p:nvPr>
            <p:ph idx="1" type="subTitle"/>
          </p:nvPr>
        </p:nvSpPr>
        <p:spPr>
          <a:xfrm>
            <a:off x="729627" y="3172900"/>
            <a:ext cx="7688100" cy="541200"/>
          </a:xfrm>
          <a:prstGeom prst="rect">
            <a:avLst/>
          </a:prstGeom>
        </p:spPr>
        <p:txBody>
          <a:bodyPr anchorCtr="0" anchor="t" bIns="91425" lIns="91425"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1" name="Shape 11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rgbClr val="FFFFFF"/>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727800" y="891025"/>
            <a:ext cx="7688400" cy="1518600"/>
          </a:xfrm>
          <a:prstGeom prst="rect">
            <a:avLst/>
          </a:prstGeom>
        </p:spPr>
        <p:txBody>
          <a:bodyPr anchorCtr="0" anchor="t" bIns="91425" lIns="91425" rIns="91425" wrap="square" tIns="91425"/>
          <a:lstStyle>
            <a:lvl1pPr lvl="0" rtl="0">
              <a:spcBef>
                <a:spcPts val="0"/>
              </a:spcBef>
              <a:buSzPts val="3600"/>
              <a:buNone/>
              <a:defRPr sz="3600"/>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p:txBody>
      </p:sp>
      <p:sp>
        <p:nvSpPr>
          <p:cNvPr id="114" name="Shape 114"/>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15" name="Shape 115"/>
        <p:cNvGrpSpPr/>
        <p:nvPr/>
      </p:nvGrpSpPr>
      <p:grpSpPr>
        <a:xfrm>
          <a:off x="0" y="0"/>
          <a:ext cx="0" cy="0"/>
          <a:chOff x="0" y="0"/>
          <a:chExt cx="0" cy="0"/>
        </a:xfrm>
      </p:grpSpPr>
      <p:sp>
        <p:nvSpPr>
          <p:cNvPr id="116" name="Shape 116"/>
          <p:cNvSpPr txBox="1"/>
          <p:nvPr>
            <p:ph type="title"/>
          </p:nvPr>
        </p:nvSpPr>
        <p:spPr>
          <a:xfrm>
            <a:off x="727650" y="802825"/>
            <a:ext cx="76887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117" name="Shape 117"/>
          <p:cNvSpPr txBox="1"/>
          <p:nvPr>
            <p:ph idx="1" type="body"/>
          </p:nvPr>
        </p:nvSpPr>
        <p:spPr>
          <a:xfrm>
            <a:off x="1052325" y="1225050"/>
            <a:ext cx="7688700" cy="2261100"/>
          </a:xfrm>
          <a:prstGeom prst="rect">
            <a:avLst/>
          </a:prstGeom>
        </p:spPr>
        <p:txBody>
          <a:bodyPr anchorCtr="0" anchor="t" bIns="91425" lIns="91425" rIns="91425" wrap="square" tIns="91425"/>
          <a:lstStyle>
            <a:lvl1pPr lvl="0" rtl="0">
              <a:spcBef>
                <a:spcPts val="0"/>
              </a:spcBef>
              <a:buSzPts val="1800"/>
              <a:buChar char="-"/>
              <a:defRPr sz="1800"/>
            </a:lvl1pPr>
            <a:lvl2pPr lvl="1" rtl="0">
              <a:spcBef>
                <a:spcPts val="0"/>
              </a:spcBef>
              <a:buSzPts val="1800"/>
              <a:buChar char="-"/>
              <a:defRPr sz="1800"/>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118" name="Shape 118"/>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19" name="Shape 119"/>
        <p:cNvGrpSpPr/>
        <p:nvPr/>
      </p:nvGrpSpPr>
      <p:grpSpPr>
        <a:xfrm>
          <a:off x="0" y="0"/>
          <a:ext cx="0" cy="0"/>
          <a:chOff x="0" y="0"/>
          <a:chExt cx="0" cy="0"/>
        </a:xfrm>
      </p:grpSpPr>
      <p:sp>
        <p:nvSpPr>
          <p:cNvPr id="120" name="Shape 120"/>
          <p:cNvSpPr txBox="1"/>
          <p:nvPr>
            <p:ph type="title"/>
          </p:nvPr>
        </p:nvSpPr>
        <p:spPr>
          <a:xfrm>
            <a:off x="727800" y="888675"/>
            <a:ext cx="76884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121" name="Shape 121"/>
          <p:cNvSpPr txBox="1"/>
          <p:nvPr>
            <p:ph idx="1" type="body"/>
          </p:nvPr>
        </p:nvSpPr>
        <p:spPr>
          <a:xfrm>
            <a:off x="729325" y="2078875"/>
            <a:ext cx="3774300" cy="22611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122" name="Shape 122"/>
          <p:cNvSpPr txBox="1"/>
          <p:nvPr>
            <p:ph idx="2" type="body"/>
          </p:nvPr>
        </p:nvSpPr>
        <p:spPr>
          <a:xfrm>
            <a:off x="4643604" y="2078875"/>
            <a:ext cx="3774300" cy="22611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123" name="Shape 123"/>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727800" y="845675"/>
            <a:ext cx="7688400" cy="535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126" name="Shape 12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127" name="Shape 127"/>
          <p:cNvSpPr txBox="1"/>
          <p:nvPr/>
        </p:nvSpPr>
        <p:spPr>
          <a:xfrm>
            <a:off x="849750" y="1602925"/>
            <a:ext cx="7566300" cy="31470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latin typeface="Lato"/>
              <a:ea typeface="Lato"/>
              <a:cs typeface="Lato"/>
              <a:sym typeface="La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28" name="Shape 128"/>
        <p:cNvGrpSpPr/>
        <p:nvPr/>
      </p:nvGrpSpPr>
      <p:grpSpPr>
        <a:xfrm>
          <a:off x="0" y="0"/>
          <a:ext cx="0" cy="0"/>
          <a:chOff x="0" y="0"/>
          <a:chExt cx="0" cy="0"/>
        </a:xfrm>
      </p:grpSpPr>
      <p:sp>
        <p:nvSpPr>
          <p:cNvPr id="129" name="Shape 129"/>
          <p:cNvSpPr txBox="1"/>
          <p:nvPr>
            <p:ph type="title"/>
          </p:nvPr>
        </p:nvSpPr>
        <p:spPr>
          <a:xfrm>
            <a:off x="730000" y="1318650"/>
            <a:ext cx="3300900" cy="13815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130" name="Shape 130"/>
          <p:cNvSpPr txBox="1"/>
          <p:nvPr>
            <p:ph idx="1" type="body"/>
          </p:nvPr>
        </p:nvSpPr>
        <p:spPr>
          <a:xfrm>
            <a:off x="721225" y="2781725"/>
            <a:ext cx="3300900" cy="15975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131" name="Shape 13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rgbClr val="FFFFFF"/>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729450" y="864300"/>
            <a:ext cx="7021200" cy="2985000"/>
          </a:xfrm>
          <a:prstGeom prst="rect">
            <a:avLst/>
          </a:prstGeom>
        </p:spPr>
        <p:txBody>
          <a:bodyPr anchorCtr="0" anchor="ctr" bIns="91425" lIns="91425" rIns="91425" wrap="square" tIns="91425"/>
          <a:lstStyle>
            <a:lvl1pPr lvl="0" rtl="0">
              <a:spcBef>
                <a:spcPts val="0"/>
              </a:spcBef>
              <a:buSzPts val="3600"/>
              <a:buNone/>
              <a:defRPr sz="3600"/>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p:txBody>
      </p:sp>
      <p:sp>
        <p:nvSpPr>
          <p:cNvPr id="134" name="Shape 134"/>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35" name="Shape 135"/>
        <p:cNvGrpSpPr/>
        <p:nvPr/>
      </p:nvGrpSpPr>
      <p:grpSpPr>
        <a:xfrm>
          <a:off x="0" y="0"/>
          <a:ext cx="0" cy="0"/>
          <a:chOff x="0" y="0"/>
          <a:chExt cx="0" cy="0"/>
        </a:xfrm>
      </p:grpSpPr>
      <p:sp>
        <p:nvSpPr>
          <p:cNvPr id="136" name="Shape 136"/>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37" name="Shape 137"/>
          <p:cNvGrpSpPr/>
          <p:nvPr/>
        </p:nvGrpSpPr>
        <p:grpSpPr>
          <a:xfrm>
            <a:off x="830392" y="1191256"/>
            <a:ext cx="745763" cy="45826"/>
            <a:chOff x="4580561" y="2589004"/>
            <a:chExt cx="1064464" cy="25200"/>
          </a:xfrm>
        </p:grpSpPr>
        <p:sp>
          <p:nvSpPr>
            <p:cNvPr id="138" name="Shape 138"/>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39" name="Shape 139"/>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40" name="Shape 140"/>
          <p:cNvSpPr txBox="1"/>
          <p:nvPr>
            <p:ph type="title"/>
          </p:nvPr>
        </p:nvSpPr>
        <p:spPr>
          <a:xfrm>
            <a:off x="730000" y="1318650"/>
            <a:ext cx="3300900" cy="1687200"/>
          </a:xfrm>
          <a:prstGeom prst="rect">
            <a:avLst/>
          </a:prstGeom>
        </p:spPr>
        <p:txBody>
          <a:bodyPr anchorCtr="0" anchor="t" bIns="91425" lIns="91425" rIns="91425" wrap="square" tIns="91425"/>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p:txBody>
      </p:sp>
      <p:sp>
        <p:nvSpPr>
          <p:cNvPr id="141" name="Shape 141"/>
          <p:cNvSpPr txBox="1"/>
          <p:nvPr>
            <p:ph idx="1" type="subTitle"/>
          </p:nvPr>
        </p:nvSpPr>
        <p:spPr>
          <a:xfrm>
            <a:off x="724950" y="3161525"/>
            <a:ext cx="3300900" cy="759000"/>
          </a:xfrm>
          <a:prstGeom prst="rect">
            <a:avLst/>
          </a:prstGeom>
        </p:spPr>
        <p:txBody>
          <a:bodyPr anchorCtr="0" anchor="t" bIns="91425" lIns="91425"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2" name="Shape 142"/>
          <p:cNvSpPr txBox="1"/>
          <p:nvPr>
            <p:ph idx="2" type="body"/>
          </p:nvPr>
        </p:nvSpPr>
        <p:spPr>
          <a:xfrm>
            <a:off x="5174225" y="1352625"/>
            <a:ext cx="3374400" cy="3025500"/>
          </a:xfrm>
          <a:prstGeom prst="rect">
            <a:avLst/>
          </a:prstGeom>
        </p:spPr>
        <p:txBody>
          <a:bodyPr anchorCtr="0" anchor="t" bIns="91425" lIns="91425" rIns="91425" wrap="square" tIns="91425"/>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p:txBody>
      </p:sp>
      <p:sp>
        <p:nvSpPr>
          <p:cNvPr id="143" name="Shape 143"/>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44" name="Shape 144"/>
        <p:cNvGrpSpPr/>
        <p:nvPr/>
      </p:nvGrpSpPr>
      <p:grpSpPr>
        <a:xfrm>
          <a:off x="0" y="0"/>
          <a:ext cx="0" cy="0"/>
          <a:chOff x="0" y="0"/>
          <a:chExt cx="0" cy="0"/>
        </a:xfrm>
      </p:grpSpPr>
      <p:sp>
        <p:nvSpPr>
          <p:cNvPr id="145" name="Shape 145"/>
          <p:cNvSpPr txBox="1"/>
          <p:nvPr>
            <p:ph idx="1" type="body"/>
          </p:nvPr>
        </p:nvSpPr>
        <p:spPr>
          <a:xfrm>
            <a:off x="724950" y="4372551"/>
            <a:ext cx="7697400" cy="460500"/>
          </a:xfrm>
          <a:prstGeom prst="rect">
            <a:avLst/>
          </a:prstGeom>
        </p:spPr>
        <p:txBody>
          <a:bodyPr anchorCtr="0" anchor="ctr" bIns="91425" lIns="91425" rIns="91425" wrap="square" tIns="91425"/>
          <a:lstStyle>
            <a:lvl1pPr lvl="0" rtl="0">
              <a:lnSpc>
                <a:spcPct val="100000"/>
              </a:lnSpc>
              <a:spcBef>
                <a:spcPts val="0"/>
              </a:spcBef>
              <a:spcAft>
                <a:spcPts val="0"/>
              </a:spcAft>
              <a:buSzPts val="1300"/>
              <a:buNone/>
              <a:defRPr/>
            </a:lvl1pPr>
          </a:lstStyle>
          <a:p/>
        </p:txBody>
      </p:sp>
      <p:sp>
        <p:nvSpPr>
          <p:cNvPr id="146" name="Shape 14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147" name="Shape 147"/>
        <p:cNvGrpSpPr/>
        <p:nvPr/>
      </p:nvGrpSpPr>
      <p:grpSpPr>
        <a:xfrm>
          <a:off x="0" y="0"/>
          <a:ext cx="0" cy="0"/>
          <a:chOff x="0" y="0"/>
          <a:chExt cx="0" cy="0"/>
        </a:xfrm>
      </p:grpSpPr>
      <p:grpSp>
        <p:nvGrpSpPr>
          <p:cNvPr id="148" name="Shape 148"/>
          <p:cNvGrpSpPr/>
          <p:nvPr/>
        </p:nvGrpSpPr>
        <p:grpSpPr>
          <a:xfrm>
            <a:off x="830392" y="4169130"/>
            <a:ext cx="745763" cy="45826"/>
            <a:chOff x="4580561" y="2589004"/>
            <a:chExt cx="1064464" cy="25200"/>
          </a:xfrm>
        </p:grpSpPr>
        <p:sp>
          <p:nvSpPr>
            <p:cNvPr id="149" name="Shape 149"/>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50" name="Shape 150"/>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51" name="Shape 151"/>
          <p:cNvSpPr txBox="1"/>
          <p:nvPr>
            <p:ph type="title"/>
          </p:nvPr>
        </p:nvSpPr>
        <p:spPr>
          <a:xfrm>
            <a:off x="729450" y="733950"/>
            <a:ext cx="7688400" cy="1244700"/>
          </a:xfrm>
          <a:prstGeom prst="rect">
            <a:avLst/>
          </a:prstGeom>
        </p:spPr>
        <p:txBody>
          <a:bodyPr anchorCtr="0" anchor="t" bIns="91425" lIns="91425" rIns="91425" wrap="square" tIns="91425"/>
          <a:lstStyle>
            <a:lvl1pPr lvl="0" rtl="0">
              <a:spcBef>
                <a:spcPts val="0"/>
              </a:spcBef>
              <a:buClr>
                <a:schemeClr val="lt1"/>
              </a:buClr>
              <a:buSzPts val="8000"/>
              <a:buNone/>
              <a:defRPr sz="8000">
                <a:solidFill>
                  <a:schemeClr val="lt1"/>
                </a:solidFill>
              </a:defRPr>
            </a:lvl1pPr>
            <a:lvl2pPr lvl="1" rtl="0">
              <a:spcBef>
                <a:spcPts val="0"/>
              </a:spcBef>
              <a:buClr>
                <a:schemeClr val="lt1"/>
              </a:buClr>
              <a:buSzPts val="8000"/>
              <a:buNone/>
              <a:defRPr sz="8000">
                <a:solidFill>
                  <a:schemeClr val="lt1"/>
                </a:solidFill>
              </a:defRPr>
            </a:lvl2pPr>
            <a:lvl3pPr lvl="2" rtl="0">
              <a:spcBef>
                <a:spcPts val="0"/>
              </a:spcBef>
              <a:buClr>
                <a:schemeClr val="lt1"/>
              </a:buClr>
              <a:buSzPts val="8000"/>
              <a:buNone/>
              <a:defRPr sz="8000">
                <a:solidFill>
                  <a:schemeClr val="lt1"/>
                </a:solidFill>
              </a:defRPr>
            </a:lvl3pPr>
            <a:lvl4pPr lvl="3" rtl="0">
              <a:spcBef>
                <a:spcPts val="0"/>
              </a:spcBef>
              <a:buClr>
                <a:schemeClr val="lt1"/>
              </a:buClr>
              <a:buSzPts val="8000"/>
              <a:buNone/>
              <a:defRPr sz="8000">
                <a:solidFill>
                  <a:schemeClr val="lt1"/>
                </a:solidFill>
              </a:defRPr>
            </a:lvl4pPr>
            <a:lvl5pPr lvl="4" rtl="0">
              <a:spcBef>
                <a:spcPts val="0"/>
              </a:spcBef>
              <a:buClr>
                <a:schemeClr val="lt1"/>
              </a:buClr>
              <a:buSzPts val="8000"/>
              <a:buNone/>
              <a:defRPr sz="8000">
                <a:solidFill>
                  <a:schemeClr val="lt1"/>
                </a:solidFill>
              </a:defRPr>
            </a:lvl5pPr>
            <a:lvl6pPr lvl="5" rtl="0">
              <a:spcBef>
                <a:spcPts val="0"/>
              </a:spcBef>
              <a:buClr>
                <a:schemeClr val="lt1"/>
              </a:buClr>
              <a:buSzPts val="8000"/>
              <a:buNone/>
              <a:defRPr sz="8000">
                <a:solidFill>
                  <a:schemeClr val="lt1"/>
                </a:solidFill>
              </a:defRPr>
            </a:lvl6pPr>
            <a:lvl7pPr lvl="6" rtl="0">
              <a:spcBef>
                <a:spcPts val="0"/>
              </a:spcBef>
              <a:buClr>
                <a:schemeClr val="lt1"/>
              </a:buClr>
              <a:buSzPts val="8000"/>
              <a:buNone/>
              <a:defRPr sz="8000">
                <a:solidFill>
                  <a:schemeClr val="lt1"/>
                </a:solidFill>
              </a:defRPr>
            </a:lvl7pPr>
            <a:lvl8pPr lvl="7" rtl="0">
              <a:spcBef>
                <a:spcPts val="0"/>
              </a:spcBef>
              <a:buClr>
                <a:schemeClr val="lt1"/>
              </a:buClr>
              <a:buSzPts val="8000"/>
              <a:buNone/>
              <a:defRPr sz="8000">
                <a:solidFill>
                  <a:schemeClr val="lt1"/>
                </a:solidFill>
              </a:defRPr>
            </a:lvl8pPr>
            <a:lvl9pPr lvl="8" rtl="0">
              <a:spcBef>
                <a:spcPts val="0"/>
              </a:spcBef>
              <a:buClr>
                <a:schemeClr val="lt1"/>
              </a:buClr>
              <a:buSzPts val="8000"/>
              <a:buNone/>
              <a:defRPr sz="8000">
                <a:solidFill>
                  <a:schemeClr val="lt1"/>
                </a:solidFill>
              </a:defRPr>
            </a:lvl9pPr>
          </a:lstStyle>
          <a:p/>
        </p:txBody>
      </p:sp>
      <p:sp>
        <p:nvSpPr>
          <p:cNvPr id="152" name="Shape 152"/>
          <p:cNvSpPr txBox="1"/>
          <p:nvPr>
            <p:ph idx="1" type="body"/>
          </p:nvPr>
        </p:nvSpPr>
        <p:spPr>
          <a:xfrm>
            <a:off x="729450" y="2272888"/>
            <a:ext cx="7688400" cy="1580400"/>
          </a:xfrm>
          <a:prstGeom prst="rect">
            <a:avLst/>
          </a:prstGeom>
        </p:spPr>
        <p:txBody>
          <a:bodyPr anchorCtr="0" anchor="t" bIns="91425" lIns="91425" rIns="91425" wrap="square" tIns="91425"/>
          <a:lstStyle>
            <a:lvl1pPr lvl="0" rtl="0">
              <a:spcBef>
                <a:spcPts val="0"/>
              </a:spcBef>
              <a:buClr>
                <a:schemeClr val="lt1"/>
              </a:buClr>
              <a:buSzPts val="1300"/>
              <a:buChar char="●"/>
              <a:defRPr>
                <a:solidFill>
                  <a:schemeClr val="lt1"/>
                </a:solidFill>
              </a:defRPr>
            </a:lvl1pPr>
            <a:lvl2pPr lvl="1" rtl="0">
              <a:spcBef>
                <a:spcPts val="0"/>
              </a:spcBef>
              <a:buClr>
                <a:schemeClr val="lt1"/>
              </a:buClr>
              <a:buSzPts val="1100"/>
              <a:buChar char="○"/>
              <a:defRPr>
                <a:solidFill>
                  <a:schemeClr val="lt1"/>
                </a:solidFill>
              </a:defRPr>
            </a:lvl2pPr>
            <a:lvl3pPr lvl="2" rtl="0">
              <a:spcBef>
                <a:spcPts val="0"/>
              </a:spcBef>
              <a:buClr>
                <a:schemeClr val="lt1"/>
              </a:buClr>
              <a:buSzPts val="1100"/>
              <a:buChar char="■"/>
              <a:defRPr>
                <a:solidFill>
                  <a:schemeClr val="lt1"/>
                </a:solidFill>
              </a:defRPr>
            </a:lvl3pPr>
            <a:lvl4pPr lvl="3" rtl="0">
              <a:spcBef>
                <a:spcPts val="0"/>
              </a:spcBef>
              <a:buClr>
                <a:schemeClr val="lt1"/>
              </a:buClr>
              <a:buSzPts val="1100"/>
              <a:buChar char="●"/>
              <a:defRPr>
                <a:solidFill>
                  <a:schemeClr val="lt1"/>
                </a:solidFill>
              </a:defRPr>
            </a:lvl4pPr>
            <a:lvl5pPr lvl="4" rtl="0">
              <a:spcBef>
                <a:spcPts val="0"/>
              </a:spcBef>
              <a:buClr>
                <a:schemeClr val="lt1"/>
              </a:buClr>
              <a:buSzPts val="1100"/>
              <a:buChar char="○"/>
              <a:defRPr>
                <a:solidFill>
                  <a:schemeClr val="lt1"/>
                </a:solidFill>
              </a:defRPr>
            </a:lvl5pPr>
            <a:lvl6pPr lvl="5" rtl="0">
              <a:spcBef>
                <a:spcPts val="0"/>
              </a:spcBef>
              <a:buClr>
                <a:schemeClr val="lt1"/>
              </a:buClr>
              <a:buSzPts val="1100"/>
              <a:buChar char="■"/>
              <a:defRPr>
                <a:solidFill>
                  <a:schemeClr val="lt1"/>
                </a:solidFill>
              </a:defRPr>
            </a:lvl6pPr>
            <a:lvl7pPr lvl="6" rtl="0">
              <a:spcBef>
                <a:spcPts val="0"/>
              </a:spcBef>
              <a:buClr>
                <a:schemeClr val="lt1"/>
              </a:buClr>
              <a:buSzPts val="1100"/>
              <a:buChar char="●"/>
              <a:defRPr>
                <a:solidFill>
                  <a:schemeClr val="lt1"/>
                </a:solidFill>
              </a:defRPr>
            </a:lvl7pPr>
            <a:lvl8pPr lvl="7" rtl="0">
              <a:spcBef>
                <a:spcPts val="0"/>
              </a:spcBef>
              <a:buClr>
                <a:schemeClr val="lt1"/>
              </a:buClr>
              <a:buSzPts val="1100"/>
              <a:buChar char="○"/>
              <a:defRPr>
                <a:solidFill>
                  <a:schemeClr val="lt1"/>
                </a:solidFill>
              </a:defRPr>
            </a:lvl8pPr>
            <a:lvl9pPr lvl="8" rtl="0">
              <a:spcBef>
                <a:spcPts val="0"/>
              </a:spcBef>
              <a:buClr>
                <a:schemeClr val="lt1"/>
              </a:buClr>
              <a:buSzPts val="1100"/>
              <a:buChar char="■"/>
              <a:defRPr>
                <a:solidFill>
                  <a:schemeClr val="lt1"/>
                </a:solidFill>
              </a:defRPr>
            </a:lvl9pPr>
          </a:lstStyle>
          <a:p/>
        </p:txBody>
      </p:sp>
      <p:sp>
        <p:nvSpPr>
          <p:cNvPr id="153" name="Shape 153"/>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54" name="Shape 154"/>
        <p:cNvGrpSpPr/>
        <p:nvPr/>
      </p:nvGrpSpPr>
      <p:grpSpPr>
        <a:xfrm>
          <a:off x="0" y="0"/>
          <a:ext cx="0" cy="0"/>
          <a:chOff x="0" y="0"/>
          <a:chExt cx="0" cy="0"/>
        </a:xfrm>
      </p:grpSpPr>
      <p:sp>
        <p:nvSpPr>
          <p:cNvPr id="155" name="Shape 155"/>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33.xml"/><Relationship Id="rId1" Type="http://schemas.openxmlformats.org/officeDocument/2006/relationships/image" Target="../media/image23.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888688"/>
            <a:ext cx="8520600" cy="572700"/>
          </a:xfrm>
          <a:prstGeom prst="rect">
            <a:avLst/>
          </a:prstGeom>
          <a:noFill/>
          <a:ln>
            <a:noFill/>
          </a:ln>
        </p:spPr>
        <p:txBody>
          <a:bodyPr anchorCtr="0" anchor="t" bIns="91425" lIns="91425" rIns="91425" wrap="square" tIns="91425"/>
          <a:lstStyle>
            <a:lvl1pPr lvl="0" rtl="0">
              <a:spcBef>
                <a:spcPts val="0"/>
              </a:spcBef>
              <a:buSzPts val="2800"/>
              <a:buFont typeface="Raleway"/>
              <a:buNone/>
              <a:defRPr b="1" sz="2800">
                <a:latin typeface="Raleway"/>
                <a:ea typeface="Raleway"/>
                <a:cs typeface="Raleway"/>
                <a:sym typeface="Raleway"/>
              </a:defRPr>
            </a:lvl1pPr>
            <a:lvl2pPr lvl="1" rtl="0">
              <a:spcBef>
                <a:spcPts val="0"/>
              </a:spcBef>
              <a:buSzPts val="2800"/>
              <a:buFont typeface="Raleway"/>
              <a:buNone/>
              <a:defRPr b="1" sz="2800">
                <a:latin typeface="Raleway"/>
                <a:ea typeface="Raleway"/>
                <a:cs typeface="Raleway"/>
                <a:sym typeface="Raleway"/>
              </a:defRPr>
            </a:lvl2pPr>
            <a:lvl3pPr lvl="2" rtl="0">
              <a:spcBef>
                <a:spcPts val="0"/>
              </a:spcBef>
              <a:buSzPts val="2800"/>
              <a:buFont typeface="Raleway"/>
              <a:buNone/>
              <a:defRPr b="1" sz="2800">
                <a:latin typeface="Raleway"/>
                <a:ea typeface="Raleway"/>
                <a:cs typeface="Raleway"/>
                <a:sym typeface="Raleway"/>
              </a:defRPr>
            </a:lvl3pPr>
            <a:lvl4pPr lvl="3" rtl="0">
              <a:spcBef>
                <a:spcPts val="0"/>
              </a:spcBef>
              <a:buSzPts val="2800"/>
              <a:buFont typeface="Raleway"/>
              <a:buNone/>
              <a:defRPr b="1" sz="2800">
                <a:latin typeface="Raleway"/>
                <a:ea typeface="Raleway"/>
                <a:cs typeface="Raleway"/>
                <a:sym typeface="Raleway"/>
              </a:defRPr>
            </a:lvl4pPr>
            <a:lvl5pPr lvl="4" rtl="0">
              <a:spcBef>
                <a:spcPts val="0"/>
              </a:spcBef>
              <a:buSzPts val="2800"/>
              <a:buFont typeface="Raleway"/>
              <a:buNone/>
              <a:defRPr b="1" sz="2800">
                <a:latin typeface="Raleway"/>
                <a:ea typeface="Raleway"/>
                <a:cs typeface="Raleway"/>
                <a:sym typeface="Raleway"/>
              </a:defRPr>
            </a:lvl5pPr>
            <a:lvl6pPr lvl="5" rtl="0">
              <a:spcBef>
                <a:spcPts val="0"/>
              </a:spcBef>
              <a:buSzPts val="2800"/>
              <a:buFont typeface="Raleway"/>
              <a:buNone/>
              <a:defRPr b="1" sz="2800">
                <a:latin typeface="Raleway"/>
                <a:ea typeface="Raleway"/>
                <a:cs typeface="Raleway"/>
                <a:sym typeface="Raleway"/>
              </a:defRPr>
            </a:lvl6pPr>
            <a:lvl7pPr lvl="6" rtl="0">
              <a:spcBef>
                <a:spcPts val="0"/>
              </a:spcBef>
              <a:buSzPts val="2800"/>
              <a:buFont typeface="Raleway"/>
              <a:buNone/>
              <a:defRPr b="1" sz="2800">
                <a:latin typeface="Raleway"/>
                <a:ea typeface="Raleway"/>
                <a:cs typeface="Raleway"/>
                <a:sym typeface="Raleway"/>
              </a:defRPr>
            </a:lvl7pPr>
            <a:lvl8pPr lvl="7" rtl="0">
              <a:spcBef>
                <a:spcPts val="0"/>
              </a:spcBef>
              <a:buSzPts val="2800"/>
              <a:buFont typeface="Raleway"/>
              <a:buNone/>
              <a:defRPr b="1" sz="2800">
                <a:latin typeface="Raleway"/>
                <a:ea typeface="Raleway"/>
                <a:cs typeface="Raleway"/>
                <a:sym typeface="Raleway"/>
              </a:defRPr>
            </a:lvl8pPr>
            <a:lvl9pPr lvl="8" rtl="0">
              <a:spcBef>
                <a:spcPts val="0"/>
              </a:spcBef>
              <a:buSzPts val="2800"/>
              <a:buFont typeface="Raleway"/>
              <a:buNone/>
              <a:defRPr b="1" sz="2800">
                <a:latin typeface="Raleway"/>
                <a:ea typeface="Raleway"/>
                <a:cs typeface="Raleway"/>
                <a:sym typeface="Raleway"/>
              </a:defRPr>
            </a:lvl9pPr>
          </a:lstStyle>
          <a:p/>
        </p:txBody>
      </p:sp>
      <p:sp>
        <p:nvSpPr>
          <p:cNvPr id="52" name="Shape 52"/>
          <p:cNvSpPr txBox="1"/>
          <p:nvPr>
            <p:ph idx="1" type="body"/>
          </p:nvPr>
        </p:nvSpPr>
        <p:spPr>
          <a:xfrm>
            <a:off x="311700" y="1669375"/>
            <a:ext cx="8520600" cy="3169800"/>
          </a:xfrm>
          <a:prstGeom prst="rect">
            <a:avLst/>
          </a:prstGeom>
          <a:noFill/>
          <a:ln>
            <a:noFill/>
          </a:ln>
        </p:spPr>
        <p:txBody>
          <a:bodyPr anchorCtr="0" anchor="t" bIns="91425" lIns="91425" rIns="91425" wrap="square" tIns="91425"/>
          <a:lstStyle>
            <a:lvl1pPr lvl="0" rtl="0">
              <a:lnSpc>
                <a:spcPct val="115000"/>
              </a:lnSpc>
              <a:spcBef>
                <a:spcPts val="1600"/>
              </a:spcBef>
              <a:spcAft>
                <a:spcPts val="1600"/>
              </a:spcAft>
              <a:buClr>
                <a:schemeClr val="accent1"/>
              </a:buClr>
              <a:buSzPts val="1300"/>
              <a:buFont typeface="Lato"/>
              <a:buChar char="●"/>
              <a:defRPr sz="1300">
                <a:solidFill>
                  <a:schemeClr val="accent1"/>
                </a:solidFill>
                <a:latin typeface="Lato"/>
                <a:ea typeface="Lato"/>
                <a:cs typeface="Lato"/>
                <a:sym typeface="Lato"/>
              </a:defRPr>
            </a:lvl1pPr>
            <a:lvl2pPr lvl="1"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2pPr>
            <a:lvl3pPr lvl="2"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3pPr>
            <a:lvl4pPr lvl="3"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4pPr>
            <a:lvl5pPr lvl="4"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5pPr>
            <a:lvl6pPr lvl="5"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6pPr>
            <a:lvl7pPr lvl="6"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7pPr>
            <a:lvl8pPr lvl="7"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8pPr>
            <a:lvl9pPr lvl="8"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3" name="Shape 53"/>
          <p:cNvSpPr txBox="1"/>
          <p:nvPr>
            <p:ph idx="12" type="sldNum"/>
          </p:nvPr>
        </p:nvSpPr>
        <p:spPr>
          <a:xfrm>
            <a:off x="8536302" y="4749851"/>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buNone/>
            </a:pPr>
            <a:fld id="{00000000-1234-1234-1234-123412341234}" type="slidenum">
              <a:rPr lang="en" sz="1000">
                <a:solidFill>
                  <a:schemeClr val="accent1"/>
                </a:solidFill>
                <a:latin typeface="Lato"/>
                <a:ea typeface="Lato"/>
                <a:cs typeface="Lato"/>
                <a:sym typeface="Lato"/>
              </a:rPr>
              <a:t>‹#›</a:t>
            </a:fld>
          </a:p>
        </p:txBody>
      </p:sp>
      <p:pic>
        <p:nvPicPr>
          <p:cNvPr id="54" name="Shape 54"/>
          <p:cNvPicPr preferRelativeResize="0"/>
          <p:nvPr/>
        </p:nvPicPr>
        <p:blipFill>
          <a:blip r:embed="rId1">
            <a:alphaModFix/>
          </a:blip>
          <a:stretch>
            <a:fillRect/>
          </a:stretch>
        </p:blipFill>
        <p:spPr>
          <a:xfrm>
            <a:off x="0" y="-10"/>
            <a:ext cx="9144000" cy="6807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103" name="Shape 103"/>
        <p:cNvGrpSpPr/>
        <p:nvPr/>
      </p:nvGrpSpPr>
      <p:grpSpPr>
        <a:xfrm>
          <a:off x="0" y="0"/>
          <a:ext cx="0" cy="0"/>
          <a:chOff x="0" y="0"/>
          <a:chExt cx="0" cy="0"/>
        </a:xfrm>
      </p:grpSpPr>
      <p:sp>
        <p:nvSpPr>
          <p:cNvPr id="104" name="Shape 104"/>
          <p:cNvSpPr txBox="1"/>
          <p:nvPr>
            <p:ph type="title"/>
          </p:nvPr>
        </p:nvSpPr>
        <p:spPr>
          <a:xfrm>
            <a:off x="311700" y="888688"/>
            <a:ext cx="8520600" cy="572700"/>
          </a:xfrm>
          <a:prstGeom prst="rect">
            <a:avLst/>
          </a:prstGeom>
          <a:noFill/>
          <a:ln>
            <a:noFill/>
          </a:ln>
        </p:spPr>
        <p:txBody>
          <a:bodyPr anchorCtr="0" anchor="t" bIns="91425" lIns="91425" rIns="91425" wrap="square" tIns="91425"/>
          <a:lstStyle>
            <a:lvl1pPr lvl="0" rtl="0">
              <a:spcBef>
                <a:spcPts val="0"/>
              </a:spcBef>
              <a:buSzPts val="2800"/>
              <a:buFont typeface="Raleway"/>
              <a:buNone/>
              <a:defRPr b="1" sz="2800">
                <a:latin typeface="Raleway"/>
                <a:ea typeface="Raleway"/>
                <a:cs typeface="Raleway"/>
                <a:sym typeface="Raleway"/>
              </a:defRPr>
            </a:lvl1pPr>
            <a:lvl2pPr lvl="1" rtl="0">
              <a:spcBef>
                <a:spcPts val="0"/>
              </a:spcBef>
              <a:buSzPts val="2800"/>
              <a:buFont typeface="Raleway"/>
              <a:buNone/>
              <a:defRPr b="1" sz="2800">
                <a:latin typeface="Raleway"/>
                <a:ea typeface="Raleway"/>
                <a:cs typeface="Raleway"/>
                <a:sym typeface="Raleway"/>
              </a:defRPr>
            </a:lvl2pPr>
            <a:lvl3pPr lvl="2" rtl="0">
              <a:spcBef>
                <a:spcPts val="0"/>
              </a:spcBef>
              <a:buSzPts val="2800"/>
              <a:buFont typeface="Raleway"/>
              <a:buNone/>
              <a:defRPr b="1" sz="2800">
                <a:latin typeface="Raleway"/>
                <a:ea typeface="Raleway"/>
                <a:cs typeface="Raleway"/>
                <a:sym typeface="Raleway"/>
              </a:defRPr>
            </a:lvl3pPr>
            <a:lvl4pPr lvl="3" rtl="0">
              <a:spcBef>
                <a:spcPts val="0"/>
              </a:spcBef>
              <a:buSzPts val="2800"/>
              <a:buFont typeface="Raleway"/>
              <a:buNone/>
              <a:defRPr b="1" sz="2800">
                <a:latin typeface="Raleway"/>
                <a:ea typeface="Raleway"/>
                <a:cs typeface="Raleway"/>
                <a:sym typeface="Raleway"/>
              </a:defRPr>
            </a:lvl4pPr>
            <a:lvl5pPr lvl="4" rtl="0">
              <a:spcBef>
                <a:spcPts val="0"/>
              </a:spcBef>
              <a:buSzPts val="2800"/>
              <a:buFont typeface="Raleway"/>
              <a:buNone/>
              <a:defRPr b="1" sz="2800">
                <a:latin typeface="Raleway"/>
                <a:ea typeface="Raleway"/>
                <a:cs typeface="Raleway"/>
                <a:sym typeface="Raleway"/>
              </a:defRPr>
            </a:lvl5pPr>
            <a:lvl6pPr lvl="5" rtl="0">
              <a:spcBef>
                <a:spcPts val="0"/>
              </a:spcBef>
              <a:buSzPts val="2800"/>
              <a:buFont typeface="Raleway"/>
              <a:buNone/>
              <a:defRPr b="1" sz="2800">
                <a:latin typeface="Raleway"/>
                <a:ea typeface="Raleway"/>
                <a:cs typeface="Raleway"/>
                <a:sym typeface="Raleway"/>
              </a:defRPr>
            </a:lvl6pPr>
            <a:lvl7pPr lvl="6" rtl="0">
              <a:spcBef>
                <a:spcPts val="0"/>
              </a:spcBef>
              <a:buSzPts val="2800"/>
              <a:buFont typeface="Raleway"/>
              <a:buNone/>
              <a:defRPr b="1" sz="2800">
                <a:latin typeface="Raleway"/>
                <a:ea typeface="Raleway"/>
                <a:cs typeface="Raleway"/>
                <a:sym typeface="Raleway"/>
              </a:defRPr>
            </a:lvl7pPr>
            <a:lvl8pPr lvl="7" rtl="0">
              <a:spcBef>
                <a:spcPts val="0"/>
              </a:spcBef>
              <a:buSzPts val="2800"/>
              <a:buFont typeface="Raleway"/>
              <a:buNone/>
              <a:defRPr b="1" sz="2800">
                <a:latin typeface="Raleway"/>
                <a:ea typeface="Raleway"/>
                <a:cs typeface="Raleway"/>
                <a:sym typeface="Raleway"/>
              </a:defRPr>
            </a:lvl8pPr>
            <a:lvl9pPr lvl="8" rtl="0">
              <a:spcBef>
                <a:spcPts val="0"/>
              </a:spcBef>
              <a:buSzPts val="2800"/>
              <a:buFont typeface="Raleway"/>
              <a:buNone/>
              <a:defRPr b="1" sz="2800">
                <a:latin typeface="Raleway"/>
                <a:ea typeface="Raleway"/>
                <a:cs typeface="Raleway"/>
                <a:sym typeface="Raleway"/>
              </a:defRPr>
            </a:lvl9pPr>
          </a:lstStyle>
          <a:p/>
        </p:txBody>
      </p:sp>
      <p:sp>
        <p:nvSpPr>
          <p:cNvPr id="105" name="Shape 105"/>
          <p:cNvSpPr txBox="1"/>
          <p:nvPr>
            <p:ph idx="1" type="body"/>
          </p:nvPr>
        </p:nvSpPr>
        <p:spPr>
          <a:xfrm>
            <a:off x="311700" y="1669375"/>
            <a:ext cx="8520600" cy="31698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accent1"/>
              </a:buClr>
              <a:buSzPts val="1300"/>
              <a:buFont typeface="Lato"/>
              <a:buChar char="●"/>
              <a:defRPr sz="1300">
                <a:solidFill>
                  <a:schemeClr val="accent1"/>
                </a:solidFill>
                <a:latin typeface="Lato"/>
                <a:ea typeface="Lato"/>
                <a:cs typeface="Lato"/>
                <a:sym typeface="Lato"/>
              </a:defRPr>
            </a:lvl1pPr>
            <a:lvl2pPr lvl="1"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2pPr>
            <a:lvl3pPr lvl="2"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3pPr>
            <a:lvl4pPr lvl="3"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4pPr>
            <a:lvl5pPr lvl="4"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5pPr>
            <a:lvl6pPr lvl="5"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6pPr>
            <a:lvl7pPr lvl="6"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7pPr>
            <a:lvl8pPr lvl="7"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8pPr>
            <a:lvl9pPr lvl="8" rtl="0">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06" name="Shape 106"/>
          <p:cNvSpPr txBox="1"/>
          <p:nvPr>
            <p:ph idx="12" type="sldNum"/>
          </p:nvPr>
        </p:nvSpPr>
        <p:spPr>
          <a:xfrm>
            <a:off x="8536302" y="4749851"/>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buNone/>
            </a:pPr>
            <a:fld id="{00000000-1234-1234-1234-123412341234}" type="slidenum">
              <a:rPr lang="en" sz="1000">
                <a:solidFill>
                  <a:schemeClr val="accent1"/>
                </a:solidFill>
                <a:latin typeface="Lato"/>
                <a:ea typeface="Lato"/>
                <a:cs typeface="Lato"/>
                <a:sym typeface="Lato"/>
              </a:rPr>
              <a:t>‹#›</a:t>
            </a:fld>
          </a:p>
        </p:txBody>
      </p:sp>
      <p:pic>
        <p:nvPicPr>
          <p:cNvPr id="107" name="Shape 107"/>
          <p:cNvPicPr preferRelativeResize="0"/>
          <p:nvPr/>
        </p:nvPicPr>
        <p:blipFill>
          <a:blip r:embed="rId1">
            <a:alphaModFix/>
          </a:blip>
          <a:stretch>
            <a:fillRect/>
          </a:stretch>
        </p:blipFill>
        <p:spPr>
          <a:xfrm>
            <a:off x="0" y="-10"/>
            <a:ext cx="9144000" cy="6807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drive.google.com/file/d/1MiPszlSrrWDgwD53IkgxSo1xcTTHlyde/view" TargetMode="External"/><Relationship Id="rId4" Type="http://schemas.openxmlformats.org/officeDocument/2006/relationships/hyperlink" Target="https://drive.google.com/file/d/1-FFWRzAGMxS4mNWR8iGMNWw2fKhSkKzA/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3.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727800" y="681100"/>
            <a:ext cx="7688400" cy="1518600"/>
          </a:xfrm>
          <a:prstGeom prst="rect">
            <a:avLst/>
          </a:prstGeom>
        </p:spPr>
        <p:txBody>
          <a:bodyPr anchorCtr="0" anchor="t" bIns="91425" lIns="91425" rIns="91425" wrap="square" tIns="91425">
            <a:noAutofit/>
          </a:bodyPr>
          <a:lstStyle/>
          <a:p>
            <a:pPr indent="0" lvl="0" marL="0" rtl="0" algn="ctr">
              <a:spcBef>
                <a:spcPts val="0"/>
              </a:spcBef>
              <a:buNone/>
            </a:pPr>
            <a:r>
              <a:rPr lang="en" sz="2400"/>
              <a:t>ECE 445 Final Presentation</a:t>
            </a:r>
          </a:p>
          <a:p>
            <a:pPr indent="0" lvl="0" marL="0" rtl="0" algn="ctr">
              <a:spcBef>
                <a:spcPts val="0"/>
              </a:spcBef>
              <a:buNone/>
            </a:pPr>
            <a:r>
              <a:t/>
            </a:r>
            <a:endParaRPr sz="2400"/>
          </a:p>
          <a:p>
            <a:pPr indent="0" lvl="0" marL="0" rtl="0" algn="ctr">
              <a:spcBef>
                <a:spcPts val="0"/>
              </a:spcBef>
              <a:buNone/>
            </a:pPr>
            <a:r>
              <a:rPr lang="en"/>
              <a:t>Child Development Sensor</a:t>
            </a:r>
          </a:p>
          <a:p>
            <a:pPr indent="0" lvl="0" marL="0" rtl="0" algn="ctr">
              <a:spcBef>
                <a:spcPts val="0"/>
              </a:spcBef>
              <a:buNone/>
            </a:pPr>
            <a:r>
              <a:rPr lang="en" sz="2400"/>
              <a:t>Team #14</a:t>
            </a:r>
          </a:p>
        </p:txBody>
      </p:sp>
      <p:sp>
        <p:nvSpPr>
          <p:cNvPr id="161" name="Shape 161"/>
          <p:cNvSpPr txBox="1"/>
          <p:nvPr/>
        </p:nvSpPr>
        <p:spPr>
          <a:xfrm>
            <a:off x="1450925" y="3265750"/>
            <a:ext cx="2939100" cy="1518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solidFill>
                  <a:srgbClr val="434343"/>
                </a:solidFill>
                <a:latin typeface="Bree Serif"/>
                <a:ea typeface="Bree Serif"/>
                <a:cs typeface="Bree Serif"/>
                <a:sym typeface="Bree Serif"/>
              </a:rPr>
              <a:t>Members	: Xiang Wen</a:t>
            </a:r>
          </a:p>
          <a:p>
            <a:pPr indent="0" lvl="0" marL="0" rtl="0">
              <a:spcBef>
                <a:spcPts val="0"/>
              </a:spcBef>
              <a:buNone/>
            </a:pPr>
            <a:r>
              <a:rPr lang="en">
                <a:solidFill>
                  <a:srgbClr val="434343"/>
                </a:solidFill>
                <a:latin typeface="Bree Serif"/>
                <a:ea typeface="Bree Serif"/>
                <a:cs typeface="Bree Serif"/>
                <a:sym typeface="Bree Serif"/>
              </a:rPr>
              <a:t>		  Yang An Tang</a:t>
            </a:r>
          </a:p>
          <a:p>
            <a:pPr indent="0" lvl="0" marL="0" rtl="0">
              <a:spcBef>
                <a:spcPts val="0"/>
              </a:spcBef>
              <a:buNone/>
            </a:pPr>
            <a:r>
              <a:rPr lang="en">
                <a:solidFill>
                  <a:srgbClr val="434343"/>
                </a:solidFill>
                <a:latin typeface="Bree Serif"/>
                <a:ea typeface="Bree Serif"/>
                <a:cs typeface="Bree Serif"/>
                <a:sym typeface="Bree Serif"/>
              </a:rPr>
              <a:t>		  Eu Hong Woo</a:t>
            </a:r>
          </a:p>
          <a:p>
            <a:pPr indent="0" lvl="0" marL="0" rtl="0">
              <a:spcBef>
                <a:spcPts val="0"/>
              </a:spcBef>
              <a:buNone/>
            </a:pPr>
            <a:r>
              <a:t/>
            </a:r>
            <a:endParaRPr>
              <a:solidFill>
                <a:srgbClr val="434343"/>
              </a:solidFill>
              <a:latin typeface="Bree Serif"/>
              <a:ea typeface="Bree Serif"/>
              <a:cs typeface="Bree Serif"/>
              <a:sym typeface="Bree Serif"/>
            </a:endParaRPr>
          </a:p>
          <a:p>
            <a:pPr indent="0" lvl="0" marL="0" rtl="0">
              <a:spcBef>
                <a:spcPts val="0"/>
              </a:spcBef>
              <a:buNone/>
            </a:pPr>
            <a:r>
              <a:rPr lang="en">
                <a:solidFill>
                  <a:srgbClr val="434343"/>
                </a:solidFill>
                <a:latin typeface="Bree Serif"/>
                <a:ea typeface="Bree Serif"/>
                <a:cs typeface="Bree Serif"/>
                <a:sym typeface="Bree Serif"/>
              </a:rPr>
              <a:t>TA		: Rebecca Chen</a:t>
            </a:r>
          </a:p>
        </p:txBody>
      </p:sp>
      <p:pic>
        <p:nvPicPr>
          <p:cNvPr descr="baby.jpg" id="162" name="Shape 162"/>
          <p:cNvPicPr preferRelativeResize="0"/>
          <p:nvPr/>
        </p:nvPicPr>
        <p:blipFill>
          <a:blip r:embed="rId3">
            <a:alphaModFix/>
          </a:blip>
          <a:stretch>
            <a:fillRect/>
          </a:stretch>
        </p:blipFill>
        <p:spPr>
          <a:xfrm>
            <a:off x="5854950" y="2479425"/>
            <a:ext cx="2495951" cy="2430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Audio Recorder - Schematic</a:t>
            </a:r>
          </a:p>
        </p:txBody>
      </p:sp>
      <p:pic>
        <p:nvPicPr>
          <p:cNvPr id="232" name="Shape 232"/>
          <p:cNvPicPr preferRelativeResize="0"/>
          <p:nvPr/>
        </p:nvPicPr>
        <p:blipFill>
          <a:blip r:embed="rId3">
            <a:alphaModFix/>
          </a:blip>
          <a:stretch>
            <a:fillRect/>
          </a:stretch>
        </p:blipFill>
        <p:spPr>
          <a:xfrm>
            <a:off x="1840425" y="1338025"/>
            <a:ext cx="5418950" cy="365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Audio Recorder</a:t>
            </a:r>
          </a:p>
        </p:txBody>
      </p:sp>
      <p:sp>
        <p:nvSpPr>
          <p:cNvPr id="238" name="Shape 238"/>
          <p:cNvSpPr txBox="1"/>
          <p:nvPr>
            <p:ph idx="1" type="body"/>
          </p:nvPr>
        </p:nvSpPr>
        <p:spPr>
          <a:xfrm>
            <a:off x="727650" y="1370975"/>
            <a:ext cx="7688700" cy="2261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a:t>Initial Requirements</a:t>
            </a:r>
          </a:p>
          <a:p>
            <a:pPr indent="-342900" lvl="0" marL="457200" rtl="0">
              <a:lnSpc>
                <a:spcPct val="100000"/>
              </a:lnSpc>
              <a:spcBef>
                <a:spcPts val="0"/>
              </a:spcBef>
              <a:spcAft>
                <a:spcPts val="0"/>
              </a:spcAft>
              <a:buSzPts val="1800"/>
              <a:buChar char="-"/>
            </a:pPr>
            <a:r>
              <a:rPr lang="en"/>
              <a:t>Audible speech (SNR ~ 6-10 dB)</a:t>
            </a:r>
          </a:p>
          <a:p>
            <a:pPr indent="-342900" lvl="0" marL="457200" rtl="0">
              <a:lnSpc>
                <a:spcPct val="100000"/>
              </a:lnSpc>
              <a:spcBef>
                <a:spcPts val="0"/>
              </a:spcBef>
              <a:buSzPts val="1800"/>
              <a:buChar char="-"/>
            </a:pPr>
            <a:r>
              <a:rPr lang="en"/>
              <a:t>A hardware mute switch is present for privacy concerns. </a:t>
            </a:r>
          </a:p>
          <a:p>
            <a:pPr indent="0" lvl="0" marL="0" rtl="0">
              <a:lnSpc>
                <a:spcPct val="100000"/>
              </a:lnSpc>
              <a:spcBef>
                <a:spcPts val="0"/>
              </a:spcBef>
              <a:buNone/>
            </a:pPr>
            <a:r>
              <a:rPr b="1" lang="en"/>
              <a:t>Sampling rate</a:t>
            </a:r>
            <a:r>
              <a:rPr lang="en"/>
              <a:t>: 3 kHz, </a:t>
            </a:r>
            <a:r>
              <a:rPr b="1" lang="en"/>
              <a:t>Configuration</a:t>
            </a:r>
            <a:r>
              <a:rPr lang="en"/>
              <a:t>: 16-bit mono</a:t>
            </a:r>
          </a:p>
          <a:p>
            <a:pPr indent="-342900" lvl="0" marL="457200" rtl="0">
              <a:lnSpc>
                <a:spcPct val="100000"/>
              </a:lnSpc>
              <a:spcBef>
                <a:spcPts val="0"/>
              </a:spcBef>
              <a:spcAft>
                <a:spcPts val="1600"/>
              </a:spcAft>
              <a:buSzPts val="1800"/>
              <a:buChar char="-"/>
            </a:pPr>
            <a:r>
              <a:rPr lang="en"/>
              <a:t>MEMs microphone is used which outputs digital I2S signal.</a:t>
            </a:r>
          </a:p>
          <a:p>
            <a:pPr indent="-342900" lvl="0" marL="457200" rtl="0">
              <a:lnSpc>
                <a:spcPct val="100000"/>
              </a:lnSpc>
              <a:spcBef>
                <a:spcPts val="0"/>
              </a:spcBef>
              <a:spcAft>
                <a:spcPts val="1600"/>
              </a:spcAft>
              <a:buSzPts val="1800"/>
              <a:buChar char="-"/>
            </a:pPr>
            <a:r>
              <a:rPr lang="en"/>
              <a:t>Low sampling rate used due to Bluetooth limitations.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Audio Recorder - Results</a:t>
            </a:r>
          </a:p>
        </p:txBody>
      </p:sp>
      <p:sp>
        <p:nvSpPr>
          <p:cNvPr id="244" name="Shape 244"/>
          <p:cNvSpPr txBox="1"/>
          <p:nvPr/>
        </p:nvSpPr>
        <p:spPr>
          <a:xfrm>
            <a:off x="1474825" y="3617325"/>
            <a:ext cx="1878300" cy="440400"/>
          </a:xfrm>
          <a:prstGeom prst="rect">
            <a:avLst/>
          </a:prstGeom>
          <a:noFill/>
          <a:ln>
            <a:noFill/>
          </a:ln>
        </p:spPr>
        <p:txBody>
          <a:bodyPr anchorCtr="0" anchor="t" bIns="91425" lIns="91425" rIns="91425" wrap="square" tIns="91425">
            <a:noAutofit/>
          </a:bodyPr>
          <a:lstStyle/>
          <a:p>
            <a:pPr indent="0" lvl="0" marL="0">
              <a:spcBef>
                <a:spcPts val="0"/>
              </a:spcBef>
              <a:buNone/>
            </a:pPr>
            <a:r>
              <a:rPr lang="en">
                <a:latin typeface="Lato"/>
                <a:ea typeface="Lato"/>
                <a:cs typeface="Lato"/>
                <a:sym typeface="Lato"/>
              </a:rPr>
              <a:t>Example mic output</a:t>
            </a:r>
          </a:p>
        </p:txBody>
      </p:sp>
      <p:sp>
        <p:nvSpPr>
          <p:cNvPr id="245" name="Shape 245"/>
          <p:cNvSpPr txBox="1"/>
          <p:nvPr/>
        </p:nvSpPr>
        <p:spPr>
          <a:xfrm>
            <a:off x="5407650" y="3617325"/>
            <a:ext cx="2443200" cy="440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latin typeface="Lato"/>
                <a:ea typeface="Lato"/>
                <a:cs typeface="Lato"/>
                <a:sym typeface="Lato"/>
              </a:rPr>
              <a:t>Example muted m</a:t>
            </a:r>
            <a:r>
              <a:rPr lang="en">
                <a:latin typeface="Lato"/>
                <a:ea typeface="Lato"/>
                <a:cs typeface="Lato"/>
                <a:sym typeface="Lato"/>
              </a:rPr>
              <a:t>ic output</a:t>
            </a:r>
          </a:p>
        </p:txBody>
      </p:sp>
      <p:sp>
        <p:nvSpPr>
          <p:cNvPr id="246" name="Shape 246" title="mictest.mp4">
            <a:hlinkClick r:id="rId3"/>
          </p:cNvPr>
          <p:cNvSpPr/>
          <p:nvPr/>
        </p:nvSpPr>
        <p:spPr>
          <a:xfrm>
            <a:off x="1015500" y="1584500"/>
            <a:ext cx="2632667" cy="1974500"/>
          </a:xfrm>
          <a:prstGeom prst="rect">
            <a:avLst/>
          </a:prstGeom>
          <a:noFill/>
          <a:ln>
            <a:noFill/>
          </a:ln>
        </p:spPr>
      </p:sp>
      <p:sp>
        <p:nvSpPr>
          <p:cNvPr id="247" name="Shape 247" title="mictest_mute.mp4">
            <a:hlinkClick r:id="rId4"/>
          </p:cNvPr>
          <p:cNvSpPr/>
          <p:nvPr/>
        </p:nvSpPr>
        <p:spPr>
          <a:xfrm>
            <a:off x="5218192" y="1584500"/>
            <a:ext cx="2632667" cy="1974500"/>
          </a:xfrm>
          <a:prstGeom prst="rect">
            <a:avLst/>
          </a:prstGeom>
          <a:no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Power Electronics - Sensor Node</a:t>
            </a:r>
          </a:p>
          <a:p>
            <a:pPr indent="0" lvl="0" marL="0">
              <a:spcBef>
                <a:spcPts val="0"/>
              </a:spcBef>
              <a:buNone/>
            </a:pPr>
            <a:r>
              <a:t/>
            </a:r>
            <a:endParaRPr/>
          </a:p>
        </p:txBody>
      </p:sp>
      <p:sp>
        <p:nvSpPr>
          <p:cNvPr id="253" name="Shape 253"/>
          <p:cNvSpPr txBox="1"/>
          <p:nvPr/>
        </p:nvSpPr>
        <p:spPr>
          <a:xfrm>
            <a:off x="353525" y="1560000"/>
            <a:ext cx="3431100" cy="3467700"/>
          </a:xfrm>
          <a:prstGeom prst="rect">
            <a:avLst/>
          </a:prstGeom>
          <a:noFill/>
          <a:ln>
            <a:noFill/>
          </a:ln>
        </p:spPr>
        <p:txBody>
          <a:bodyPr anchorCtr="0" anchor="t" bIns="91425" lIns="91425" rIns="91425" wrap="square" tIns="91425">
            <a:noAutofit/>
          </a:bodyPr>
          <a:lstStyle/>
          <a:p>
            <a:pPr indent="-342900" lvl="0" marL="457200" rtl="0">
              <a:spcBef>
                <a:spcPts val="0"/>
              </a:spcBef>
              <a:buClr>
                <a:schemeClr val="accent1"/>
              </a:buClr>
              <a:buSzPts val="1800"/>
              <a:buFont typeface="Lato"/>
              <a:buChar char="●"/>
            </a:pPr>
            <a:r>
              <a:rPr lang="en" sz="1800">
                <a:solidFill>
                  <a:schemeClr val="accent1"/>
                </a:solidFill>
                <a:latin typeface="Lato"/>
                <a:ea typeface="Lato"/>
                <a:cs typeface="Lato"/>
                <a:sym typeface="Lato"/>
              </a:rPr>
              <a:t>DC-DC Buck converter </a:t>
            </a:r>
            <a:r>
              <a:rPr lang="en" sz="1800">
                <a:solidFill>
                  <a:schemeClr val="accent1"/>
                </a:solidFill>
                <a:latin typeface="Lato"/>
                <a:ea typeface="Lato"/>
                <a:cs typeface="Lato"/>
                <a:sym typeface="Lato"/>
              </a:rPr>
              <a:t>topology using LM2596 chip</a:t>
            </a:r>
          </a:p>
          <a:p>
            <a:pPr indent="0" lvl="0" marL="0" rtl="0">
              <a:spcBef>
                <a:spcPts val="0"/>
              </a:spcBef>
              <a:buNone/>
            </a:pPr>
            <a:r>
              <a:t/>
            </a:r>
            <a:endParaRPr sz="1800">
              <a:solidFill>
                <a:schemeClr val="accent1"/>
              </a:solidFill>
              <a:latin typeface="Lato"/>
              <a:ea typeface="Lato"/>
              <a:cs typeface="Lato"/>
              <a:sym typeface="Lato"/>
            </a:endParaRPr>
          </a:p>
          <a:p>
            <a:pPr indent="-342900" lvl="0" marL="457200" rtl="0">
              <a:spcBef>
                <a:spcPts val="0"/>
              </a:spcBef>
              <a:buClr>
                <a:schemeClr val="accent1"/>
              </a:buClr>
              <a:buSzPts val="1800"/>
              <a:buFont typeface="Lato"/>
              <a:buChar char="●"/>
            </a:pPr>
            <a:r>
              <a:rPr lang="en" sz="1800">
                <a:solidFill>
                  <a:schemeClr val="accent1"/>
                </a:solidFill>
                <a:latin typeface="Lato"/>
                <a:ea typeface="Lato"/>
                <a:cs typeface="Lato"/>
                <a:sym typeface="Lato"/>
              </a:rPr>
              <a:t>Converts 4.5 V from 3 AAA batteries to 3.3 V </a:t>
            </a:r>
          </a:p>
          <a:p>
            <a:pPr indent="0" lvl="0" marL="0" rtl="0">
              <a:spcBef>
                <a:spcPts val="0"/>
              </a:spcBef>
              <a:buNone/>
            </a:pPr>
            <a:r>
              <a:t/>
            </a:r>
            <a:endParaRPr sz="1800">
              <a:solidFill>
                <a:schemeClr val="accent1"/>
              </a:solidFill>
              <a:latin typeface="Lato"/>
              <a:ea typeface="Lato"/>
              <a:cs typeface="Lato"/>
              <a:sym typeface="Lato"/>
            </a:endParaRPr>
          </a:p>
          <a:p>
            <a:pPr indent="-342900" lvl="0" marL="457200" rtl="0">
              <a:spcBef>
                <a:spcPts val="0"/>
              </a:spcBef>
              <a:buClr>
                <a:schemeClr val="accent1"/>
              </a:buClr>
              <a:buSzPts val="1800"/>
              <a:buFont typeface="Lato"/>
              <a:buChar char="●"/>
            </a:pPr>
            <a:r>
              <a:rPr lang="en" sz="1800">
                <a:solidFill>
                  <a:schemeClr val="accent1"/>
                </a:solidFill>
                <a:latin typeface="Lato"/>
                <a:ea typeface="Lato"/>
                <a:cs typeface="Lato"/>
                <a:sym typeface="Lato"/>
              </a:rPr>
              <a:t>Adjustable output voltage useful for quick design changes</a:t>
            </a:r>
          </a:p>
        </p:txBody>
      </p:sp>
      <p:pic>
        <p:nvPicPr>
          <p:cNvPr id="254" name="Shape 254"/>
          <p:cNvPicPr preferRelativeResize="0"/>
          <p:nvPr/>
        </p:nvPicPr>
        <p:blipFill>
          <a:blip r:embed="rId3">
            <a:alphaModFix/>
          </a:blip>
          <a:stretch>
            <a:fillRect/>
          </a:stretch>
        </p:blipFill>
        <p:spPr>
          <a:xfrm>
            <a:off x="3735950" y="1560000"/>
            <a:ext cx="5286976" cy="2507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Power Electronics - Sensor Node</a:t>
            </a:r>
          </a:p>
        </p:txBody>
      </p:sp>
      <p:sp>
        <p:nvSpPr>
          <p:cNvPr id="260" name="Shape 260"/>
          <p:cNvSpPr txBox="1"/>
          <p:nvPr>
            <p:ph idx="1" type="body"/>
          </p:nvPr>
        </p:nvSpPr>
        <p:spPr>
          <a:xfrm>
            <a:off x="727650" y="1338025"/>
            <a:ext cx="6610500" cy="15285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Passive components selected based on design requirement of 3.3 V  with +/- 0.3 V ripple</a:t>
            </a:r>
          </a:p>
          <a:p>
            <a:pPr indent="-342900" lvl="0" marL="457200" rtl="0">
              <a:spcBef>
                <a:spcPts val="0"/>
              </a:spcBef>
              <a:buSzPts val="1800"/>
              <a:buChar char="●"/>
            </a:pPr>
            <a:r>
              <a:rPr lang="en"/>
              <a:t>Operation time of device must be at least 3-4 hours, length of one research study. </a:t>
            </a:r>
          </a:p>
          <a:p>
            <a:pPr indent="0" lvl="0" marL="0" rtl="0">
              <a:spcBef>
                <a:spcPts val="0"/>
              </a:spcBef>
              <a:buNone/>
            </a:pPr>
            <a:r>
              <a:t/>
            </a:r>
            <a:endParaRPr/>
          </a:p>
        </p:txBody>
      </p:sp>
      <p:pic>
        <p:nvPicPr>
          <p:cNvPr id="261" name="Shape 261"/>
          <p:cNvPicPr preferRelativeResize="0"/>
          <p:nvPr/>
        </p:nvPicPr>
        <p:blipFill>
          <a:blip r:embed="rId3">
            <a:alphaModFix/>
          </a:blip>
          <a:stretch>
            <a:fillRect/>
          </a:stretch>
        </p:blipFill>
        <p:spPr>
          <a:xfrm>
            <a:off x="4637775" y="2667900"/>
            <a:ext cx="3096525" cy="2061125"/>
          </a:xfrm>
          <a:prstGeom prst="rect">
            <a:avLst/>
          </a:prstGeom>
          <a:noFill/>
          <a:ln>
            <a:noFill/>
          </a:ln>
        </p:spPr>
      </p:pic>
      <p:pic>
        <p:nvPicPr>
          <p:cNvPr id="262" name="Shape 262"/>
          <p:cNvPicPr preferRelativeResize="0"/>
          <p:nvPr/>
        </p:nvPicPr>
        <p:blipFill>
          <a:blip r:embed="rId4">
            <a:alphaModFix/>
          </a:blip>
          <a:stretch>
            <a:fillRect/>
          </a:stretch>
        </p:blipFill>
        <p:spPr>
          <a:xfrm>
            <a:off x="1287576" y="3210375"/>
            <a:ext cx="2975725" cy="331525"/>
          </a:xfrm>
          <a:prstGeom prst="rect">
            <a:avLst/>
          </a:prstGeom>
          <a:noFill/>
          <a:ln>
            <a:noFill/>
          </a:ln>
        </p:spPr>
      </p:pic>
      <p:cxnSp>
        <p:nvCxnSpPr>
          <p:cNvPr id="263" name="Shape 263"/>
          <p:cNvCxnSpPr/>
          <p:nvPr/>
        </p:nvCxnSpPr>
        <p:spPr>
          <a:xfrm>
            <a:off x="6362400" y="3616825"/>
            <a:ext cx="0" cy="694800"/>
          </a:xfrm>
          <a:prstGeom prst="straightConnector1">
            <a:avLst/>
          </a:prstGeom>
          <a:noFill/>
          <a:ln cap="flat" cmpd="sng" w="9525">
            <a:solidFill>
              <a:schemeClr val="dk2"/>
            </a:solidFill>
            <a:prstDash val="solid"/>
            <a:round/>
            <a:headEnd len="lg" w="lg" type="none"/>
            <a:tailEnd len="lg" w="lg" type="none"/>
          </a:ln>
        </p:spPr>
      </p:cxnSp>
      <p:cxnSp>
        <p:nvCxnSpPr>
          <p:cNvPr id="264" name="Shape 264"/>
          <p:cNvCxnSpPr/>
          <p:nvPr/>
        </p:nvCxnSpPr>
        <p:spPr>
          <a:xfrm rot="10800000">
            <a:off x="5283900" y="3604825"/>
            <a:ext cx="1078500" cy="12000"/>
          </a:xfrm>
          <a:prstGeom prst="straightConnector1">
            <a:avLst/>
          </a:prstGeom>
          <a:noFill/>
          <a:ln cap="flat" cmpd="sng" w="9525">
            <a:solidFill>
              <a:schemeClr val="dk2"/>
            </a:solidFill>
            <a:prstDash val="solid"/>
            <a:round/>
            <a:headEnd len="lg" w="lg" type="none"/>
            <a:tailEnd len="lg" w="lg" type="none"/>
          </a:ln>
        </p:spPr>
      </p:cxnSp>
      <p:sp>
        <p:nvSpPr>
          <p:cNvPr id="265" name="Shape 265"/>
          <p:cNvSpPr/>
          <p:nvPr/>
        </p:nvSpPr>
        <p:spPr>
          <a:xfrm>
            <a:off x="6319650" y="3575725"/>
            <a:ext cx="85500" cy="70200"/>
          </a:xfrm>
          <a:prstGeom prst="flowChartConnector">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Power Electronics - Sensor Node</a:t>
            </a:r>
          </a:p>
        </p:txBody>
      </p:sp>
      <p:pic>
        <p:nvPicPr>
          <p:cNvPr id="271" name="Shape 271"/>
          <p:cNvPicPr preferRelativeResize="0"/>
          <p:nvPr/>
        </p:nvPicPr>
        <p:blipFill>
          <a:blip r:embed="rId3">
            <a:alphaModFix/>
          </a:blip>
          <a:stretch>
            <a:fillRect/>
          </a:stretch>
        </p:blipFill>
        <p:spPr>
          <a:xfrm>
            <a:off x="1224048" y="1563100"/>
            <a:ext cx="6695924" cy="260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MCU (Micro-Controller Unit)</a:t>
            </a:r>
          </a:p>
        </p:txBody>
      </p:sp>
      <p:pic>
        <p:nvPicPr>
          <p:cNvPr descr="280px-Tux.svg.png" id="277" name="Shape 277"/>
          <p:cNvPicPr preferRelativeResize="0"/>
          <p:nvPr/>
        </p:nvPicPr>
        <p:blipFill>
          <a:blip r:embed="rId3">
            <a:alphaModFix/>
          </a:blip>
          <a:stretch>
            <a:fillRect/>
          </a:stretch>
        </p:blipFill>
        <p:spPr>
          <a:xfrm>
            <a:off x="7514625" y="3263975"/>
            <a:ext cx="1378400" cy="1624525"/>
          </a:xfrm>
          <a:prstGeom prst="rect">
            <a:avLst/>
          </a:prstGeom>
          <a:noFill/>
          <a:ln>
            <a:noFill/>
          </a:ln>
        </p:spPr>
      </p:pic>
      <p:sp>
        <p:nvSpPr>
          <p:cNvPr id="278" name="Shape 278"/>
          <p:cNvSpPr txBox="1"/>
          <p:nvPr>
            <p:ph idx="1" type="body"/>
          </p:nvPr>
        </p:nvSpPr>
        <p:spPr>
          <a:xfrm>
            <a:off x="727650" y="1338025"/>
            <a:ext cx="7688700" cy="22611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a:t>To process and re-package data on main hub before uploading to the cloud.</a:t>
            </a:r>
          </a:p>
          <a:p>
            <a:pPr indent="0" lvl="0" marL="0" rtl="0">
              <a:spcBef>
                <a:spcPts val="0"/>
              </a:spcBef>
              <a:spcAft>
                <a:spcPts val="1600"/>
              </a:spcAft>
              <a:buNone/>
            </a:pPr>
            <a:r>
              <a:rPr lang="en"/>
              <a:t>Runs a C program that R/W over serial communication with ESP32 (BT + WiFi module).</a:t>
            </a:r>
          </a:p>
          <a:p>
            <a:pPr indent="0" lvl="0" marL="0">
              <a:spcBef>
                <a:spcPts val="0"/>
              </a:spcBef>
              <a:spcAft>
                <a:spcPts val="1600"/>
              </a:spcAft>
              <a:buNone/>
            </a:pPr>
            <a:r>
              <a:rPr lang="en"/>
              <a:t>Being limited by Bluetooth throughput, incoming data needs to be decompressed by bit manipulation.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Bluetooth &amp; WiFi - Schematic</a:t>
            </a:r>
          </a:p>
          <a:p>
            <a:pPr indent="0" lvl="0" marL="0">
              <a:spcBef>
                <a:spcPts val="0"/>
              </a:spcBef>
              <a:buNone/>
            </a:pPr>
            <a:r>
              <a:t/>
            </a:r>
            <a:endParaRPr/>
          </a:p>
        </p:txBody>
      </p:sp>
      <p:pic>
        <p:nvPicPr>
          <p:cNvPr id="284" name="Shape 284"/>
          <p:cNvPicPr preferRelativeResize="0"/>
          <p:nvPr/>
        </p:nvPicPr>
        <p:blipFill>
          <a:blip r:embed="rId3">
            <a:alphaModFix/>
          </a:blip>
          <a:stretch>
            <a:fillRect/>
          </a:stretch>
        </p:blipFill>
        <p:spPr>
          <a:xfrm>
            <a:off x="1571050" y="1374650"/>
            <a:ext cx="6001890" cy="3500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Bluetooth</a:t>
            </a:r>
          </a:p>
        </p:txBody>
      </p:sp>
      <p:sp>
        <p:nvSpPr>
          <p:cNvPr id="290" name="Shape 290"/>
          <p:cNvSpPr txBox="1"/>
          <p:nvPr>
            <p:ph idx="1" type="body"/>
          </p:nvPr>
        </p:nvSpPr>
        <p:spPr>
          <a:xfrm>
            <a:off x="727650" y="1338025"/>
            <a:ext cx="5328600" cy="3366000"/>
          </a:xfrm>
          <a:prstGeom prst="rect">
            <a:avLst/>
          </a:prstGeom>
        </p:spPr>
        <p:txBody>
          <a:bodyPr anchorCtr="0" anchor="t" bIns="91425" lIns="91425" rIns="91425" wrap="square" tIns="91425">
            <a:noAutofit/>
          </a:bodyPr>
          <a:lstStyle/>
          <a:p>
            <a:pPr indent="0" lvl="0" marL="0">
              <a:spcBef>
                <a:spcPts val="0"/>
              </a:spcBef>
              <a:buNone/>
            </a:pPr>
            <a:r>
              <a:rPr lang="en"/>
              <a:t>BLE (Bluetooth Low Energy) used: -</a:t>
            </a:r>
          </a:p>
          <a:p>
            <a:pPr indent="-342900" lvl="0" marL="457200" rtl="0">
              <a:spcBef>
                <a:spcPts val="0"/>
              </a:spcBef>
              <a:spcAft>
                <a:spcPts val="1600"/>
              </a:spcAft>
              <a:buSzPts val="1800"/>
              <a:buChar char="-"/>
            </a:pPr>
            <a:r>
              <a:rPr lang="en"/>
              <a:t>Connection made by using unique UUIDs.</a:t>
            </a:r>
          </a:p>
          <a:p>
            <a:pPr indent="-342900" lvl="0" marL="457200" rtl="0">
              <a:spcBef>
                <a:spcPts val="0"/>
              </a:spcBef>
              <a:spcAft>
                <a:spcPts val="0"/>
              </a:spcAft>
              <a:buSzPts val="1800"/>
              <a:buChar char="-"/>
            </a:pPr>
            <a:r>
              <a:rPr b="1" lang="en"/>
              <a:t>GATT</a:t>
            </a:r>
            <a:r>
              <a:rPr lang="en"/>
              <a:t> (Generic Attribute Profile) structure contains a single </a:t>
            </a:r>
            <a:r>
              <a:rPr b="1" lang="en"/>
              <a:t>Service</a:t>
            </a:r>
            <a:r>
              <a:rPr lang="en"/>
              <a:t>.</a:t>
            </a:r>
          </a:p>
          <a:p>
            <a:pPr indent="-342900" lvl="0" marL="457200" rtl="0">
              <a:spcBef>
                <a:spcPts val="1600"/>
              </a:spcBef>
              <a:buSzPts val="1800"/>
              <a:buChar char="-"/>
            </a:pPr>
            <a:r>
              <a:rPr lang="en"/>
              <a:t>Service contains two </a:t>
            </a:r>
            <a:r>
              <a:rPr b="1" lang="en"/>
              <a:t>Characteristics</a:t>
            </a:r>
            <a:r>
              <a:rPr lang="en"/>
              <a:t>, one for ECG data stream, other for audio data.</a:t>
            </a:r>
          </a:p>
        </p:txBody>
      </p:sp>
      <p:pic>
        <p:nvPicPr>
          <p:cNvPr id="291" name="Shape 291"/>
          <p:cNvPicPr preferRelativeResize="0"/>
          <p:nvPr/>
        </p:nvPicPr>
        <p:blipFill>
          <a:blip r:embed="rId3">
            <a:alphaModFix/>
          </a:blip>
          <a:stretch>
            <a:fillRect/>
          </a:stretch>
        </p:blipFill>
        <p:spPr>
          <a:xfrm>
            <a:off x="6341175" y="1338025"/>
            <a:ext cx="2399849" cy="3365875"/>
          </a:xfrm>
          <a:prstGeom prst="rect">
            <a:avLst/>
          </a:prstGeom>
          <a:noFill/>
          <a:ln>
            <a:noFill/>
          </a:ln>
        </p:spPr>
      </p:pic>
      <p:pic>
        <p:nvPicPr>
          <p:cNvPr id="292" name="Shape 292"/>
          <p:cNvPicPr preferRelativeResize="0"/>
          <p:nvPr/>
        </p:nvPicPr>
        <p:blipFill rotWithShape="1">
          <a:blip r:embed="rId4">
            <a:alphaModFix/>
          </a:blip>
          <a:srcRect b="0" l="0" r="81753" t="0"/>
          <a:stretch/>
        </p:blipFill>
        <p:spPr>
          <a:xfrm>
            <a:off x="2503200" y="834572"/>
            <a:ext cx="351275" cy="471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Bluetooth - Range</a:t>
            </a:r>
          </a:p>
        </p:txBody>
      </p:sp>
      <p:pic>
        <p:nvPicPr>
          <p:cNvPr descr="esp32s.jpg" id="298" name="Shape 298"/>
          <p:cNvPicPr preferRelativeResize="0"/>
          <p:nvPr/>
        </p:nvPicPr>
        <p:blipFill>
          <a:blip r:embed="rId3">
            <a:alphaModFix/>
          </a:blip>
          <a:stretch>
            <a:fillRect/>
          </a:stretch>
        </p:blipFill>
        <p:spPr>
          <a:xfrm>
            <a:off x="6720275" y="1034525"/>
            <a:ext cx="1813352" cy="1274800"/>
          </a:xfrm>
          <a:prstGeom prst="rect">
            <a:avLst/>
          </a:prstGeom>
          <a:noFill/>
          <a:ln>
            <a:noFill/>
          </a:ln>
        </p:spPr>
      </p:pic>
      <p:sp>
        <p:nvSpPr>
          <p:cNvPr id="299" name="Shape 299"/>
          <p:cNvSpPr txBox="1"/>
          <p:nvPr/>
        </p:nvSpPr>
        <p:spPr>
          <a:xfrm>
            <a:off x="6915200" y="2231600"/>
            <a:ext cx="1423500" cy="344700"/>
          </a:xfrm>
          <a:prstGeom prst="rect">
            <a:avLst/>
          </a:prstGeom>
          <a:noFill/>
          <a:ln>
            <a:noFill/>
          </a:ln>
        </p:spPr>
        <p:txBody>
          <a:bodyPr anchorCtr="0" anchor="t" bIns="91425" lIns="91425" rIns="91425" wrap="square" tIns="91425">
            <a:noAutofit/>
          </a:bodyPr>
          <a:lstStyle/>
          <a:p>
            <a:pPr indent="0" lvl="0" marL="0">
              <a:spcBef>
                <a:spcPts val="0"/>
              </a:spcBef>
              <a:buNone/>
            </a:pPr>
            <a:r>
              <a:rPr lang="en">
                <a:latin typeface="Lato"/>
                <a:ea typeface="Lato"/>
                <a:cs typeface="Lato"/>
                <a:sym typeface="Lato"/>
              </a:rPr>
              <a:t>ESP32 Module</a:t>
            </a:r>
          </a:p>
        </p:txBody>
      </p:sp>
      <p:pic>
        <p:nvPicPr>
          <p:cNvPr id="300" name="Shape 300"/>
          <p:cNvPicPr preferRelativeResize="0"/>
          <p:nvPr/>
        </p:nvPicPr>
        <p:blipFill>
          <a:blip r:embed="rId4">
            <a:alphaModFix/>
          </a:blip>
          <a:stretch>
            <a:fillRect/>
          </a:stretch>
        </p:blipFill>
        <p:spPr>
          <a:xfrm>
            <a:off x="406225" y="1338025"/>
            <a:ext cx="5969100" cy="3581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Project Overview</a:t>
            </a:r>
          </a:p>
        </p:txBody>
      </p:sp>
      <p:sp>
        <p:nvSpPr>
          <p:cNvPr id="168" name="Shape 168"/>
          <p:cNvSpPr txBox="1"/>
          <p:nvPr/>
        </p:nvSpPr>
        <p:spPr>
          <a:xfrm>
            <a:off x="727650" y="1550550"/>
            <a:ext cx="7688700" cy="2552400"/>
          </a:xfrm>
          <a:prstGeom prst="rect">
            <a:avLst/>
          </a:prstGeom>
          <a:noFill/>
          <a:ln>
            <a:noFill/>
          </a:ln>
        </p:spPr>
        <p:txBody>
          <a:bodyPr anchorCtr="0" anchor="t" bIns="91425" lIns="91425" rIns="91425" wrap="square" tIns="91425">
            <a:noAutofit/>
          </a:bodyPr>
          <a:lstStyle/>
          <a:p>
            <a:pPr indent="-342900" lvl="0" marL="457200" rtl="0">
              <a:lnSpc>
                <a:spcPct val="150000"/>
              </a:lnSpc>
              <a:spcBef>
                <a:spcPts val="0"/>
              </a:spcBef>
              <a:spcAft>
                <a:spcPts val="1600"/>
              </a:spcAft>
              <a:buClr>
                <a:srgbClr val="595959"/>
              </a:buClr>
              <a:buSzPts val="1800"/>
              <a:buFont typeface="Lato"/>
              <a:buAutoNum type="arabicPeriod"/>
            </a:pPr>
            <a:r>
              <a:rPr lang="en" sz="1800">
                <a:solidFill>
                  <a:srgbClr val="595959"/>
                </a:solidFill>
                <a:latin typeface="Lato"/>
                <a:ea typeface="Lato"/>
                <a:cs typeface="Lato"/>
                <a:sym typeface="Lato"/>
              </a:rPr>
              <a:t>Assists research led by </a:t>
            </a:r>
            <a:r>
              <a:rPr b="1" lang="en" sz="1800">
                <a:solidFill>
                  <a:srgbClr val="595959"/>
                </a:solidFill>
                <a:latin typeface="Lato"/>
                <a:ea typeface="Lato"/>
                <a:cs typeface="Lato"/>
                <a:sym typeface="Lato"/>
              </a:rPr>
              <a:t>Prof. Nancy McElwain</a:t>
            </a:r>
            <a:r>
              <a:rPr lang="en" sz="1800">
                <a:solidFill>
                  <a:srgbClr val="595959"/>
                </a:solidFill>
                <a:latin typeface="Lato"/>
                <a:ea typeface="Lato"/>
                <a:cs typeface="Lato"/>
                <a:sym typeface="Lato"/>
              </a:rPr>
              <a:t> of the College of HDFS and co-sponsored by </a:t>
            </a:r>
            <a:r>
              <a:rPr b="1" lang="en" sz="1800">
                <a:solidFill>
                  <a:srgbClr val="595959"/>
                </a:solidFill>
                <a:latin typeface="Lato"/>
                <a:ea typeface="Lato"/>
                <a:cs typeface="Lato"/>
                <a:sym typeface="Lato"/>
              </a:rPr>
              <a:t>Prof. Harley Johnson</a:t>
            </a:r>
            <a:r>
              <a:rPr lang="en" sz="1800">
                <a:solidFill>
                  <a:srgbClr val="595959"/>
                </a:solidFill>
                <a:latin typeface="Lato"/>
                <a:ea typeface="Lato"/>
                <a:cs typeface="Lato"/>
                <a:sym typeface="Lato"/>
              </a:rPr>
              <a:t> of the MechSE department.</a:t>
            </a:r>
          </a:p>
          <a:p>
            <a:pPr indent="-342900" lvl="0" marL="457200" rtl="0">
              <a:lnSpc>
                <a:spcPct val="150000"/>
              </a:lnSpc>
              <a:spcBef>
                <a:spcPts val="0"/>
              </a:spcBef>
              <a:spcAft>
                <a:spcPts val="1600"/>
              </a:spcAft>
              <a:buClr>
                <a:srgbClr val="595959"/>
              </a:buClr>
              <a:buSzPts val="1800"/>
              <a:buFont typeface="Lato"/>
              <a:buAutoNum type="arabicPeriod"/>
            </a:pPr>
            <a:r>
              <a:rPr b="1" lang="en" sz="1800">
                <a:solidFill>
                  <a:srgbClr val="595959"/>
                </a:solidFill>
                <a:latin typeface="Lato"/>
                <a:ea typeface="Lato"/>
                <a:cs typeface="Lato"/>
                <a:sym typeface="Lato"/>
              </a:rPr>
              <a:t>Problems:</a:t>
            </a:r>
            <a:r>
              <a:rPr lang="en" sz="1800">
                <a:solidFill>
                  <a:srgbClr val="595959"/>
                </a:solidFill>
                <a:latin typeface="Lato"/>
                <a:ea typeface="Lato"/>
                <a:cs typeface="Lato"/>
                <a:sym typeface="Lato"/>
              </a:rPr>
              <a:t> </a:t>
            </a:r>
          </a:p>
          <a:p>
            <a:pPr indent="-342900" lvl="1" marL="914400" rtl="0">
              <a:lnSpc>
                <a:spcPct val="150000"/>
              </a:lnSpc>
              <a:spcBef>
                <a:spcPts val="0"/>
              </a:spcBef>
              <a:spcAft>
                <a:spcPts val="1600"/>
              </a:spcAft>
              <a:buClr>
                <a:srgbClr val="595959"/>
              </a:buClr>
              <a:buSzPts val="1800"/>
              <a:buFont typeface="Lato"/>
              <a:buChar char="-"/>
            </a:pPr>
            <a:r>
              <a:rPr lang="en" sz="1800">
                <a:solidFill>
                  <a:srgbClr val="595959"/>
                </a:solidFill>
                <a:latin typeface="Lato"/>
                <a:ea typeface="Lato"/>
                <a:cs typeface="Lato"/>
                <a:sym typeface="Lato"/>
              </a:rPr>
              <a:t>Researchers must be present to obtain data. </a:t>
            </a:r>
          </a:p>
          <a:p>
            <a:pPr indent="-342900" lvl="1" marL="914400" rtl="0">
              <a:lnSpc>
                <a:spcPct val="150000"/>
              </a:lnSpc>
              <a:spcBef>
                <a:spcPts val="0"/>
              </a:spcBef>
              <a:spcAft>
                <a:spcPts val="1600"/>
              </a:spcAft>
              <a:buClr>
                <a:srgbClr val="595959"/>
              </a:buClr>
              <a:buSzPts val="1800"/>
              <a:buFont typeface="Lato"/>
              <a:buChar char="-"/>
            </a:pPr>
            <a:r>
              <a:rPr lang="en" sz="1800">
                <a:solidFill>
                  <a:srgbClr val="595959"/>
                </a:solidFill>
                <a:latin typeface="Lato"/>
                <a:ea typeface="Lato"/>
                <a:cs typeface="Lato"/>
                <a:sym typeface="Lato"/>
              </a:rPr>
              <a:t>Technology used to obtain signals are uncomfortable and unnatural.</a:t>
            </a:r>
          </a:p>
          <a:p>
            <a:pPr indent="0" lvl="0" marL="457200" rtl="0">
              <a:lnSpc>
                <a:spcPct val="150000"/>
              </a:lnSpc>
              <a:spcBef>
                <a:spcPts val="0"/>
              </a:spcBef>
              <a:spcAft>
                <a:spcPts val="1600"/>
              </a:spcAft>
              <a:buNone/>
            </a:pPr>
            <a:r>
              <a:t/>
            </a:r>
            <a:endParaRPr sz="1800">
              <a:solidFill>
                <a:srgbClr val="595959"/>
              </a:solidFill>
              <a:latin typeface="Lato"/>
              <a:ea typeface="Lato"/>
              <a:cs typeface="Lato"/>
              <a:sym typeface="Lato"/>
            </a:endParaRPr>
          </a:p>
          <a:p>
            <a:pPr indent="0" lvl="0" marL="0" rtl="0">
              <a:lnSpc>
                <a:spcPct val="115000"/>
              </a:lnSpc>
              <a:spcBef>
                <a:spcPts val="0"/>
              </a:spcBef>
              <a:spcAft>
                <a:spcPts val="1600"/>
              </a:spcAft>
              <a:buNone/>
            </a:pPr>
            <a:r>
              <a:t/>
            </a:r>
            <a:endParaRPr sz="1800">
              <a:solidFill>
                <a:srgbClr val="595959"/>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WiFi Connectivity</a:t>
            </a:r>
          </a:p>
        </p:txBody>
      </p:sp>
      <p:sp>
        <p:nvSpPr>
          <p:cNvPr id="306" name="Shape 306"/>
          <p:cNvSpPr txBox="1"/>
          <p:nvPr>
            <p:ph idx="1" type="body"/>
          </p:nvPr>
        </p:nvSpPr>
        <p:spPr>
          <a:xfrm>
            <a:off x="727650" y="1338025"/>
            <a:ext cx="7688700" cy="2261100"/>
          </a:xfrm>
          <a:prstGeom prst="rect">
            <a:avLst/>
          </a:prstGeom>
        </p:spPr>
        <p:txBody>
          <a:bodyPr anchorCtr="0" anchor="t" bIns="91425" lIns="91425" rIns="91425" wrap="square" tIns="91425">
            <a:noAutofit/>
          </a:bodyPr>
          <a:lstStyle/>
          <a:p>
            <a:pPr indent="-342900" lvl="0" marL="457200" rtl="0">
              <a:spcBef>
                <a:spcPts val="0"/>
              </a:spcBef>
              <a:spcAft>
                <a:spcPts val="1600"/>
              </a:spcAft>
              <a:buSzPts val="1800"/>
              <a:buChar char="-"/>
            </a:pPr>
            <a:r>
              <a:rPr lang="en"/>
              <a:t>Enabled on the main hub’s ESP32. Disabled on sensor node’s ESP32 to save stack space and boot time.</a:t>
            </a:r>
          </a:p>
          <a:p>
            <a:pPr indent="-342900" lvl="0" marL="457200" rtl="0">
              <a:spcBef>
                <a:spcPts val="0"/>
              </a:spcBef>
              <a:spcAft>
                <a:spcPts val="1600"/>
              </a:spcAft>
              <a:buSzPts val="1800"/>
              <a:buChar char="-"/>
            </a:pPr>
            <a:r>
              <a:rPr lang="en"/>
              <a:t>Firmware code fully initializes WiFi, then connects to AWS (Amazon Web Services) with appropriate certificates.</a:t>
            </a:r>
          </a:p>
          <a:p>
            <a:pPr indent="-342900" lvl="0" marL="457200">
              <a:spcBef>
                <a:spcPts val="0"/>
              </a:spcBef>
              <a:spcAft>
                <a:spcPts val="1600"/>
              </a:spcAft>
              <a:buSzPts val="1800"/>
              <a:buChar char="-"/>
            </a:pPr>
            <a:r>
              <a:rPr lang="en"/>
              <a:t>A callback function written in the firmware code is triggered on each received data which pushes to AWS IoT.</a:t>
            </a:r>
          </a:p>
        </p:txBody>
      </p:sp>
      <p:pic>
        <p:nvPicPr>
          <p:cNvPr id="307" name="Shape 307"/>
          <p:cNvPicPr preferRelativeResize="0"/>
          <p:nvPr/>
        </p:nvPicPr>
        <p:blipFill>
          <a:blip r:embed="rId3">
            <a:alphaModFix/>
          </a:blip>
          <a:stretch>
            <a:fillRect/>
          </a:stretch>
        </p:blipFill>
        <p:spPr>
          <a:xfrm>
            <a:off x="3705475" y="740975"/>
            <a:ext cx="597073" cy="597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Cloud Integration - AWS</a:t>
            </a:r>
          </a:p>
        </p:txBody>
      </p:sp>
      <p:sp>
        <p:nvSpPr>
          <p:cNvPr id="313" name="Shape 313"/>
          <p:cNvSpPr txBox="1"/>
          <p:nvPr>
            <p:ph idx="1" type="body"/>
          </p:nvPr>
        </p:nvSpPr>
        <p:spPr>
          <a:xfrm>
            <a:off x="727650" y="1338025"/>
            <a:ext cx="7688700" cy="2261100"/>
          </a:xfrm>
          <a:prstGeom prst="rect">
            <a:avLst/>
          </a:prstGeom>
        </p:spPr>
        <p:txBody>
          <a:bodyPr anchorCtr="0" anchor="t" bIns="91425" lIns="91425" rIns="91425" wrap="square" tIns="91425">
            <a:noAutofit/>
          </a:bodyPr>
          <a:lstStyle/>
          <a:p>
            <a:pPr indent="0" lvl="0" marL="0">
              <a:spcBef>
                <a:spcPts val="0"/>
              </a:spcBef>
              <a:buNone/>
            </a:pPr>
            <a:r>
              <a:rPr b="1" lang="en"/>
              <a:t>AWS IoT</a:t>
            </a:r>
            <a:r>
              <a:rPr lang="en"/>
              <a:t> - built on MQTT protocol. ECG data is pushed to a specific topic.</a:t>
            </a:r>
          </a:p>
          <a:p>
            <a:pPr indent="0" lvl="0" marL="0">
              <a:spcBef>
                <a:spcPts val="0"/>
              </a:spcBef>
              <a:buNone/>
            </a:pPr>
            <a:r>
              <a:rPr b="1" lang="en"/>
              <a:t>AWS Lambda</a:t>
            </a:r>
            <a:r>
              <a:rPr lang="en"/>
              <a:t> - hosts a Python script written by us that processes incoming MQTT messages containing ECG data.</a:t>
            </a:r>
          </a:p>
          <a:p>
            <a:pPr indent="0" lvl="0" marL="0">
              <a:spcBef>
                <a:spcPts val="0"/>
              </a:spcBef>
              <a:buNone/>
            </a:pPr>
            <a:r>
              <a:rPr b="1" lang="en"/>
              <a:t>AWS DynamoDB</a:t>
            </a:r>
            <a:r>
              <a:rPr lang="en"/>
              <a:t> - NoSQL database that archives all processed ECG data.</a:t>
            </a:r>
          </a:p>
        </p:txBody>
      </p:sp>
      <p:pic>
        <p:nvPicPr>
          <p:cNvPr id="314" name="Shape 314"/>
          <p:cNvPicPr preferRelativeResize="0"/>
          <p:nvPr/>
        </p:nvPicPr>
        <p:blipFill>
          <a:blip r:embed="rId3">
            <a:alphaModFix/>
          </a:blip>
          <a:stretch>
            <a:fillRect/>
          </a:stretch>
        </p:blipFill>
        <p:spPr>
          <a:xfrm>
            <a:off x="727651" y="3561514"/>
            <a:ext cx="1455250" cy="1455250"/>
          </a:xfrm>
          <a:prstGeom prst="rect">
            <a:avLst/>
          </a:prstGeom>
          <a:noFill/>
          <a:ln>
            <a:noFill/>
          </a:ln>
        </p:spPr>
      </p:pic>
      <p:pic>
        <p:nvPicPr>
          <p:cNvPr id="315" name="Shape 315"/>
          <p:cNvPicPr preferRelativeResize="0"/>
          <p:nvPr/>
        </p:nvPicPr>
        <p:blipFill>
          <a:blip r:embed="rId4">
            <a:alphaModFix/>
          </a:blip>
          <a:stretch>
            <a:fillRect/>
          </a:stretch>
        </p:blipFill>
        <p:spPr>
          <a:xfrm>
            <a:off x="3880587" y="3597725"/>
            <a:ext cx="1382824" cy="1382824"/>
          </a:xfrm>
          <a:prstGeom prst="rect">
            <a:avLst/>
          </a:prstGeom>
          <a:noFill/>
          <a:ln>
            <a:noFill/>
          </a:ln>
        </p:spPr>
      </p:pic>
      <p:pic>
        <p:nvPicPr>
          <p:cNvPr id="316" name="Shape 316"/>
          <p:cNvPicPr preferRelativeResize="0"/>
          <p:nvPr/>
        </p:nvPicPr>
        <p:blipFill>
          <a:blip r:embed="rId5">
            <a:alphaModFix/>
          </a:blip>
          <a:stretch>
            <a:fillRect/>
          </a:stretch>
        </p:blipFill>
        <p:spPr>
          <a:xfrm>
            <a:off x="6870575" y="3516263"/>
            <a:ext cx="1545775" cy="1545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Power Electronics - Main Hub</a:t>
            </a:r>
          </a:p>
          <a:p>
            <a:pPr indent="0" lvl="0" marL="0" rtl="0">
              <a:spcBef>
                <a:spcPts val="0"/>
              </a:spcBef>
              <a:buNone/>
            </a:pPr>
            <a:r>
              <a:t/>
            </a:r>
            <a:endParaRPr/>
          </a:p>
        </p:txBody>
      </p:sp>
      <p:sp>
        <p:nvSpPr>
          <p:cNvPr id="322" name="Shape 322"/>
          <p:cNvSpPr txBox="1"/>
          <p:nvPr/>
        </p:nvSpPr>
        <p:spPr>
          <a:xfrm>
            <a:off x="48925" y="1553900"/>
            <a:ext cx="3431100" cy="3467700"/>
          </a:xfrm>
          <a:prstGeom prst="rect">
            <a:avLst/>
          </a:prstGeom>
          <a:noFill/>
          <a:ln>
            <a:noFill/>
          </a:ln>
        </p:spPr>
        <p:txBody>
          <a:bodyPr anchorCtr="0" anchor="t" bIns="91425" lIns="91425" rIns="91425" wrap="square" tIns="91425">
            <a:noAutofit/>
          </a:bodyPr>
          <a:lstStyle/>
          <a:p>
            <a:pPr indent="-342900" lvl="0" marL="457200" rtl="0">
              <a:spcBef>
                <a:spcPts val="0"/>
              </a:spcBef>
              <a:buClr>
                <a:schemeClr val="accent1"/>
              </a:buClr>
              <a:buSzPts val="1800"/>
              <a:buFont typeface="Lato"/>
              <a:buChar char="●"/>
            </a:pPr>
            <a:r>
              <a:rPr lang="en" sz="1800">
                <a:solidFill>
                  <a:schemeClr val="accent1"/>
                </a:solidFill>
                <a:latin typeface="Lato"/>
                <a:ea typeface="Lato"/>
                <a:cs typeface="Lato"/>
                <a:sym typeface="Lato"/>
              </a:rPr>
              <a:t>AC-DC Full-Wave Rectifier topology fed into Buck</a:t>
            </a:r>
          </a:p>
          <a:p>
            <a:pPr indent="0" lvl="0" marL="0" rtl="0">
              <a:spcBef>
                <a:spcPts val="0"/>
              </a:spcBef>
              <a:buNone/>
            </a:pPr>
            <a:r>
              <a:t/>
            </a:r>
            <a:endParaRPr sz="1800">
              <a:solidFill>
                <a:schemeClr val="accent1"/>
              </a:solidFill>
              <a:latin typeface="Lato"/>
              <a:ea typeface="Lato"/>
              <a:cs typeface="Lato"/>
              <a:sym typeface="Lato"/>
            </a:endParaRPr>
          </a:p>
          <a:p>
            <a:pPr indent="-342900" lvl="0" marL="457200" rtl="0">
              <a:spcBef>
                <a:spcPts val="0"/>
              </a:spcBef>
              <a:buClr>
                <a:schemeClr val="accent1"/>
              </a:buClr>
              <a:buSzPts val="1800"/>
              <a:buFont typeface="Lato"/>
              <a:buChar char="●"/>
            </a:pPr>
            <a:r>
              <a:rPr lang="en" sz="1800">
                <a:solidFill>
                  <a:schemeClr val="accent1"/>
                </a:solidFill>
                <a:latin typeface="Lato"/>
                <a:ea typeface="Lato"/>
                <a:cs typeface="Lato"/>
                <a:sym typeface="Lato"/>
              </a:rPr>
              <a:t>Converts wall outlet voltage (120 VAC, 60 Hz) to 5 V DC for the processor</a:t>
            </a:r>
          </a:p>
          <a:p>
            <a:pPr indent="0" lvl="0" marL="0" rtl="0">
              <a:spcBef>
                <a:spcPts val="0"/>
              </a:spcBef>
              <a:buNone/>
            </a:pPr>
            <a:r>
              <a:t/>
            </a:r>
            <a:endParaRPr sz="1800"/>
          </a:p>
        </p:txBody>
      </p:sp>
      <p:pic>
        <p:nvPicPr>
          <p:cNvPr id="323" name="Shape 323"/>
          <p:cNvPicPr preferRelativeResize="0"/>
          <p:nvPr/>
        </p:nvPicPr>
        <p:blipFill>
          <a:blip r:embed="rId3">
            <a:alphaModFix/>
          </a:blip>
          <a:stretch>
            <a:fillRect/>
          </a:stretch>
        </p:blipFill>
        <p:spPr>
          <a:xfrm>
            <a:off x="3376250" y="1553900"/>
            <a:ext cx="5598176" cy="3073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Power Electronics - Main Hub</a:t>
            </a:r>
          </a:p>
          <a:p>
            <a:pPr indent="0" lvl="0" marL="0" rtl="0">
              <a:spcBef>
                <a:spcPts val="0"/>
              </a:spcBef>
              <a:buNone/>
            </a:pPr>
            <a:r>
              <a:t/>
            </a:r>
            <a:endParaRPr/>
          </a:p>
        </p:txBody>
      </p:sp>
      <p:pic>
        <p:nvPicPr>
          <p:cNvPr id="329" name="Shape 329"/>
          <p:cNvPicPr preferRelativeResize="0"/>
          <p:nvPr/>
        </p:nvPicPr>
        <p:blipFill>
          <a:blip r:embed="rId3">
            <a:alphaModFix/>
          </a:blip>
          <a:stretch>
            <a:fillRect/>
          </a:stretch>
        </p:blipFill>
        <p:spPr>
          <a:xfrm>
            <a:off x="471475" y="2268675"/>
            <a:ext cx="8201025" cy="1362075"/>
          </a:xfrm>
          <a:prstGeom prst="rect">
            <a:avLst/>
          </a:prstGeom>
          <a:noFill/>
          <a:ln>
            <a:noFill/>
          </a:ln>
        </p:spPr>
      </p:pic>
      <p:sp>
        <p:nvSpPr>
          <p:cNvPr id="330" name="Shape 330"/>
          <p:cNvSpPr txBox="1"/>
          <p:nvPr/>
        </p:nvSpPr>
        <p:spPr>
          <a:xfrm>
            <a:off x="3418900" y="2702700"/>
            <a:ext cx="3620100" cy="4143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Firmware - ECG Data Packaging</a:t>
            </a:r>
          </a:p>
        </p:txBody>
      </p:sp>
      <p:sp>
        <p:nvSpPr>
          <p:cNvPr id="336" name="Shape 336"/>
          <p:cNvSpPr txBox="1"/>
          <p:nvPr>
            <p:ph idx="1" type="body"/>
          </p:nvPr>
        </p:nvSpPr>
        <p:spPr>
          <a:xfrm>
            <a:off x="830900" y="2626475"/>
            <a:ext cx="7585500" cy="2064600"/>
          </a:xfrm>
          <a:prstGeom prst="rect">
            <a:avLst/>
          </a:prstGeom>
        </p:spPr>
        <p:txBody>
          <a:bodyPr anchorCtr="0" anchor="t" bIns="91425" lIns="91425" rIns="91425" wrap="square" tIns="91425">
            <a:noAutofit/>
          </a:bodyPr>
          <a:lstStyle/>
          <a:p>
            <a:pPr indent="0" lvl="0" marL="0">
              <a:spcBef>
                <a:spcPts val="0"/>
              </a:spcBef>
              <a:buNone/>
            </a:pPr>
            <a:r>
              <a:rPr lang="en"/>
              <a:t>An ECG data packet is 2 bytes long. The MSB (Most significant bit) of each byte differentiates the header byte. </a:t>
            </a:r>
            <a:r>
              <a:rPr b="1" lang="en"/>
              <a:t>0</a:t>
            </a:r>
            <a:r>
              <a:rPr lang="en"/>
              <a:t> being header.</a:t>
            </a:r>
          </a:p>
          <a:p>
            <a:pPr indent="0" lvl="0" marL="0">
              <a:spcBef>
                <a:spcPts val="0"/>
              </a:spcBef>
              <a:buNone/>
            </a:pPr>
            <a:r>
              <a:rPr lang="en"/>
              <a:t>The 3rd MSB determines if it is ECG or audio data. </a:t>
            </a:r>
            <a:r>
              <a:rPr b="1" lang="en"/>
              <a:t>0</a:t>
            </a:r>
            <a:r>
              <a:rPr lang="en"/>
              <a:t> being ECG, </a:t>
            </a:r>
            <a:r>
              <a:rPr b="1" lang="en"/>
              <a:t>1</a:t>
            </a:r>
            <a:r>
              <a:rPr lang="en"/>
              <a:t> being audio.</a:t>
            </a:r>
          </a:p>
        </p:txBody>
      </p:sp>
      <p:pic>
        <p:nvPicPr>
          <p:cNvPr id="337" name="Shape 337"/>
          <p:cNvPicPr preferRelativeResize="0"/>
          <p:nvPr/>
        </p:nvPicPr>
        <p:blipFill rotWithShape="1">
          <a:blip r:embed="rId3">
            <a:alphaModFix/>
          </a:blip>
          <a:srcRect b="69840" l="0" r="0" t="0"/>
          <a:stretch/>
        </p:blipFill>
        <p:spPr>
          <a:xfrm>
            <a:off x="830900" y="1410575"/>
            <a:ext cx="3151475" cy="1055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Firmware - Audio Data Packaging</a:t>
            </a:r>
          </a:p>
          <a:p>
            <a:pPr indent="0" lvl="0" marL="0">
              <a:spcBef>
                <a:spcPts val="0"/>
              </a:spcBef>
              <a:buNone/>
            </a:pPr>
            <a:r>
              <a:t/>
            </a:r>
            <a:endParaRPr/>
          </a:p>
        </p:txBody>
      </p:sp>
      <p:sp>
        <p:nvSpPr>
          <p:cNvPr id="343" name="Shape 343"/>
          <p:cNvSpPr txBox="1"/>
          <p:nvPr>
            <p:ph idx="1" type="body"/>
          </p:nvPr>
        </p:nvSpPr>
        <p:spPr>
          <a:xfrm>
            <a:off x="4654675" y="1240275"/>
            <a:ext cx="3761700" cy="3559200"/>
          </a:xfrm>
          <a:prstGeom prst="rect">
            <a:avLst/>
          </a:prstGeom>
        </p:spPr>
        <p:txBody>
          <a:bodyPr anchorCtr="0" anchor="t" bIns="91425" lIns="91425" rIns="91425" wrap="square" tIns="91425">
            <a:noAutofit/>
          </a:bodyPr>
          <a:lstStyle/>
          <a:p>
            <a:pPr indent="0" lvl="0" marL="0">
              <a:spcBef>
                <a:spcPts val="0"/>
              </a:spcBef>
              <a:buNone/>
            </a:pPr>
            <a:r>
              <a:rPr lang="en"/>
              <a:t>Similar to ECG, the MSB is used to determine header packet or not.</a:t>
            </a:r>
          </a:p>
          <a:p>
            <a:pPr indent="0" lvl="0" marL="0">
              <a:spcBef>
                <a:spcPts val="0"/>
              </a:spcBef>
              <a:buNone/>
            </a:pPr>
            <a:r>
              <a:rPr lang="en"/>
              <a:t>3rd MSB tells whether it is audio or ECG data. In this case </a:t>
            </a:r>
            <a:r>
              <a:rPr b="1" lang="en"/>
              <a:t>1</a:t>
            </a:r>
            <a:r>
              <a:rPr lang="en"/>
              <a:t> is audio.</a:t>
            </a:r>
          </a:p>
          <a:p>
            <a:pPr indent="0" lvl="0" marL="0">
              <a:spcBef>
                <a:spcPts val="0"/>
              </a:spcBef>
              <a:buNone/>
            </a:pPr>
            <a:r>
              <a:rPr lang="en"/>
              <a:t>Other fixed bits are for </a:t>
            </a:r>
            <a:r>
              <a:rPr b="1" lang="en"/>
              <a:t>alignment</a:t>
            </a:r>
            <a:r>
              <a:rPr lang="en"/>
              <a:t> and to prevent landing on </a:t>
            </a:r>
            <a:r>
              <a:rPr b="1" lang="en"/>
              <a:t>unwanted</a:t>
            </a:r>
            <a:r>
              <a:rPr b="1" lang="en"/>
              <a:t> ASCII</a:t>
            </a:r>
            <a:r>
              <a:rPr lang="en"/>
              <a:t> characters.</a:t>
            </a:r>
          </a:p>
        </p:txBody>
      </p:sp>
      <p:pic>
        <p:nvPicPr>
          <p:cNvPr id="344" name="Shape 344"/>
          <p:cNvPicPr preferRelativeResize="0"/>
          <p:nvPr/>
        </p:nvPicPr>
        <p:blipFill rotWithShape="1">
          <a:blip r:embed="rId3">
            <a:alphaModFix/>
          </a:blip>
          <a:srcRect b="0" l="0" r="0" t="49751"/>
          <a:stretch/>
        </p:blipFill>
        <p:spPr>
          <a:xfrm>
            <a:off x="801650" y="1913525"/>
            <a:ext cx="3151475" cy="1759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Ethics and Safety</a:t>
            </a:r>
          </a:p>
        </p:txBody>
      </p:sp>
      <p:sp>
        <p:nvSpPr>
          <p:cNvPr id="350" name="Shape 350"/>
          <p:cNvSpPr txBox="1"/>
          <p:nvPr>
            <p:ph idx="1" type="body"/>
          </p:nvPr>
        </p:nvSpPr>
        <p:spPr>
          <a:xfrm>
            <a:off x="727650" y="1338025"/>
            <a:ext cx="7688700" cy="2261100"/>
          </a:xfrm>
          <a:prstGeom prst="rect">
            <a:avLst/>
          </a:prstGeom>
        </p:spPr>
        <p:txBody>
          <a:bodyPr anchorCtr="0" anchor="t" bIns="91425" lIns="91425" rIns="91425" wrap="square" tIns="91425">
            <a:noAutofit/>
          </a:bodyPr>
          <a:lstStyle/>
          <a:p>
            <a:pPr indent="0" lvl="0" marL="0" rtl="0">
              <a:spcBef>
                <a:spcPts val="1600"/>
              </a:spcBef>
              <a:buNone/>
            </a:pPr>
            <a:r>
              <a:rPr lang="en"/>
              <a:t>We h</a:t>
            </a:r>
            <a:r>
              <a:rPr lang="en"/>
              <a:t>ave to abide to the </a:t>
            </a:r>
            <a:r>
              <a:rPr b="1" lang="en"/>
              <a:t>Institutional Review Board</a:t>
            </a:r>
            <a:r>
              <a:rPr lang="en"/>
              <a:t> (IRB).</a:t>
            </a:r>
          </a:p>
          <a:p>
            <a:pPr indent="0" lvl="0" marL="0" rtl="0">
              <a:spcBef>
                <a:spcPts val="1600"/>
              </a:spcBef>
              <a:buNone/>
            </a:pPr>
            <a:r>
              <a:rPr lang="en"/>
              <a:t>With the research coordinators leading the IRB review process, we have all the required </a:t>
            </a:r>
            <a:r>
              <a:rPr b="1" lang="en"/>
              <a:t>approval to carry out testing</a:t>
            </a:r>
            <a:r>
              <a:rPr lang="en"/>
              <a:t>.</a:t>
            </a:r>
          </a:p>
          <a:p>
            <a:pPr indent="0" lvl="0" marL="0" rtl="0">
              <a:spcBef>
                <a:spcPts val="1600"/>
              </a:spcBef>
              <a:buNone/>
            </a:pPr>
            <a:r>
              <a:rPr lang="en"/>
              <a:t>We managed to acquire </a:t>
            </a:r>
            <a:r>
              <a:rPr b="1" lang="en"/>
              <a:t>approval from the IRB to use AWS services</a:t>
            </a:r>
            <a:r>
              <a:rPr lang="en"/>
              <a:t> in our project with the help of Prof. Johnson. </a:t>
            </a:r>
          </a:p>
          <a:p>
            <a:pPr indent="0" lvl="0" marL="0" rtl="0">
              <a:spcBef>
                <a:spcPts val="0"/>
              </a:spcBef>
              <a:buNone/>
            </a:pPr>
            <a:r>
              <a:rPr b="1" lang="en"/>
              <a:t>For safety</a:t>
            </a:r>
            <a:r>
              <a:rPr lang="en"/>
              <a:t>, all electronics are housed in a casing so no exposed electronics. Electronics run on low power so minimum heat output.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Conclusion</a:t>
            </a:r>
          </a:p>
        </p:txBody>
      </p:sp>
      <p:sp>
        <p:nvSpPr>
          <p:cNvPr id="356" name="Shape 356"/>
          <p:cNvSpPr txBox="1"/>
          <p:nvPr>
            <p:ph idx="1" type="body"/>
          </p:nvPr>
        </p:nvSpPr>
        <p:spPr>
          <a:xfrm>
            <a:off x="727650" y="1197850"/>
            <a:ext cx="7688700" cy="3455700"/>
          </a:xfrm>
          <a:prstGeom prst="rect">
            <a:avLst/>
          </a:prstGeom>
        </p:spPr>
        <p:txBody>
          <a:bodyPr anchorCtr="0" anchor="t" bIns="91425" lIns="91425" rIns="91425" wrap="square" tIns="91425">
            <a:noAutofit/>
          </a:bodyPr>
          <a:lstStyle/>
          <a:p>
            <a:pPr indent="0" lvl="0" marL="0" rtl="0">
              <a:lnSpc>
                <a:spcPct val="150000"/>
              </a:lnSpc>
              <a:spcBef>
                <a:spcPts val="1600"/>
              </a:spcBef>
              <a:buNone/>
            </a:pPr>
            <a:r>
              <a:rPr lang="en" sz="1600"/>
              <a:t>Future Plans and Improvements:</a:t>
            </a:r>
          </a:p>
          <a:p>
            <a:pPr indent="-330200" lvl="0" marL="457200" rtl="0">
              <a:lnSpc>
                <a:spcPct val="150000"/>
              </a:lnSpc>
              <a:spcBef>
                <a:spcPts val="1600"/>
              </a:spcBef>
              <a:buSzPts val="1600"/>
              <a:buChar char="-"/>
            </a:pPr>
            <a:r>
              <a:rPr lang="en" sz="1600"/>
              <a:t>Have ADC (Analog-Digital Converter) attached to each electrode. Travelling digital signals are less prone to noise.</a:t>
            </a:r>
          </a:p>
          <a:p>
            <a:pPr indent="-330200" lvl="0" marL="457200" marR="0" rtl="0" algn="l">
              <a:lnSpc>
                <a:spcPct val="150000"/>
              </a:lnSpc>
              <a:spcBef>
                <a:spcPts val="1600"/>
              </a:spcBef>
              <a:spcAft>
                <a:spcPts val="1600"/>
              </a:spcAft>
              <a:buSzPts val="1600"/>
              <a:buChar char="-"/>
            </a:pPr>
            <a:r>
              <a:rPr lang="en" sz="1600"/>
              <a:t>Working with the MechSe team to implement capacitive electrodes instead of adhesive electrodes.</a:t>
            </a:r>
          </a:p>
          <a:p>
            <a:pPr indent="-330200" lvl="0" marL="457200" rtl="0">
              <a:lnSpc>
                <a:spcPct val="150000"/>
              </a:lnSpc>
              <a:spcBef>
                <a:spcPts val="1600"/>
              </a:spcBef>
              <a:buSzPts val="1600"/>
              <a:buChar char="-"/>
            </a:pPr>
            <a:r>
              <a:rPr lang="en" sz="1600"/>
              <a:t>Include AI algorithms in the MCU to detect and drop noisy data.</a:t>
            </a:r>
          </a:p>
          <a:p>
            <a:pPr indent="-330200" lvl="0" marL="457200" rtl="0">
              <a:lnSpc>
                <a:spcPct val="150000"/>
              </a:lnSpc>
              <a:spcBef>
                <a:spcPts val="1600"/>
              </a:spcBef>
              <a:buSzPts val="1600"/>
              <a:buChar char="-"/>
            </a:pPr>
            <a:r>
              <a:rPr lang="en" sz="1600"/>
              <a:t>Increase operation time and rechargeability.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b="3836" l="2824" r="4264" t="0"/>
          <a:stretch/>
        </p:blipFill>
        <p:spPr>
          <a:xfrm rot="-5400000">
            <a:off x="70277" y="1959963"/>
            <a:ext cx="2327148" cy="1941627"/>
          </a:xfrm>
          <a:prstGeom prst="rect">
            <a:avLst/>
          </a:prstGeom>
          <a:noFill/>
          <a:ln>
            <a:noFill/>
          </a:ln>
        </p:spPr>
      </p:pic>
      <p:pic>
        <p:nvPicPr>
          <p:cNvPr id="362" name="Shape 362"/>
          <p:cNvPicPr preferRelativeResize="0"/>
          <p:nvPr/>
        </p:nvPicPr>
        <p:blipFill rotWithShape="1">
          <a:blip r:embed="rId4">
            <a:alphaModFix/>
          </a:blip>
          <a:srcRect b="0" l="15573" r="8496" t="16673"/>
          <a:stretch/>
        </p:blipFill>
        <p:spPr>
          <a:xfrm>
            <a:off x="6109100" y="881550"/>
            <a:ext cx="2690974" cy="4098450"/>
          </a:xfrm>
          <a:prstGeom prst="rect">
            <a:avLst/>
          </a:prstGeom>
          <a:noFill/>
          <a:ln>
            <a:noFill/>
          </a:ln>
        </p:spPr>
      </p:pic>
      <p:pic>
        <p:nvPicPr>
          <p:cNvPr id="363" name="Shape 363"/>
          <p:cNvPicPr preferRelativeResize="0"/>
          <p:nvPr/>
        </p:nvPicPr>
        <p:blipFill>
          <a:blip r:embed="rId5">
            <a:alphaModFix/>
          </a:blip>
          <a:stretch>
            <a:fillRect/>
          </a:stretch>
        </p:blipFill>
        <p:spPr>
          <a:xfrm rot="-5400000">
            <a:off x="2357064" y="1580912"/>
            <a:ext cx="3599636" cy="2699727"/>
          </a:xfrm>
          <a:prstGeom prst="rect">
            <a:avLst/>
          </a:prstGeom>
          <a:noFill/>
          <a:ln>
            <a:noFill/>
          </a:ln>
        </p:spPr>
      </p:pic>
      <p:sp>
        <p:nvSpPr>
          <p:cNvPr id="364" name="Shape 364"/>
          <p:cNvSpPr txBox="1"/>
          <p:nvPr/>
        </p:nvSpPr>
        <p:spPr>
          <a:xfrm>
            <a:off x="88575" y="3631100"/>
            <a:ext cx="1049100" cy="3270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latin typeface="Lato"/>
                <a:ea typeface="Lato"/>
                <a:cs typeface="Lato"/>
                <a:sym typeface="Lato"/>
              </a:rPr>
              <a:t>Sensor node</a:t>
            </a:r>
          </a:p>
        </p:txBody>
      </p:sp>
      <p:sp>
        <p:nvSpPr>
          <p:cNvPr id="365" name="Shape 365"/>
          <p:cNvSpPr txBox="1"/>
          <p:nvPr/>
        </p:nvSpPr>
        <p:spPr>
          <a:xfrm>
            <a:off x="1296925" y="1903225"/>
            <a:ext cx="1049100" cy="327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200">
                <a:latin typeface="Lato"/>
                <a:ea typeface="Lato"/>
                <a:cs typeface="Lato"/>
                <a:sym typeface="Lato"/>
              </a:rPr>
              <a:t>Main hub</a:t>
            </a:r>
          </a:p>
        </p:txBody>
      </p:sp>
      <p:sp>
        <p:nvSpPr>
          <p:cNvPr id="366" name="Shape 366"/>
          <p:cNvSpPr txBox="1"/>
          <p:nvPr/>
        </p:nvSpPr>
        <p:spPr>
          <a:xfrm>
            <a:off x="3338650" y="4653000"/>
            <a:ext cx="1710900" cy="327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200">
                <a:latin typeface="Lato"/>
                <a:ea typeface="Lato"/>
                <a:cs typeface="Lato"/>
                <a:sym typeface="Lato"/>
              </a:rPr>
              <a:t>Form fitting child vest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idx="1" type="body"/>
          </p:nvPr>
        </p:nvSpPr>
        <p:spPr>
          <a:xfrm>
            <a:off x="2170800" y="1441200"/>
            <a:ext cx="4802400" cy="2261100"/>
          </a:xfrm>
          <a:prstGeom prst="rect">
            <a:avLst/>
          </a:prstGeom>
        </p:spPr>
        <p:txBody>
          <a:bodyPr anchorCtr="0" anchor="t" bIns="91425" lIns="91425" rIns="91425" wrap="square" tIns="91425">
            <a:noAutofit/>
          </a:bodyPr>
          <a:lstStyle/>
          <a:p>
            <a:pPr indent="0" lvl="0" marL="0" algn="ctr">
              <a:spcBef>
                <a:spcPts val="0"/>
              </a:spcBef>
              <a:buNone/>
            </a:pPr>
            <a:r>
              <a:rPr b="1" i="1" lang="en" sz="3000"/>
              <a:t>Thank you!</a:t>
            </a:r>
          </a:p>
          <a:p>
            <a:pPr indent="0" lvl="0" marL="0" rtl="0" algn="ctr">
              <a:spcBef>
                <a:spcPts val="0"/>
              </a:spcBef>
              <a:buNone/>
            </a:pPr>
            <a:r>
              <a:t/>
            </a:r>
            <a:endParaRPr i="1"/>
          </a:p>
          <a:p>
            <a:pPr indent="0" lvl="0" marL="0" algn="ctr">
              <a:spcBef>
                <a:spcPts val="0"/>
              </a:spcBef>
              <a:buNone/>
            </a:pPr>
            <a:r>
              <a:rPr i="1" lang="en" sz="4800"/>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Project Overview</a:t>
            </a:r>
          </a:p>
        </p:txBody>
      </p:sp>
      <p:sp>
        <p:nvSpPr>
          <p:cNvPr id="174" name="Shape 174"/>
          <p:cNvSpPr txBox="1"/>
          <p:nvPr>
            <p:ph idx="1" type="body"/>
          </p:nvPr>
        </p:nvSpPr>
        <p:spPr>
          <a:xfrm>
            <a:off x="727650" y="1550550"/>
            <a:ext cx="7688700" cy="2552400"/>
          </a:xfrm>
          <a:prstGeom prst="rect">
            <a:avLst/>
          </a:prstGeom>
        </p:spPr>
        <p:txBody>
          <a:bodyPr anchorCtr="0" anchor="t" bIns="91425" lIns="91425" rIns="91425" wrap="square" tIns="91425">
            <a:noAutofit/>
          </a:bodyPr>
          <a:lstStyle/>
          <a:p>
            <a:pPr indent="0" lvl="0" marL="0" rtl="0">
              <a:spcBef>
                <a:spcPts val="0"/>
              </a:spcBef>
              <a:buNone/>
            </a:pPr>
            <a:r>
              <a:rPr lang="en"/>
              <a:t>Our project will:</a:t>
            </a:r>
          </a:p>
          <a:p>
            <a:pPr indent="-342900" lvl="0" marL="457200" rtl="0">
              <a:spcBef>
                <a:spcPts val="1600"/>
              </a:spcBef>
              <a:spcAft>
                <a:spcPts val="1600"/>
              </a:spcAft>
              <a:buSzPts val="1800"/>
              <a:buChar char="-"/>
            </a:pPr>
            <a:r>
              <a:rPr lang="en"/>
              <a:t>Obtain ECG and voice data from toddlers and children.</a:t>
            </a:r>
          </a:p>
          <a:p>
            <a:pPr indent="-342900" lvl="0" marL="457200" rtl="0">
              <a:spcBef>
                <a:spcPts val="1600"/>
              </a:spcBef>
              <a:spcAft>
                <a:spcPts val="1600"/>
              </a:spcAft>
              <a:buSzPts val="1800"/>
              <a:buChar char="-"/>
            </a:pPr>
            <a:r>
              <a:rPr lang="en"/>
              <a:t>Wirelessly transmit data from sensor node to main hub.</a:t>
            </a:r>
          </a:p>
          <a:p>
            <a:pPr indent="-342900" lvl="0" marL="457200" rtl="0">
              <a:spcBef>
                <a:spcPts val="1600"/>
              </a:spcBef>
              <a:spcAft>
                <a:spcPts val="1600"/>
              </a:spcAft>
              <a:buSzPts val="1800"/>
              <a:buChar char="-"/>
            </a:pPr>
            <a:r>
              <a:rPr lang="en"/>
              <a:t>Store data locally and on the cloud.</a:t>
            </a:r>
          </a:p>
          <a:p>
            <a:pPr indent="0" lvl="0" marL="0" rtl="0">
              <a:spcBef>
                <a:spcPts val="1600"/>
              </a:spcBef>
              <a:spcAft>
                <a:spcPts val="1600"/>
              </a:spcAft>
              <a:buNone/>
            </a:pPr>
            <a:r>
              <a:t/>
            </a:r>
            <a:endParaRPr/>
          </a:p>
        </p:txBody>
      </p:sp>
      <p:sp>
        <p:nvSpPr>
          <p:cNvPr id="175" name="Shape 175"/>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Project Overview</a:t>
            </a:r>
          </a:p>
        </p:txBody>
      </p:sp>
      <p:pic>
        <p:nvPicPr>
          <p:cNvPr id="181" name="Shape 181"/>
          <p:cNvPicPr preferRelativeResize="0"/>
          <p:nvPr/>
        </p:nvPicPr>
        <p:blipFill>
          <a:blip r:embed="rId3">
            <a:alphaModFix/>
          </a:blip>
          <a:stretch>
            <a:fillRect/>
          </a:stretch>
        </p:blipFill>
        <p:spPr>
          <a:xfrm>
            <a:off x="835747" y="1622550"/>
            <a:ext cx="4253400" cy="2578550"/>
          </a:xfrm>
          <a:prstGeom prst="rect">
            <a:avLst/>
          </a:prstGeom>
          <a:noFill/>
          <a:ln>
            <a:noFill/>
          </a:ln>
        </p:spPr>
      </p:pic>
      <p:pic>
        <p:nvPicPr>
          <p:cNvPr id="182" name="Shape 182"/>
          <p:cNvPicPr preferRelativeResize="0"/>
          <p:nvPr/>
        </p:nvPicPr>
        <p:blipFill rotWithShape="1">
          <a:blip r:embed="rId4">
            <a:alphaModFix/>
          </a:blip>
          <a:srcRect b="14822" l="7361" r="9740" t="36401"/>
          <a:stretch/>
        </p:blipFill>
        <p:spPr>
          <a:xfrm>
            <a:off x="6164375" y="831150"/>
            <a:ext cx="2389550" cy="1874608"/>
          </a:xfrm>
          <a:prstGeom prst="rect">
            <a:avLst/>
          </a:prstGeom>
          <a:noFill/>
          <a:ln>
            <a:noFill/>
          </a:ln>
        </p:spPr>
      </p:pic>
      <p:sp>
        <p:nvSpPr>
          <p:cNvPr id="183" name="Shape 183"/>
          <p:cNvSpPr txBox="1"/>
          <p:nvPr/>
        </p:nvSpPr>
        <p:spPr>
          <a:xfrm>
            <a:off x="766900" y="4201100"/>
            <a:ext cx="4613700" cy="291900"/>
          </a:xfrm>
          <a:prstGeom prst="rect">
            <a:avLst/>
          </a:prstGeom>
          <a:noFill/>
          <a:ln>
            <a:noFill/>
          </a:ln>
        </p:spPr>
        <p:txBody>
          <a:bodyPr anchorCtr="0" anchor="t" bIns="91425" lIns="91425" rIns="91425" wrap="square" tIns="91425">
            <a:noAutofit/>
          </a:bodyPr>
          <a:lstStyle/>
          <a:p>
            <a:pPr indent="0" lvl="0" marL="0">
              <a:spcBef>
                <a:spcPts val="0"/>
              </a:spcBef>
              <a:buNone/>
            </a:pPr>
            <a:r>
              <a:rPr lang="en">
                <a:latin typeface="Lato"/>
                <a:ea typeface="Lato"/>
                <a:cs typeface="Lato"/>
                <a:sym typeface="Lato"/>
              </a:rPr>
              <a:t>Use Case Scenario of Child Development Sensor System</a:t>
            </a:r>
          </a:p>
        </p:txBody>
      </p:sp>
      <p:sp>
        <p:nvSpPr>
          <p:cNvPr id="184" name="Shape 184"/>
          <p:cNvSpPr txBox="1"/>
          <p:nvPr/>
        </p:nvSpPr>
        <p:spPr>
          <a:xfrm>
            <a:off x="6113113" y="2363950"/>
            <a:ext cx="2440800" cy="291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latin typeface="Lato"/>
                <a:ea typeface="Lato"/>
                <a:cs typeface="Lato"/>
                <a:sym typeface="Lato"/>
              </a:rPr>
              <a:t>Sensor Node</a:t>
            </a:r>
          </a:p>
        </p:txBody>
      </p:sp>
      <p:pic>
        <p:nvPicPr>
          <p:cNvPr id="185" name="Shape 185"/>
          <p:cNvPicPr preferRelativeResize="0"/>
          <p:nvPr/>
        </p:nvPicPr>
        <p:blipFill rotWithShape="1">
          <a:blip r:embed="rId5">
            <a:alphaModFix/>
          </a:blip>
          <a:srcRect b="14310" l="18295" r="18529" t="8338"/>
          <a:stretch/>
        </p:blipFill>
        <p:spPr>
          <a:xfrm>
            <a:off x="6164375" y="2705750"/>
            <a:ext cx="2389550" cy="2194191"/>
          </a:xfrm>
          <a:prstGeom prst="rect">
            <a:avLst/>
          </a:prstGeom>
          <a:noFill/>
          <a:ln>
            <a:noFill/>
          </a:ln>
        </p:spPr>
      </p:pic>
      <p:sp>
        <p:nvSpPr>
          <p:cNvPr id="186" name="Shape 186"/>
          <p:cNvSpPr txBox="1"/>
          <p:nvPr/>
        </p:nvSpPr>
        <p:spPr>
          <a:xfrm>
            <a:off x="6113113" y="4553550"/>
            <a:ext cx="2440800" cy="291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latin typeface="Lato"/>
                <a:ea typeface="Lato"/>
                <a:cs typeface="Lato"/>
                <a:sym typeface="Lato"/>
              </a:rPr>
              <a:t>Main Hub</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Full System Block Diagram</a:t>
            </a:r>
          </a:p>
        </p:txBody>
      </p:sp>
      <p:sp>
        <p:nvSpPr>
          <p:cNvPr id="192" name="Shape 192"/>
          <p:cNvSpPr txBox="1"/>
          <p:nvPr>
            <p:ph idx="1" type="body"/>
          </p:nvPr>
        </p:nvSpPr>
        <p:spPr>
          <a:xfrm>
            <a:off x="727650" y="1338025"/>
            <a:ext cx="7688700" cy="2261100"/>
          </a:xfrm>
          <a:prstGeom prst="rect">
            <a:avLst/>
          </a:prstGeom>
        </p:spPr>
        <p:txBody>
          <a:bodyPr anchorCtr="0" anchor="t" bIns="91425" lIns="91425" rIns="91425" wrap="square" tIns="91425">
            <a:noAutofit/>
          </a:bodyPr>
          <a:lstStyle/>
          <a:p>
            <a:pPr indent="0" lvl="0" marL="0" rtl="0">
              <a:spcBef>
                <a:spcPts val="0"/>
              </a:spcBef>
              <a:buNone/>
            </a:pPr>
            <a:r>
              <a:t/>
            </a:r>
            <a:endParaRPr/>
          </a:p>
        </p:txBody>
      </p:sp>
      <p:pic>
        <p:nvPicPr>
          <p:cNvPr id="193" name="Shape 193"/>
          <p:cNvPicPr preferRelativeResize="0"/>
          <p:nvPr/>
        </p:nvPicPr>
        <p:blipFill>
          <a:blip r:embed="rId3">
            <a:alphaModFix/>
          </a:blip>
          <a:stretch>
            <a:fillRect/>
          </a:stretch>
        </p:blipFill>
        <p:spPr>
          <a:xfrm>
            <a:off x="727652" y="1338028"/>
            <a:ext cx="7688700" cy="3611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a:spcBef>
                <a:spcPts val="0"/>
              </a:spcBef>
              <a:buNone/>
            </a:pPr>
            <a:r>
              <a:rPr lang="en"/>
              <a:t>ECG Sensor - Schematic</a:t>
            </a:r>
          </a:p>
        </p:txBody>
      </p:sp>
      <p:pic>
        <p:nvPicPr>
          <p:cNvPr id="199" name="Shape 199"/>
          <p:cNvPicPr preferRelativeResize="0"/>
          <p:nvPr/>
        </p:nvPicPr>
        <p:blipFill>
          <a:blip r:embed="rId3">
            <a:alphaModFix/>
          </a:blip>
          <a:stretch>
            <a:fillRect/>
          </a:stretch>
        </p:blipFill>
        <p:spPr>
          <a:xfrm>
            <a:off x="1417250" y="1338025"/>
            <a:ext cx="6309500" cy="3682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727650" y="802825"/>
            <a:ext cx="7688700" cy="535200"/>
          </a:xfrm>
          <a:prstGeom prst="rect">
            <a:avLst/>
          </a:prstGeom>
        </p:spPr>
        <p:txBody>
          <a:bodyPr anchorCtr="0" anchor="t" bIns="91425" lIns="91425" rIns="91425" wrap="square" tIns="91425">
            <a:noAutofit/>
          </a:bodyPr>
          <a:lstStyle/>
          <a:p>
            <a:pPr indent="0" lvl="0" marL="0" rtl="0">
              <a:spcBef>
                <a:spcPts val="0"/>
              </a:spcBef>
              <a:buNone/>
            </a:pPr>
            <a:r>
              <a:rPr lang="en"/>
              <a:t>ECG (</a:t>
            </a:r>
            <a:r>
              <a:rPr lang="en"/>
              <a:t>Electrocardiograph</a:t>
            </a:r>
            <a:r>
              <a:rPr lang="en"/>
              <a:t>) Sensor</a:t>
            </a:r>
          </a:p>
        </p:txBody>
      </p:sp>
      <p:sp>
        <p:nvSpPr>
          <p:cNvPr id="205" name="Shape 205"/>
          <p:cNvSpPr txBox="1"/>
          <p:nvPr>
            <p:ph idx="1" type="body"/>
          </p:nvPr>
        </p:nvSpPr>
        <p:spPr>
          <a:xfrm>
            <a:off x="727650" y="1338025"/>
            <a:ext cx="6498900" cy="22611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lang="en"/>
              <a:t>Requirements:</a:t>
            </a:r>
            <a:br>
              <a:rPr lang="en"/>
            </a:br>
            <a:br>
              <a:rPr lang="en"/>
            </a:br>
            <a:r>
              <a:rPr lang="en"/>
              <a:t>ECG sensors </a:t>
            </a:r>
            <a:r>
              <a:rPr b="1" lang="en">
                <a:solidFill>
                  <a:srgbClr val="000000"/>
                </a:solidFill>
              </a:rPr>
              <a:t>at least 70%</a:t>
            </a:r>
            <a:r>
              <a:rPr lang="en"/>
              <a:t> accurate relative to waveform from a ECG sensors currently used by the research team. </a:t>
            </a:r>
          </a:p>
          <a:p>
            <a:pPr indent="0" lvl="0" marL="0" rtl="0">
              <a:lnSpc>
                <a:spcPct val="100000"/>
              </a:lnSpc>
              <a:spcBef>
                <a:spcPts val="0"/>
              </a:spcBef>
              <a:buNone/>
            </a:pPr>
            <a:r>
              <a:rPr lang="en"/>
              <a:t>Or qualitatively, out of the 5 main dips and peaks from an ECG waveform, the </a:t>
            </a:r>
            <a:r>
              <a:rPr b="1" lang="en">
                <a:solidFill>
                  <a:srgbClr val="000000"/>
                </a:solidFill>
              </a:rPr>
              <a:t>R peaks needs to be distinguishable</a:t>
            </a:r>
            <a:r>
              <a:rPr lang="en"/>
              <a:t>.</a:t>
            </a:r>
          </a:p>
        </p:txBody>
      </p:sp>
      <p:pic>
        <p:nvPicPr>
          <p:cNvPr id="206" name="Shape 206"/>
          <p:cNvPicPr preferRelativeResize="0"/>
          <p:nvPr/>
        </p:nvPicPr>
        <p:blipFill>
          <a:blip r:embed="rId3">
            <a:alphaModFix/>
          </a:blip>
          <a:stretch>
            <a:fillRect/>
          </a:stretch>
        </p:blipFill>
        <p:spPr>
          <a:xfrm>
            <a:off x="6947225" y="3102188"/>
            <a:ext cx="1829552" cy="1803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727650" y="677150"/>
            <a:ext cx="7688700" cy="535200"/>
          </a:xfrm>
          <a:prstGeom prst="rect">
            <a:avLst/>
          </a:prstGeom>
        </p:spPr>
        <p:txBody>
          <a:bodyPr anchorCtr="0" anchor="t" bIns="91425" lIns="91425" rIns="91425" wrap="square" tIns="91425">
            <a:noAutofit/>
          </a:bodyPr>
          <a:lstStyle/>
          <a:p>
            <a:pPr indent="0" lvl="0" marL="0" rtl="0">
              <a:spcBef>
                <a:spcPts val="0"/>
              </a:spcBef>
              <a:buNone/>
            </a:pPr>
            <a:r>
              <a:rPr lang="en"/>
              <a:t>ECG Sensor -</a:t>
            </a:r>
            <a:r>
              <a:rPr lang="en"/>
              <a:t> Results</a:t>
            </a:r>
          </a:p>
        </p:txBody>
      </p:sp>
      <p:sp>
        <p:nvSpPr>
          <p:cNvPr id="212" name="Shape 212"/>
          <p:cNvSpPr txBox="1"/>
          <p:nvPr>
            <p:ph idx="1" type="body"/>
          </p:nvPr>
        </p:nvSpPr>
        <p:spPr>
          <a:xfrm>
            <a:off x="727650" y="1212350"/>
            <a:ext cx="6048600" cy="1764600"/>
          </a:xfrm>
          <a:prstGeom prst="rect">
            <a:avLst/>
          </a:prstGeom>
        </p:spPr>
        <p:txBody>
          <a:bodyPr anchorCtr="0" anchor="t" bIns="91425" lIns="91425" rIns="91425" wrap="square" tIns="91425">
            <a:noAutofit/>
          </a:bodyPr>
          <a:lstStyle/>
          <a:p>
            <a:pPr indent="-342900" lvl="0" marL="457200" rtl="0">
              <a:lnSpc>
                <a:spcPct val="115000"/>
              </a:lnSpc>
              <a:spcBef>
                <a:spcPts val="0"/>
              </a:spcBef>
              <a:spcAft>
                <a:spcPts val="0"/>
              </a:spcAft>
              <a:buSzPts val="1800"/>
              <a:buChar char="-"/>
            </a:pPr>
            <a:r>
              <a:rPr b="1" lang="en"/>
              <a:t>Sampling rate</a:t>
            </a:r>
            <a:r>
              <a:rPr lang="en"/>
              <a:t>: 55 Hz, </a:t>
            </a:r>
            <a:r>
              <a:rPr b="1" lang="en"/>
              <a:t>Sampling Depth</a:t>
            </a:r>
            <a:r>
              <a:rPr lang="en"/>
              <a:t>: 12-bits</a:t>
            </a:r>
          </a:p>
          <a:p>
            <a:pPr indent="-342900" lvl="0" marL="457200" rtl="0">
              <a:lnSpc>
                <a:spcPct val="115000"/>
              </a:lnSpc>
              <a:spcBef>
                <a:spcPts val="0"/>
              </a:spcBef>
              <a:spcAft>
                <a:spcPts val="0"/>
              </a:spcAft>
              <a:buSzPts val="1800"/>
              <a:buChar char="-"/>
            </a:pPr>
            <a:r>
              <a:rPr lang="en"/>
              <a:t>The mean absolute percentage error of the RR-I's must be computed, and verified to be lesser than 30%.</a:t>
            </a:r>
          </a:p>
          <a:p>
            <a:pPr indent="-342900" lvl="1" marL="914400" rtl="0">
              <a:lnSpc>
                <a:spcPct val="115000"/>
              </a:lnSpc>
              <a:spcBef>
                <a:spcPts val="0"/>
              </a:spcBef>
              <a:buSzPts val="1800"/>
              <a:buChar char="○"/>
            </a:pPr>
            <a:r>
              <a:rPr lang="en"/>
              <a:t>Our results show </a:t>
            </a:r>
            <a:r>
              <a:rPr b="1" lang="en"/>
              <a:t>&lt; 1%</a:t>
            </a:r>
            <a:r>
              <a:rPr lang="en"/>
              <a:t> error.</a:t>
            </a:r>
          </a:p>
        </p:txBody>
      </p:sp>
      <p:sp>
        <p:nvSpPr>
          <p:cNvPr id="213" name="Shape 213"/>
          <p:cNvSpPr txBox="1"/>
          <p:nvPr/>
        </p:nvSpPr>
        <p:spPr>
          <a:xfrm>
            <a:off x="99150" y="3079975"/>
            <a:ext cx="8945700" cy="1436700"/>
          </a:xfrm>
          <a:prstGeom prst="rect">
            <a:avLst/>
          </a:prstGeom>
          <a:solidFill>
            <a:srgbClr val="FF9900"/>
          </a:solidFill>
          <a:ln>
            <a:noFill/>
          </a:ln>
        </p:spPr>
        <p:txBody>
          <a:bodyPr anchorCtr="0" anchor="t" bIns="91425" lIns="91425" rIns="91425" wrap="square" tIns="91425">
            <a:noAutofit/>
          </a:bodyPr>
          <a:lstStyle/>
          <a:p>
            <a:pPr indent="0" lvl="0" marL="0" rtl="0">
              <a:spcBef>
                <a:spcPts val="0"/>
              </a:spcBef>
              <a:buNone/>
            </a:pPr>
            <a:r>
              <a:rPr lang="en"/>
              <a:t>Obtained ECG</a:t>
            </a:r>
          </a:p>
        </p:txBody>
      </p:sp>
      <p:pic>
        <p:nvPicPr>
          <p:cNvPr id="214" name="Shape 214"/>
          <p:cNvPicPr preferRelativeResize="0"/>
          <p:nvPr/>
        </p:nvPicPr>
        <p:blipFill>
          <a:blip r:embed="rId3">
            <a:alphaModFix/>
          </a:blip>
          <a:stretch>
            <a:fillRect/>
          </a:stretch>
        </p:blipFill>
        <p:spPr>
          <a:xfrm>
            <a:off x="152400" y="3415900"/>
            <a:ext cx="8839200" cy="97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2064215" y="1212350"/>
            <a:ext cx="5015561" cy="3809899"/>
          </a:xfrm>
          <a:prstGeom prst="rect">
            <a:avLst/>
          </a:prstGeom>
          <a:noFill/>
          <a:ln>
            <a:noFill/>
          </a:ln>
        </p:spPr>
      </p:pic>
      <p:sp>
        <p:nvSpPr>
          <p:cNvPr id="220" name="Shape 220"/>
          <p:cNvSpPr txBox="1"/>
          <p:nvPr>
            <p:ph type="title"/>
          </p:nvPr>
        </p:nvSpPr>
        <p:spPr>
          <a:xfrm>
            <a:off x="727650" y="677150"/>
            <a:ext cx="7688700" cy="535200"/>
          </a:xfrm>
          <a:prstGeom prst="rect">
            <a:avLst/>
          </a:prstGeom>
        </p:spPr>
        <p:txBody>
          <a:bodyPr anchorCtr="0" anchor="t" bIns="91425" lIns="91425" rIns="91425" wrap="square" tIns="91425">
            <a:noAutofit/>
          </a:bodyPr>
          <a:lstStyle/>
          <a:p>
            <a:pPr indent="0" lvl="0" marL="0">
              <a:spcBef>
                <a:spcPts val="0"/>
              </a:spcBef>
              <a:buNone/>
            </a:pPr>
            <a:r>
              <a:rPr lang="en"/>
              <a:t>ECG Sensor - R peak interval</a:t>
            </a:r>
          </a:p>
          <a:p>
            <a:pPr indent="0" lvl="0" marL="0" rtl="0">
              <a:spcBef>
                <a:spcPts val="0"/>
              </a:spcBef>
              <a:buNone/>
            </a:pPr>
            <a:r>
              <a:t/>
            </a:r>
            <a:endParaRPr/>
          </a:p>
        </p:txBody>
      </p:sp>
      <p:sp>
        <p:nvSpPr>
          <p:cNvPr id="221" name="Shape 221"/>
          <p:cNvSpPr/>
          <p:nvPr/>
        </p:nvSpPr>
        <p:spPr>
          <a:xfrm>
            <a:off x="3147425" y="4776925"/>
            <a:ext cx="613200" cy="2862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2" name="Shape 222"/>
          <p:cNvSpPr/>
          <p:nvPr/>
        </p:nvSpPr>
        <p:spPr>
          <a:xfrm>
            <a:off x="6426800" y="4776925"/>
            <a:ext cx="613200" cy="2862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223" name="Shape 223"/>
          <p:cNvCxnSpPr/>
          <p:nvPr/>
        </p:nvCxnSpPr>
        <p:spPr>
          <a:xfrm>
            <a:off x="1546450" y="3167850"/>
            <a:ext cx="1689300" cy="1676100"/>
          </a:xfrm>
          <a:prstGeom prst="straightConnector1">
            <a:avLst/>
          </a:prstGeom>
          <a:noFill/>
          <a:ln cap="flat" cmpd="sng" w="9525">
            <a:solidFill>
              <a:srgbClr val="FF0000"/>
            </a:solidFill>
            <a:prstDash val="solid"/>
            <a:round/>
            <a:headEnd len="lg" w="lg" type="none"/>
            <a:tailEnd len="lg" w="lg" type="triangle"/>
          </a:ln>
        </p:spPr>
      </p:cxnSp>
      <p:sp>
        <p:nvSpPr>
          <p:cNvPr id="224" name="Shape 224"/>
          <p:cNvSpPr txBox="1"/>
          <p:nvPr/>
        </p:nvSpPr>
        <p:spPr>
          <a:xfrm>
            <a:off x="272500" y="2861275"/>
            <a:ext cx="1498800" cy="7425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latin typeface="Lato"/>
                <a:ea typeface="Lato"/>
                <a:cs typeface="Lato"/>
                <a:sym typeface="Lato"/>
              </a:rPr>
              <a:t>Current research group interval in seconds.</a:t>
            </a:r>
          </a:p>
          <a:p>
            <a:pPr indent="0" lvl="0" marL="0">
              <a:spcBef>
                <a:spcPts val="0"/>
              </a:spcBef>
              <a:buNone/>
            </a:pPr>
            <a:r>
              <a:t/>
            </a:r>
            <a:endParaRPr sz="1200">
              <a:latin typeface="Lato"/>
              <a:ea typeface="Lato"/>
              <a:cs typeface="Lato"/>
              <a:sym typeface="Lato"/>
            </a:endParaRPr>
          </a:p>
          <a:p>
            <a:pPr indent="0" lvl="0" marL="0">
              <a:spcBef>
                <a:spcPts val="0"/>
              </a:spcBef>
              <a:buNone/>
            </a:pPr>
            <a:r>
              <a:rPr lang="en" sz="1200">
                <a:latin typeface="Lato"/>
                <a:ea typeface="Lato"/>
                <a:cs typeface="Lato"/>
                <a:sym typeface="Lato"/>
              </a:rPr>
              <a:t>83.729 BPM</a:t>
            </a:r>
          </a:p>
          <a:p>
            <a:pPr indent="0" lvl="0" marL="0">
              <a:spcBef>
                <a:spcPts val="0"/>
              </a:spcBef>
              <a:buNone/>
            </a:pPr>
            <a:r>
              <a:t/>
            </a:r>
            <a:endParaRPr sz="1200">
              <a:latin typeface="Lato"/>
              <a:ea typeface="Lato"/>
              <a:cs typeface="Lato"/>
              <a:sym typeface="Lato"/>
            </a:endParaRPr>
          </a:p>
          <a:p>
            <a:pPr indent="0" lvl="0" marL="0">
              <a:spcBef>
                <a:spcPts val="0"/>
              </a:spcBef>
              <a:buNone/>
            </a:pPr>
            <a:r>
              <a:t/>
            </a:r>
            <a:endParaRPr sz="1200">
              <a:latin typeface="Lato"/>
              <a:ea typeface="Lato"/>
              <a:cs typeface="Lato"/>
              <a:sym typeface="Lato"/>
            </a:endParaRPr>
          </a:p>
          <a:p>
            <a:pPr indent="0" lvl="0" marL="0">
              <a:spcBef>
                <a:spcPts val="0"/>
              </a:spcBef>
              <a:buNone/>
            </a:pPr>
            <a:r>
              <a:t/>
            </a:r>
            <a:endParaRPr sz="1200">
              <a:latin typeface="Lato"/>
              <a:ea typeface="Lato"/>
              <a:cs typeface="Lato"/>
              <a:sym typeface="Lato"/>
            </a:endParaRPr>
          </a:p>
        </p:txBody>
      </p:sp>
      <p:cxnSp>
        <p:nvCxnSpPr>
          <p:cNvPr id="225" name="Shape 225"/>
          <p:cNvCxnSpPr>
            <a:endCxn id="222" idx="7"/>
          </p:cNvCxnSpPr>
          <p:nvPr/>
        </p:nvCxnSpPr>
        <p:spPr>
          <a:xfrm flipH="1">
            <a:off x="6950199" y="3242938"/>
            <a:ext cx="516300" cy="1575900"/>
          </a:xfrm>
          <a:prstGeom prst="straightConnector1">
            <a:avLst/>
          </a:prstGeom>
          <a:noFill/>
          <a:ln cap="flat" cmpd="sng" w="9525">
            <a:solidFill>
              <a:srgbClr val="FF0000"/>
            </a:solidFill>
            <a:prstDash val="solid"/>
            <a:round/>
            <a:headEnd len="lg" w="lg" type="none"/>
            <a:tailEnd len="lg" w="lg" type="triangle"/>
          </a:ln>
        </p:spPr>
      </p:cxnSp>
      <p:sp>
        <p:nvSpPr>
          <p:cNvPr id="226" name="Shape 226"/>
          <p:cNvSpPr txBox="1"/>
          <p:nvPr/>
        </p:nvSpPr>
        <p:spPr>
          <a:xfrm>
            <a:off x="7466500" y="2500450"/>
            <a:ext cx="1621500" cy="7425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latin typeface="Lato"/>
                <a:ea typeface="Lato"/>
                <a:cs typeface="Lato"/>
                <a:sym typeface="Lato"/>
              </a:rPr>
              <a:t>New setup show very similar intervals!</a:t>
            </a:r>
          </a:p>
          <a:p>
            <a:pPr indent="0" lvl="0" marL="0">
              <a:spcBef>
                <a:spcPts val="0"/>
              </a:spcBef>
              <a:buNone/>
            </a:pPr>
            <a:r>
              <a:t/>
            </a:r>
            <a:endParaRPr sz="1200">
              <a:latin typeface="Lato"/>
              <a:ea typeface="Lato"/>
              <a:cs typeface="Lato"/>
              <a:sym typeface="Lato"/>
            </a:endParaRPr>
          </a:p>
          <a:p>
            <a:pPr indent="0" lvl="0" marL="0" rtl="0">
              <a:spcBef>
                <a:spcPts val="0"/>
              </a:spcBef>
              <a:buNone/>
            </a:pPr>
            <a:r>
              <a:rPr lang="en" sz="1200">
                <a:latin typeface="Lato"/>
                <a:ea typeface="Lato"/>
                <a:cs typeface="Lato"/>
                <a:sym typeface="Lato"/>
              </a:rPr>
              <a:t>83.449 BPM</a:t>
            </a: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