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58" r:id="rId7"/>
    <p:sldId id="259" r:id="rId8"/>
    <p:sldId id="262" r:id="rId9"/>
    <p:sldId id="263" r:id="rId10"/>
    <p:sldId id="264" r:id="rId11"/>
    <p:sldId id="270" r:id="rId12"/>
    <p:sldId id="261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6"/>
    <p:restoredTop sz="94529"/>
  </p:normalViewPr>
  <p:slideViewPr>
    <p:cSldViewPr snapToGrid="0" snapToObjects="1">
      <p:cViewPr varScale="1">
        <p:scale>
          <a:sx n="107" d="100"/>
          <a:sy n="107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0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7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729F-0715-CD48-BC6F-35291A3F1E4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79C5-C890-4A45-B57A-8844EC31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3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725" y="928688"/>
            <a:ext cx="9439275" cy="3273425"/>
          </a:xfrm>
        </p:spPr>
        <p:txBody>
          <a:bodyPr>
            <a:noAutofit/>
          </a:bodyPr>
          <a:lstStyle/>
          <a:p>
            <a:r>
              <a:rPr lang="en-US" sz="6400" b="1" dirty="0"/>
              <a:t>Semiconductor Contact</a:t>
            </a:r>
            <a:r>
              <a:rPr lang="en-US" sz="6400" b="0" dirty="0">
                <a:effectLst/>
              </a:rPr>
              <a:t/>
            </a:r>
            <a:br>
              <a:rPr lang="en-US" sz="6400" b="0" dirty="0">
                <a:effectLst/>
              </a:rPr>
            </a:br>
            <a:r>
              <a:rPr lang="en-US" sz="6400" b="1" dirty="0"/>
              <a:t>Probe Aligner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02200"/>
            <a:ext cx="9144000" cy="1655762"/>
          </a:xfrm>
        </p:spPr>
        <p:txBody>
          <a:bodyPr/>
          <a:lstStyle/>
          <a:p>
            <a:r>
              <a:rPr lang="en-US" dirty="0" err="1"/>
              <a:t>Zehua</a:t>
            </a:r>
            <a:r>
              <a:rPr lang="en-US" dirty="0"/>
              <a:t> Chen, Stanford Zhou, Zihao Xie</a:t>
            </a:r>
          </a:p>
          <a:p>
            <a:r>
              <a:rPr lang="en-US" dirty="0"/>
              <a:t>TA: Rebecca Chen</a:t>
            </a:r>
          </a:p>
        </p:txBody>
      </p:sp>
    </p:spTree>
    <p:extLst>
      <p:ext uri="{BB962C8B-B14F-4D97-AF65-F5344CB8AC3E}">
        <p14:creationId xmlns:p14="http://schemas.microsoft.com/office/powerpoint/2010/main" val="190200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Control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selection bits for each component will be given by the Arduino board by the user interface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1-bit for direction selection.</a:t>
            </a:r>
            <a:endParaRPr lang="en-US" altLang="zh-CN" dirty="0"/>
          </a:p>
          <a:p>
            <a:r>
              <a:rPr lang="en-US" altLang="zh-CN" dirty="0"/>
              <a:t>1-bit for speed selection.</a:t>
            </a:r>
          </a:p>
          <a:p>
            <a:r>
              <a:rPr lang="en-US" altLang="zh-CN" dirty="0"/>
              <a:t>2-bit for probe selection.</a:t>
            </a:r>
          </a:p>
          <a:p>
            <a:r>
              <a:rPr lang="en-US" altLang="zh-CN" dirty="0"/>
              <a:t>2-bit for motor selection (00 for default state).</a:t>
            </a:r>
          </a:p>
          <a:p>
            <a:r>
              <a:rPr lang="en-US" altLang="zh-CN" dirty="0"/>
              <a:t>No motor motion is allowed at default state.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711AE-DC88-44D8-9169-EACD1666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2481AB0-F0BA-40E9-8A5E-F672FC1B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9" y="145914"/>
            <a:ext cx="11918218" cy="6527259"/>
          </a:xfrm>
        </p:spPr>
      </p:pic>
    </p:spTree>
    <p:extLst>
      <p:ext uri="{BB962C8B-B14F-4D97-AF65-F5344CB8AC3E}">
        <p14:creationId xmlns:p14="http://schemas.microsoft.com/office/powerpoint/2010/main" val="316821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Keyboard control</a:t>
            </a:r>
          </a:p>
          <a:p>
            <a:r>
              <a:rPr lang="en-US" dirty="0"/>
              <a:t>Drop down  menus</a:t>
            </a:r>
          </a:p>
          <a:p>
            <a:r>
              <a:rPr lang="en-US" dirty="0"/>
              <a:t>The capture button</a:t>
            </a:r>
          </a:p>
          <a:p>
            <a:r>
              <a:rPr lang="en-US" dirty="0"/>
              <a:t>Metal detection software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4222750"/>
            <a:ext cx="4509389" cy="20891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9" y="896112"/>
            <a:ext cx="6269438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&amp; Verifications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our features were accomplished to some level in our project.</a:t>
            </a:r>
          </a:p>
          <a:p>
            <a:r>
              <a:rPr lang="en-US" dirty="0"/>
              <a:t>Delay from PC to motor is bearable(around 0.5 seconds)</a:t>
            </a:r>
          </a:p>
          <a:p>
            <a:r>
              <a:rPr lang="en-US" dirty="0"/>
              <a:t>Project is sustainable given reliable power source</a:t>
            </a:r>
          </a:p>
        </p:txBody>
      </p:sp>
    </p:spTree>
    <p:extLst>
      <p:ext uri="{BB962C8B-B14F-4D97-AF65-F5344CB8AC3E}">
        <p14:creationId xmlns:p14="http://schemas.microsoft.com/office/powerpoint/2010/main" val="325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future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circuit gets overheated easily.</a:t>
            </a:r>
          </a:p>
          <a:p>
            <a:r>
              <a:rPr lang="en-US" dirty="0"/>
              <a:t>Image processing software can be improved.</a:t>
            </a:r>
          </a:p>
          <a:p>
            <a:r>
              <a:rPr lang="en-US" dirty="0"/>
              <a:t>Project would be more practical with PCB control unit.</a:t>
            </a:r>
          </a:p>
        </p:txBody>
      </p:sp>
    </p:spTree>
    <p:extLst>
      <p:ext uri="{BB962C8B-B14F-4D97-AF65-F5344CB8AC3E}">
        <p14:creationId xmlns:p14="http://schemas.microsoft.com/office/powerpoint/2010/main" val="76147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58254" y="2967335"/>
            <a:ext cx="6275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</a:t>
            </a:r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watching!!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38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manual probe aligner</a:t>
            </a:r>
          </a:p>
          <a:p>
            <a:r>
              <a:rPr lang="en-US" dirty="0"/>
              <a:t>Electronic control with motors</a:t>
            </a:r>
          </a:p>
          <a:p>
            <a:r>
              <a:rPr lang="en-US" dirty="0"/>
              <a:t>Precision enhancement </a:t>
            </a:r>
          </a:p>
          <a:p>
            <a:r>
              <a:rPr lang="en-US" dirty="0"/>
              <a:t>Protection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32548" y="3082661"/>
            <a:ext cx="2362201" cy="41994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414463"/>
            <a:ext cx="5734050" cy="49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stepper motors, one for each knob</a:t>
            </a:r>
          </a:p>
          <a:p>
            <a:r>
              <a:rPr lang="en-US" dirty="0"/>
              <a:t>Webpage based User Interface</a:t>
            </a:r>
          </a:p>
          <a:p>
            <a:r>
              <a:rPr lang="en-US" dirty="0"/>
              <a:t>Keyboard movement control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6898" y="1494448"/>
            <a:ext cx="3632426" cy="57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Block Diagram:</a:t>
            </a:r>
          </a:p>
        </p:txBody>
      </p:sp>
      <p:pic>
        <p:nvPicPr>
          <p:cNvPr id="1026" name="Picture 2" descr="https://lh5.googleusercontent.com/gghl5_8eZx53sjkI3vdvuFA_LQAJXZL1AtYXSitlM68Ee0nO3J7cWuz9lYeQ2DrPH-D4uu999ajvN3BsHZhMl-9EozLR8AvarY4wx2hI0NeKXWyX1JtnocXKLsJD9A83_VYhYZ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921510"/>
            <a:ext cx="9229725" cy="56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7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6x precision compared to manual control</a:t>
            </a:r>
          </a:p>
          <a:p>
            <a:r>
              <a:rPr lang="en-US" dirty="0"/>
              <a:t>Motor controlled by 4 digital inputs</a:t>
            </a:r>
          </a:p>
          <a:p>
            <a:endParaRPr lang="en-US" dirty="0"/>
          </a:p>
        </p:txBody>
      </p:sp>
      <p:pic>
        <p:nvPicPr>
          <p:cNvPr id="1028" name="Picture 4" descr="https://lh3.googleusercontent.com/eETvAANuIdkzMyhSQ6be-yXw8JClP80iqR6l4qwsd7-VzQ_Tmta5oE0VvCHq4EgSAarFH7BS94fqnH_vW0nI3xBSMkXVc0yCaqnnPE_pohLbRDKiAayxsRsZ9L0F3iJYegTgpU9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720970"/>
            <a:ext cx="4712676" cy="54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3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Clock-wise:                     Counterclockwise 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6" y="1579509"/>
            <a:ext cx="5767550" cy="4374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/>
        </p:blipFill>
        <p:spPr>
          <a:xfrm>
            <a:off x="6096000" y="1579508"/>
            <a:ext cx="5748449" cy="43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 Signal: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9" y="1283295"/>
            <a:ext cx="8358186" cy="5550693"/>
          </a:xfrm>
        </p:spPr>
      </p:pic>
    </p:spTree>
    <p:extLst>
      <p:ext uri="{BB962C8B-B14F-4D97-AF65-F5344CB8AC3E}">
        <p14:creationId xmlns:p14="http://schemas.microsoft.com/office/powerpoint/2010/main" val="85422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Generated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First step is to generate a clock signal using 555 time delay chip. </a:t>
            </a:r>
          </a:p>
          <a:p>
            <a:r>
              <a:rPr lang="en-US" altLang="zh-CN" dirty="0"/>
              <a:t>The clock frequency should be four times larger than the desired motor driving signal.</a:t>
            </a:r>
          </a:p>
          <a:p>
            <a:r>
              <a:rPr lang="en-US" altLang="zh-CN" dirty="0"/>
              <a:t>The clock signal will be fed as the Din to the control unit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 output from the control unit will go to the flip-flop circuit to generate the signal for the motor drive.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8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Control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control unit has three components.</a:t>
            </a:r>
          </a:p>
          <a:p>
            <a:r>
              <a:rPr lang="en-US" altLang="zh-CN" dirty="0"/>
              <a:t>1. A 2-to-1 multiplexer(MUX) for speed selection.</a:t>
            </a:r>
          </a:p>
          <a:p>
            <a:r>
              <a:rPr lang="en-US" altLang="zh-CN" dirty="0"/>
              <a:t>2. A 1-to-4 de-multiplexer(MUX) for probe selection.</a:t>
            </a:r>
          </a:p>
          <a:p>
            <a:r>
              <a:rPr lang="en-US" altLang="zh-CN" dirty="0"/>
              <a:t>3. A 1-to-4 de-multiplexer(MUX) for motor selection.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6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305</Words>
  <Application>Microsoft Macintosh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DengXian</vt:lpstr>
      <vt:lpstr>DengXian Light</vt:lpstr>
      <vt:lpstr>Arial</vt:lpstr>
      <vt:lpstr>Office Theme</vt:lpstr>
      <vt:lpstr>Semiconductor Contact Probe Aligner </vt:lpstr>
      <vt:lpstr>Introduction</vt:lpstr>
      <vt:lpstr>Final Design</vt:lpstr>
      <vt:lpstr>Block Diagram:</vt:lpstr>
      <vt:lpstr>Motor Unit</vt:lpstr>
      <vt:lpstr>Clock-wise:                     Counterclockwise :</vt:lpstr>
      <vt:lpstr>Generated Signal:</vt:lpstr>
      <vt:lpstr>Generated Signal</vt:lpstr>
      <vt:lpstr>Control unit</vt:lpstr>
      <vt:lpstr>Control unit</vt:lpstr>
      <vt:lpstr>PowerPoint Presentation</vt:lpstr>
      <vt:lpstr>User Interface</vt:lpstr>
      <vt:lpstr>Requirements &amp; Verifications</vt:lpstr>
      <vt:lpstr>Issues and future improvements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 Contact Probe Aligner </dc:title>
  <dc:creator>Xie, Zihao</dc:creator>
  <cp:lastModifiedBy>stanzhou24@gmail.com</cp:lastModifiedBy>
  <cp:revision>21</cp:revision>
  <dcterms:created xsi:type="dcterms:W3CDTF">2017-12-06T23:15:23Z</dcterms:created>
  <dcterms:modified xsi:type="dcterms:W3CDTF">2017-12-11T19:00:50Z</dcterms:modified>
</cp:coreProperties>
</file>