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Bangers"/>
      <p:regular r:id="rId18"/>
    </p:embeddedFon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font" Target="fonts/Banger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a97b115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aa97b115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a97b115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a97b115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aa97b115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aa97b115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aa97b115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aa97b115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aa97b115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aa97b115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aa97b115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aa97b115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a97b115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aa97b115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aa97b115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aa97b115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a97b115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a97b115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aa97b115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aa97b115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a97b115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aa97b115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Relationship Id="rId4" Type="http://schemas.openxmlformats.org/officeDocument/2006/relationships/image" Target="../media/image6.gif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212250"/>
            <a:ext cx="7801500" cy="10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ngers"/>
                <a:ea typeface="Bangers"/>
                <a:cs typeface="Bangers"/>
                <a:sym typeface="Bangers"/>
              </a:rPr>
              <a:t>LiftSense Barbell Collars</a:t>
            </a:r>
            <a:endParaRPr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96020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Filzone - Chase Johnston - Rohin Kumar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2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150" y="1235250"/>
            <a:ext cx="2471702" cy="240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Upshot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3509175"/>
            <a:ext cx="8520600" cy="10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I pulling the barbell fast?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Was I using the proper technique?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725" y="1152462"/>
            <a:ext cx="2770150" cy="207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025" y="1152476"/>
            <a:ext cx="3689452" cy="20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Features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Any Olympic Lift 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Velocity vs.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Peak Velocity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Barbell Path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Can be used even if you forgot your LiftSense Barbell Collars at home!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Just record a video your phone and pass it into the python script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Seamless Mechanical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Integrated Python Script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Easily Connects to PC via Bluetooth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Rechargeable device</a:t>
            </a:r>
            <a:r>
              <a:rPr lang="en"/>
              <a:t> via micro - USB and Wall Adapter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removal of drift and noise via advanced filtering 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Kalman Filter / Sensor Fusion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Phone application for enhanced and easier user interaction and experience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Android / iPhone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 tracking versus color tracking for computer vision?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Neural Networks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965600" y="1152475"/>
            <a:ext cx="45723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Olympic Lifting is a highly technical sport which requires a combination of ...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 Strength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Power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Speed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Coordination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Balance</a:t>
            </a:r>
            <a:endParaRPr sz="120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75" y="1152475"/>
            <a:ext cx="3689375" cy="18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475" y="3181675"/>
            <a:ext cx="3689376" cy="17917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965600" y="2859000"/>
            <a:ext cx="45723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Current options to become better at the Olympic Lifts …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 personal coach who has trained in these lifts for years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Chinese Weightlifting Instant Lift Assessment System (Not available to the public)</a:t>
            </a:r>
            <a:endParaRPr sz="12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3075" y="3835194"/>
            <a:ext cx="1442325" cy="10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Goal: </a:t>
            </a:r>
            <a:r>
              <a:rPr lang="en"/>
              <a:t>Provide recreational Olympic Lifters with the necessary </a:t>
            </a:r>
            <a:r>
              <a:rPr lang="en" u="sng"/>
              <a:t>feedback </a:t>
            </a:r>
            <a:r>
              <a:rPr lang="en"/>
              <a:t>to become better at the Olympic Lifts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Feedback: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Velocity -&gt; The faster the barbell moves in the vertical direction the higher the chance of a successful lift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Barbell Path -&gt; The less deviation the barbell moves from a perfectly vertical path the higher the chance of a successful lift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Simply …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want to move the barbell as fast as possible while ensuring optimal technique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6689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925" y="1170125"/>
            <a:ext cx="1735756" cy="169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4375" y="1170125"/>
            <a:ext cx="1461196" cy="16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277925" y="3013725"/>
            <a:ext cx="3467700" cy="16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LiftSense Barbell Collar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Python Script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Mechanical Design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602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Lightweight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Durable Construction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Easy to Slide ‘On’ and ‘Off’ Barbell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Interference to Lifter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Inconvenience to Lifter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800" y="1152475"/>
            <a:ext cx="2186427" cy="213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How?</a:t>
            </a:r>
            <a:endParaRPr b="1" sz="1200" u="sng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IMU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Accelerometer -&gt; Measures linear acceleration in x, y, z direction (m/s</a:t>
            </a:r>
            <a:r>
              <a:rPr baseline="30000" lang="en" sz="1200"/>
              <a:t>2</a:t>
            </a:r>
            <a:r>
              <a:rPr lang="en" sz="1200"/>
              <a:t>)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Gyroscope -&gt; Measures angular velocity (degrees/s)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Magnetometer -&gt; Measures magnetic field strength (uT)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Roll, Pitch, Yaw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Roll = 180 * atan2(accelY, sqrt(accelX*accelX + accelZ*accelZ))/PI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Pitch = 180 * atan2(accelX, sqrt(accelY*accelY + accelZ*accelZ))/PI</a:t>
            </a:r>
            <a:endParaRPr sz="1200">
              <a:solidFill>
                <a:srgbClr val="212121"/>
              </a:solidFill>
              <a:highlight>
                <a:srgbClr val="F6F8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Yaw = 180 * atan2(-magY, magX)/PI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Gravity Factor 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G</a:t>
            </a:r>
            <a:r>
              <a:rPr baseline="-25000" lang="en" sz="1200"/>
              <a:t>z</a:t>
            </a:r>
            <a:r>
              <a:rPr lang="en" sz="1200"/>
              <a:t> = g*cos(roll)*cos(pitch) where g = -9.8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A’</a:t>
            </a:r>
            <a:r>
              <a:rPr baseline="-25000" lang="en" sz="1200"/>
              <a:t>z</a:t>
            </a:r>
            <a:r>
              <a:rPr lang="en" sz="1200"/>
              <a:t> = A</a:t>
            </a:r>
            <a:r>
              <a:rPr baseline="-25000" lang="en" sz="1200"/>
              <a:t>z</a:t>
            </a:r>
            <a:r>
              <a:rPr lang="en" sz="1200"/>
              <a:t> - G</a:t>
            </a:r>
            <a:r>
              <a:rPr baseline="-25000" lang="en" sz="1200"/>
              <a:t>z</a:t>
            </a:r>
            <a:endParaRPr baseline="-25000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Integration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Perform trapezoidal integration on A’</a:t>
            </a:r>
            <a:r>
              <a:rPr baseline="-25000" lang="en" sz="1200"/>
              <a:t>z</a:t>
            </a:r>
            <a:r>
              <a:rPr lang="en" sz="1200"/>
              <a:t> with small time steps to get velocity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Velocity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579125" y="345182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Slow Deadlift + 1 Fast Deadlift</a:t>
            </a:r>
            <a:endParaRPr sz="12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4700"/>
            <a:ext cx="2770150" cy="20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750" y="1254688"/>
            <a:ext cx="2770150" cy="207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0225" y="1254700"/>
            <a:ext cx="2770150" cy="2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557650" y="345182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Clean &amp; Jerk</a:t>
            </a:r>
            <a:endParaRPr sz="1200"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536175" y="356927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Snatch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Barbell Path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●"/>
            </a:pP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How?</a:t>
            </a:r>
            <a:endParaRPr b="1" sz="1200" u="sng"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○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Computer Vision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Determine which color we want to track (green, yellow, blue, red)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Convert to the HSV (Hue, Saturation, Value) color space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Perform localization of object and filtering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Compute outline/contours of object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Determine centroid of object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Draw line connecting previous centroid position to new centroid position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Display Frame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○"/>
            </a:pPr>
            <a:r>
              <a:rPr b="1" lang="en" sz="1200" u="sng">
                <a:latin typeface="Arial"/>
                <a:ea typeface="Arial"/>
                <a:cs typeface="Arial"/>
                <a:sym typeface="Arial"/>
              </a:rPr>
              <a:t>Why This Algorithm?</a:t>
            </a:r>
            <a:endParaRPr b="1" sz="1200" u="sng"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■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Pros: Tracking color in a frame is much faster than tracking an object. This allows us to track the lift in real time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■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Cons: Wearing a red t-shirt while tracking a red bumper plate will likely be problematic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Barbell Path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50" y="1303574"/>
            <a:ext cx="2559850" cy="14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125" y="1286100"/>
            <a:ext cx="2612175" cy="147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5913" y="1303575"/>
            <a:ext cx="2612184" cy="14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96725" y="312637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Snatch</a:t>
            </a:r>
            <a:endParaRPr sz="1200"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454350" y="312637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Hang Power Clean</a:t>
            </a:r>
            <a:endParaRPr sz="1200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6411975" y="3126375"/>
            <a:ext cx="2235300" cy="3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1 Clean &amp; Jerk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