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3" r:id="rId3"/>
    <p:sldId id="256" r:id="rId4"/>
    <p:sldId id="265" r:id="rId5"/>
    <p:sldId id="257" r:id="rId6"/>
    <p:sldId id="266" r:id="rId7"/>
    <p:sldId id="267" r:id="rId8"/>
    <p:sldId id="273" r:id="rId9"/>
    <p:sldId id="268" r:id="rId10"/>
    <p:sldId id="258" r:id="rId11"/>
    <p:sldId id="274" r:id="rId12"/>
    <p:sldId id="269" r:id="rId13"/>
    <p:sldId id="270" r:id="rId14"/>
    <p:sldId id="271" r:id="rId15"/>
    <p:sldId id="272" r:id="rId16"/>
    <p:sldId id="259" r:id="rId17"/>
    <p:sldId id="276" r:id="rId18"/>
    <p:sldId id="275" r:id="rId1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7" d="100"/>
          <a:sy n="47" d="100"/>
        </p:scale>
        <p:origin x="77" y="85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5570F-A962-40F8-B331-1DA2062DF6E2}" type="datetimeFigureOut">
              <a:rPr lang="zh-CN" altLang="en-US" smtClean="0"/>
              <a:t>2019/12/11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E116B-1AEB-444E-9F90-E68F30C8AA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15422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5570F-A962-40F8-B331-1DA2062DF6E2}" type="datetimeFigureOut">
              <a:rPr lang="zh-CN" altLang="en-US" smtClean="0"/>
              <a:t>2019/12/11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E116B-1AEB-444E-9F90-E68F30C8AA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05818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5570F-A962-40F8-B331-1DA2062DF6E2}" type="datetimeFigureOut">
              <a:rPr lang="zh-CN" altLang="en-US" smtClean="0"/>
              <a:t>2019/12/11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E116B-1AEB-444E-9F90-E68F30C8AA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7539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5570F-A962-40F8-B331-1DA2062DF6E2}" type="datetimeFigureOut">
              <a:rPr lang="zh-CN" altLang="en-US" smtClean="0"/>
              <a:t>2019/12/11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E116B-1AEB-444E-9F90-E68F30C8AA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5824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5570F-A962-40F8-B331-1DA2062DF6E2}" type="datetimeFigureOut">
              <a:rPr lang="zh-CN" altLang="en-US" smtClean="0"/>
              <a:t>2019/12/11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E116B-1AEB-444E-9F90-E68F30C8AA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9445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5570F-A962-40F8-B331-1DA2062DF6E2}" type="datetimeFigureOut">
              <a:rPr lang="zh-CN" altLang="en-US" smtClean="0"/>
              <a:t>2019/12/11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E116B-1AEB-444E-9F90-E68F30C8AA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4934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5570F-A962-40F8-B331-1DA2062DF6E2}" type="datetimeFigureOut">
              <a:rPr lang="zh-CN" altLang="en-US" smtClean="0"/>
              <a:t>2019/12/11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E116B-1AEB-444E-9F90-E68F30C8AA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9638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5570F-A962-40F8-B331-1DA2062DF6E2}" type="datetimeFigureOut">
              <a:rPr lang="zh-CN" altLang="en-US" smtClean="0"/>
              <a:t>2019/12/11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E116B-1AEB-444E-9F90-E68F30C8AA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7082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5570F-A962-40F8-B331-1DA2062DF6E2}" type="datetimeFigureOut">
              <a:rPr lang="zh-CN" altLang="en-US" smtClean="0"/>
              <a:t>2019/12/11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E116B-1AEB-444E-9F90-E68F30C8AA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596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5570F-A962-40F8-B331-1DA2062DF6E2}" type="datetimeFigureOut">
              <a:rPr lang="zh-CN" altLang="en-US" smtClean="0"/>
              <a:t>2019/12/11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E116B-1AEB-444E-9F90-E68F30C8AA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07837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5570F-A962-40F8-B331-1DA2062DF6E2}" type="datetimeFigureOut">
              <a:rPr lang="zh-CN" altLang="en-US" smtClean="0"/>
              <a:t>2019/12/11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E116B-1AEB-444E-9F90-E68F30C8AA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9352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B5570F-A962-40F8-B331-1DA2062DF6E2}" type="datetimeFigureOut">
              <a:rPr lang="zh-CN" altLang="en-US" smtClean="0"/>
              <a:t>2019/12/11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E116B-1AEB-444E-9F90-E68F30C8AA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5023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dirty="0"/>
              <a:t>Group #30 Remote Controlled LED Project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CN" dirty="0"/>
              <a:t>Jintao Chen</a:t>
            </a:r>
          </a:p>
          <a:p>
            <a:r>
              <a:rPr lang="en-US" altLang="zh-CN" dirty="0"/>
              <a:t>Yuming Jin</a:t>
            </a:r>
          </a:p>
          <a:p>
            <a:r>
              <a:rPr lang="en-US" altLang="zh-CN" dirty="0" err="1"/>
              <a:t>Jingfan</a:t>
            </a:r>
            <a:r>
              <a:rPr lang="en-US" altLang="zh-CN" dirty="0"/>
              <a:t> Zhang</a:t>
            </a:r>
          </a:p>
        </p:txBody>
      </p:sp>
    </p:spTree>
    <p:extLst>
      <p:ext uri="{BB962C8B-B14F-4D97-AF65-F5344CB8AC3E}">
        <p14:creationId xmlns:p14="http://schemas.microsoft.com/office/powerpoint/2010/main" val="27634181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369" y="398250"/>
            <a:ext cx="7973261" cy="6061499"/>
          </a:xfrm>
        </p:spPr>
      </p:pic>
    </p:spTree>
    <p:extLst>
      <p:ext uri="{BB962C8B-B14F-4D97-AF65-F5344CB8AC3E}">
        <p14:creationId xmlns:p14="http://schemas.microsoft.com/office/powerpoint/2010/main" val="21526833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6e69f9b15b9b362583c7595b1e38f99">
            <a:hlinkClick r:id="" action="ppaction://media"/>
            <a:extLst>
              <a:ext uri="{FF2B5EF4-FFF2-40B4-BE49-F238E27FC236}">
                <a16:creationId xmlns="" xmlns:a16="http://schemas.microsoft.com/office/drawing/2014/main" id="{E02FB1AD-FF10-4B2C-A8C2-E67265CD29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70680" y="31376"/>
            <a:ext cx="3850640" cy="6795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02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4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AC4AB988-93BC-4AA6-A3E3-BB18CA5CDF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996" y="1453199"/>
            <a:ext cx="11538008" cy="3951601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="" xmlns:a16="http://schemas.microsoft.com/office/drawing/2014/main" id="{457C7891-2EBC-4D8C-8D4B-3D1A1BB91F4B}"/>
              </a:ext>
            </a:extLst>
          </p:cNvPr>
          <p:cNvSpPr txBox="1"/>
          <p:nvPr/>
        </p:nvSpPr>
        <p:spPr>
          <a:xfrm>
            <a:off x="273637" y="417095"/>
            <a:ext cx="11644726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500" dirty="0"/>
              <a:t>HDC2010 Humidity &amp; Temperature Digital Sensor</a:t>
            </a:r>
            <a:endParaRPr lang="zh-CN" altLang="en-US" sz="4500" dirty="0"/>
          </a:p>
        </p:txBody>
      </p:sp>
    </p:spTree>
    <p:extLst>
      <p:ext uri="{BB962C8B-B14F-4D97-AF65-F5344CB8AC3E}">
        <p14:creationId xmlns:p14="http://schemas.microsoft.com/office/powerpoint/2010/main" val="16671953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="" xmlns:a16="http://schemas.microsoft.com/office/drawing/2014/main" id="{718C8657-F5C4-49B5-9D0E-105954FF1FEA}"/>
              </a:ext>
            </a:extLst>
          </p:cNvPr>
          <p:cNvSpPr txBox="1"/>
          <p:nvPr/>
        </p:nvSpPr>
        <p:spPr>
          <a:xfrm>
            <a:off x="304800" y="368968"/>
            <a:ext cx="6486904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500" dirty="0"/>
              <a:t>LM35 Temperature Sensor </a:t>
            </a:r>
            <a:endParaRPr lang="zh-CN" altLang="en-US" sz="4500" dirty="0"/>
          </a:p>
        </p:txBody>
      </p:sp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DCEE70E2-D50C-4611-9C17-2940B0BE42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791470"/>
            <a:ext cx="11592701" cy="229525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880EAA2E-A109-43F9-BEB6-F0D58A11B2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920" y="4014533"/>
            <a:ext cx="11498160" cy="865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6981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="" xmlns:a16="http://schemas.microsoft.com/office/drawing/2014/main" id="{A92A5D1E-C75C-42C7-8A44-1CB88D1143C5}"/>
              </a:ext>
            </a:extLst>
          </p:cNvPr>
          <p:cNvSpPr txBox="1"/>
          <p:nvPr/>
        </p:nvSpPr>
        <p:spPr>
          <a:xfrm>
            <a:off x="401053" y="401053"/>
            <a:ext cx="5861989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500" dirty="0"/>
              <a:t>DS3231 Real-time Clock </a:t>
            </a:r>
            <a:endParaRPr lang="zh-CN" altLang="en-US" sz="4500" dirty="0"/>
          </a:p>
        </p:txBody>
      </p:sp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0BF39AA0-90BC-4190-ADD4-6FCBB3BC1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254" y="2417731"/>
            <a:ext cx="11261492" cy="2022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4175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="" xmlns:a16="http://schemas.microsoft.com/office/drawing/2014/main" id="{20A46B27-812D-4AA8-8C7E-095F6055DA5A}"/>
              </a:ext>
            </a:extLst>
          </p:cNvPr>
          <p:cNvSpPr txBox="1"/>
          <p:nvPr/>
        </p:nvSpPr>
        <p:spPr>
          <a:xfrm>
            <a:off x="401053" y="449179"/>
            <a:ext cx="6137065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500" dirty="0"/>
              <a:t>Brightness control circuit </a:t>
            </a:r>
            <a:endParaRPr lang="zh-CN" altLang="en-US" sz="4500" dirty="0"/>
          </a:p>
        </p:txBody>
      </p:sp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1AC5CCD4-AD7B-4D06-9BB1-FA8F4144C8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421" y="1960531"/>
            <a:ext cx="11321158" cy="2936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16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2607"/>
            <a:ext cx="10515600" cy="1328081"/>
          </a:xfrm>
        </p:spPr>
        <p:txBody>
          <a:bodyPr>
            <a:normAutofit/>
          </a:bodyPr>
          <a:lstStyle/>
          <a:p>
            <a:r>
              <a:rPr lang="en-US" altLang="zh-CN" sz="4500" dirty="0"/>
              <a:t>In The Future</a:t>
            </a:r>
            <a:endParaRPr lang="zh-CN" altLang="en-US" sz="45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330859"/>
            <a:ext cx="10515600" cy="4348799"/>
          </a:xfrm>
        </p:spPr>
        <p:txBody>
          <a:bodyPr>
            <a:normAutofit/>
          </a:bodyPr>
          <a:lstStyle/>
          <a:p>
            <a:r>
              <a:rPr lang="en-US" altLang="zh-CN" sz="2500" dirty="0"/>
              <a:t>Better, working FM module</a:t>
            </a:r>
          </a:p>
          <a:p>
            <a:endParaRPr lang="en-US" altLang="zh-CN" sz="2500" dirty="0"/>
          </a:p>
          <a:p>
            <a:r>
              <a:rPr lang="en-US" altLang="zh-CN" sz="2500" dirty="0"/>
              <a:t>More stable capacitive touch circuit to gain better control on the switch sensitivity so that the LED system will be more stable</a:t>
            </a:r>
            <a:r>
              <a:rPr lang="en-US" altLang="zh-CN" sz="2500" dirty="0" smtClean="0"/>
              <a:t>.</a:t>
            </a:r>
          </a:p>
          <a:p>
            <a:endParaRPr lang="en-US" altLang="zh-CN" sz="2500" dirty="0" smtClean="0"/>
          </a:p>
          <a:p>
            <a:r>
              <a:rPr lang="en-US" altLang="zh-CN" sz="2500" dirty="0"/>
              <a:t>Better overall design and so that we can replace our </a:t>
            </a:r>
            <a:r>
              <a:rPr lang="en-US" altLang="zh-CN" sz="2500" dirty="0" err="1"/>
              <a:t>perf</a:t>
            </a:r>
            <a:r>
              <a:rPr lang="en-US" altLang="zh-CN" sz="2500" dirty="0"/>
              <a:t> boards with </a:t>
            </a:r>
            <a:r>
              <a:rPr lang="en-US" altLang="zh-CN" sz="2500" dirty="0" smtClean="0"/>
              <a:t>PCB</a:t>
            </a:r>
          </a:p>
          <a:p>
            <a:endParaRPr lang="en-US" altLang="zh-CN" sz="2500" dirty="0"/>
          </a:p>
          <a:p>
            <a:r>
              <a:rPr lang="en-US" altLang="zh-CN" sz="2500" dirty="0" smtClean="0"/>
              <a:t>Try to use Atmega328P directly rather than </a:t>
            </a:r>
            <a:r>
              <a:rPr lang="en-US" altLang="zh-CN" sz="2500" dirty="0" err="1" smtClean="0"/>
              <a:t>arduino</a:t>
            </a:r>
            <a:r>
              <a:rPr lang="en-US" altLang="zh-CN" sz="2500" dirty="0" smtClean="0"/>
              <a:t> to add difficulty of the design. </a:t>
            </a:r>
            <a:endParaRPr lang="zh-CN" altLang="en-US" sz="2500" dirty="0"/>
          </a:p>
        </p:txBody>
      </p:sp>
    </p:spTree>
    <p:extLst>
      <p:ext uri="{BB962C8B-B14F-4D97-AF65-F5344CB8AC3E}">
        <p14:creationId xmlns:p14="http://schemas.microsoft.com/office/powerpoint/2010/main" val="1342706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Our Own Project Evaluation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For the project, we basically have every part functioning and working independently. However, when we fit them together as a whole, we burned out our FM model so we were not able to demo the information exchange between the FM transmitter and receiver modules. But we did make videos showing their functionality. </a:t>
            </a:r>
          </a:p>
          <a:p>
            <a:r>
              <a:rPr lang="en-US" altLang="zh-CN" dirty="0" smtClean="0"/>
              <a:t>The overall design is successful and we made progress step by step throughout the semester. </a:t>
            </a:r>
          </a:p>
          <a:p>
            <a:r>
              <a:rPr lang="en-US" altLang="zh-CN" dirty="0" smtClean="0"/>
              <a:t>We do think we did a fine job on the project.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208614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="" xmlns:a16="http://schemas.microsoft.com/office/drawing/2014/main" id="{E07985D3-DB0E-449A-9429-09145D752887}"/>
              </a:ext>
            </a:extLst>
          </p:cNvPr>
          <p:cNvSpPr txBox="1"/>
          <p:nvPr/>
        </p:nvSpPr>
        <p:spPr>
          <a:xfrm>
            <a:off x="3384884" y="2998113"/>
            <a:ext cx="542223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000" dirty="0"/>
              <a:t>Thank You!</a:t>
            </a:r>
            <a:endParaRPr lang="zh-CN" altLang="en-US" sz="5000" dirty="0"/>
          </a:p>
        </p:txBody>
      </p:sp>
    </p:spTree>
    <p:extLst>
      <p:ext uri="{BB962C8B-B14F-4D97-AF65-F5344CB8AC3E}">
        <p14:creationId xmlns:p14="http://schemas.microsoft.com/office/powerpoint/2010/main" val="24079446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="" xmlns:a16="http://schemas.microsoft.com/office/drawing/2014/main" id="{B79C59DF-B227-4357-A92B-40998005E4AF}"/>
              </a:ext>
            </a:extLst>
          </p:cNvPr>
          <p:cNvSpPr txBox="1"/>
          <p:nvPr/>
        </p:nvSpPr>
        <p:spPr>
          <a:xfrm>
            <a:off x="320841" y="368969"/>
            <a:ext cx="11562268" cy="38625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500" dirty="0"/>
              <a:t>Introduction</a:t>
            </a:r>
            <a:endParaRPr lang="en-US" altLang="zh-CN" sz="4500" b="1" dirty="0"/>
          </a:p>
          <a:p>
            <a:endParaRPr lang="en-US" altLang="zh-CN" sz="2500" dirty="0"/>
          </a:p>
          <a:p>
            <a:r>
              <a:rPr lang="en-US" altLang="zh-CN" sz="2500" dirty="0"/>
              <a:t>While most of the LEDs that we commonly used are being controlled by a single wired</a:t>
            </a:r>
          </a:p>
          <a:p>
            <a:r>
              <a:rPr lang="en-US" altLang="zh-CN" sz="2500" dirty="0"/>
              <a:t>switch, sometimes when we are right about to fall asleep in our cozy bed,</a:t>
            </a:r>
          </a:p>
          <a:p>
            <a:r>
              <a:rPr lang="en-US" altLang="zh-CN" sz="2500" dirty="0"/>
              <a:t>especially in the winter, we find it so tormenting to get up, reach the switches,</a:t>
            </a:r>
          </a:p>
          <a:p>
            <a:r>
              <a:rPr lang="en-US" altLang="zh-CN" sz="2500" dirty="0"/>
              <a:t>and turn off the LEDs.</a:t>
            </a:r>
          </a:p>
          <a:p>
            <a:endParaRPr lang="en-US" altLang="zh-CN" sz="2500" dirty="0"/>
          </a:p>
          <a:p>
            <a:r>
              <a:rPr lang="en-US" altLang="zh-CN" sz="2500" dirty="0"/>
              <a:t>A friendly designed wireless bedside system that controls all the LEDs around the house</a:t>
            </a:r>
          </a:p>
          <a:p>
            <a:r>
              <a:rPr lang="en-US" altLang="zh-CN" sz="2500" dirty="0"/>
              <a:t>would avoid such cases.</a:t>
            </a:r>
          </a:p>
        </p:txBody>
      </p:sp>
    </p:spTree>
    <p:extLst>
      <p:ext uri="{BB962C8B-B14F-4D97-AF65-F5344CB8AC3E}">
        <p14:creationId xmlns:p14="http://schemas.microsoft.com/office/powerpoint/2010/main" val="28244763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="" xmlns:a16="http://schemas.microsoft.com/office/drawing/2014/main" id="{2FEA0AFD-F764-42F4-9763-8D63E25A75A7}"/>
              </a:ext>
            </a:extLst>
          </p:cNvPr>
          <p:cNvSpPr txBox="1"/>
          <p:nvPr/>
        </p:nvSpPr>
        <p:spPr>
          <a:xfrm>
            <a:off x="208548" y="272716"/>
            <a:ext cx="11961801" cy="5847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500" dirty="0"/>
              <a:t>High-level Requirements List</a:t>
            </a:r>
            <a:endParaRPr lang="en-US" altLang="zh-CN" sz="4500" b="1" dirty="0"/>
          </a:p>
          <a:p>
            <a:pPr fontAlgn="base"/>
            <a:r>
              <a:rPr lang="en-US" altLang="zh-CN" dirty="0"/>
              <a:t/>
            </a:r>
            <a:br>
              <a:rPr lang="en-US" altLang="zh-CN" dirty="0"/>
            </a:br>
            <a:r>
              <a:rPr lang="en-US" altLang="zh-CN" dirty="0"/>
              <a:t/>
            </a:r>
            <a:br>
              <a:rPr lang="en-US" altLang="zh-CN" dirty="0"/>
            </a:br>
            <a:r>
              <a:rPr lang="en-US" altLang="zh-CN" sz="2500" dirty="0"/>
              <a:t>1. The user should be able to turn the LEDs on and off using the bedside controller within </a:t>
            </a:r>
          </a:p>
          <a:p>
            <a:pPr fontAlgn="base"/>
            <a:r>
              <a:rPr lang="en-US" altLang="zh-CN" sz="2500" dirty="0"/>
              <a:t>10 meters distance from the wallside controller which is connected with the target LED </a:t>
            </a:r>
          </a:p>
          <a:p>
            <a:pPr fontAlgn="base"/>
            <a:r>
              <a:rPr lang="en-US" altLang="zh-CN" sz="2500" dirty="0"/>
              <a:t>strip light. The user can also increase/decrease the brightness level by pressing the </a:t>
            </a:r>
          </a:p>
          <a:p>
            <a:pPr fontAlgn="base"/>
            <a:r>
              <a:rPr lang="en-US" altLang="zh-CN" sz="2500" dirty="0"/>
              <a:t>brightness up/down buttons on both controllers.</a:t>
            </a:r>
          </a:p>
          <a:p>
            <a:pPr fontAlgn="base"/>
            <a:r>
              <a:rPr lang="en-US" altLang="zh-CN" sz="2500" dirty="0"/>
              <a:t/>
            </a:r>
            <a:br>
              <a:rPr lang="en-US" altLang="zh-CN" sz="2500" dirty="0"/>
            </a:br>
            <a:r>
              <a:rPr lang="en-US" altLang="zh-CN" sz="2500" dirty="0"/>
              <a:t>2. The bedside and wallside controllers should transmit data to each other through </a:t>
            </a:r>
          </a:p>
          <a:p>
            <a:pPr fontAlgn="base"/>
            <a:r>
              <a:rPr lang="en-US" altLang="zh-CN" sz="2500" dirty="0"/>
              <a:t>Bluetooth channel established by private key pairs at a minimum data transmission rate of </a:t>
            </a:r>
          </a:p>
          <a:p>
            <a:pPr fontAlgn="base"/>
            <a:r>
              <a:rPr lang="en-US" altLang="zh-CN" sz="2500" dirty="0"/>
              <a:t>10 Mbit/s.</a:t>
            </a:r>
          </a:p>
          <a:p>
            <a:pPr fontAlgn="base"/>
            <a:r>
              <a:rPr lang="en-US" altLang="zh-CN" sz="2500" dirty="0"/>
              <a:t/>
            </a:r>
            <a:br>
              <a:rPr lang="en-US" altLang="zh-CN" sz="2500" dirty="0"/>
            </a:br>
            <a:r>
              <a:rPr lang="en-US" altLang="zh-CN" sz="2500" dirty="0"/>
              <a:t>3. Date(MM/DD/YYYY), time(Local time accurate to minute), humidity(%) and </a:t>
            </a:r>
          </a:p>
          <a:p>
            <a:pPr fontAlgn="base"/>
            <a:r>
              <a:rPr lang="en-US" altLang="zh-CN" sz="2500" dirty="0"/>
              <a:t>temperature(F) should be displayed on the LCD screens of both controllers.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543652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D66265B6-56C1-4968-AEF3-0D18E639B0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965" y="0"/>
            <a:ext cx="8875059" cy="68580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="" xmlns:a16="http://schemas.microsoft.com/office/drawing/2014/main" id="{1ABCCBBD-D69E-4B25-A5E4-C6DB0B2B999D}"/>
              </a:ext>
            </a:extLst>
          </p:cNvPr>
          <p:cNvSpPr txBox="1"/>
          <p:nvPr/>
        </p:nvSpPr>
        <p:spPr>
          <a:xfrm>
            <a:off x="567608" y="465221"/>
            <a:ext cx="203773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500" dirty="0"/>
              <a:t>Physical</a:t>
            </a:r>
          </a:p>
          <a:p>
            <a:pPr algn="ctr"/>
            <a:r>
              <a:rPr lang="en-US" altLang="zh-CN" sz="4500" dirty="0"/>
              <a:t>Design</a:t>
            </a:r>
            <a:endParaRPr lang="zh-CN" altLang="en-US" sz="4500" dirty="0"/>
          </a:p>
        </p:txBody>
      </p:sp>
    </p:spTree>
    <p:extLst>
      <p:ext uri="{BB962C8B-B14F-4D97-AF65-F5344CB8AC3E}">
        <p14:creationId xmlns:p14="http://schemas.microsoft.com/office/powerpoint/2010/main" val="5965868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Grp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4294348" y="0"/>
            <a:ext cx="6940062" cy="6858000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="" xmlns:a16="http://schemas.microsoft.com/office/drawing/2014/main" id="{E69E9E6F-D815-45CB-94E6-7214E0010371}"/>
              </a:ext>
            </a:extLst>
          </p:cNvPr>
          <p:cNvSpPr txBox="1"/>
          <p:nvPr/>
        </p:nvSpPr>
        <p:spPr>
          <a:xfrm>
            <a:off x="641683" y="497305"/>
            <a:ext cx="214610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500" dirty="0"/>
              <a:t>Block</a:t>
            </a:r>
          </a:p>
          <a:p>
            <a:pPr algn="ctr"/>
            <a:r>
              <a:rPr lang="en-US" altLang="zh-CN" sz="4500" dirty="0"/>
              <a:t>Diagram</a:t>
            </a:r>
          </a:p>
        </p:txBody>
      </p:sp>
    </p:spTree>
    <p:extLst>
      <p:ext uri="{BB962C8B-B14F-4D97-AF65-F5344CB8AC3E}">
        <p14:creationId xmlns:p14="http://schemas.microsoft.com/office/powerpoint/2010/main" val="4534467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="" xmlns:a16="http://schemas.microsoft.com/office/drawing/2014/main" id="{DD65726A-E99F-4D2E-AAF0-8C470021F62F}"/>
              </a:ext>
            </a:extLst>
          </p:cNvPr>
          <p:cNvSpPr txBox="1"/>
          <p:nvPr/>
        </p:nvSpPr>
        <p:spPr>
          <a:xfrm>
            <a:off x="240632" y="144379"/>
            <a:ext cx="3211585" cy="2169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500" dirty="0"/>
              <a:t>Data</a:t>
            </a:r>
          </a:p>
          <a:p>
            <a:pPr algn="ctr"/>
            <a:r>
              <a:rPr lang="en-US" altLang="zh-CN" sz="4500" dirty="0"/>
              <a:t>Transmission</a:t>
            </a:r>
          </a:p>
          <a:p>
            <a:pPr algn="ctr"/>
            <a:r>
              <a:rPr lang="en-US" altLang="zh-CN" sz="4500" dirty="0"/>
              <a:t>Bedside</a:t>
            </a:r>
            <a:endParaRPr lang="zh-CN" altLang="en-US" sz="4500" dirty="0"/>
          </a:p>
        </p:txBody>
      </p:sp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5701DCDE-CA23-4E9E-AF9D-6E40D0BC85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3766" y="126431"/>
            <a:ext cx="3096228" cy="1195573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="" xmlns:a16="http://schemas.microsoft.com/office/drawing/2014/main" id="{C0178A5B-7994-4E8A-B1EB-9A13E0530B98}"/>
              </a:ext>
            </a:extLst>
          </p:cNvPr>
          <p:cNvSpPr txBox="1"/>
          <p:nvPr/>
        </p:nvSpPr>
        <p:spPr>
          <a:xfrm>
            <a:off x="8178443" y="367517"/>
            <a:ext cx="329166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500" dirty="0" err="1"/>
              <a:t>FMPacket</a:t>
            </a:r>
            <a:r>
              <a:rPr lang="en-US" altLang="zh-CN" sz="2500" dirty="0"/>
              <a:t>:</a:t>
            </a:r>
          </a:p>
          <a:p>
            <a:r>
              <a:rPr lang="en-US" altLang="zh-CN" sz="2500" dirty="0"/>
              <a:t>HH/MM/SS/HH/TT/O</a:t>
            </a:r>
            <a:endParaRPr lang="zh-CN" altLang="en-US" sz="2500" dirty="0"/>
          </a:p>
        </p:txBody>
      </p:sp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E815814F-65F5-473B-A45E-9C2D10E4E9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3766" y="1502443"/>
            <a:ext cx="8206765" cy="4465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0120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="" xmlns:a16="http://schemas.microsoft.com/office/drawing/2014/main" id="{DD65726A-E99F-4D2E-AAF0-8C470021F62F}"/>
              </a:ext>
            </a:extLst>
          </p:cNvPr>
          <p:cNvSpPr txBox="1"/>
          <p:nvPr/>
        </p:nvSpPr>
        <p:spPr>
          <a:xfrm>
            <a:off x="240632" y="144379"/>
            <a:ext cx="3211585" cy="2169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500" dirty="0"/>
              <a:t>Data</a:t>
            </a:r>
          </a:p>
          <a:p>
            <a:pPr algn="ctr"/>
            <a:r>
              <a:rPr lang="en-US" altLang="zh-CN" sz="4500" dirty="0"/>
              <a:t>Transmission</a:t>
            </a:r>
          </a:p>
          <a:p>
            <a:pPr algn="ctr"/>
            <a:r>
              <a:rPr lang="en-US" altLang="zh-CN" sz="4500" dirty="0"/>
              <a:t>Wallside</a:t>
            </a:r>
            <a:endParaRPr lang="zh-CN" altLang="en-US" sz="4500" dirty="0"/>
          </a:p>
        </p:txBody>
      </p:sp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88A5CED5-7FAC-4A3C-B9AB-57A9357632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5301" y="1789696"/>
            <a:ext cx="6834298" cy="462738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8BA25A3D-EF0C-47C6-8D9B-6D65ACC610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5301" y="440914"/>
            <a:ext cx="2134088" cy="1067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0915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="" xmlns:a16="http://schemas.microsoft.com/office/drawing/2014/main" id="{61F9F95B-3E74-442C-808B-8251313585CF}"/>
              </a:ext>
            </a:extLst>
          </p:cNvPr>
          <p:cNvSpPr txBox="1"/>
          <p:nvPr/>
        </p:nvSpPr>
        <p:spPr>
          <a:xfrm>
            <a:off x="427721" y="721895"/>
            <a:ext cx="2888035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500" dirty="0"/>
              <a:t>LCD Display</a:t>
            </a:r>
            <a:endParaRPr lang="zh-CN" altLang="en-US" sz="4500" dirty="0"/>
          </a:p>
        </p:txBody>
      </p:sp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23BD4287-DAD3-4983-8A58-F798DCA91A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860" y="1962149"/>
            <a:ext cx="5682284" cy="216067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78A199EC-0FEB-4868-B73D-13721A406E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461" y="362222"/>
            <a:ext cx="5211679" cy="613355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775E9233-2145-4D73-87FC-FAE2FA7129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721" y="4254715"/>
            <a:ext cx="5666423" cy="2011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1091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9d99a71980221cd97b142fd68625ac4">
            <a:hlinkClick r:id="" action="ppaction://media"/>
            <a:extLst>
              <a:ext uri="{FF2B5EF4-FFF2-40B4-BE49-F238E27FC236}">
                <a16:creationId xmlns="" xmlns:a16="http://schemas.microsoft.com/office/drawing/2014/main" id="{CD5E814D-BC68-406B-BAAC-F41F404845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838200"/>
            <a:ext cx="91440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71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5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</TotalTime>
  <Words>275</Words>
  <Application>Microsoft Office PowerPoint</Application>
  <PresentationFormat>宽屏</PresentationFormat>
  <Paragraphs>53</Paragraphs>
  <Slides>18</Slides>
  <Notes>0</Notes>
  <HiddenSlides>0</HiddenSlides>
  <MMClips>2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23" baseType="lpstr">
      <vt:lpstr>宋体</vt:lpstr>
      <vt:lpstr>Arial</vt:lpstr>
      <vt:lpstr>Calibri</vt:lpstr>
      <vt:lpstr>Calibri Light</vt:lpstr>
      <vt:lpstr>Office 主题</vt:lpstr>
      <vt:lpstr>Group #30 Remote Controlled LED Project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In The Future</vt:lpstr>
      <vt:lpstr>Our Own Project Evaluation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Group #30 Remote Controlled LED Project</dc:title>
  <dc:creator>Jin, Tim</dc:creator>
  <cp:lastModifiedBy>陈 劲滔</cp:lastModifiedBy>
  <cp:revision>23</cp:revision>
  <dcterms:created xsi:type="dcterms:W3CDTF">2019-12-10T02:13:15Z</dcterms:created>
  <dcterms:modified xsi:type="dcterms:W3CDTF">2019-12-12T02:45:18Z</dcterms:modified>
</cp:coreProperties>
</file>