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y="6858000" cx="12192000"/>
  <p:notesSz cx="6858000" cy="9144000"/>
  <p:embeddedFontLst>
    <p:embeddedFont>
      <p:font typeface="Bad Script"/>
      <p:regular r:id="rId33"/>
    </p:embeddedFont>
    <p:embeddedFont>
      <p:font typeface="Garamond"/>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BadScript-regular.fntdata"/><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Garamond-bold.fntdata"/><Relationship Id="rId12" Type="http://schemas.openxmlformats.org/officeDocument/2006/relationships/slide" Target="slides/slide8.xml"/><Relationship Id="rId34" Type="http://schemas.openxmlformats.org/officeDocument/2006/relationships/font" Target="fonts/Garamond-regular.fntdata"/><Relationship Id="rId15" Type="http://schemas.openxmlformats.org/officeDocument/2006/relationships/slide" Target="slides/slide11.xml"/><Relationship Id="rId37" Type="http://schemas.openxmlformats.org/officeDocument/2006/relationships/font" Target="fonts/Garamond-boldItalic.fntdata"/><Relationship Id="rId14" Type="http://schemas.openxmlformats.org/officeDocument/2006/relationships/slide" Target="slides/slide10.xml"/><Relationship Id="rId36" Type="http://schemas.openxmlformats.org/officeDocument/2006/relationships/font" Target="fonts/Garamon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Shape 148"/>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0" lvl="0" marL="0">
              <a:spcBef>
                <a:spcPts val="0"/>
              </a:spcBef>
              <a:buNone/>
            </a:pPr>
            <a:r>
              <a:t/>
            </a:r>
            <a:endParaRPr/>
          </a:p>
        </p:txBody>
      </p:sp>
      <p:sp>
        <p:nvSpPr>
          <p:cNvPr id="149" name="Shape 14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Shape 21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0" lvl="0" marL="0">
              <a:spcBef>
                <a:spcPts val="0"/>
              </a:spcBef>
              <a:buNone/>
            </a:pPr>
            <a:r>
              <a:rPr lang="en-US"/>
              <a:t>D</a:t>
            </a:r>
            <a:r>
              <a:rPr lang="en-US"/>
              <a:t>ue to the input limitation of CS5463, we can’t connect it directly to the 110V so we first use a sample circuit and then connect to the chip</a:t>
            </a:r>
          </a:p>
        </p:txBody>
      </p:sp>
      <p:sp>
        <p:nvSpPr>
          <p:cNvPr id="214" name="Shape 21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Shape 219"/>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0" lvl="0" marL="0">
              <a:spcBef>
                <a:spcPts val="0"/>
              </a:spcBef>
              <a:buNone/>
            </a:pPr>
            <a:r>
              <a:rPr lang="en-US"/>
              <a:t>Top part is the voltage sample circuit and the bottom part is the current sample circuit. The voltage channel is limited to 250mW so we use very large resistor here to divide the voltage to make sure it within the range.</a:t>
            </a:r>
          </a:p>
        </p:txBody>
      </p:sp>
      <p:sp>
        <p:nvSpPr>
          <p:cNvPr id="220" name="Shape 22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Shape 226"/>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0" lvl="0" marL="0">
              <a:spcBef>
                <a:spcPts val="0"/>
              </a:spcBef>
              <a:buNone/>
            </a:pPr>
            <a:r>
              <a:t/>
            </a:r>
            <a:endParaRPr/>
          </a:p>
        </p:txBody>
      </p:sp>
      <p:sp>
        <p:nvSpPr>
          <p:cNvPr id="227" name="Shape 22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Shape 23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34" name="Shape 23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69850" lvl="0" marL="0">
              <a:spcBef>
                <a:spcPts val="0"/>
              </a:spcBef>
              <a:buClr>
                <a:schemeClr val="dk1"/>
              </a:buClr>
              <a:buSzPts val="1100"/>
              <a:buFont typeface="Arial"/>
              <a:buNone/>
            </a:pPr>
            <a:r>
              <a:rPr lang="en-US"/>
              <a:t>The microcontroller sends a write signal to SDI pin to start the writing loop. And then in the next 24 SCLK periods, it begins to write data from the high byte to the register and wait for another command.</a:t>
            </a:r>
          </a:p>
          <a:p>
            <a:pPr indent="0" lvl="0" marL="0">
              <a:spcBef>
                <a:spcPts val="0"/>
              </a:spcBef>
              <a:buNone/>
            </a:pPr>
            <a:r>
              <a:rPr lang="en-US"/>
              <a:t>When there is a read signal, in the next 8/16/24 SCLK periods, it begins to read data from the high byte and sends them to microcontroller.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Shape 24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43" name="Shape 24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US"/>
              <a:t>As you can see, the chip is really small and the pins are very close to each other.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Shape 249"/>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0" lvl="0" marL="0">
              <a:spcBef>
                <a:spcPts val="0"/>
              </a:spcBef>
              <a:buNone/>
            </a:pPr>
            <a:r>
              <a:rPr lang="en-US"/>
              <a:t>Then we use the 15V AC to test and find the data is very unstable</a:t>
            </a:r>
          </a:p>
        </p:txBody>
      </p:sp>
      <p:sp>
        <p:nvSpPr>
          <p:cNvPr id="250" name="Shape 25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Shape 255"/>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0" lvl="0" marL="0">
              <a:spcBef>
                <a:spcPts val="0"/>
              </a:spcBef>
              <a:buNone/>
            </a:pPr>
            <a:r>
              <a:rPr lang="en-US"/>
              <a:t>HCPL2631 has very superior AC/DC rejection feature and also guarantees the circuit performance over a large temperature range. </a:t>
            </a:r>
          </a:p>
        </p:txBody>
      </p:sp>
      <p:sp>
        <p:nvSpPr>
          <p:cNvPr id="256" name="Shape 25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Shape 26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63" name="Shape 26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Shape 270"/>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0" lvl="0" marL="0">
              <a:spcBef>
                <a:spcPts val="0"/>
              </a:spcBef>
              <a:buNone/>
            </a:pPr>
            <a:r>
              <a:t/>
            </a:r>
            <a:endParaRPr/>
          </a:p>
        </p:txBody>
      </p:sp>
      <p:sp>
        <p:nvSpPr>
          <p:cNvPr id="271" name="Shape 27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Shape 276"/>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0" lvl="0" marL="0">
              <a:spcBef>
                <a:spcPts val="0"/>
              </a:spcBef>
              <a:buNone/>
            </a:pPr>
            <a:r>
              <a:t/>
            </a:r>
            <a:endParaRPr/>
          </a:p>
        </p:txBody>
      </p:sp>
      <p:sp>
        <p:nvSpPr>
          <p:cNvPr id="277" name="Shape 27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Shape 155"/>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0" lvl="0" marL="0">
              <a:spcBef>
                <a:spcPts val="0"/>
              </a:spcBef>
              <a:buNone/>
            </a:pPr>
            <a:r>
              <a:t/>
            </a:r>
            <a:endParaRPr/>
          </a:p>
        </p:txBody>
      </p:sp>
      <p:sp>
        <p:nvSpPr>
          <p:cNvPr id="156" name="Shape 15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Shape 28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84" name="Shape 28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Shape 29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92" name="Shape 29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Shape 299"/>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0" lvl="0" marL="0">
              <a:spcBef>
                <a:spcPts val="0"/>
              </a:spcBef>
              <a:buNone/>
            </a:pPr>
            <a:r>
              <a:rPr lang="en-US"/>
              <a:t>The software part is mainly to deal with the communication and data analysis task.</a:t>
            </a:r>
          </a:p>
        </p:txBody>
      </p:sp>
      <p:sp>
        <p:nvSpPr>
          <p:cNvPr id="300" name="Shape 30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Shape 306"/>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0" lvl="0" marL="0">
              <a:spcBef>
                <a:spcPts val="0"/>
              </a:spcBef>
              <a:buNone/>
            </a:pPr>
            <a:r>
              <a:rPr lang="en-US"/>
              <a:t>This is the image of </a:t>
            </a:r>
            <a:r>
              <a:rPr lang="en-US"/>
              <a:t>serial</a:t>
            </a:r>
            <a:r>
              <a:rPr lang="en-US"/>
              <a:t> monitor. Prompt</a:t>
            </a:r>
          </a:p>
        </p:txBody>
      </p:sp>
      <p:sp>
        <p:nvSpPr>
          <p:cNvPr id="307" name="Shape 30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Shape 31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14" name="Shape 31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US"/>
              <a:t>For demo purpose, we change the 110V to function generator to show the socket status under different voltage condition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Shape 31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20" name="Shape 32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Shape 32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26" name="Shape 32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US"/>
              <a:t>Consider the #7 and #9 of the IEEE code of Ethics, we want to avoid violation usage like shutting down the device with illegal purpose so we consider adding permission code when user want to change the socket status.</a:t>
            </a:r>
          </a:p>
          <a:p>
            <a:pPr indent="0" lvl="0" marL="0">
              <a:spcBef>
                <a:spcPts val="0"/>
              </a:spcBef>
              <a:buNone/>
            </a:pPr>
            <a:r>
              <a:rPr lang="en-US"/>
              <a:t>Also, for deep use of the data, we can relate it to the energy field to do analysis on the energy consumption.(make reduction plan)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Shape 33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32" name="Shape 33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Shape 337"/>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0" lvl="0" marL="0">
              <a:spcBef>
                <a:spcPts val="0"/>
              </a:spcBef>
              <a:buNone/>
            </a:pPr>
            <a:r>
              <a:t/>
            </a:r>
            <a:endParaRPr/>
          </a:p>
        </p:txBody>
      </p:sp>
      <p:sp>
        <p:nvSpPr>
          <p:cNvPr id="338" name="Shape 33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Shape 16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63" name="Shape 16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Shape 169"/>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0" lvl="0" marL="0">
              <a:spcBef>
                <a:spcPts val="0"/>
              </a:spcBef>
              <a:buNone/>
            </a:pPr>
            <a:r>
              <a:t/>
            </a:r>
            <a:endParaRPr/>
          </a:p>
        </p:txBody>
      </p:sp>
      <p:sp>
        <p:nvSpPr>
          <p:cNvPr id="170" name="Shape 17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Shape 175"/>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0" lvl="0" marL="0">
              <a:spcBef>
                <a:spcPts val="0"/>
              </a:spcBef>
              <a:buNone/>
            </a:pPr>
            <a:r>
              <a:t/>
            </a:r>
            <a:endParaRPr/>
          </a:p>
        </p:txBody>
      </p:sp>
      <p:sp>
        <p:nvSpPr>
          <p:cNvPr id="176" name="Shape 17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Shape 182"/>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0" lvl="0" marL="0">
              <a:spcBef>
                <a:spcPts val="0"/>
              </a:spcBef>
              <a:buNone/>
            </a:pPr>
            <a:r>
              <a:t/>
            </a:r>
            <a:endParaRPr/>
          </a:p>
        </p:txBody>
      </p:sp>
      <p:sp>
        <p:nvSpPr>
          <p:cNvPr id="183" name="Shape 18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Shape 189"/>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0" lvl="0" marL="0">
              <a:spcBef>
                <a:spcPts val="0"/>
              </a:spcBef>
              <a:buNone/>
            </a:pPr>
            <a:r>
              <a:t/>
            </a:r>
            <a:endParaRPr/>
          </a:p>
        </p:txBody>
      </p:sp>
      <p:sp>
        <p:nvSpPr>
          <p:cNvPr id="190" name="Shape 19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97" name="Shape 19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Shape 20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06" name="Shape 20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type="title">
  <p:cSld name="标题幻灯片">
    <p:spTree>
      <p:nvGrpSpPr>
        <p:cNvPr id="16" name="Shape 16"/>
        <p:cNvGrpSpPr/>
        <p:nvPr/>
      </p:nvGrpSpPr>
      <p:grpSpPr>
        <a:xfrm>
          <a:off x="0" y="0"/>
          <a:ext cx="0" cy="0"/>
          <a:chOff x="0" y="0"/>
          <a:chExt cx="0" cy="0"/>
        </a:xfrm>
      </p:grpSpPr>
      <p:grpSp>
        <p:nvGrpSpPr>
          <p:cNvPr id="17" name="Shape 17"/>
          <p:cNvGrpSpPr/>
          <p:nvPr/>
        </p:nvGrpSpPr>
        <p:grpSpPr>
          <a:xfrm>
            <a:off x="-16934" y="0"/>
            <a:ext cx="12231160" cy="6856214"/>
            <a:chOff x="-16934" y="0"/>
            <a:chExt cx="12231160" cy="6856214"/>
          </a:xfrm>
        </p:grpSpPr>
        <p:pic>
          <p:nvPicPr>
            <p:cNvPr descr="HD-PanelTitleR1.png" id="18" name="Shape 18"/>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19" name="Shape 19"/>
            <p:cNvSpPr/>
            <p:nvPr/>
          </p:nvSpPr>
          <p:spPr>
            <a:xfrm>
              <a:off x="2328332" y="1540931"/>
              <a:ext cx="7543802" cy="3835401"/>
            </a:xfrm>
            <a:prstGeom prst="rect">
              <a:avLst/>
            </a:prstGeom>
            <a:noFill/>
            <a:ln cap="flat" cmpd="sng" w="15875">
              <a:solidFill>
                <a:schemeClr val="accent1"/>
              </a:solidFill>
              <a:prstDash val="solid"/>
              <a:miter lim="800000"/>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pic>
          <p:nvPicPr>
            <p:cNvPr descr="HDRibbonTitle-UniformTrim.png" id="20" name="Shape 20"/>
            <p:cNvPicPr preferRelativeResize="0"/>
            <p:nvPr/>
          </p:nvPicPr>
          <p:blipFill rotWithShape="1">
            <a:blip r:embed="rId3">
              <a:alphaModFix/>
            </a:blip>
            <a:srcRect b="0" l="0" r="0" t="0"/>
            <a:stretch/>
          </p:blipFill>
          <p:spPr>
            <a:xfrm>
              <a:off x="-16934" y="3147609"/>
              <a:ext cx="2478024" cy="612648"/>
            </a:xfrm>
            <a:prstGeom prst="rect">
              <a:avLst/>
            </a:prstGeom>
            <a:noFill/>
            <a:ln>
              <a:noFill/>
            </a:ln>
          </p:spPr>
        </p:pic>
        <p:pic>
          <p:nvPicPr>
            <p:cNvPr descr="HDRibbonTitle-UniformTrim.png" id="21" name="Shape 21"/>
            <p:cNvPicPr preferRelativeResize="0"/>
            <p:nvPr/>
          </p:nvPicPr>
          <p:blipFill rotWithShape="1">
            <a:blip r:embed="rId3">
              <a:alphaModFix/>
            </a:blip>
            <a:srcRect b="0" l="0" r="0" t="0"/>
            <a:stretch/>
          </p:blipFill>
          <p:spPr>
            <a:xfrm>
              <a:off x="9736202" y="3147609"/>
              <a:ext cx="2478024" cy="612648"/>
            </a:xfrm>
            <a:prstGeom prst="rect">
              <a:avLst/>
            </a:prstGeom>
            <a:noFill/>
            <a:ln>
              <a:noFill/>
            </a:ln>
          </p:spPr>
        </p:pic>
      </p:grpSp>
      <p:sp>
        <p:nvSpPr>
          <p:cNvPr id="22" name="Shape 22"/>
          <p:cNvSpPr txBox="1"/>
          <p:nvPr>
            <p:ph type="ctrTitle"/>
          </p:nvPr>
        </p:nvSpPr>
        <p:spPr>
          <a:xfrm>
            <a:off x="2692398" y="1871131"/>
            <a:ext cx="6815669" cy="1515533"/>
          </a:xfrm>
          <a:prstGeom prst="rect">
            <a:avLst/>
          </a:prstGeom>
          <a:noFill/>
          <a:ln>
            <a:noFill/>
          </a:ln>
        </p:spPr>
        <p:txBody>
          <a:bodyPr anchorCtr="0" anchor="b" bIns="91425" lIns="91425" rIns="91425" wrap="square" tIns="91425"/>
          <a:lstStyle>
            <a:lvl1pPr indent="0" lvl="0" marL="0" marR="0" rtl="0" algn="ctr">
              <a:spcBef>
                <a:spcPts val="0"/>
              </a:spcBef>
              <a:buClr>
                <a:srgbClr val="262626"/>
              </a:buClr>
              <a:buSzPts val="5400"/>
              <a:buFont typeface="Garamond"/>
              <a:buNone/>
              <a:defRPr b="0" i="0" sz="5400" u="none" cap="none" strike="noStrike">
                <a:solidFill>
                  <a:srgbClr val="262626"/>
                </a:solidFill>
                <a:latin typeface="Garamond"/>
                <a:ea typeface="Garamond"/>
                <a:cs typeface="Garamond"/>
                <a:sym typeface="Garamond"/>
              </a:defRPr>
            </a:lvl1pPr>
            <a:lvl2pPr indent="0" lvl="1" marL="0" marR="0" rtl="0" algn="l">
              <a:spcBef>
                <a:spcPts val="0"/>
              </a:spcBef>
              <a:buSzPts val="1400"/>
              <a:buNone/>
              <a:defRPr b="0" i="0" sz="1800" u="none" cap="none" strike="noStrike">
                <a:solidFill>
                  <a:schemeClr val="dk2"/>
                </a:solidFill>
              </a:defRPr>
            </a:lvl2pPr>
            <a:lvl3pPr indent="0" lvl="2" marL="0" marR="0" rtl="0" algn="l">
              <a:spcBef>
                <a:spcPts val="0"/>
              </a:spcBef>
              <a:buSzPts val="1400"/>
              <a:buNone/>
              <a:defRPr b="0" i="0" sz="1800" u="none" cap="none" strike="noStrike">
                <a:solidFill>
                  <a:schemeClr val="dk2"/>
                </a:solidFill>
              </a:defRPr>
            </a:lvl3pPr>
            <a:lvl4pPr indent="0" lvl="3" marL="0" marR="0" rtl="0" algn="l">
              <a:spcBef>
                <a:spcPts val="0"/>
              </a:spcBef>
              <a:buSzPts val="1400"/>
              <a:buNone/>
              <a:defRPr b="0" i="0" sz="1800" u="none" cap="none" strike="noStrike">
                <a:solidFill>
                  <a:schemeClr val="dk2"/>
                </a:solidFill>
              </a:defRPr>
            </a:lvl4pPr>
            <a:lvl5pPr indent="0" lvl="4" marL="0" marR="0" rtl="0" algn="l">
              <a:spcBef>
                <a:spcPts val="0"/>
              </a:spcBef>
              <a:buSzPts val="1400"/>
              <a:buNone/>
              <a:defRPr b="0" i="0" sz="1800" u="none" cap="none" strike="noStrike">
                <a:solidFill>
                  <a:schemeClr val="dk2"/>
                </a:solidFill>
              </a:defRPr>
            </a:lvl5pPr>
            <a:lvl6pPr indent="0" lvl="5" marL="0" marR="0" rtl="0" algn="l">
              <a:spcBef>
                <a:spcPts val="0"/>
              </a:spcBef>
              <a:buSzPts val="1400"/>
              <a:buNone/>
              <a:defRPr b="0" i="0" sz="1800" u="none" cap="none" strike="noStrike">
                <a:solidFill>
                  <a:schemeClr val="dk2"/>
                </a:solidFill>
              </a:defRPr>
            </a:lvl6pPr>
            <a:lvl7pPr indent="0" lvl="6" marL="0" marR="0" rtl="0" algn="l">
              <a:spcBef>
                <a:spcPts val="0"/>
              </a:spcBef>
              <a:buSzPts val="1400"/>
              <a:buNone/>
              <a:defRPr b="0" i="0" sz="1800" u="none" cap="none" strike="noStrike">
                <a:solidFill>
                  <a:schemeClr val="dk2"/>
                </a:solidFill>
              </a:defRPr>
            </a:lvl7pPr>
            <a:lvl8pPr indent="0" lvl="7" marL="0" marR="0" rtl="0" algn="l">
              <a:spcBef>
                <a:spcPts val="0"/>
              </a:spcBef>
              <a:buSzPts val="1400"/>
              <a:buNone/>
              <a:defRPr b="0" i="0" sz="1800" u="none" cap="none" strike="noStrike">
                <a:solidFill>
                  <a:schemeClr val="dk2"/>
                </a:solidFill>
              </a:defRPr>
            </a:lvl8pPr>
            <a:lvl9pPr indent="0" lvl="8" marL="0" marR="0" rtl="0" algn="l">
              <a:spcBef>
                <a:spcPts val="0"/>
              </a:spcBef>
              <a:buSzPts val="1400"/>
              <a:buNone/>
              <a:defRPr b="0" i="0" sz="1800" u="none" cap="none" strike="noStrike">
                <a:solidFill>
                  <a:schemeClr val="dk2"/>
                </a:solidFill>
              </a:defRPr>
            </a:lvl9pPr>
          </a:lstStyle>
          <a:p/>
        </p:txBody>
      </p:sp>
      <p:sp>
        <p:nvSpPr>
          <p:cNvPr id="23" name="Shape 23"/>
          <p:cNvSpPr txBox="1"/>
          <p:nvPr>
            <p:ph idx="1" type="subTitle"/>
          </p:nvPr>
        </p:nvSpPr>
        <p:spPr>
          <a:xfrm>
            <a:off x="2692398" y="3657597"/>
            <a:ext cx="6815669" cy="1320802"/>
          </a:xfrm>
          <a:prstGeom prst="rect">
            <a:avLst/>
          </a:prstGeom>
          <a:noFill/>
          <a:ln>
            <a:noFill/>
          </a:ln>
        </p:spPr>
        <p:txBody>
          <a:bodyPr anchorCtr="0" anchor="t" bIns="91425" lIns="91425" rIns="91425" wrap="square" tIns="91425"/>
          <a:lstStyle>
            <a:lvl1pPr indent="0" lvl="0" marL="0" marR="0" rtl="0" algn="ctr">
              <a:spcBef>
                <a:spcPts val="420"/>
              </a:spcBef>
              <a:spcAft>
                <a:spcPts val="600"/>
              </a:spcAft>
              <a:buClr>
                <a:schemeClr val="accent1"/>
              </a:buClr>
              <a:buSzPts val="2415"/>
              <a:buFont typeface="Arial"/>
              <a:buNone/>
              <a:defRPr b="0" i="0" sz="2100" u="none" cap="none" strike="noStrike">
                <a:solidFill>
                  <a:schemeClr val="dk1"/>
                </a:solidFill>
                <a:latin typeface="Garamond"/>
                <a:ea typeface="Garamond"/>
                <a:cs typeface="Garamond"/>
                <a:sym typeface="Garamond"/>
              </a:defRPr>
            </a:lvl1pPr>
            <a:lvl2pPr indent="0" lvl="1" marL="457200" marR="0" rtl="0" algn="ctr">
              <a:spcBef>
                <a:spcPts val="400"/>
              </a:spcBef>
              <a:spcAft>
                <a:spcPts val="600"/>
              </a:spcAft>
              <a:buClr>
                <a:schemeClr val="accent1"/>
              </a:buClr>
              <a:buSzPts val="2300"/>
              <a:buFont typeface="Arial"/>
              <a:buNone/>
              <a:defRPr b="0" i="0" sz="2000" u="none" cap="none" strike="noStrike">
                <a:solidFill>
                  <a:srgbClr val="888888"/>
                </a:solidFill>
                <a:latin typeface="Garamond"/>
                <a:ea typeface="Garamond"/>
                <a:cs typeface="Garamond"/>
                <a:sym typeface="Garamond"/>
              </a:defRPr>
            </a:lvl2pPr>
            <a:lvl3pPr indent="0" lvl="2" marL="914400" marR="0" rtl="0" algn="ctr">
              <a:spcBef>
                <a:spcPts val="360"/>
              </a:spcBef>
              <a:spcAft>
                <a:spcPts val="600"/>
              </a:spcAft>
              <a:buClr>
                <a:schemeClr val="accent1"/>
              </a:buClr>
              <a:buSzPts val="2070"/>
              <a:buFont typeface="Arial"/>
              <a:buNone/>
              <a:defRPr b="0" i="0" sz="1800" u="none" cap="none" strike="noStrike">
                <a:solidFill>
                  <a:srgbClr val="888888"/>
                </a:solidFill>
                <a:latin typeface="Garamond"/>
                <a:ea typeface="Garamond"/>
                <a:cs typeface="Garamond"/>
                <a:sym typeface="Garamond"/>
              </a:defRPr>
            </a:lvl3pPr>
            <a:lvl4pPr indent="0" lvl="3" marL="1371600" marR="0" rtl="0" algn="ctr">
              <a:spcBef>
                <a:spcPts val="320"/>
              </a:spcBef>
              <a:spcAft>
                <a:spcPts val="600"/>
              </a:spcAft>
              <a:buClr>
                <a:schemeClr val="accent1"/>
              </a:buClr>
              <a:buSzPts val="1840"/>
              <a:buFont typeface="Arial"/>
              <a:buNone/>
              <a:defRPr b="0" i="0" sz="1600" u="none" cap="none" strike="noStrike">
                <a:solidFill>
                  <a:srgbClr val="888888"/>
                </a:solidFill>
                <a:latin typeface="Garamond"/>
                <a:ea typeface="Garamond"/>
                <a:cs typeface="Garamond"/>
                <a:sym typeface="Garamond"/>
              </a:defRPr>
            </a:lvl4pPr>
            <a:lvl5pPr indent="0" lvl="4" marL="1828800" marR="0" rtl="0" algn="ctr">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5pPr>
            <a:lvl6pPr indent="0" lvl="5" marL="2286000" marR="0" rtl="0" algn="ctr">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6pPr>
            <a:lvl7pPr indent="0" lvl="6" marL="2743200" marR="0" rtl="0" algn="ctr">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7pPr>
            <a:lvl8pPr indent="0" lvl="7" marL="3200400" marR="0" rtl="0" algn="ctr">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8pPr>
            <a:lvl9pPr indent="0" lvl="8" marL="3657600" marR="0" rtl="0" algn="ctr">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9pPr>
          </a:lstStyle>
          <a:p/>
        </p:txBody>
      </p:sp>
      <p:sp>
        <p:nvSpPr>
          <p:cNvPr id="24" name="Shape 24"/>
          <p:cNvSpPr txBox="1"/>
          <p:nvPr>
            <p:ph idx="10" type="dt"/>
          </p:nvPr>
        </p:nvSpPr>
        <p:spPr>
          <a:xfrm>
            <a:off x="7983232" y="5037663"/>
            <a:ext cx="897467" cy="279400"/>
          </a:xfrm>
          <a:prstGeom prst="rect">
            <a:avLst/>
          </a:prstGeom>
          <a:noFill/>
          <a:ln>
            <a:noFill/>
          </a:ln>
        </p:spPr>
        <p:txBody>
          <a:bodyPr anchorCtr="0" anchor="ctr" bIns="91425" lIns="91425" rIns="91425" wrap="square" tIns="91425"/>
          <a:lstStyle>
            <a:lvl1pPr indent="0" lvl="0" marL="0" marR="0" rtl="0" algn="r">
              <a:spcBef>
                <a:spcPts val="0"/>
              </a:spcBef>
              <a:buSzPts val="1400"/>
              <a:buNone/>
              <a:defRPr b="0" i="0" sz="1000" u="none" cap="none" strike="noStrike">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25" name="Shape 25"/>
          <p:cNvSpPr txBox="1"/>
          <p:nvPr>
            <p:ph idx="11" type="ftr"/>
          </p:nvPr>
        </p:nvSpPr>
        <p:spPr>
          <a:xfrm>
            <a:off x="2692397" y="5037663"/>
            <a:ext cx="5214635" cy="279400"/>
          </a:xfrm>
          <a:prstGeom prst="rect">
            <a:avLst/>
          </a:prstGeom>
          <a:noFill/>
          <a:ln>
            <a:noFill/>
          </a:ln>
        </p:spPr>
        <p:txBody>
          <a:bodyPr anchorCtr="0" anchor="ctr" bIns="91425" lIns="91425" rIns="91425" wrap="square" tIns="91425"/>
          <a:lstStyle>
            <a:lvl1pPr indent="0" lvl="0" marL="0" marR="0" rtl="0" algn="l">
              <a:spcBef>
                <a:spcPts val="0"/>
              </a:spcBef>
              <a:buSzPts val="1400"/>
              <a:buNone/>
              <a:defRPr b="0" i="0" sz="1000" u="none" cap="none" strike="noStrike">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26" name="Shape 26"/>
          <p:cNvSpPr txBox="1"/>
          <p:nvPr>
            <p:ph idx="12" type="sldNum"/>
          </p:nvPr>
        </p:nvSpPr>
        <p:spPr>
          <a:xfrm>
            <a:off x="8956900" y="5037663"/>
            <a:ext cx="551167" cy="279400"/>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b="0" i="0" lang="en-US" sz="1000" u="none" cap="none" strike="noStrike">
                <a:solidFill>
                  <a:schemeClr val="dk1"/>
                </a:solidFill>
                <a:latin typeface="Garamond"/>
                <a:ea typeface="Garamond"/>
                <a:cs typeface="Garamond"/>
                <a:sym typeface="Garamond"/>
              </a:rPr>
              <a:t>‹#›</a:t>
            </a:fld>
          </a:p>
        </p:txBody>
      </p:sp>
      <p:cxnSp>
        <p:nvCxnSpPr>
          <p:cNvPr id="27" name="Shape 27"/>
          <p:cNvCxnSpPr/>
          <p:nvPr/>
        </p:nvCxnSpPr>
        <p:spPr>
          <a:xfrm>
            <a:off x="2692399" y="3522131"/>
            <a:ext cx="6815668" cy="0"/>
          </a:xfrm>
          <a:prstGeom prst="straightConnector1">
            <a:avLst/>
          </a:prstGeom>
          <a:noFill/>
          <a:ln cap="flat" cmpd="sng" w="15875">
            <a:solidFill>
              <a:schemeClr val="accent1"/>
            </a:solidFill>
            <a:prstDash val="solid"/>
            <a:round/>
            <a:headEnd len="med" w="med" type="none"/>
            <a:tailEnd len="med" w="med"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带描述的全景图片">
    <p:spTree>
      <p:nvGrpSpPr>
        <p:cNvPr id="85" name="Shape 85"/>
        <p:cNvGrpSpPr/>
        <p:nvPr/>
      </p:nvGrpSpPr>
      <p:grpSpPr>
        <a:xfrm>
          <a:off x="0" y="0"/>
          <a:ext cx="0" cy="0"/>
          <a:chOff x="0" y="0"/>
          <a:chExt cx="0" cy="0"/>
        </a:xfrm>
      </p:grpSpPr>
      <p:sp>
        <p:nvSpPr>
          <p:cNvPr id="86" name="Shape 86"/>
          <p:cNvSpPr txBox="1"/>
          <p:nvPr>
            <p:ph type="title"/>
          </p:nvPr>
        </p:nvSpPr>
        <p:spPr>
          <a:xfrm>
            <a:off x="1295401" y="4815415"/>
            <a:ext cx="9609666" cy="566738"/>
          </a:xfrm>
          <a:prstGeom prst="rect">
            <a:avLst/>
          </a:prstGeom>
          <a:noFill/>
          <a:ln>
            <a:noFill/>
          </a:ln>
        </p:spPr>
        <p:txBody>
          <a:bodyPr anchorCtr="0" anchor="b" bIns="91425" lIns="91425" rIns="91425" wrap="square" tIns="91425"/>
          <a:lstStyle>
            <a:lvl1pPr indent="0" lvl="0" marL="0" marR="0" rtl="0" algn="ctr">
              <a:spcBef>
                <a:spcPts val="0"/>
              </a:spcBef>
              <a:buClr>
                <a:srgbClr val="262626"/>
              </a:buClr>
              <a:buSzPts val="2400"/>
              <a:buFont typeface="Garamond"/>
              <a:buNone/>
              <a:defRPr b="0" i="0" sz="2400" u="none" cap="none" strike="noStrike">
                <a:solidFill>
                  <a:srgbClr val="262626"/>
                </a:solidFill>
                <a:latin typeface="Garamond"/>
                <a:ea typeface="Garamond"/>
                <a:cs typeface="Garamond"/>
                <a:sym typeface="Garamond"/>
              </a:defRPr>
            </a:lvl1pPr>
            <a:lvl2pPr indent="0" lvl="1" marL="0" marR="0" rtl="0" algn="l">
              <a:spcBef>
                <a:spcPts val="0"/>
              </a:spcBef>
              <a:buSzPts val="1400"/>
              <a:buNone/>
              <a:defRPr b="0" i="0" sz="1800" u="none" cap="none" strike="noStrike">
                <a:solidFill>
                  <a:schemeClr val="dk2"/>
                </a:solidFill>
              </a:defRPr>
            </a:lvl2pPr>
            <a:lvl3pPr indent="0" lvl="2" marL="0" marR="0" rtl="0" algn="l">
              <a:spcBef>
                <a:spcPts val="0"/>
              </a:spcBef>
              <a:buSzPts val="1400"/>
              <a:buNone/>
              <a:defRPr b="0" i="0" sz="1800" u="none" cap="none" strike="noStrike">
                <a:solidFill>
                  <a:schemeClr val="dk2"/>
                </a:solidFill>
              </a:defRPr>
            </a:lvl3pPr>
            <a:lvl4pPr indent="0" lvl="3" marL="0" marR="0" rtl="0" algn="l">
              <a:spcBef>
                <a:spcPts val="0"/>
              </a:spcBef>
              <a:buSzPts val="1400"/>
              <a:buNone/>
              <a:defRPr b="0" i="0" sz="1800" u="none" cap="none" strike="noStrike">
                <a:solidFill>
                  <a:schemeClr val="dk2"/>
                </a:solidFill>
              </a:defRPr>
            </a:lvl4pPr>
            <a:lvl5pPr indent="0" lvl="4" marL="0" marR="0" rtl="0" algn="l">
              <a:spcBef>
                <a:spcPts val="0"/>
              </a:spcBef>
              <a:buSzPts val="1400"/>
              <a:buNone/>
              <a:defRPr b="0" i="0" sz="1800" u="none" cap="none" strike="noStrike">
                <a:solidFill>
                  <a:schemeClr val="dk2"/>
                </a:solidFill>
              </a:defRPr>
            </a:lvl5pPr>
            <a:lvl6pPr indent="0" lvl="5" marL="0" marR="0" rtl="0" algn="l">
              <a:spcBef>
                <a:spcPts val="0"/>
              </a:spcBef>
              <a:buSzPts val="1400"/>
              <a:buNone/>
              <a:defRPr b="0" i="0" sz="1800" u="none" cap="none" strike="noStrike">
                <a:solidFill>
                  <a:schemeClr val="dk2"/>
                </a:solidFill>
              </a:defRPr>
            </a:lvl6pPr>
            <a:lvl7pPr indent="0" lvl="6" marL="0" marR="0" rtl="0" algn="l">
              <a:spcBef>
                <a:spcPts val="0"/>
              </a:spcBef>
              <a:buSzPts val="1400"/>
              <a:buNone/>
              <a:defRPr b="0" i="0" sz="1800" u="none" cap="none" strike="noStrike">
                <a:solidFill>
                  <a:schemeClr val="dk2"/>
                </a:solidFill>
              </a:defRPr>
            </a:lvl7pPr>
            <a:lvl8pPr indent="0" lvl="7" marL="0" marR="0" rtl="0" algn="l">
              <a:spcBef>
                <a:spcPts val="0"/>
              </a:spcBef>
              <a:buSzPts val="1400"/>
              <a:buNone/>
              <a:defRPr b="0" i="0" sz="1800" u="none" cap="none" strike="noStrike">
                <a:solidFill>
                  <a:schemeClr val="dk2"/>
                </a:solidFill>
              </a:defRPr>
            </a:lvl8pPr>
            <a:lvl9pPr indent="0" lvl="8" marL="0" marR="0" rtl="0" algn="l">
              <a:spcBef>
                <a:spcPts val="0"/>
              </a:spcBef>
              <a:buSzPts val="1400"/>
              <a:buNone/>
              <a:defRPr b="0" i="0" sz="1800" u="none" cap="none" strike="noStrike">
                <a:solidFill>
                  <a:schemeClr val="dk2"/>
                </a:solidFill>
              </a:defRPr>
            </a:lvl9pPr>
          </a:lstStyle>
          <a:p/>
        </p:txBody>
      </p:sp>
      <p:sp>
        <p:nvSpPr>
          <p:cNvPr id="87" name="Shape 87"/>
          <p:cNvSpPr/>
          <p:nvPr>
            <p:ph idx="2" type="pic"/>
          </p:nvPr>
        </p:nvSpPr>
        <p:spPr>
          <a:xfrm>
            <a:off x="1041427" y="1041399"/>
            <a:ext cx="10105972" cy="3335869"/>
          </a:xfrm>
          <a:prstGeom prst="roundRect">
            <a:avLst>
              <a:gd fmla="val 0" name="adj"/>
            </a:avLst>
          </a:prstGeom>
          <a:noFill/>
          <a:ln cap="flat" cmpd="thickThin" w="57150">
            <a:solidFill>
              <a:srgbClr val="7F7F7F"/>
            </a:solidFill>
            <a:prstDash val="solid"/>
            <a:miter lim="800000"/>
            <a:headEnd len="med" w="med" type="none"/>
            <a:tailEnd len="med" w="med" type="none"/>
          </a:ln>
        </p:spPr>
        <p:txBody>
          <a:bodyPr anchorCtr="0" anchor="t" bIns="91425" lIns="91425" rIns="91425" wrap="square" tIns="91425"/>
          <a:lstStyle>
            <a:lvl1pPr indent="0" lvl="0" marL="0" marR="0" rtl="0" algn="ctr">
              <a:spcBef>
                <a:spcPts val="32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1pPr>
            <a:lvl2pPr indent="0" lvl="1" marL="457200" marR="0" rtl="0" algn="l">
              <a:spcBef>
                <a:spcPts val="32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2pPr>
            <a:lvl3pPr indent="0" lvl="2" marL="914400" marR="0" rtl="0" algn="l">
              <a:spcBef>
                <a:spcPts val="32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3pPr>
            <a:lvl4pPr indent="0" lvl="3" marL="1371600" marR="0" rtl="0" algn="l">
              <a:spcBef>
                <a:spcPts val="32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4pPr>
            <a:lvl5pPr indent="0" lvl="4" marL="1828800" marR="0" rtl="0" algn="l">
              <a:spcBef>
                <a:spcPts val="32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5pPr>
            <a:lvl6pPr indent="0" lvl="5" marL="2286000" marR="0" rtl="0" algn="l">
              <a:spcBef>
                <a:spcPts val="32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6pPr>
            <a:lvl7pPr indent="0" lvl="6" marL="2743200" marR="0" rtl="0" algn="l">
              <a:spcBef>
                <a:spcPts val="32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7pPr>
            <a:lvl8pPr indent="0" lvl="7" marL="3200400" marR="0" rtl="0" algn="l">
              <a:spcBef>
                <a:spcPts val="32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8pPr>
            <a:lvl9pPr indent="0" lvl="8" marL="3657600" marR="0" rtl="0" algn="l">
              <a:spcBef>
                <a:spcPts val="32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9pPr>
          </a:lstStyle>
          <a:p/>
        </p:txBody>
      </p:sp>
      <p:sp>
        <p:nvSpPr>
          <p:cNvPr id="88" name="Shape 88"/>
          <p:cNvSpPr txBox="1"/>
          <p:nvPr>
            <p:ph idx="1" type="body"/>
          </p:nvPr>
        </p:nvSpPr>
        <p:spPr>
          <a:xfrm>
            <a:off x="1295401" y="5382153"/>
            <a:ext cx="9609666" cy="493712"/>
          </a:xfrm>
          <a:prstGeom prst="rect">
            <a:avLst/>
          </a:prstGeom>
          <a:noFill/>
          <a:ln>
            <a:noFill/>
          </a:ln>
        </p:spPr>
        <p:txBody>
          <a:bodyPr anchorCtr="0" anchor="t" bIns="91425" lIns="91425" rIns="91425" wrap="square" tIns="91425"/>
          <a:lstStyle>
            <a:lvl1pPr indent="0" lvl="0" marL="0" marR="0" rtl="0" algn="ctr">
              <a:spcBef>
                <a:spcPts val="280"/>
              </a:spcBef>
              <a:spcAft>
                <a:spcPts val="600"/>
              </a:spcAft>
              <a:buClr>
                <a:schemeClr val="accent1"/>
              </a:buClr>
              <a:buSzPts val="1610"/>
              <a:buFont typeface="Arial"/>
              <a:buNone/>
              <a:defRPr b="0" i="0" sz="1400" u="none" cap="none" strike="noStrike">
                <a:solidFill>
                  <a:srgbClr val="262626"/>
                </a:solidFill>
                <a:latin typeface="Garamond"/>
                <a:ea typeface="Garamond"/>
                <a:cs typeface="Garamond"/>
                <a:sym typeface="Garamond"/>
              </a:defRPr>
            </a:lvl1pPr>
            <a:lvl2pPr indent="0" lvl="1" marL="457200" marR="0" rtl="0" algn="l">
              <a:spcBef>
                <a:spcPts val="240"/>
              </a:spcBef>
              <a:spcAft>
                <a:spcPts val="600"/>
              </a:spcAft>
              <a:buClr>
                <a:schemeClr val="accent1"/>
              </a:buClr>
              <a:buSzPts val="1380"/>
              <a:buFont typeface="Arial"/>
              <a:buNone/>
              <a:defRPr b="0" i="0" sz="1200" u="none" cap="none" strike="noStrike">
                <a:solidFill>
                  <a:srgbClr val="262626"/>
                </a:solidFill>
                <a:latin typeface="Garamond"/>
                <a:ea typeface="Garamond"/>
                <a:cs typeface="Garamond"/>
                <a:sym typeface="Garamond"/>
              </a:defRPr>
            </a:lvl2pPr>
            <a:lvl3pPr indent="0" lvl="2" marL="914400" marR="0" rtl="0" algn="l">
              <a:spcBef>
                <a:spcPts val="200"/>
              </a:spcBef>
              <a:spcAft>
                <a:spcPts val="600"/>
              </a:spcAft>
              <a:buClr>
                <a:schemeClr val="accent1"/>
              </a:buClr>
              <a:buSzPts val="1150"/>
              <a:buFont typeface="Arial"/>
              <a:buNone/>
              <a:defRPr b="0" i="0" sz="1000" u="none" cap="none" strike="noStrike">
                <a:solidFill>
                  <a:srgbClr val="262626"/>
                </a:solidFill>
                <a:latin typeface="Garamond"/>
                <a:ea typeface="Garamond"/>
                <a:cs typeface="Garamond"/>
                <a:sym typeface="Garamond"/>
              </a:defRPr>
            </a:lvl3pPr>
            <a:lvl4pPr indent="0" lvl="3" marL="1371600" marR="0" rtl="0" algn="l">
              <a:spcBef>
                <a:spcPts val="180"/>
              </a:spcBef>
              <a:spcAft>
                <a:spcPts val="60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4pPr>
            <a:lvl5pPr indent="0" lvl="4" marL="1828800" marR="0" rtl="0" algn="l">
              <a:spcBef>
                <a:spcPts val="180"/>
              </a:spcBef>
              <a:spcAft>
                <a:spcPts val="60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5pPr>
            <a:lvl6pPr indent="0" lvl="5" marL="2286000" marR="0" rtl="0" algn="l">
              <a:spcBef>
                <a:spcPts val="180"/>
              </a:spcBef>
              <a:spcAft>
                <a:spcPts val="60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6pPr>
            <a:lvl7pPr indent="0" lvl="6" marL="2743200" marR="0" rtl="0" algn="l">
              <a:spcBef>
                <a:spcPts val="180"/>
              </a:spcBef>
              <a:spcAft>
                <a:spcPts val="60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7pPr>
            <a:lvl8pPr indent="0" lvl="7" marL="3200400" marR="0" rtl="0" algn="l">
              <a:spcBef>
                <a:spcPts val="180"/>
              </a:spcBef>
              <a:spcAft>
                <a:spcPts val="60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8pPr>
            <a:lvl9pPr indent="0" lvl="8" marL="3657600" marR="0" rtl="0" algn="l">
              <a:spcBef>
                <a:spcPts val="180"/>
              </a:spcBef>
              <a:spcAft>
                <a:spcPts val="60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9pPr>
          </a:lstStyle>
          <a:p/>
        </p:txBody>
      </p:sp>
      <p:sp>
        <p:nvSpPr>
          <p:cNvPr id="89" name="Shape 89"/>
          <p:cNvSpPr txBox="1"/>
          <p:nvPr>
            <p:ph idx="10" type="dt"/>
          </p:nvPr>
        </p:nvSpPr>
        <p:spPr>
          <a:xfrm>
            <a:off x="8677501" y="5969000"/>
            <a:ext cx="1600200" cy="279400"/>
          </a:xfrm>
          <a:prstGeom prst="rect">
            <a:avLst/>
          </a:prstGeom>
          <a:noFill/>
          <a:ln>
            <a:noFill/>
          </a:ln>
        </p:spPr>
        <p:txBody>
          <a:bodyPr anchorCtr="0" anchor="ctr" bIns="91425" lIns="91425" rIns="91425" wrap="square" tIns="91425"/>
          <a:lstStyle>
            <a:lvl1pPr indent="0" lvl="0" marL="0" marR="0" rtl="0" algn="r">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90" name="Shape 90"/>
          <p:cNvSpPr txBox="1"/>
          <p:nvPr>
            <p:ph idx="11" type="ftr"/>
          </p:nvPr>
        </p:nvSpPr>
        <p:spPr>
          <a:xfrm>
            <a:off x="1295401" y="5969000"/>
            <a:ext cx="7305900" cy="279400"/>
          </a:xfrm>
          <a:prstGeom prst="rect">
            <a:avLst/>
          </a:prstGeom>
          <a:noFill/>
          <a:ln>
            <a:noFill/>
          </a:ln>
        </p:spPr>
        <p:txBody>
          <a:bodyPr anchorCtr="0" anchor="ctr" bIns="91425" lIns="91425" rIns="91425" wrap="square" tIns="91425"/>
          <a:lstStyle>
            <a:lvl1pPr indent="0" lvl="0" marL="0" marR="0" rtl="0" algn="l">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91" name="Shape 91"/>
          <p:cNvSpPr txBox="1"/>
          <p:nvPr>
            <p:ph idx="12" type="sldNum"/>
          </p:nvPr>
        </p:nvSpPr>
        <p:spPr>
          <a:xfrm>
            <a:off x="10353901" y="5969000"/>
            <a:ext cx="542697" cy="279400"/>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b="0" i="0" lang="en-US" sz="1000">
                <a:solidFill>
                  <a:schemeClr val="dk1"/>
                </a:solidFill>
                <a:latin typeface="Garamond"/>
                <a:ea typeface="Garamond"/>
                <a:cs typeface="Garamond"/>
                <a:sym typeface="Garamond"/>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标题和描述">
    <p:spTree>
      <p:nvGrpSpPr>
        <p:cNvPr id="92" name="Shape 92"/>
        <p:cNvGrpSpPr/>
        <p:nvPr/>
      </p:nvGrpSpPr>
      <p:grpSpPr>
        <a:xfrm>
          <a:off x="0" y="0"/>
          <a:ext cx="0" cy="0"/>
          <a:chOff x="0" y="0"/>
          <a:chExt cx="0" cy="0"/>
        </a:xfrm>
      </p:grpSpPr>
      <p:sp>
        <p:nvSpPr>
          <p:cNvPr id="93" name="Shape 93"/>
          <p:cNvSpPr txBox="1"/>
          <p:nvPr>
            <p:ph type="title"/>
          </p:nvPr>
        </p:nvSpPr>
        <p:spPr>
          <a:xfrm>
            <a:off x="1303868" y="982132"/>
            <a:ext cx="9592732" cy="2954868"/>
          </a:xfrm>
          <a:prstGeom prst="rect">
            <a:avLst/>
          </a:prstGeom>
          <a:noFill/>
          <a:ln>
            <a:noFill/>
          </a:ln>
        </p:spPr>
        <p:txBody>
          <a:bodyPr anchorCtr="0" anchor="ctr" bIns="91425" lIns="91425" rIns="91425" wrap="square" tIns="91425"/>
          <a:lstStyle>
            <a:lvl1pPr indent="0" lvl="0" marL="0" marR="0" rtl="0" algn="ctr">
              <a:spcBef>
                <a:spcPts val="0"/>
              </a:spcBef>
              <a:buClr>
                <a:srgbClr val="262626"/>
              </a:buClr>
              <a:buSzPts val="3200"/>
              <a:buFont typeface="Garamond"/>
              <a:buNone/>
              <a:defRPr b="0" i="0" sz="3200" u="none" cap="none" strike="noStrike">
                <a:solidFill>
                  <a:srgbClr val="262626"/>
                </a:solidFill>
                <a:latin typeface="Garamond"/>
                <a:ea typeface="Garamond"/>
                <a:cs typeface="Garamond"/>
                <a:sym typeface="Garamond"/>
              </a:defRPr>
            </a:lvl1pPr>
            <a:lvl2pPr indent="0" lvl="1" marL="0" marR="0" rtl="0" algn="l">
              <a:spcBef>
                <a:spcPts val="0"/>
              </a:spcBef>
              <a:buSzPts val="1400"/>
              <a:buNone/>
              <a:defRPr b="0" i="0" sz="1800" u="none" cap="none" strike="noStrike">
                <a:solidFill>
                  <a:schemeClr val="dk2"/>
                </a:solidFill>
              </a:defRPr>
            </a:lvl2pPr>
            <a:lvl3pPr indent="0" lvl="2" marL="0" marR="0" rtl="0" algn="l">
              <a:spcBef>
                <a:spcPts val="0"/>
              </a:spcBef>
              <a:buSzPts val="1400"/>
              <a:buNone/>
              <a:defRPr b="0" i="0" sz="1800" u="none" cap="none" strike="noStrike">
                <a:solidFill>
                  <a:schemeClr val="dk2"/>
                </a:solidFill>
              </a:defRPr>
            </a:lvl3pPr>
            <a:lvl4pPr indent="0" lvl="3" marL="0" marR="0" rtl="0" algn="l">
              <a:spcBef>
                <a:spcPts val="0"/>
              </a:spcBef>
              <a:buSzPts val="1400"/>
              <a:buNone/>
              <a:defRPr b="0" i="0" sz="1800" u="none" cap="none" strike="noStrike">
                <a:solidFill>
                  <a:schemeClr val="dk2"/>
                </a:solidFill>
              </a:defRPr>
            </a:lvl4pPr>
            <a:lvl5pPr indent="0" lvl="4" marL="0" marR="0" rtl="0" algn="l">
              <a:spcBef>
                <a:spcPts val="0"/>
              </a:spcBef>
              <a:buSzPts val="1400"/>
              <a:buNone/>
              <a:defRPr b="0" i="0" sz="1800" u="none" cap="none" strike="noStrike">
                <a:solidFill>
                  <a:schemeClr val="dk2"/>
                </a:solidFill>
              </a:defRPr>
            </a:lvl5pPr>
            <a:lvl6pPr indent="0" lvl="5" marL="0" marR="0" rtl="0" algn="l">
              <a:spcBef>
                <a:spcPts val="0"/>
              </a:spcBef>
              <a:buSzPts val="1400"/>
              <a:buNone/>
              <a:defRPr b="0" i="0" sz="1800" u="none" cap="none" strike="noStrike">
                <a:solidFill>
                  <a:schemeClr val="dk2"/>
                </a:solidFill>
              </a:defRPr>
            </a:lvl6pPr>
            <a:lvl7pPr indent="0" lvl="6" marL="0" marR="0" rtl="0" algn="l">
              <a:spcBef>
                <a:spcPts val="0"/>
              </a:spcBef>
              <a:buSzPts val="1400"/>
              <a:buNone/>
              <a:defRPr b="0" i="0" sz="1800" u="none" cap="none" strike="noStrike">
                <a:solidFill>
                  <a:schemeClr val="dk2"/>
                </a:solidFill>
              </a:defRPr>
            </a:lvl7pPr>
            <a:lvl8pPr indent="0" lvl="7" marL="0" marR="0" rtl="0" algn="l">
              <a:spcBef>
                <a:spcPts val="0"/>
              </a:spcBef>
              <a:buSzPts val="1400"/>
              <a:buNone/>
              <a:defRPr b="0" i="0" sz="1800" u="none" cap="none" strike="noStrike">
                <a:solidFill>
                  <a:schemeClr val="dk2"/>
                </a:solidFill>
              </a:defRPr>
            </a:lvl8pPr>
            <a:lvl9pPr indent="0" lvl="8" marL="0" marR="0" rtl="0" algn="l">
              <a:spcBef>
                <a:spcPts val="0"/>
              </a:spcBef>
              <a:buSzPts val="1400"/>
              <a:buNone/>
              <a:defRPr b="0" i="0" sz="1800" u="none" cap="none" strike="noStrike">
                <a:solidFill>
                  <a:schemeClr val="dk2"/>
                </a:solidFill>
              </a:defRPr>
            </a:lvl9pPr>
          </a:lstStyle>
          <a:p/>
        </p:txBody>
      </p:sp>
      <p:sp>
        <p:nvSpPr>
          <p:cNvPr id="94" name="Shape 94"/>
          <p:cNvSpPr txBox="1"/>
          <p:nvPr>
            <p:ph idx="1" type="body"/>
          </p:nvPr>
        </p:nvSpPr>
        <p:spPr>
          <a:xfrm>
            <a:off x="1303868" y="4343399"/>
            <a:ext cx="9592732" cy="1532467"/>
          </a:xfrm>
          <a:prstGeom prst="rect">
            <a:avLst/>
          </a:prstGeom>
          <a:noFill/>
          <a:ln>
            <a:noFill/>
          </a:ln>
        </p:spPr>
        <p:txBody>
          <a:bodyPr anchorCtr="0" anchor="ctr" bIns="91425" lIns="91425" rIns="91425" wrap="square" tIns="91425"/>
          <a:lstStyle>
            <a:lvl1pPr indent="0" lvl="0" marL="0" marR="0" rtl="0" algn="ctr">
              <a:spcBef>
                <a:spcPts val="400"/>
              </a:spcBef>
              <a:spcAft>
                <a:spcPts val="600"/>
              </a:spcAft>
              <a:buClr>
                <a:schemeClr val="accent1"/>
              </a:buClr>
              <a:buSzPts val="2300"/>
              <a:buFont typeface="Arial"/>
              <a:buNone/>
              <a:defRPr b="0" i="0" sz="2000" u="none" cap="none" strike="noStrike">
                <a:solidFill>
                  <a:schemeClr val="dk1"/>
                </a:solidFill>
                <a:latin typeface="Garamond"/>
                <a:ea typeface="Garamond"/>
                <a:cs typeface="Garamond"/>
                <a:sym typeface="Garamond"/>
              </a:defRPr>
            </a:lvl1pPr>
            <a:lvl2pPr indent="0" lvl="1" marL="457200" marR="0" rtl="0" algn="l">
              <a:spcBef>
                <a:spcPts val="360"/>
              </a:spcBef>
              <a:spcAft>
                <a:spcPts val="600"/>
              </a:spcAft>
              <a:buClr>
                <a:schemeClr val="accent1"/>
              </a:buClr>
              <a:buSzPts val="2070"/>
              <a:buFont typeface="Arial"/>
              <a:buNone/>
              <a:defRPr b="0" i="0" sz="1800" u="none" cap="none" strike="noStrike">
                <a:solidFill>
                  <a:srgbClr val="888888"/>
                </a:solidFill>
                <a:latin typeface="Garamond"/>
                <a:ea typeface="Garamond"/>
                <a:cs typeface="Garamond"/>
                <a:sym typeface="Garamond"/>
              </a:defRPr>
            </a:lvl2pPr>
            <a:lvl3pPr indent="0" lvl="2" marL="914400" marR="0" rtl="0" algn="l">
              <a:spcBef>
                <a:spcPts val="320"/>
              </a:spcBef>
              <a:spcAft>
                <a:spcPts val="600"/>
              </a:spcAft>
              <a:buClr>
                <a:schemeClr val="accent1"/>
              </a:buClr>
              <a:buSzPts val="1840"/>
              <a:buFont typeface="Arial"/>
              <a:buNone/>
              <a:defRPr b="0" i="0" sz="1600" u="none" cap="none" strike="noStrike">
                <a:solidFill>
                  <a:srgbClr val="888888"/>
                </a:solidFill>
                <a:latin typeface="Garamond"/>
                <a:ea typeface="Garamond"/>
                <a:cs typeface="Garamond"/>
                <a:sym typeface="Garamond"/>
              </a:defRPr>
            </a:lvl3pPr>
            <a:lvl4pPr indent="0" lvl="3" marL="13716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4pPr>
            <a:lvl5pPr indent="0" lvl="4" marL="18288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5pPr>
            <a:lvl6pPr indent="0" lvl="5" marL="22860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6pPr>
            <a:lvl7pPr indent="0" lvl="6" marL="27432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7pPr>
            <a:lvl8pPr indent="0" lvl="7" marL="32004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8pPr>
            <a:lvl9pPr indent="0" lvl="8" marL="36576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9pPr>
          </a:lstStyle>
          <a:p/>
        </p:txBody>
      </p:sp>
      <p:sp>
        <p:nvSpPr>
          <p:cNvPr id="95" name="Shape 95"/>
          <p:cNvSpPr txBox="1"/>
          <p:nvPr>
            <p:ph idx="10" type="dt"/>
          </p:nvPr>
        </p:nvSpPr>
        <p:spPr>
          <a:xfrm>
            <a:off x="8677501" y="5969000"/>
            <a:ext cx="1600200" cy="279400"/>
          </a:xfrm>
          <a:prstGeom prst="rect">
            <a:avLst/>
          </a:prstGeom>
          <a:noFill/>
          <a:ln>
            <a:noFill/>
          </a:ln>
        </p:spPr>
        <p:txBody>
          <a:bodyPr anchorCtr="0" anchor="ctr" bIns="91425" lIns="91425" rIns="91425" wrap="square" tIns="91425"/>
          <a:lstStyle>
            <a:lvl1pPr indent="0" lvl="0" marL="0" marR="0" rtl="0" algn="r">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96" name="Shape 96"/>
          <p:cNvSpPr txBox="1"/>
          <p:nvPr>
            <p:ph idx="11" type="ftr"/>
          </p:nvPr>
        </p:nvSpPr>
        <p:spPr>
          <a:xfrm>
            <a:off x="1295401" y="5969000"/>
            <a:ext cx="7305900" cy="279400"/>
          </a:xfrm>
          <a:prstGeom prst="rect">
            <a:avLst/>
          </a:prstGeom>
          <a:noFill/>
          <a:ln>
            <a:noFill/>
          </a:ln>
        </p:spPr>
        <p:txBody>
          <a:bodyPr anchorCtr="0" anchor="ctr" bIns="91425" lIns="91425" rIns="91425" wrap="square" tIns="91425"/>
          <a:lstStyle>
            <a:lvl1pPr indent="0" lvl="0" marL="0" marR="0" rtl="0" algn="l">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97" name="Shape 97"/>
          <p:cNvSpPr txBox="1"/>
          <p:nvPr>
            <p:ph idx="12" type="sldNum"/>
          </p:nvPr>
        </p:nvSpPr>
        <p:spPr>
          <a:xfrm>
            <a:off x="10353901" y="5969000"/>
            <a:ext cx="542697" cy="279400"/>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b="0" i="0" lang="en-US" sz="1000">
                <a:solidFill>
                  <a:schemeClr val="dk1"/>
                </a:solidFill>
                <a:latin typeface="Garamond"/>
                <a:ea typeface="Garamond"/>
                <a:cs typeface="Garamond"/>
                <a:sym typeface="Garamond"/>
              </a:rPr>
              <a:t>‹#›</a:t>
            </a:fld>
          </a:p>
        </p:txBody>
      </p:sp>
      <p:cxnSp>
        <p:nvCxnSpPr>
          <p:cNvPr id="98" name="Shape 98"/>
          <p:cNvCxnSpPr/>
          <p:nvPr/>
        </p:nvCxnSpPr>
        <p:spPr>
          <a:xfrm>
            <a:off x="1396169" y="4140199"/>
            <a:ext cx="9407298" cy="0"/>
          </a:xfrm>
          <a:prstGeom prst="straightConnector1">
            <a:avLst/>
          </a:prstGeom>
          <a:noFill/>
          <a:ln cap="flat" cmpd="sng" w="15875">
            <a:solidFill>
              <a:schemeClr val="accent1"/>
            </a:solidFill>
            <a:prstDash val="solid"/>
            <a:round/>
            <a:headEnd len="med" w="med" type="none"/>
            <a:tailEnd len="med" w="med"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带描述的引言">
    <p:spTree>
      <p:nvGrpSpPr>
        <p:cNvPr id="99" name="Shape 99"/>
        <p:cNvGrpSpPr/>
        <p:nvPr/>
      </p:nvGrpSpPr>
      <p:grpSpPr>
        <a:xfrm>
          <a:off x="0" y="0"/>
          <a:ext cx="0" cy="0"/>
          <a:chOff x="0" y="0"/>
          <a:chExt cx="0" cy="0"/>
        </a:xfrm>
      </p:grpSpPr>
      <p:sp>
        <p:nvSpPr>
          <p:cNvPr id="100" name="Shape 100"/>
          <p:cNvSpPr txBox="1"/>
          <p:nvPr>
            <p:ph type="title"/>
          </p:nvPr>
        </p:nvSpPr>
        <p:spPr>
          <a:xfrm>
            <a:off x="1446213" y="982132"/>
            <a:ext cx="9296398" cy="2370668"/>
          </a:xfrm>
          <a:prstGeom prst="rect">
            <a:avLst/>
          </a:prstGeom>
          <a:noFill/>
          <a:ln>
            <a:noFill/>
          </a:ln>
        </p:spPr>
        <p:txBody>
          <a:bodyPr anchorCtr="0" anchor="ctr" bIns="91425" lIns="91425" rIns="91425" wrap="square" tIns="91425"/>
          <a:lstStyle>
            <a:lvl1pPr indent="0" lvl="0" marL="0" marR="0" rtl="0" algn="ctr">
              <a:spcBef>
                <a:spcPts val="0"/>
              </a:spcBef>
              <a:buClr>
                <a:schemeClr val="dk1"/>
              </a:buClr>
              <a:buSzPts val="3200"/>
              <a:buFont typeface="Garamond"/>
              <a:buNone/>
              <a:defRPr b="0" i="0" sz="3200" u="none" cap="none" strike="noStrike">
                <a:solidFill>
                  <a:schemeClr val="dk1"/>
                </a:solidFill>
                <a:latin typeface="Garamond"/>
                <a:ea typeface="Garamond"/>
                <a:cs typeface="Garamond"/>
                <a:sym typeface="Garamond"/>
              </a:defRPr>
            </a:lvl1pPr>
            <a:lvl2pPr indent="0" lvl="1" marL="0" marR="0" rtl="0" algn="l">
              <a:spcBef>
                <a:spcPts val="0"/>
              </a:spcBef>
              <a:buSzPts val="1400"/>
              <a:buNone/>
              <a:defRPr b="0" i="0" sz="1800" u="none" cap="none" strike="noStrike">
                <a:solidFill>
                  <a:schemeClr val="dk2"/>
                </a:solidFill>
              </a:defRPr>
            </a:lvl2pPr>
            <a:lvl3pPr indent="0" lvl="2" marL="0" marR="0" rtl="0" algn="l">
              <a:spcBef>
                <a:spcPts val="0"/>
              </a:spcBef>
              <a:buSzPts val="1400"/>
              <a:buNone/>
              <a:defRPr b="0" i="0" sz="1800" u="none" cap="none" strike="noStrike">
                <a:solidFill>
                  <a:schemeClr val="dk2"/>
                </a:solidFill>
              </a:defRPr>
            </a:lvl3pPr>
            <a:lvl4pPr indent="0" lvl="3" marL="0" marR="0" rtl="0" algn="l">
              <a:spcBef>
                <a:spcPts val="0"/>
              </a:spcBef>
              <a:buSzPts val="1400"/>
              <a:buNone/>
              <a:defRPr b="0" i="0" sz="1800" u="none" cap="none" strike="noStrike">
                <a:solidFill>
                  <a:schemeClr val="dk2"/>
                </a:solidFill>
              </a:defRPr>
            </a:lvl4pPr>
            <a:lvl5pPr indent="0" lvl="4" marL="0" marR="0" rtl="0" algn="l">
              <a:spcBef>
                <a:spcPts val="0"/>
              </a:spcBef>
              <a:buSzPts val="1400"/>
              <a:buNone/>
              <a:defRPr b="0" i="0" sz="1800" u="none" cap="none" strike="noStrike">
                <a:solidFill>
                  <a:schemeClr val="dk2"/>
                </a:solidFill>
              </a:defRPr>
            </a:lvl5pPr>
            <a:lvl6pPr indent="0" lvl="5" marL="0" marR="0" rtl="0" algn="l">
              <a:spcBef>
                <a:spcPts val="0"/>
              </a:spcBef>
              <a:buSzPts val="1400"/>
              <a:buNone/>
              <a:defRPr b="0" i="0" sz="1800" u="none" cap="none" strike="noStrike">
                <a:solidFill>
                  <a:schemeClr val="dk2"/>
                </a:solidFill>
              </a:defRPr>
            </a:lvl6pPr>
            <a:lvl7pPr indent="0" lvl="6" marL="0" marR="0" rtl="0" algn="l">
              <a:spcBef>
                <a:spcPts val="0"/>
              </a:spcBef>
              <a:buSzPts val="1400"/>
              <a:buNone/>
              <a:defRPr b="0" i="0" sz="1800" u="none" cap="none" strike="noStrike">
                <a:solidFill>
                  <a:schemeClr val="dk2"/>
                </a:solidFill>
              </a:defRPr>
            </a:lvl7pPr>
            <a:lvl8pPr indent="0" lvl="7" marL="0" marR="0" rtl="0" algn="l">
              <a:spcBef>
                <a:spcPts val="0"/>
              </a:spcBef>
              <a:buSzPts val="1400"/>
              <a:buNone/>
              <a:defRPr b="0" i="0" sz="1800" u="none" cap="none" strike="noStrike">
                <a:solidFill>
                  <a:schemeClr val="dk2"/>
                </a:solidFill>
              </a:defRPr>
            </a:lvl8pPr>
            <a:lvl9pPr indent="0" lvl="8" marL="0" marR="0" rtl="0" algn="l">
              <a:spcBef>
                <a:spcPts val="0"/>
              </a:spcBef>
              <a:buSzPts val="1400"/>
              <a:buNone/>
              <a:defRPr b="0" i="0" sz="1800" u="none" cap="none" strike="noStrike">
                <a:solidFill>
                  <a:schemeClr val="dk2"/>
                </a:solidFill>
              </a:defRPr>
            </a:lvl9pPr>
          </a:lstStyle>
          <a:p/>
        </p:txBody>
      </p:sp>
      <p:sp>
        <p:nvSpPr>
          <p:cNvPr id="101" name="Shape 101"/>
          <p:cNvSpPr txBox="1"/>
          <p:nvPr>
            <p:ph idx="1" type="body"/>
          </p:nvPr>
        </p:nvSpPr>
        <p:spPr>
          <a:xfrm>
            <a:off x="1674812" y="3352800"/>
            <a:ext cx="8839202" cy="584200"/>
          </a:xfrm>
          <a:prstGeom prst="rect">
            <a:avLst/>
          </a:prstGeom>
          <a:noFill/>
          <a:ln>
            <a:noFill/>
          </a:ln>
        </p:spPr>
        <p:txBody>
          <a:bodyPr anchorCtr="0" anchor="ctr" bIns="91425" lIns="91425" rIns="91425" wrap="square" tIns="91425"/>
          <a:lstStyle>
            <a:lvl1pPr indent="0" lvl="0" marL="0" marR="0" rtl="0" algn="r">
              <a:spcBef>
                <a:spcPts val="400"/>
              </a:spcBef>
              <a:spcAft>
                <a:spcPts val="600"/>
              </a:spcAft>
              <a:buClr>
                <a:schemeClr val="accent1"/>
              </a:buClr>
              <a:buSzPts val="2300"/>
              <a:buFont typeface="Arial"/>
              <a:buNone/>
              <a:defRPr b="0" i="0" sz="2000" u="none" cap="none" strike="noStrike">
                <a:solidFill>
                  <a:srgbClr val="262626"/>
                </a:solidFill>
                <a:latin typeface="Garamond"/>
                <a:ea typeface="Garamond"/>
                <a:cs typeface="Garamond"/>
                <a:sym typeface="Garamond"/>
              </a:defRPr>
            </a:lvl1pPr>
            <a:lvl2pPr indent="0" lvl="1" marL="457200" marR="0" rtl="0" algn="l">
              <a:spcBef>
                <a:spcPts val="400"/>
              </a:spcBef>
              <a:spcAft>
                <a:spcPts val="600"/>
              </a:spcAft>
              <a:buClr>
                <a:schemeClr val="accent1"/>
              </a:buClr>
              <a:buSzPts val="2300"/>
              <a:buFont typeface="Arial"/>
              <a:buNone/>
              <a:defRPr b="0" i="0" sz="2000" u="none" cap="none" strike="noStrike">
                <a:solidFill>
                  <a:srgbClr val="262626"/>
                </a:solidFill>
                <a:latin typeface="Garamond"/>
                <a:ea typeface="Garamond"/>
                <a:cs typeface="Garamond"/>
                <a:sym typeface="Garamond"/>
              </a:defRPr>
            </a:lvl2pPr>
            <a:lvl3pPr indent="0" lvl="2" marL="914400" marR="0" rtl="0" algn="l">
              <a:spcBef>
                <a:spcPts val="360"/>
              </a:spcBef>
              <a:spcAft>
                <a:spcPts val="600"/>
              </a:spcAft>
              <a:buClr>
                <a:schemeClr val="accent1"/>
              </a:buClr>
              <a:buSzPts val="2070"/>
              <a:buFont typeface="Arial"/>
              <a:buNone/>
              <a:defRPr b="0" i="0" sz="1800" u="none" cap="none" strike="noStrike">
                <a:solidFill>
                  <a:srgbClr val="262626"/>
                </a:solidFill>
                <a:latin typeface="Garamond"/>
                <a:ea typeface="Garamond"/>
                <a:cs typeface="Garamond"/>
                <a:sym typeface="Garamond"/>
              </a:defRPr>
            </a:lvl3pPr>
            <a:lvl4pPr indent="0" lvl="3" marL="1371600" marR="0" rtl="0" algn="l">
              <a:spcBef>
                <a:spcPts val="32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4pPr>
            <a:lvl5pPr indent="0" lvl="4" marL="1828800" marR="0" rtl="0" algn="l">
              <a:spcBef>
                <a:spcPts val="280"/>
              </a:spcBef>
              <a:spcAft>
                <a:spcPts val="600"/>
              </a:spcAft>
              <a:buClr>
                <a:schemeClr val="accent1"/>
              </a:buClr>
              <a:buSzPts val="1610"/>
              <a:buFont typeface="Arial"/>
              <a:buNone/>
              <a:defRPr b="0" i="0" sz="1400" u="none" cap="none" strike="noStrike">
                <a:solidFill>
                  <a:srgbClr val="262626"/>
                </a:solidFill>
                <a:latin typeface="Garamond"/>
                <a:ea typeface="Garamond"/>
                <a:cs typeface="Garamond"/>
                <a:sym typeface="Garamond"/>
              </a:defRPr>
            </a:lvl5pPr>
            <a:lvl6pPr indent="-126364" lvl="5" marL="25146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6pPr>
            <a:lvl7pPr indent="-126364" lvl="6" marL="29718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7pPr>
            <a:lvl8pPr indent="-126365" lvl="7" marL="34290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8pPr>
            <a:lvl9pPr indent="-126365" lvl="8" marL="38862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9pPr>
          </a:lstStyle>
          <a:p/>
        </p:txBody>
      </p:sp>
      <p:sp>
        <p:nvSpPr>
          <p:cNvPr id="102" name="Shape 102"/>
          <p:cNvSpPr txBox="1"/>
          <p:nvPr>
            <p:ph idx="2" type="body"/>
          </p:nvPr>
        </p:nvSpPr>
        <p:spPr>
          <a:xfrm>
            <a:off x="1295401" y="4343399"/>
            <a:ext cx="9609666" cy="1532467"/>
          </a:xfrm>
          <a:prstGeom prst="rect">
            <a:avLst/>
          </a:prstGeom>
          <a:noFill/>
          <a:ln>
            <a:noFill/>
          </a:ln>
        </p:spPr>
        <p:txBody>
          <a:bodyPr anchorCtr="0" anchor="ctr" bIns="91425" lIns="91425" rIns="91425" wrap="square" tIns="91425"/>
          <a:lstStyle>
            <a:lvl1pPr indent="0" lvl="0" marL="0" marR="0" rtl="0" algn="ctr">
              <a:spcBef>
                <a:spcPts val="400"/>
              </a:spcBef>
              <a:spcAft>
                <a:spcPts val="600"/>
              </a:spcAft>
              <a:buClr>
                <a:schemeClr val="accent1"/>
              </a:buClr>
              <a:buSzPts val="2300"/>
              <a:buFont typeface="Arial"/>
              <a:buNone/>
              <a:defRPr b="0" i="0" sz="2000" u="none" cap="none" strike="noStrike">
                <a:solidFill>
                  <a:schemeClr val="dk1"/>
                </a:solidFill>
                <a:latin typeface="Garamond"/>
                <a:ea typeface="Garamond"/>
                <a:cs typeface="Garamond"/>
                <a:sym typeface="Garamond"/>
              </a:defRPr>
            </a:lvl1pPr>
            <a:lvl2pPr indent="0" lvl="1" marL="457200" marR="0" rtl="0" algn="l">
              <a:spcBef>
                <a:spcPts val="360"/>
              </a:spcBef>
              <a:spcAft>
                <a:spcPts val="600"/>
              </a:spcAft>
              <a:buClr>
                <a:schemeClr val="accent1"/>
              </a:buClr>
              <a:buSzPts val="2070"/>
              <a:buFont typeface="Arial"/>
              <a:buNone/>
              <a:defRPr b="0" i="0" sz="1800" u="none" cap="none" strike="noStrike">
                <a:solidFill>
                  <a:srgbClr val="888888"/>
                </a:solidFill>
                <a:latin typeface="Garamond"/>
                <a:ea typeface="Garamond"/>
                <a:cs typeface="Garamond"/>
                <a:sym typeface="Garamond"/>
              </a:defRPr>
            </a:lvl2pPr>
            <a:lvl3pPr indent="0" lvl="2" marL="914400" marR="0" rtl="0" algn="l">
              <a:spcBef>
                <a:spcPts val="320"/>
              </a:spcBef>
              <a:spcAft>
                <a:spcPts val="600"/>
              </a:spcAft>
              <a:buClr>
                <a:schemeClr val="accent1"/>
              </a:buClr>
              <a:buSzPts val="1840"/>
              <a:buFont typeface="Arial"/>
              <a:buNone/>
              <a:defRPr b="0" i="0" sz="1600" u="none" cap="none" strike="noStrike">
                <a:solidFill>
                  <a:srgbClr val="888888"/>
                </a:solidFill>
                <a:latin typeface="Garamond"/>
                <a:ea typeface="Garamond"/>
                <a:cs typeface="Garamond"/>
                <a:sym typeface="Garamond"/>
              </a:defRPr>
            </a:lvl3pPr>
            <a:lvl4pPr indent="0" lvl="3" marL="13716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4pPr>
            <a:lvl5pPr indent="0" lvl="4" marL="18288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5pPr>
            <a:lvl6pPr indent="0" lvl="5" marL="22860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6pPr>
            <a:lvl7pPr indent="0" lvl="6" marL="27432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7pPr>
            <a:lvl8pPr indent="0" lvl="7" marL="32004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8pPr>
            <a:lvl9pPr indent="0" lvl="8" marL="36576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9pPr>
          </a:lstStyle>
          <a:p/>
        </p:txBody>
      </p:sp>
      <p:sp>
        <p:nvSpPr>
          <p:cNvPr id="103" name="Shape 103"/>
          <p:cNvSpPr txBox="1"/>
          <p:nvPr>
            <p:ph idx="10" type="dt"/>
          </p:nvPr>
        </p:nvSpPr>
        <p:spPr>
          <a:xfrm>
            <a:off x="8677501" y="5969000"/>
            <a:ext cx="1600200" cy="279400"/>
          </a:xfrm>
          <a:prstGeom prst="rect">
            <a:avLst/>
          </a:prstGeom>
          <a:noFill/>
          <a:ln>
            <a:noFill/>
          </a:ln>
        </p:spPr>
        <p:txBody>
          <a:bodyPr anchorCtr="0" anchor="ctr" bIns="91425" lIns="91425" rIns="91425" wrap="square" tIns="91425"/>
          <a:lstStyle>
            <a:lvl1pPr indent="0" lvl="0" marL="0" marR="0" rtl="0" algn="r">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104" name="Shape 104"/>
          <p:cNvSpPr txBox="1"/>
          <p:nvPr>
            <p:ph idx="11" type="ftr"/>
          </p:nvPr>
        </p:nvSpPr>
        <p:spPr>
          <a:xfrm>
            <a:off x="1295401" y="5969000"/>
            <a:ext cx="7305900" cy="279400"/>
          </a:xfrm>
          <a:prstGeom prst="rect">
            <a:avLst/>
          </a:prstGeom>
          <a:noFill/>
          <a:ln>
            <a:noFill/>
          </a:ln>
        </p:spPr>
        <p:txBody>
          <a:bodyPr anchorCtr="0" anchor="ctr" bIns="91425" lIns="91425" rIns="91425" wrap="square" tIns="91425"/>
          <a:lstStyle>
            <a:lvl1pPr indent="0" lvl="0" marL="0" marR="0" rtl="0" algn="l">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105" name="Shape 105"/>
          <p:cNvSpPr txBox="1"/>
          <p:nvPr>
            <p:ph idx="12" type="sldNum"/>
          </p:nvPr>
        </p:nvSpPr>
        <p:spPr>
          <a:xfrm>
            <a:off x="10353901" y="5969000"/>
            <a:ext cx="542697" cy="279400"/>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b="0" i="0" lang="en-US" sz="1000">
                <a:solidFill>
                  <a:schemeClr val="dk1"/>
                </a:solidFill>
                <a:latin typeface="Garamond"/>
                <a:ea typeface="Garamond"/>
                <a:cs typeface="Garamond"/>
                <a:sym typeface="Garamond"/>
              </a:rPr>
              <a:t>‹#›</a:t>
            </a:fld>
          </a:p>
        </p:txBody>
      </p:sp>
      <p:sp>
        <p:nvSpPr>
          <p:cNvPr id="106" name="Shape 106"/>
          <p:cNvSpPr txBox="1"/>
          <p:nvPr/>
        </p:nvSpPr>
        <p:spPr>
          <a:xfrm>
            <a:off x="862013" y="879961"/>
            <a:ext cx="609600" cy="584776"/>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rPr lang="en-US" sz="8000">
                <a:solidFill>
                  <a:schemeClr val="dk1"/>
                </a:solidFill>
                <a:latin typeface="Garamond"/>
                <a:ea typeface="Garamond"/>
                <a:cs typeface="Garamond"/>
                <a:sym typeface="Garamond"/>
              </a:rPr>
              <a:t>“</a:t>
            </a:r>
          </a:p>
        </p:txBody>
      </p:sp>
      <p:sp>
        <p:nvSpPr>
          <p:cNvPr id="107" name="Shape 107"/>
          <p:cNvSpPr txBox="1"/>
          <p:nvPr/>
        </p:nvSpPr>
        <p:spPr>
          <a:xfrm>
            <a:off x="10600267" y="2827870"/>
            <a:ext cx="609600" cy="584776"/>
          </a:xfrm>
          <a:prstGeom prst="rect">
            <a:avLst/>
          </a:prstGeom>
          <a:noFill/>
          <a:ln>
            <a:noFill/>
          </a:ln>
        </p:spPr>
        <p:txBody>
          <a:bodyPr anchorCtr="0" anchor="ctr" bIns="45700" lIns="91425" rIns="91425" wrap="square" tIns="45700">
            <a:noAutofit/>
          </a:bodyPr>
          <a:lstStyle/>
          <a:p>
            <a:pPr indent="0" lvl="0" marL="0" marR="0" rtl="0" algn="r">
              <a:spcBef>
                <a:spcPts val="0"/>
              </a:spcBef>
              <a:buNone/>
            </a:pPr>
            <a:r>
              <a:rPr lang="en-US" sz="8000">
                <a:solidFill>
                  <a:schemeClr val="dk1"/>
                </a:solidFill>
                <a:latin typeface="Garamond"/>
                <a:ea typeface="Garamond"/>
                <a:cs typeface="Garamond"/>
                <a:sym typeface="Garamond"/>
              </a:rPr>
              <a:t>”</a:t>
            </a:r>
          </a:p>
        </p:txBody>
      </p:sp>
      <p:cxnSp>
        <p:nvCxnSpPr>
          <p:cNvPr id="108" name="Shape 108"/>
          <p:cNvCxnSpPr/>
          <p:nvPr/>
        </p:nvCxnSpPr>
        <p:spPr>
          <a:xfrm>
            <a:off x="1396169" y="4140199"/>
            <a:ext cx="9407298" cy="0"/>
          </a:xfrm>
          <a:prstGeom prst="straightConnector1">
            <a:avLst/>
          </a:prstGeom>
          <a:noFill/>
          <a:ln cap="flat" cmpd="sng" w="15875">
            <a:solidFill>
              <a:schemeClr val="accent1"/>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名片">
    <p:spTree>
      <p:nvGrpSpPr>
        <p:cNvPr id="109" name="Shape 109"/>
        <p:cNvGrpSpPr/>
        <p:nvPr/>
      </p:nvGrpSpPr>
      <p:grpSpPr>
        <a:xfrm>
          <a:off x="0" y="0"/>
          <a:ext cx="0" cy="0"/>
          <a:chOff x="0" y="0"/>
          <a:chExt cx="0" cy="0"/>
        </a:xfrm>
      </p:grpSpPr>
      <p:sp>
        <p:nvSpPr>
          <p:cNvPr id="110" name="Shape 110"/>
          <p:cNvSpPr txBox="1"/>
          <p:nvPr>
            <p:ph type="title"/>
          </p:nvPr>
        </p:nvSpPr>
        <p:spPr>
          <a:xfrm>
            <a:off x="1295402" y="3308581"/>
            <a:ext cx="9609668" cy="1468800"/>
          </a:xfrm>
          <a:prstGeom prst="rect">
            <a:avLst/>
          </a:prstGeom>
          <a:noFill/>
          <a:ln>
            <a:noFill/>
          </a:ln>
        </p:spPr>
        <p:txBody>
          <a:bodyPr anchorCtr="0" anchor="b" bIns="91425" lIns="91425" rIns="91425" wrap="square" tIns="91425"/>
          <a:lstStyle>
            <a:lvl1pPr indent="0" lvl="0" marL="0" marR="0" rtl="0" algn="l">
              <a:spcBef>
                <a:spcPts val="0"/>
              </a:spcBef>
              <a:buClr>
                <a:srgbClr val="262626"/>
              </a:buClr>
              <a:buSzPts val="3200"/>
              <a:buFont typeface="Garamond"/>
              <a:buNone/>
              <a:defRPr b="0" i="0" sz="3200" u="none" cap="none" strike="noStrike">
                <a:solidFill>
                  <a:srgbClr val="262626"/>
                </a:solidFill>
                <a:latin typeface="Garamond"/>
                <a:ea typeface="Garamond"/>
                <a:cs typeface="Garamond"/>
                <a:sym typeface="Garamond"/>
              </a:defRPr>
            </a:lvl1pPr>
            <a:lvl2pPr indent="0" lvl="1" marL="0" marR="0" rtl="0" algn="l">
              <a:spcBef>
                <a:spcPts val="0"/>
              </a:spcBef>
              <a:buSzPts val="1400"/>
              <a:buNone/>
              <a:defRPr b="0" i="0" sz="1800" u="none" cap="none" strike="noStrike">
                <a:solidFill>
                  <a:schemeClr val="dk2"/>
                </a:solidFill>
              </a:defRPr>
            </a:lvl2pPr>
            <a:lvl3pPr indent="0" lvl="2" marL="0" marR="0" rtl="0" algn="l">
              <a:spcBef>
                <a:spcPts val="0"/>
              </a:spcBef>
              <a:buSzPts val="1400"/>
              <a:buNone/>
              <a:defRPr b="0" i="0" sz="1800" u="none" cap="none" strike="noStrike">
                <a:solidFill>
                  <a:schemeClr val="dk2"/>
                </a:solidFill>
              </a:defRPr>
            </a:lvl3pPr>
            <a:lvl4pPr indent="0" lvl="3" marL="0" marR="0" rtl="0" algn="l">
              <a:spcBef>
                <a:spcPts val="0"/>
              </a:spcBef>
              <a:buSzPts val="1400"/>
              <a:buNone/>
              <a:defRPr b="0" i="0" sz="1800" u="none" cap="none" strike="noStrike">
                <a:solidFill>
                  <a:schemeClr val="dk2"/>
                </a:solidFill>
              </a:defRPr>
            </a:lvl4pPr>
            <a:lvl5pPr indent="0" lvl="4" marL="0" marR="0" rtl="0" algn="l">
              <a:spcBef>
                <a:spcPts val="0"/>
              </a:spcBef>
              <a:buSzPts val="1400"/>
              <a:buNone/>
              <a:defRPr b="0" i="0" sz="1800" u="none" cap="none" strike="noStrike">
                <a:solidFill>
                  <a:schemeClr val="dk2"/>
                </a:solidFill>
              </a:defRPr>
            </a:lvl5pPr>
            <a:lvl6pPr indent="0" lvl="5" marL="0" marR="0" rtl="0" algn="l">
              <a:spcBef>
                <a:spcPts val="0"/>
              </a:spcBef>
              <a:buSzPts val="1400"/>
              <a:buNone/>
              <a:defRPr b="0" i="0" sz="1800" u="none" cap="none" strike="noStrike">
                <a:solidFill>
                  <a:schemeClr val="dk2"/>
                </a:solidFill>
              </a:defRPr>
            </a:lvl6pPr>
            <a:lvl7pPr indent="0" lvl="6" marL="0" marR="0" rtl="0" algn="l">
              <a:spcBef>
                <a:spcPts val="0"/>
              </a:spcBef>
              <a:buSzPts val="1400"/>
              <a:buNone/>
              <a:defRPr b="0" i="0" sz="1800" u="none" cap="none" strike="noStrike">
                <a:solidFill>
                  <a:schemeClr val="dk2"/>
                </a:solidFill>
              </a:defRPr>
            </a:lvl7pPr>
            <a:lvl8pPr indent="0" lvl="7" marL="0" marR="0" rtl="0" algn="l">
              <a:spcBef>
                <a:spcPts val="0"/>
              </a:spcBef>
              <a:buSzPts val="1400"/>
              <a:buNone/>
              <a:defRPr b="0" i="0" sz="1800" u="none" cap="none" strike="noStrike">
                <a:solidFill>
                  <a:schemeClr val="dk2"/>
                </a:solidFill>
              </a:defRPr>
            </a:lvl8pPr>
            <a:lvl9pPr indent="0" lvl="8" marL="0" marR="0" rtl="0" algn="l">
              <a:spcBef>
                <a:spcPts val="0"/>
              </a:spcBef>
              <a:buSzPts val="1400"/>
              <a:buNone/>
              <a:defRPr b="0" i="0" sz="1800" u="none" cap="none" strike="noStrike">
                <a:solidFill>
                  <a:schemeClr val="dk2"/>
                </a:solidFill>
              </a:defRPr>
            </a:lvl9pPr>
          </a:lstStyle>
          <a:p/>
        </p:txBody>
      </p:sp>
      <p:sp>
        <p:nvSpPr>
          <p:cNvPr id="111" name="Shape 111"/>
          <p:cNvSpPr txBox="1"/>
          <p:nvPr>
            <p:ph idx="1" type="body"/>
          </p:nvPr>
        </p:nvSpPr>
        <p:spPr>
          <a:xfrm>
            <a:off x="1295401" y="4777381"/>
            <a:ext cx="9609668" cy="860400"/>
          </a:xfrm>
          <a:prstGeom prst="rect">
            <a:avLst/>
          </a:prstGeom>
          <a:noFill/>
          <a:ln>
            <a:noFill/>
          </a:ln>
        </p:spPr>
        <p:txBody>
          <a:bodyPr anchorCtr="0" anchor="t" bIns="91425" lIns="91425" rIns="91425" wrap="square" tIns="91425"/>
          <a:lstStyle>
            <a:lvl1pPr indent="0" lvl="0" marL="0" marR="0" rtl="0" algn="l">
              <a:spcBef>
                <a:spcPts val="400"/>
              </a:spcBef>
              <a:spcAft>
                <a:spcPts val="600"/>
              </a:spcAft>
              <a:buClr>
                <a:schemeClr val="accent1"/>
              </a:buClr>
              <a:buSzPts val="2300"/>
              <a:buFont typeface="Arial"/>
              <a:buNone/>
              <a:defRPr b="0" i="0" sz="2000" u="none" cap="none" strike="noStrike">
                <a:solidFill>
                  <a:schemeClr val="dk1"/>
                </a:solidFill>
                <a:latin typeface="Garamond"/>
                <a:ea typeface="Garamond"/>
                <a:cs typeface="Garamond"/>
                <a:sym typeface="Garamond"/>
              </a:defRPr>
            </a:lvl1pPr>
            <a:lvl2pPr indent="0" lvl="1" marL="457200" marR="0" rtl="0" algn="l">
              <a:spcBef>
                <a:spcPts val="360"/>
              </a:spcBef>
              <a:spcAft>
                <a:spcPts val="600"/>
              </a:spcAft>
              <a:buClr>
                <a:schemeClr val="accent1"/>
              </a:buClr>
              <a:buSzPts val="2070"/>
              <a:buFont typeface="Arial"/>
              <a:buNone/>
              <a:defRPr b="0" i="0" sz="1800" u="none" cap="none" strike="noStrike">
                <a:solidFill>
                  <a:srgbClr val="888888"/>
                </a:solidFill>
                <a:latin typeface="Garamond"/>
                <a:ea typeface="Garamond"/>
                <a:cs typeface="Garamond"/>
                <a:sym typeface="Garamond"/>
              </a:defRPr>
            </a:lvl2pPr>
            <a:lvl3pPr indent="0" lvl="2" marL="914400" marR="0" rtl="0" algn="l">
              <a:spcBef>
                <a:spcPts val="320"/>
              </a:spcBef>
              <a:spcAft>
                <a:spcPts val="600"/>
              </a:spcAft>
              <a:buClr>
                <a:schemeClr val="accent1"/>
              </a:buClr>
              <a:buSzPts val="1840"/>
              <a:buFont typeface="Arial"/>
              <a:buNone/>
              <a:defRPr b="0" i="0" sz="1600" u="none" cap="none" strike="noStrike">
                <a:solidFill>
                  <a:srgbClr val="888888"/>
                </a:solidFill>
                <a:latin typeface="Garamond"/>
                <a:ea typeface="Garamond"/>
                <a:cs typeface="Garamond"/>
                <a:sym typeface="Garamond"/>
              </a:defRPr>
            </a:lvl3pPr>
            <a:lvl4pPr indent="0" lvl="3" marL="13716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4pPr>
            <a:lvl5pPr indent="0" lvl="4" marL="18288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5pPr>
            <a:lvl6pPr indent="0" lvl="5" marL="22860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6pPr>
            <a:lvl7pPr indent="0" lvl="6" marL="27432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7pPr>
            <a:lvl8pPr indent="0" lvl="7" marL="32004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8pPr>
            <a:lvl9pPr indent="0" lvl="8" marL="36576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9pPr>
          </a:lstStyle>
          <a:p/>
        </p:txBody>
      </p:sp>
      <p:sp>
        <p:nvSpPr>
          <p:cNvPr id="112" name="Shape 112"/>
          <p:cNvSpPr txBox="1"/>
          <p:nvPr>
            <p:ph idx="10" type="dt"/>
          </p:nvPr>
        </p:nvSpPr>
        <p:spPr>
          <a:xfrm>
            <a:off x="8677501" y="5969000"/>
            <a:ext cx="1600200" cy="279400"/>
          </a:xfrm>
          <a:prstGeom prst="rect">
            <a:avLst/>
          </a:prstGeom>
          <a:noFill/>
          <a:ln>
            <a:noFill/>
          </a:ln>
        </p:spPr>
        <p:txBody>
          <a:bodyPr anchorCtr="0" anchor="ctr" bIns="91425" lIns="91425" rIns="91425" wrap="square" tIns="91425"/>
          <a:lstStyle>
            <a:lvl1pPr indent="0" lvl="0" marL="0" marR="0" rtl="0" algn="r">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113" name="Shape 113"/>
          <p:cNvSpPr txBox="1"/>
          <p:nvPr>
            <p:ph idx="11" type="ftr"/>
          </p:nvPr>
        </p:nvSpPr>
        <p:spPr>
          <a:xfrm>
            <a:off x="1295401" y="5969000"/>
            <a:ext cx="7305900" cy="279400"/>
          </a:xfrm>
          <a:prstGeom prst="rect">
            <a:avLst/>
          </a:prstGeom>
          <a:noFill/>
          <a:ln>
            <a:noFill/>
          </a:ln>
        </p:spPr>
        <p:txBody>
          <a:bodyPr anchorCtr="0" anchor="ctr" bIns="91425" lIns="91425" rIns="91425" wrap="square" tIns="91425"/>
          <a:lstStyle>
            <a:lvl1pPr indent="0" lvl="0" marL="0" marR="0" rtl="0" algn="l">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114" name="Shape 114"/>
          <p:cNvSpPr txBox="1"/>
          <p:nvPr>
            <p:ph idx="12" type="sldNum"/>
          </p:nvPr>
        </p:nvSpPr>
        <p:spPr>
          <a:xfrm>
            <a:off x="10353901" y="5969000"/>
            <a:ext cx="542697" cy="279400"/>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b="0" i="0" lang="en-US" sz="1000">
                <a:solidFill>
                  <a:schemeClr val="dk1"/>
                </a:solidFill>
                <a:latin typeface="Garamond"/>
                <a:ea typeface="Garamond"/>
                <a:cs typeface="Garamond"/>
                <a:sym typeface="Garamond"/>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引言名片">
    <p:spTree>
      <p:nvGrpSpPr>
        <p:cNvPr id="115" name="Shape 115"/>
        <p:cNvGrpSpPr/>
        <p:nvPr/>
      </p:nvGrpSpPr>
      <p:grpSpPr>
        <a:xfrm>
          <a:off x="0" y="0"/>
          <a:ext cx="0" cy="0"/>
          <a:chOff x="0" y="0"/>
          <a:chExt cx="0" cy="0"/>
        </a:xfrm>
      </p:grpSpPr>
      <p:sp>
        <p:nvSpPr>
          <p:cNvPr id="116" name="Shape 116"/>
          <p:cNvSpPr txBox="1"/>
          <p:nvPr>
            <p:ph type="title"/>
          </p:nvPr>
        </p:nvSpPr>
        <p:spPr>
          <a:xfrm>
            <a:off x="1446213" y="982132"/>
            <a:ext cx="9296398" cy="2243668"/>
          </a:xfrm>
          <a:prstGeom prst="rect">
            <a:avLst/>
          </a:prstGeom>
          <a:noFill/>
          <a:ln>
            <a:noFill/>
          </a:ln>
        </p:spPr>
        <p:txBody>
          <a:bodyPr anchorCtr="0" anchor="ctr" bIns="91425" lIns="91425" rIns="91425" wrap="square" tIns="91425"/>
          <a:lstStyle>
            <a:lvl1pPr indent="0" lvl="0" marL="0" marR="0" rtl="0" algn="ctr">
              <a:spcBef>
                <a:spcPts val="0"/>
              </a:spcBef>
              <a:buClr>
                <a:schemeClr val="dk1"/>
              </a:buClr>
              <a:buSzPts val="3200"/>
              <a:buFont typeface="Garamond"/>
              <a:buNone/>
              <a:defRPr b="0" i="0" sz="3200" u="none" cap="none" strike="noStrike">
                <a:solidFill>
                  <a:schemeClr val="dk1"/>
                </a:solidFill>
                <a:latin typeface="Garamond"/>
                <a:ea typeface="Garamond"/>
                <a:cs typeface="Garamond"/>
                <a:sym typeface="Garamond"/>
              </a:defRPr>
            </a:lvl1pPr>
            <a:lvl2pPr indent="0" lvl="1" marL="0" marR="0" rtl="0" algn="l">
              <a:spcBef>
                <a:spcPts val="0"/>
              </a:spcBef>
              <a:buSzPts val="1400"/>
              <a:buNone/>
              <a:defRPr b="0" i="0" sz="1800" u="none" cap="none" strike="noStrike">
                <a:solidFill>
                  <a:schemeClr val="dk2"/>
                </a:solidFill>
              </a:defRPr>
            </a:lvl2pPr>
            <a:lvl3pPr indent="0" lvl="2" marL="0" marR="0" rtl="0" algn="l">
              <a:spcBef>
                <a:spcPts val="0"/>
              </a:spcBef>
              <a:buSzPts val="1400"/>
              <a:buNone/>
              <a:defRPr b="0" i="0" sz="1800" u="none" cap="none" strike="noStrike">
                <a:solidFill>
                  <a:schemeClr val="dk2"/>
                </a:solidFill>
              </a:defRPr>
            </a:lvl3pPr>
            <a:lvl4pPr indent="0" lvl="3" marL="0" marR="0" rtl="0" algn="l">
              <a:spcBef>
                <a:spcPts val="0"/>
              </a:spcBef>
              <a:buSzPts val="1400"/>
              <a:buNone/>
              <a:defRPr b="0" i="0" sz="1800" u="none" cap="none" strike="noStrike">
                <a:solidFill>
                  <a:schemeClr val="dk2"/>
                </a:solidFill>
              </a:defRPr>
            </a:lvl4pPr>
            <a:lvl5pPr indent="0" lvl="4" marL="0" marR="0" rtl="0" algn="l">
              <a:spcBef>
                <a:spcPts val="0"/>
              </a:spcBef>
              <a:buSzPts val="1400"/>
              <a:buNone/>
              <a:defRPr b="0" i="0" sz="1800" u="none" cap="none" strike="noStrike">
                <a:solidFill>
                  <a:schemeClr val="dk2"/>
                </a:solidFill>
              </a:defRPr>
            </a:lvl5pPr>
            <a:lvl6pPr indent="0" lvl="5" marL="0" marR="0" rtl="0" algn="l">
              <a:spcBef>
                <a:spcPts val="0"/>
              </a:spcBef>
              <a:buSzPts val="1400"/>
              <a:buNone/>
              <a:defRPr b="0" i="0" sz="1800" u="none" cap="none" strike="noStrike">
                <a:solidFill>
                  <a:schemeClr val="dk2"/>
                </a:solidFill>
              </a:defRPr>
            </a:lvl6pPr>
            <a:lvl7pPr indent="0" lvl="6" marL="0" marR="0" rtl="0" algn="l">
              <a:spcBef>
                <a:spcPts val="0"/>
              </a:spcBef>
              <a:buSzPts val="1400"/>
              <a:buNone/>
              <a:defRPr b="0" i="0" sz="1800" u="none" cap="none" strike="noStrike">
                <a:solidFill>
                  <a:schemeClr val="dk2"/>
                </a:solidFill>
              </a:defRPr>
            </a:lvl7pPr>
            <a:lvl8pPr indent="0" lvl="7" marL="0" marR="0" rtl="0" algn="l">
              <a:spcBef>
                <a:spcPts val="0"/>
              </a:spcBef>
              <a:buSzPts val="1400"/>
              <a:buNone/>
              <a:defRPr b="0" i="0" sz="1800" u="none" cap="none" strike="noStrike">
                <a:solidFill>
                  <a:schemeClr val="dk2"/>
                </a:solidFill>
              </a:defRPr>
            </a:lvl8pPr>
            <a:lvl9pPr indent="0" lvl="8" marL="0" marR="0" rtl="0" algn="l">
              <a:spcBef>
                <a:spcPts val="0"/>
              </a:spcBef>
              <a:buSzPts val="1400"/>
              <a:buNone/>
              <a:defRPr b="0" i="0" sz="1800" u="none" cap="none" strike="noStrike">
                <a:solidFill>
                  <a:schemeClr val="dk2"/>
                </a:solidFill>
              </a:defRPr>
            </a:lvl9pPr>
          </a:lstStyle>
          <a:p/>
        </p:txBody>
      </p:sp>
      <p:sp>
        <p:nvSpPr>
          <p:cNvPr id="117" name="Shape 117"/>
          <p:cNvSpPr txBox="1"/>
          <p:nvPr>
            <p:ph idx="1" type="body"/>
          </p:nvPr>
        </p:nvSpPr>
        <p:spPr>
          <a:xfrm>
            <a:off x="1295401" y="3639312"/>
            <a:ext cx="9609668" cy="886968"/>
          </a:xfrm>
          <a:prstGeom prst="rect">
            <a:avLst/>
          </a:prstGeom>
          <a:noFill/>
          <a:ln>
            <a:noFill/>
          </a:ln>
        </p:spPr>
        <p:txBody>
          <a:bodyPr anchorCtr="0" anchor="b" bIns="91425" lIns="91425" rIns="91425" wrap="square" tIns="91425"/>
          <a:lstStyle>
            <a:lvl1pPr indent="0" lvl="0" marL="0" marR="0" rtl="0" algn="l">
              <a:spcBef>
                <a:spcPts val="0"/>
              </a:spcBef>
              <a:spcAft>
                <a:spcPts val="600"/>
              </a:spcAft>
              <a:buClr>
                <a:schemeClr val="accent1"/>
              </a:buClr>
              <a:buSzPts val="2760"/>
              <a:buFont typeface="Arial"/>
              <a:buNone/>
              <a:defRPr b="0" i="0" sz="2400" u="none" cap="none" strike="noStrike">
                <a:solidFill>
                  <a:schemeClr val="dk1"/>
                </a:solidFill>
                <a:latin typeface="Garamond"/>
                <a:ea typeface="Garamond"/>
                <a:cs typeface="Garamond"/>
                <a:sym typeface="Garamond"/>
              </a:defRPr>
            </a:lvl1pPr>
            <a:lvl2pPr indent="0" lvl="1" marL="457200" marR="0" rtl="0" algn="l">
              <a:spcBef>
                <a:spcPts val="360"/>
              </a:spcBef>
              <a:spcAft>
                <a:spcPts val="600"/>
              </a:spcAft>
              <a:buClr>
                <a:schemeClr val="accent1"/>
              </a:buClr>
              <a:buSzPts val="2070"/>
              <a:buFont typeface="Arial"/>
              <a:buNone/>
              <a:defRPr b="0" i="0" sz="1800" u="none" cap="none" strike="noStrike">
                <a:solidFill>
                  <a:srgbClr val="888888"/>
                </a:solidFill>
                <a:latin typeface="Garamond"/>
                <a:ea typeface="Garamond"/>
                <a:cs typeface="Garamond"/>
                <a:sym typeface="Garamond"/>
              </a:defRPr>
            </a:lvl2pPr>
            <a:lvl3pPr indent="0" lvl="2" marL="914400" marR="0" rtl="0" algn="l">
              <a:spcBef>
                <a:spcPts val="320"/>
              </a:spcBef>
              <a:spcAft>
                <a:spcPts val="600"/>
              </a:spcAft>
              <a:buClr>
                <a:schemeClr val="accent1"/>
              </a:buClr>
              <a:buSzPts val="1840"/>
              <a:buFont typeface="Arial"/>
              <a:buNone/>
              <a:defRPr b="0" i="0" sz="1600" u="none" cap="none" strike="noStrike">
                <a:solidFill>
                  <a:srgbClr val="888888"/>
                </a:solidFill>
                <a:latin typeface="Garamond"/>
                <a:ea typeface="Garamond"/>
                <a:cs typeface="Garamond"/>
                <a:sym typeface="Garamond"/>
              </a:defRPr>
            </a:lvl3pPr>
            <a:lvl4pPr indent="0" lvl="3" marL="13716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4pPr>
            <a:lvl5pPr indent="0" lvl="4" marL="18288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5pPr>
            <a:lvl6pPr indent="0" lvl="5" marL="22860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6pPr>
            <a:lvl7pPr indent="0" lvl="6" marL="27432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7pPr>
            <a:lvl8pPr indent="0" lvl="7" marL="32004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8pPr>
            <a:lvl9pPr indent="0" lvl="8" marL="36576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9pPr>
          </a:lstStyle>
          <a:p/>
        </p:txBody>
      </p:sp>
      <p:sp>
        <p:nvSpPr>
          <p:cNvPr id="118" name="Shape 118"/>
          <p:cNvSpPr txBox="1"/>
          <p:nvPr>
            <p:ph idx="2" type="body"/>
          </p:nvPr>
        </p:nvSpPr>
        <p:spPr>
          <a:xfrm>
            <a:off x="1295401" y="4529667"/>
            <a:ext cx="9609668" cy="1346200"/>
          </a:xfrm>
          <a:prstGeom prst="rect">
            <a:avLst/>
          </a:prstGeom>
          <a:noFill/>
          <a:ln>
            <a:noFill/>
          </a:ln>
        </p:spPr>
        <p:txBody>
          <a:bodyPr anchorCtr="0" anchor="t" bIns="91425" lIns="91425" rIns="91425" wrap="square" tIns="91425"/>
          <a:lstStyle>
            <a:lvl1pPr indent="0" lvl="0" marL="0" marR="0" rtl="0" algn="l">
              <a:spcBef>
                <a:spcPts val="360"/>
              </a:spcBef>
              <a:spcAft>
                <a:spcPts val="600"/>
              </a:spcAft>
              <a:buClr>
                <a:schemeClr val="accent1"/>
              </a:buClr>
              <a:buSzPts val="2070"/>
              <a:buFont typeface="Arial"/>
              <a:buNone/>
              <a:defRPr b="0" i="0" sz="1800" u="none" cap="none" strike="noStrike">
                <a:solidFill>
                  <a:schemeClr val="dk1"/>
                </a:solidFill>
                <a:latin typeface="Garamond"/>
                <a:ea typeface="Garamond"/>
                <a:cs typeface="Garamond"/>
                <a:sym typeface="Garamond"/>
              </a:defRPr>
            </a:lvl1pPr>
            <a:lvl2pPr indent="0" lvl="1" marL="457200" marR="0" rtl="0" algn="l">
              <a:spcBef>
                <a:spcPts val="360"/>
              </a:spcBef>
              <a:spcAft>
                <a:spcPts val="600"/>
              </a:spcAft>
              <a:buClr>
                <a:schemeClr val="accent1"/>
              </a:buClr>
              <a:buSzPts val="2070"/>
              <a:buFont typeface="Arial"/>
              <a:buNone/>
              <a:defRPr b="0" i="0" sz="1800" u="none" cap="none" strike="noStrike">
                <a:solidFill>
                  <a:srgbClr val="888888"/>
                </a:solidFill>
                <a:latin typeface="Garamond"/>
                <a:ea typeface="Garamond"/>
                <a:cs typeface="Garamond"/>
                <a:sym typeface="Garamond"/>
              </a:defRPr>
            </a:lvl2pPr>
            <a:lvl3pPr indent="0" lvl="2" marL="914400" marR="0" rtl="0" algn="l">
              <a:spcBef>
                <a:spcPts val="320"/>
              </a:spcBef>
              <a:spcAft>
                <a:spcPts val="600"/>
              </a:spcAft>
              <a:buClr>
                <a:schemeClr val="accent1"/>
              </a:buClr>
              <a:buSzPts val="1840"/>
              <a:buFont typeface="Arial"/>
              <a:buNone/>
              <a:defRPr b="0" i="0" sz="1600" u="none" cap="none" strike="noStrike">
                <a:solidFill>
                  <a:srgbClr val="888888"/>
                </a:solidFill>
                <a:latin typeface="Garamond"/>
                <a:ea typeface="Garamond"/>
                <a:cs typeface="Garamond"/>
                <a:sym typeface="Garamond"/>
              </a:defRPr>
            </a:lvl3pPr>
            <a:lvl4pPr indent="0" lvl="3" marL="13716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4pPr>
            <a:lvl5pPr indent="0" lvl="4" marL="18288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5pPr>
            <a:lvl6pPr indent="0" lvl="5" marL="22860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6pPr>
            <a:lvl7pPr indent="0" lvl="6" marL="27432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7pPr>
            <a:lvl8pPr indent="0" lvl="7" marL="32004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8pPr>
            <a:lvl9pPr indent="0" lvl="8" marL="36576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9pPr>
          </a:lstStyle>
          <a:p/>
        </p:txBody>
      </p:sp>
      <p:sp>
        <p:nvSpPr>
          <p:cNvPr id="119" name="Shape 119"/>
          <p:cNvSpPr txBox="1"/>
          <p:nvPr>
            <p:ph idx="10" type="dt"/>
          </p:nvPr>
        </p:nvSpPr>
        <p:spPr>
          <a:xfrm>
            <a:off x="8677501" y="5969000"/>
            <a:ext cx="1600200" cy="279400"/>
          </a:xfrm>
          <a:prstGeom prst="rect">
            <a:avLst/>
          </a:prstGeom>
          <a:noFill/>
          <a:ln>
            <a:noFill/>
          </a:ln>
        </p:spPr>
        <p:txBody>
          <a:bodyPr anchorCtr="0" anchor="ctr" bIns="91425" lIns="91425" rIns="91425" wrap="square" tIns="91425"/>
          <a:lstStyle>
            <a:lvl1pPr indent="0" lvl="0" marL="0" marR="0" rtl="0" algn="r">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120" name="Shape 120"/>
          <p:cNvSpPr txBox="1"/>
          <p:nvPr>
            <p:ph idx="11" type="ftr"/>
          </p:nvPr>
        </p:nvSpPr>
        <p:spPr>
          <a:xfrm>
            <a:off x="1295401" y="5969000"/>
            <a:ext cx="7305900" cy="279400"/>
          </a:xfrm>
          <a:prstGeom prst="rect">
            <a:avLst/>
          </a:prstGeom>
          <a:noFill/>
          <a:ln>
            <a:noFill/>
          </a:ln>
        </p:spPr>
        <p:txBody>
          <a:bodyPr anchorCtr="0" anchor="ctr" bIns="91425" lIns="91425" rIns="91425" wrap="square" tIns="91425"/>
          <a:lstStyle>
            <a:lvl1pPr indent="0" lvl="0" marL="0" marR="0" rtl="0" algn="l">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121" name="Shape 121"/>
          <p:cNvSpPr txBox="1"/>
          <p:nvPr>
            <p:ph idx="12" type="sldNum"/>
          </p:nvPr>
        </p:nvSpPr>
        <p:spPr>
          <a:xfrm>
            <a:off x="10353901" y="5969000"/>
            <a:ext cx="542697" cy="279400"/>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b="0" i="0" lang="en-US" sz="1000">
                <a:solidFill>
                  <a:schemeClr val="dk1"/>
                </a:solidFill>
                <a:latin typeface="Garamond"/>
                <a:ea typeface="Garamond"/>
                <a:cs typeface="Garamond"/>
                <a:sym typeface="Garamond"/>
              </a:rPr>
              <a:t>‹#›</a:t>
            </a:fld>
          </a:p>
        </p:txBody>
      </p:sp>
      <p:sp>
        <p:nvSpPr>
          <p:cNvPr id="122" name="Shape 122"/>
          <p:cNvSpPr txBox="1"/>
          <p:nvPr/>
        </p:nvSpPr>
        <p:spPr>
          <a:xfrm>
            <a:off x="862013" y="879961"/>
            <a:ext cx="609600" cy="584776"/>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rPr lang="en-US" sz="8000">
                <a:solidFill>
                  <a:schemeClr val="dk1"/>
                </a:solidFill>
                <a:latin typeface="Garamond"/>
                <a:ea typeface="Garamond"/>
                <a:cs typeface="Garamond"/>
                <a:sym typeface="Garamond"/>
              </a:rPr>
              <a:t>“</a:t>
            </a:r>
          </a:p>
        </p:txBody>
      </p:sp>
      <p:sp>
        <p:nvSpPr>
          <p:cNvPr id="123" name="Shape 123"/>
          <p:cNvSpPr txBox="1"/>
          <p:nvPr/>
        </p:nvSpPr>
        <p:spPr>
          <a:xfrm>
            <a:off x="10600267" y="2599261"/>
            <a:ext cx="609600" cy="584776"/>
          </a:xfrm>
          <a:prstGeom prst="rect">
            <a:avLst/>
          </a:prstGeom>
          <a:noFill/>
          <a:ln>
            <a:noFill/>
          </a:ln>
        </p:spPr>
        <p:txBody>
          <a:bodyPr anchorCtr="0" anchor="ctr" bIns="45700" lIns="91425" rIns="91425" wrap="square" tIns="45700">
            <a:noAutofit/>
          </a:bodyPr>
          <a:lstStyle/>
          <a:p>
            <a:pPr indent="0" lvl="0" marL="0" marR="0" rtl="0" algn="r">
              <a:spcBef>
                <a:spcPts val="0"/>
              </a:spcBef>
              <a:buNone/>
            </a:pPr>
            <a:r>
              <a:rPr lang="en-US" sz="8000">
                <a:solidFill>
                  <a:schemeClr val="dk1"/>
                </a:solidFill>
                <a:latin typeface="Garamond"/>
                <a:ea typeface="Garamond"/>
                <a:cs typeface="Garamond"/>
                <a:sym typeface="Garamond"/>
              </a:rPr>
              <a:t>”</a:t>
            </a:r>
          </a:p>
        </p:txBody>
      </p:sp>
      <p:cxnSp>
        <p:nvCxnSpPr>
          <p:cNvPr id="124" name="Shape 124"/>
          <p:cNvCxnSpPr/>
          <p:nvPr/>
        </p:nvCxnSpPr>
        <p:spPr>
          <a:xfrm>
            <a:off x="1396169" y="3429000"/>
            <a:ext cx="9407298" cy="0"/>
          </a:xfrm>
          <a:prstGeom prst="straightConnector1">
            <a:avLst/>
          </a:prstGeom>
          <a:noFill/>
          <a:ln cap="flat" cmpd="sng" w="15875">
            <a:solidFill>
              <a:schemeClr val="accent1"/>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真或假">
    <p:spTree>
      <p:nvGrpSpPr>
        <p:cNvPr id="125" name="Shape 125"/>
        <p:cNvGrpSpPr/>
        <p:nvPr/>
      </p:nvGrpSpPr>
      <p:grpSpPr>
        <a:xfrm>
          <a:off x="0" y="0"/>
          <a:ext cx="0" cy="0"/>
          <a:chOff x="0" y="0"/>
          <a:chExt cx="0" cy="0"/>
        </a:xfrm>
      </p:grpSpPr>
      <p:sp>
        <p:nvSpPr>
          <p:cNvPr id="126" name="Shape 126"/>
          <p:cNvSpPr txBox="1"/>
          <p:nvPr>
            <p:ph type="title"/>
          </p:nvPr>
        </p:nvSpPr>
        <p:spPr>
          <a:xfrm>
            <a:off x="1295401" y="982132"/>
            <a:ext cx="9609666" cy="2243668"/>
          </a:xfrm>
          <a:prstGeom prst="rect">
            <a:avLst/>
          </a:prstGeom>
          <a:noFill/>
          <a:ln>
            <a:noFill/>
          </a:ln>
        </p:spPr>
        <p:txBody>
          <a:bodyPr anchorCtr="0" anchor="ctr" bIns="91425" lIns="91425" rIns="91425" wrap="square" tIns="91425"/>
          <a:lstStyle>
            <a:lvl1pPr indent="0" lvl="0" marL="0" marR="0" rtl="0" algn="ctr">
              <a:spcBef>
                <a:spcPts val="0"/>
              </a:spcBef>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indent="0" lvl="1" marL="0" marR="0" rtl="0" algn="l">
              <a:spcBef>
                <a:spcPts val="0"/>
              </a:spcBef>
              <a:buSzPts val="1400"/>
              <a:buNone/>
              <a:defRPr b="0" i="0" sz="1800" u="none" cap="none" strike="noStrike">
                <a:solidFill>
                  <a:schemeClr val="dk2"/>
                </a:solidFill>
              </a:defRPr>
            </a:lvl2pPr>
            <a:lvl3pPr indent="0" lvl="2" marL="0" marR="0" rtl="0" algn="l">
              <a:spcBef>
                <a:spcPts val="0"/>
              </a:spcBef>
              <a:buSzPts val="1400"/>
              <a:buNone/>
              <a:defRPr b="0" i="0" sz="1800" u="none" cap="none" strike="noStrike">
                <a:solidFill>
                  <a:schemeClr val="dk2"/>
                </a:solidFill>
              </a:defRPr>
            </a:lvl3pPr>
            <a:lvl4pPr indent="0" lvl="3" marL="0" marR="0" rtl="0" algn="l">
              <a:spcBef>
                <a:spcPts val="0"/>
              </a:spcBef>
              <a:buSzPts val="1400"/>
              <a:buNone/>
              <a:defRPr b="0" i="0" sz="1800" u="none" cap="none" strike="noStrike">
                <a:solidFill>
                  <a:schemeClr val="dk2"/>
                </a:solidFill>
              </a:defRPr>
            </a:lvl4pPr>
            <a:lvl5pPr indent="0" lvl="4" marL="0" marR="0" rtl="0" algn="l">
              <a:spcBef>
                <a:spcPts val="0"/>
              </a:spcBef>
              <a:buSzPts val="1400"/>
              <a:buNone/>
              <a:defRPr b="0" i="0" sz="1800" u="none" cap="none" strike="noStrike">
                <a:solidFill>
                  <a:schemeClr val="dk2"/>
                </a:solidFill>
              </a:defRPr>
            </a:lvl5pPr>
            <a:lvl6pPr indent="0" lvl="5" marL="0" marR="0" rtl="0" algn="l">
              <a:spcBef>
                <a:spcPts val="0"/>
              </a:spcBef>
              <a:buSzPts val="1400"/>
              <a:buNone/>
              <a:defRPr b="0" i="0" sz="1800" u="none" cap="none" strike="noStrike">
                <a:solidFill>
                  <a:schemeClr val="dk2"/>
                </a:solidFill>
              </a:defRPr>
            </a:lvl6pPr>
            <a:lvl7pPr indent="0" lvl="6" marL="0" marR="0" rtl="0" algn="l">
              <a:spcBef>
                <a:spcPts val="0"/>
              </a:spcBef>
              <a:buSzPts val="1400"/>
              <a:buNone/>
              <a:defRPr b="0" i="0" sz="1800" u="none" cap="none" strike="noStrike">
                <a:solidFill>
                  <a:schemeClr val="dk2"/>
                </a:solidFill>
              </a:defRPr>
            </a:lvl7pPr>
            <a:lvl8pPr indent="0" lvl="7" marL="0" marR="0" rtl="0" algn="l">
              <a:spcBef>
                <a:spcPts val="0"/>
              </a:spcBef>
              <a:buSzPts val="1400"/>
              <a:buNone/>
              <a:defRPr b="0" i="0" sz="1800" u="none" cap="none" strike="noStrike">
                <a:solidFill>
                  <a:schemeClr val="dk2"/>
                </a:solidFill>
              </a:defRPr>
            </a:lvl8pPr>
            <a:lvl9pPr indent="0" lvl="8" marL="0" marR="0" rtl="0" algn="l">
              <a:spcBef>
                <a:spcPts val="0"/>
              </a:spcBef>
              <a:buSzPts val="1400"/>
              <a:buNone/>
              <a:defRPr b="0" i="0" sz="1800" u="none" cap="none" strike="noStrike">
                <a:solidFill>
                  <a:schemeClr val="dk2"/>
                </a:solidFill>
              </a:defRPr>
            </a:lvl9pPr>
          </a:lstStyle>
          <a:p/>
        </p:txBody>
      </p:sp>
      <p:sp>
        <p:nvSpPr>
          <p:cNvPr id="127" name="Shape 127"/>
          <p:cNvSpPr txBox="1"/>
          <p:nvPr>
            <p:ph idx="1" type="body"/>
          </p:nvPr>
        </p:nvSpPr>
        <p:spPr>
          <a:xfrm>
            <a:off x="1295401" y="3630168"/>
            <a:ext cx="9609668" cy="841248"/>
          </a:xfrm>
          <a:prstGeom prst="rect">
            <a:avLst/>
          </a:prstGeom>
          <a:noFill/>
          <a:ln>
            <a:noFill/>
          </a:ln>
        </p:spPr>
        <p:txBody>
          <a:bodyPr anchorCtr="0" anchor="b" bIns="91425" lIns="91425" rIns="91425" wrap="square" tIns="91425"/>
          <a:lstStyle>
            <a:lvl1pPr indent="0" lvl="0" marL="0" marR="0" rtl="0" algn="l">
              <a:spcBef>
                <a:spcPts val="0"/>
              </a:spcBef>
              <a:spcAft>
                <a:spcPts val="600"/>
              </a:spcAft>
              <a:buClr>
                <a:schemeClr val="accent1"/>
              </a:buClr>
              <a:buSzPts val="3220"/>
              <a:buFont typeface="Arial"/>
              <a:buNone/>
              <a:defRPr b="0" i="0" sz="2800" u="none" cap="none" strike="noStrike">
                <a:solidFill>
                  <a:schemeClr val="dk1"/>
                </a:solidFill>
                <a:latin typeface="Garamond"/>
                <a:ea typeface="Garamond"/>
                <a:cs typeface="Garamond"/>
                <a:sym typeface="Garamond"/>
              </a:defRPr>
            </a:lvl1pPr>
            <a:lvl2pPr indent="0" lvl="1" marL="457200" marR="0" rtl="0" algn="l">
              <a:spcBef>
                <a:spcPts val="360"/>
              </a:spcBef>
              <a:spcAft>
                <a:spcPts val="600"/>
              </a:spcAft>
              <a:buClr>
                <a:schemeClr val="accent1"/>
              </a:buClr>
              <a:buSzPts val="2070"/>
              <a:buFont typeface="Arial"/>
              <a:buNone/>
              <a:defRPr b="0" i="0" sz="1800" u="none" cap="none" strike="noStrike">
                <a:solidFill>
                  <a:srgbClr val="888888"/>
                </a:solidFill>
                <a:latin typeface="Garamond"/>
                <a:ea typeface="Garamond"/>
                <a:cs typeface="Garamond"/>
                <a:sym typeface="Garamond"/>
              </a:defRPr>
            </a:lvl2pPr>
            <a:lvl3pPr indent="0" lvl="2" marL="914400" marR="0" rtl="0" algn="l">
              <a:spcBef>
                <a:spcPts val="320"/>
              </a:spcBef>
              <a:spcAft>
                <a:spcPts val="600"/>
              </a:spcAft>
              <a:buClr>
                <a:schemeClr val="accent1"/>
              </a:buClr>
              <a:buSzPts val="1840"/>
              <a:buFont typeface="Arial"/>
              <a:buNone/>
              <a:defRPr b="0" i="0" sz="1600" u="none" cap="none" strike="noStrike">
                <a:solidFill>
                  <a:srgbClr val="888888"/>
                </a:solidFill>
                <a:latin typeface="Garamond"/>
                <a:ea typeface="Garamond"/>
                <a:cs typeface="Garamond"/>
                <a:sym typeface="Garamond"/>
              </a:defRPr>
            </a:lvl3pPr>
            <a:lvl4pPr indent="0" lvl="3" marL="13716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4pPr>
            <a:lvl5pPr indent="0" lvl="4" marL="18288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5pPr>
            <a:lvl6pPr indent="0" lvl="5" marL="22860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6pPr>
            <a:lvl7pPr indent="0" lvl="6" marL="27432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7pPr>
            <a:lvl8pPr indent="0" lvl="7" marL="32004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8pPr>
            <a:lvl9pPr indent="0" lvl="8" marL="36576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9pPr>
          </a:lstStyle>
          <a:p/>
        </p:txBody>
      </p:sp>
      <p:sp>
        <p:nvSpPr>
          <p:cNvPr id="128" name="Shape 128"/>
          <p:cNvSpPr txBox="1"/>
          <p:nvPr>
            <p:ph idx="2" type="body"/>
          </p:nvPr>
        </p:nvSpPr>
        <p:spPr>
          <a:xfrm>
            <a:off x="1295400" y="4470399"/>
            <a:ext cx="9609670" cy="1405467"/>
          </a:xfrm>
          <a:prstGeom prst="rect">
            <a:avLst/>
          </a:prstGeom>
          <a:noFill/>
          <a:ln>
            <a:noFill/>
          </a:ln>
        </p:spPr>
        <p:txBody>
          <a:bodyPr anchorCtr="0" anchor="t" bIns="91425" lIns="91425" rIns="91425" wrap="square" tIns="91425"/>
          <a:lstStyle>
            <a:lvl1pPr indent="0" lvl="0" marL="0" marR="0" rtl="0" algn="l">
              <a:spcBef>
                <a:spcPts val="360"/>
              </a:spcBef>
              <a:spcAft>
                <a:spcPts val="600"/>
              </a:spcAft>
              <a:buClr>
                <a:schemeClr val="accent1"/>
              </a:buClr>
              <a:buSzPts val="2070"/>
              <a:buFont typeface="Arial"/>
              <a:buNone/>
              <a:defRPr b="0" i="0" sz="1800" u="none" cap="none" strike="noStrike">
                <a:solidFill>
                  <a:schemeClr val="dk1"/>
                </a:solidFill>
                <a:latin typeface="Garamond"/>
                <a:ea typeface="Garamond"/>
                <a:cs typeface="Garamond"/>
                <a:sym typeface="Garamond"/>
              </a:defRPr>
            </a:lvl1pPr>
            <a:lvl2pPr indent="0" lvl="1" marL="457200" marR="0" rtl="0" algn="l">
              <a:spcBef>
                <a:spcPts val="360"/>
              </a:spcBef>
              <a:spcAft>
                <a:spcPts val="600"/>
              </a:spcAft>
              <a:buClr>
                <a:schemeClr val="accent1"/>
              </a:buClr>
              <a:buSzPts val="2070"/>
              <a:buFont typeface="Arial"/>
              <a:buNone/>
              <a:defRPr b="0" i="0" sz="1800" u="none" cap="none" strike="noStrike">
                <a:solidFill>
                  <a:srgbClr val="888888"/>
                </a:solidFill>
                <a:latin typeface="Garamond"/>
                <a:ea typeface="Garamond"/>
                <a:cs typeface="Garamond"/>
                <a:sym typeface="Garamond"/>
              </a:defRPr>
            </a:lvl2pPr>
            <a:lvl3pPr indent="0" lvl="2" marL="914400" marR="0" rtl="0" algn="l">
              <a:spcBef>
                <a:spcPts val="320"/>
              </a:spcBef>
              <a:spcAft>
                <a:spcPts val="600"/>
              </a:spcAft>
              <a:buClr>
                <a:schemeClr val="accent1"/>
              </a:buClr>
              <a:buSzPts val="1840"/>
              <a:buFont typeface="Arial"/>
              <a:buNone/>
              <a:defRPr b="0" i="0" sz="1600" u="none" cap="none" strike="noStrike">
                <a:solidFill>
                  <a:srgbClr val="888888"/>
                </a:solidFill>
                <a:latin typeface="Garamond"/>
                <a:ea typeface="Garamond"/>
                <a:cs typeface="Garamond"/>
                <a:sym typeface="Garamond"/>
              </a:defRPr>
            </a:lvl3pPr>
            <a:lvl4pPr indent="0" lvl="3" marL="13716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4pPr>
            <a:lvl5pPr indent="0" lvl="4" marL="18288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5pPr>
            <a:lvl6pPr indent="0" lvl="5" marL="22860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6pPr>
            <a:lvl7pPr indent="0" lvl="6" marL="27432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7pPr>
            <a:lvl8pPr indent="0" lvl="7" marL="32004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8pPr>
            <a:lvl9pPr indent="0" lvl="8" marL="36576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9pPr>
          </a:lstStyle>
          <a:p/>
        </p:txBody>
      </p:sp>
      <p:sp>
        <p:nvSpPr>
          <p:cNvPr id="129" name="Shape 129"/>
          <p:cNvSpPr txBox="1"/>
          <p:nvPr>
            <p:ph idx="10" type="dt"/>
          </p:nvPr>
        </p:nvSpPr>
        <p:spPr>
          <a:xfrm>
            <a:off x="8677501" y="5969000"/>
            <a:ext cx="1600200" cy="279400"/>
          </a:xfrm>
          <a:prstGeom prst="rect">
            <a:avLst/>
          </a:prstGeom>
          <a:noFill/>
          <a:ln>
            <a:noFill/>
          </a:ln>
        </p:spPr>
        <p:txBody>
          <a:bodyPr anchorCtr="0" anchor="ctr" bIns="91425" lIns="91425" rIns="91425" wrap="square" tIns="91425"/>
          <a:lstStyle>
            <a:lvl1pPr indent="0" lvl="0" marL="0" marR="0" rtl="0" algn="r">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130" name="Shape 130"/>
          <p:cNvSpPr txBox="1"/>
          <p:nvPr>
            <p:ph idx="11" type="ftr"/>
          </p:nvPr>
        </p:nvSpPr>
        <p:spPr>
          <a:xfrm>
            <a:off x="1295401" y="5969000"/>
            <a:ext cx="7305900" cy="279400"/>
          </a:xfrm>
          <a:prstGeom prst="rect">
            <a:avLst/>
          </a:prstGeom>
          <a:noFill/>
          <a:ln>
            <a:noFill/>
          </a:ln>
        </p:spPr>
        <p:txBody>
          <a:bodyPr anchorCtr="0" anchor="ctr" bIns="91425" lIns="91425" rIns="91425" wrap="square" tIns="91425"/>
          <a:lstStyle>
            <a:lvl1pPr indent="0" lvl="0" marL="0" marR="0" rtl="0" algn="l">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131" name="Shape 131"/>
          <p:cNvSpPr txBox="1"/>
          <p:nvPr>
            <p:ph idx="12" type="sldNum"/>
          </p:nvPr>
        </p:nvSpPr>
        <p:spPr>
          <a:xfrm>
            <a:off x="10353901" y="5969000"/>
            <a:ext cx="542697" cy="279400"/>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b="0" i="0" lang="en-US" sz="1000">
                <a:solidFill>
                  <a:schemeClr val="dk1"/>
                </a:solidFill>
                <a:latin typeface="Garamond"/>
                <a:ea typeface="Garamond"/>
                <a:cs typeface="Garamond"/>
                <a:sym typeface="Garamond"/>
              </a:rPr>
              <a:t>‹#›</a:t>
            </a:fld>
          </a:p>
        </p:txBody>
      </p:sp>
      <p:cxnSp>
        <p:nvCxnSpPr>
          <p:cNvPr id="132" name="Shape 132"/>
          <p:cNvCxnSpPr/>
          <p:nvPr/>
        </p:nvCxnSpPr>
        <p:spPr>
          <a:xfrm>
            <a:off x="1396169" y="3429000"/>
            <a:ext cx="9407298" cy="0"/>
          </a:xfrm>
          <a:prstGeom prst="straightConnector1">
            <a:avLst/>
          </a:prstGeom>
          <a:noFill/>
          <a:ln cap="flat" cmpd="sng" w="15875">
            <a:solidFill>
              <a:schemeClr val="accent1"/>
            </a:solidFill>
            <a:prstDash val="solid"/>
            <a:round/>
            <a:headEnd len="med" w="med" type="none"/>
            <a:tailEnd len="med" w="med"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标题和竖排文字">
    <p:spTree>
      <p:nvGrpSpPr>
        <p:cNvPr id="133" name="Shape 133"/>
        <p:cNvGrpSpPr/>
        <p:nvPr/>
      </p:nvGrpSpPr>
      <p:grpSpPr>
        <a:xfrm>
          <a:off x="0" y="0"/>
          <a:ext cx="0" cy="0"/>
          <a:chOff x="0" y="0"/>
          <a:chExt cx="0" cy="0"/>
        </a:xfrm>
      </p:grpSpPr>
      <p:sp>
        <p:nvSpPr>
          <p:cNvPr id="134" name="Shape 134"/>
          <p:cNvSpPr txBox="1"/>
          <p:nvPr>
            <p:ph type="title"/>
          </p:nvPr>
        </p:nvSpPr>
        <p:spPr>
          <a:xfrm>
            <a:off x="1295402" y="982132"/>
            <a:ext cx="9601196" cy="1303867"/>
          </a:xfrm>
          <a:prstGeom prst="rect">
            <a:avLst/>
          </a:prstGeom>
          <a:noFill/>
          <a:ln>
            <a:noFill/>
          </a:ln>
        </p:spPr>
        <p:txBody>
          <a:bodyPr anchorCtr="0" anchor="ctr" bIns="91425" lIns="91425" rIns="91425" wrap="square" tIns="91425"/>
          <a:lstStyle>
            <a:lvl1pPr indent="0" lvl="0" marL="0" marR="0" rtl="0" algn="ctr">
              <a:spcBef>
                <a:spcPts val="0"/>
              </a:spcBef>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indent="0" lvl="1" marL="0" marR="0" rtl="0" algn="l">
              <a:spcBef>
                <a:spcPts val="0"/>
              </a:spcBef>
              <a:buSzPts val="1400"/>
              <a:buNone/>
              <a:defRPr b="0" i="0" sz="1800" u="none" cap="none" strike="noStrike">
                <a:solidFill>
                  <a:schemeClr val="dk2"/>
                </a:solidFill>
              </a:defRPr>
            </a:lvl2pPr>
            <a:lvl3pPr indent="0" lvl="2" marL="0" marR="0" rtl="0" algn="l">
              <a:spcBef>
                <a:spcPts val="0"/>
              </a:spcBef>
              <a:buSzPts val="1400"/>
              <a:buNone/>
              <a:defRPr b="0" i="0" sz="1800" u="none" cap="none" strike="noStrike">
                <a:solidFill>
                  <a:schemeClr val="dk2"/>
                </a:solidFill>
              </a:defRPr>
            </a:lvl3pPr>
            <a:lvl4pPr indent="0" lvl="3" marL="0" marR="0" rtl="0" algn="l">
              <a:spcBef>
                <a:spcPts val="0"/>
              </a:spcBef>
              <a:buSzPts val="1400"/>
              <a:buNone/>
              <a:defRPr b="0" i="0" sz="1800" u="none" cap="none" strike="noStrike">
                <a:solidFill>
                  <a:schemeClr val="dk2"/>
                </a:solidFill>
              </a:defRPr>
            </a:lvl4pPr>
            <a:lvl5pPr indent="0" lvl="4" marL="0" marR="0" rtl="0" algn="l">
              <a:spcBef>
                <a:spcPts val="0"/>
              </a:spcBef>
              <a:buSzPts val="1400"/>
              <a:buNone/>
              <a:defRPr b="0" i="0" sz="1800" u="none" cap="none" strike="noStrike">
                <a:solidFill>
                  <a:schemeClr val="dk2"/>
                </a:solidFill>
              </a:defRPr>
            </a:lvl5pPr>
            <a:lvl6pPr indent="0" lvl="5" marL="0" marR="0" rtl="0" algn="l">
              <a:spcBef>
                <a:spcPts val="0"/>
              </a:spcBef>
              <a:buSzPts val="1400"/>
              <a:buNone/>
              <a:defRPr b="0" i="0" sz="1800" u="none" cap="none" strike="noStrike">
                <a:solidFill>
                  <a:schemeClr val="dk2"/>
                </a:solidFill>
              </a:defRPr>
            </a:lvl6pPr>
            <a:lvl7pPr indent="0" lvl="6" marL="0" marR="0" rtl="0" algn="l">
              <a:spcBef>
                <a:spcPts val="0"/>
              </a:spcBef>
              <a:buSzPts val="1400"/>
              <a:buNone/>
              <a:defRPr b="0" i="0" sz="1800" u="none" cap="none" strike="noStrike">
                <a:solidFill>
                  <a:schemeClr val="dk2"/>
                </a:solidFill>
              </a:defRPr>
            </a:lvl7pPr>
            <a:lvl8pPr indent="0" lvl="7" marL="0" marR="0" rtl="0" algn="l">
              <a:spcBef>
                <a:spcPts val="0"/>
              </a:spcBef>
              <a:buSzPts val="1400"/>
              <a:buNone/>
              <a:defRPr b="0" i="0" sz="1800" u="none" cap="none" strike="noStrike">
                <a:solidFill>
                  <a:schemeClr val="dk2"/>
                </a:solidFill>
              </a:defRPr>
            </a:lvl8pPr>
            <a:lvl9pPr indent="0" lvl="8" marL="0" marR="0" rtl="0" algn="l">
              <a:spcBef>
                <a:spcPts val="0"/>
              </a:spcBef>
              <a:buSzPts val="1400"/>
              <a:buNone/>
              <a:defRPr b="0" i="0" sz="1800" u="none" cap="none" strike="noStrike">
                <a:solidFill>
                  <a:schemeClr val="dk2"/>
                </a:solidFill>
              </a:defRPr>
            </a:lvl9pPr>
          </a:lstStyle>
          <a:p/>
        </p:txBody>
      </p:sp>
      <p:sp>
        <p:nvSpPr>
          <p:cNvPr id="135" name="Shape 135"/>
          <p:cNvSpPr txBox="1"/>
          <p:nvPr>
            <p:ph idx="1" type="body"/>
          </p:nvPr>
        </p:nvSpPr>
        <p:spPr>
          <a:xfrm rot="5400000">
            <a:off x="4436531" y="-584198"/>
            <a:ext cx="3318936" cy="9601196"/>
          </a:xfrm>
          <a:prstGeom prst="rect">
            <a:avLst/>
          </a:prstGeom>
          <a:noFill/>
          <a:ln>
            <a:noFill/>
          </a:ln>
        </p:spPr>
        <p:txBody>
          <a:bodyPr anchorCtr="0" anchor="t" bIns="91425" lIns="91425" rIns="91425" wrap="square" tIns="91425"/>
          <a:lstStyle>
            <a:lvl1pPr indent="-110490" lvl="0" marL="285750" marR="0" rtl="0" algn="l">
              <a:spcBef>
                <a:spcPts val="480"/>
              </a:spcBef>
              <a:spcAft>
                <a:spcPts val="600"/>
              </a:spcAft>
              <a:buClr>
                <a:schemeClr val="accent1"/>
              </a:buClr>
              <a:buSzPts val="2760"/>
              <a:buFont typeface="Arial"/>
              <a:buChar char="•"/>
              <a:defRPr b="0" i="0" sz="2400" u="none" cap="none" strike="noStrike">
                <a:solidFill>
                  <a:srgbClr val="262626"/>
                </a:solidFill>
                <a:latin typeface="Garamond"/>
                <a:ea typeface="Garamond"/>
                <a:cs typeface="Garamond"/>
                <a:sym typeface="Garamond"/>
              </a:defRPr>
            </a:lvl1pPr>
            <a:lvl2pPr indent="-139700" lvl="1" marL="742950" marR="0" rtl="0" algn="l">
              <a:spcBef>
                <a:spcPts val="400"/>
              </a:spcBef>
              <a:spcAft>
                <a:spcPts val="600"/>
              </a:spcAft>
              <a:buClr>
                <a:schemeClr val="accent1"/>
              </a:buClr>
              <a:buSzPts val="2300"/>
              <a:buFont typeface="Arial"/>
              <a:buChar char="•"/>
              <a:defRPr b="0" i="0" sz="2000" u="none" cap="none" strike="noStrike">
                <a:solidFill>
                  <a:srgbClr val="262626"/>
                </a:solidFill>
                <a:latin typeface="Garamond"/>
                <a:ea typeface="Garamond"/>
                <a:cs typeface="Garamond"/>
                <a:sym typeface="Garamond"/>
              </a:defRPr>
            </a:lvl2pPr>
            <a:lvl3pPr indent="-154305" lvl="2" marL="1200150" marR="0" rtl="0" algn="l">
              <a:spcBef>
                <a:spcPts val="360"/>
              </a:spcBef>
              <a:spcAft>
                <a:spcPts val="600"/>
              </a:spcAft>
              <a:buClr>
                <a:schemeClr val="accent1"/>
              </a:buClr>
              <a:buSzPts val="2070"/>
              <a:buFont typeface="Arial"/>
              <a:buChar char="•"/>
              <a:defRPr b="0" i="0" sz="1800" u="none" cap="none" strike="noStrike">
                <a:solidFill>
                  <a:srgbClr val="262626"/>
                </a:solidFill>
                <a:latin typeface="Garamond"/>
                <a:ea typeface="Garamond"/>
                <a:cs typeface="Garamond"/>
                <a:sym typeface="Garamond"/>
              </a:defRPr>
            </a:lvl3pPr>
            <a:lvl4pPr indent="-54610" lvl="3" marL="1543050" marR="0" rtl="0" algn="l">
              <a:spcBef>
                <a:spcPts val="320"/>
              </a:spcBef>
              <a:spcAft>
                <a:spcPts val="600"/>
              </a:spcAft>
              <a:buClr>
                <a:schemeClr val="accent1"/>
              </a:buClr>
              <a:buSzPts val="1840"/>
              <a:buFont typeface="Arial"/>
              <a:buChar char="•"/>
              <a:defRPr b="0" i="0" sz="1600" u="none" cap="none" strike="noStrike">
                <a:solidFill>
                  <a:srgbClr val="262626"/>
                </a:solidFill>
                <a:latin typeface="Garamond"/>
                <a:ea typeface="Garamond"/>
                <a:cs typeface="Garamond"/>
                <a:sym typeface="Garamond"/>
              </a:defRPr>
            </a:lvl4pPr>
            <a:lvl5pPr indent="-69214" lvl="4" marL="200025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5pPr>
            <a:lvl6pPr indent="-126364" lvl="5" marL="25146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6pPr>
            <a:lvl7pPr indent="-126364" lvl="6" marL="29718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7pPr>
            <a:lvl8pPr indent="-126365" lvl="7" marL="34290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8pPr>
            <a:lvl9pPr indent="-126365" lvl="8" marL="38862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9pPr>
          </a:lstStyle>
          <a:p/>
        </p:txBody>
      </p:sp>
      <p:sp>
        <p:nvSpPr>
          <p:cNvPr id="136" name="Shape 136"/>
          <p:cNvSpPr txBox="1"/>
          <p:nvPr>
            <p:ph idx="10" type="dt"/>
          </p:nvPr>
        </p:nvSpPr>
        <p:spPr>
          <a:xfrm>
            <a:off x="8677501" y="5969000"/>
            <a:ext cx="1600200" cy="279400"/>
          </a:xfrm>
          <a:prstGeom prst="rect">
            <a:avLst/>
          </a:prstGeom>
          <a:noFill/>
          <a:ln>
            <a:noFill/>
          </a:ln>
        </p:spPr>
        <p:txBody>
          <a:bodyPr anchorCtr="0" anchor="ctr" bIns="91425" lIns="91425" rIns="91425" wrap="square" tIns="91425"/>
          <a:lstStyle>
            <a:lvl1pPr indent="0" lvl="0" marL="0" marR="0" rtl="0" algn="r">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137" name="Shape 137"/>
          <p:cNvSpPr txBox="1"/>
          <p:nvPr>
            <p:ph idx="11" type="ftr"/>
          </p:nvPr>
        </p:nvSpPr>
        <p:spPr>
          <a:xfrm>
            <a:off x="1295401" y="5969000"/>
            <a:ext cx="7305900" cy="279400"/>
          </a:xfrm>
          <a:prstGeom prst="rect">
            <a:avLst/>
          </a:prstGeom>
          <a:noFill/>
          <a:ln>
            <a:noFill/>
          </a:ln>
        </p:spPr>
        <p:txBody>
          <a:bodyPr anchorCtr="0" anchor="ctr" bIns="91425" lIns="91425" rIns="91425" wrap="square" tIns="91425"/>
          <a:lstStyle>
            <a:lvl1pPr indent="0" lvl="0" marL="0" marR="0" rtl="0" algn="l">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138" name="Shape 138"/>
          <p:cNvSpPr txBox="1"/>
          <p:nvPr>
            <p:ph idx="12" type="sldNum"/>
          </p:nvPr>
        </p:nvSpPr>
        <p:spPr>
          <a:xfrm>
            <a:off x="10353901" y="5969000"/>
            <a:ext cx="542697" cy="279400"/>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b="0" i="0" lang="en-US" sz="1000">
                <a:solidFill>
                  <a:schemeClr val="dk1"/>
                </a:solidFill>
                <a:latin typeface="Garamond"/>
                <a:ea typeface="Garamond"/>
                <a:cs typeface="Garamond"/>
                <a:sym typeface="Garamond"/>
              </a:rPr>
              <a:t>‹#›</a:t>
            </a:fld>
          </a:p>
        </p:txBody>
      </p:sp>
      <p:cxnSp>
        <p:nvCxnSpPr>
          <p:cNvPr id="139" name="Shape 139"/>
          <p:cNvCxnSpPr/>
          <p:nvPr/>
        </p:nvCxnSpPr>
        <p:spPr>
          <a:xfrm>
            <a:off x="1396169" y="2421466"/>
            <a:ext cx="9407298" cy="0"/>
          </a:xfrm>
          <a:prstGeom prst="straightConnector1">
            <a:avLst/>
          </a:prstGeom>
          <a:noFill/>
          <a:ln cap="flat" cmpd="sng" w="15875">
            <a:solidFill>
              <a:schemeClr val="accent1"/>
            </a:solidFill>
            <a:prstDash val="solid"/>
            <a:round/>
            <a:headEnd len="med" w="med" type="none"/>
            <a:tailEnd len="med" w="med"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竖排标题与文本">
    <p:spTree>
      <p:nvGrpSpPr>
        <p:cNvPr id="140" name="Shape 140"/>
        <p:cNvGrpSpPr/>
        <p:nvPr/>
      </p:nvGrpSpPr>
      <p:grpSpPr>
        <a:xfrm>
          <a:off x="0" y="0"/>
          <a:ext cx="0" cy="0"/>
          <a:chOff x="0" y="0"/>
          <a:chExt cx="0" cy="0"/>
        </a:xfrm>
      </p:grpSpPr>
      <p:sp>
        <p:nvSpPr>
          <p:cNvPr id="141" name="Shape 141"/>
          <p:cNvSpPr txBox="1"/>
          <p:nvPr>
            <p:ph type="title"/>
          </p:nvPr>
        </p:nvSpPr>
        <p:spPr>
          <a:xfrm rot="5400000">
            <a:off x="7497936" y="2483551"/>
            <a:ext cx="4893735" cy="1890895"/>
          </a:xfrm>
          <a:prstGeom prst="rect">
            <a:avLst/>
          </a:prstGeom>
          <a:noFill/>
          <a:ln>
            <a:noFill/>
          </a:ln>
        </p:spPr>
        <p:txBody>
          <a:bodyPr anchorCtr="0" anchor="ctr" bIns="91425" lIns="91425" rIns="91425" wrap="square" tIns="91425"/>
          <a:lstStyle>
            <a:lvl1pPr indent="0" lvl="0" marL="0" marR="0" rtl="0" algn="ctr">
              <a:spcBef>
                <a:spcPts val="0"/>
              </a:spcBef>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indent="0" lvl="1" marL="0" marR="0" rtl="0" algn="l">
              <a:spcBef>
                <a:spcPts val="0"/>
              </a:spcBef>
              <a:buSzPts val="1400"/>
              <a:buNone/>
              <a:defRPr b="0" i="0" sz="1800" u="none" cap="none" strike="noStrike">
                <a:solidFill>
                  <a:schemeClr val="dk2"/>
                </a:solidFill>
              </a:defRPr>
            </a:lvl2pPr>
            <a:lvl3pPr indent="0" lvl="2" marL="0" marR="0" rtl="0" algn="l">
              <a:spcBef>
                <a:spcPts val="0"/>
              </a:spcBef>
              <a:buSzPts val="1400"/>
              <a:buNone/>
              <a:defRPr b="0" i="0" sz="1800" u="none" cap="none" strike="noStrike">
                <a:solidFill>
                  <a:schemeClr val="dk2"/>
                </a:solidFill>
              </a:defRPr>
            </a:lvl3pPr>
            <a:lvl4pPr indent="0" lvl="3" marL="0" marR="0" rtl="0" algn="l">
              <a:spcBef>
                <a:spcPts val="0"/>
              </a:spcBef>
              <a:buSzPts val="1400"/>
              <a:buNone/>
              <a:defRPr b="0" i="0" sz="1800" u="none" cap="none" strike="noStrike">
                <a:solidFill>
                  <a:schemeClr val="dk2"/>
                </a:solidFill>
              </a:defRPr>
            </a:lvl4pPr>
            <a:lvl5pPr indent="0" lvl="4" marL="0" marR="0" rtl="0" algn="l">
              <a:spcBef>
                <a:spcPts val="0"/>
              </a:spcBef>
              <a:buSzPts val="1400"/>
              <a:buNone/>
              <a:defRPr b="0" i="0" sz="1800" u="none" cap="none" strike="noStrike">
                <a:solidFill>
                  <a:schemeClr val="dk2"/>
                </a:solidFill>
              </a:defRPr>
            </a:lvl5pPr>
            <a:lvl6pPr indent="0" lvl="5" marL="0" marR="0" rtl="0" algn="l">
              <a:spcBef>
                <a:spcPts val="0"/>
              </a:spcBef>
              <a:buSzPts val="1400"/>
              <a:buNone/>
              <a:defRPr b="0" i="0" sz="1800" u="none" cap="none" strike="noStrike">
                <a:solidFill>
                  <a:schemeClr val="dk2"/>
                </a:solidFill>
              </a:defRPr>
            </a:lvl6pPr>
            <a:lvl7pPr indent="0" lvl="6" marL="0" marR="0" rtl="0" algn="l">
              <a:spcBef>
                <a:spcPts val="0"/>
              </a:spcBef>
              <a:buSzPts val="1400"/>
              <a:buNone/>
              <a:defRPr b="0" i="0" sz="1800" u="none" cap="none" strike="noStrike">
                <a:solidFill>
                  <a:schemeClr val="dk2"/>
                </a:solidFill>
              </a:defRPr>
            </a:lvl7pPr>
            <a:lvl8pPr indent="0" lvl="7" marL="0" marR="0" rtl="0" algn="l">
              <a:spcBef>
                <a:spcPts val="0"/>
              </a:spcBef>
              <a:buSzPts val="1400"/>
              <a:buNone/>
              <a:defRPr b="0" i="0" sz="1800" u="none" cap="none" strike="noStrike">
                <a:solidFill>
                  <a:schemeClr val="dk2"/>
                </a:solidFill>
              </a:defRPr>
            </a:lvl8pPr>
            <a:lvl9pPr indent="0" lvl="8" marL="0" marR="0" rtl="0" algn="l">
              <a:spcBef>
                <a:spcPts val="0"/>
              </a:spcBef>
              <a:buSzPts val="1400"/>
              <a:buNone/>
              <a:defRPr b="0" i="0" sz="1800" u="none" cap="none" strike="noStrike">
                <a:solidFill>
                  <a:schemeClr val="dk2"/>
                </a:solidFill>
              </a:defRPr>
            </a:lvl9pPr>
          </a:lstStyle>
          <a:p/>
        </p:txBody>
      </p:sp>
      <p:sp>
        <p:nvSpPr>
          <p:cNvPr id="142" name="Shape 142"/>
          <p:cNvSpPr txBox="1"/>
          <p:nvPr>
            <p:ph idx="1" type="body"/>
          </p:nvPr>
        </p:nvSpPr>
        <p:spPr>
          <a:xfrm rot="5400000">
            <a:off x="2565043" y="-287513"/>
            <a:ext cx="4893734" cy="7433025"/>
          </a:xfrm>
          <a:prstGeom prst="rect">
            <a:avLst/>
          </a:prstGeom>
          <a:noFill/>
          <a:ln>
            <a:noFill/>
          </a:ln>
        </p:spPr>
        <p:txBody>
          <a:bodyPr anchorCtr="0" anchor="t" bIns="91425" lIns="91425" rIns="91425" wrap="square" tIns="91425"/>
          <a:lstStyle>
            <a:lvl1pPr indent="-110490" lvl="0" marL="285750" marR="0" rtl="0" algn="l">
              <a:spcBef>
                <a:spcPts val="480"/>
              </a:spcBef>
              <a:spcAft>
                <a:spcPts val="600"/>
              </a:spcAft>
              <a:buClr>
                <a:schemeClr val="accent1"/>
              </a:buClr>
              <a:buSzPts val="2760"/>
              <a:buFont typeface="Arial"/>
              <a:buChar char="•"/>
              <a:defRPr b="0" i="0" sz="2400" u="none" cap="none" strike="noStrike">
                <a:solidFill>
                  <a:srgbClr val="262626"/>
                </a:solidFill>
                <a:latin typeface="Garamond"/>
                <a:ea typeface="Garamond"/>
                <a:cs typeface="Garamond"/>
                <a:sym typeface="Garamond"/>
              </a:defRPr>
            </a:lvl1pPr>
            <a:lvl2pPr indent="-139700" lvl="1" marL="742950" marR="0" rtl="0" algn="l">
              <a:spcBef>
                <a:spcPts val="400"/>
              </a:spcBef>
              <a:spcAft>
                <a:spcPts val="600"/>
              </a:spcAft>
              <a:buClr>
                <a:schemeClr val="accent1"/>
              </a:buClr>
              <a:buSzPts val="2300"/>
              <a:buFont typeface="Arial"/>
              <a:buChar char="•"/>
              <a:defRPr b="0" i="0" sz="2000" u="none" cap="none" strike="noStrike">
                <a:solidFill>
                  <a:srgbClr val="262626"/>
                </a:solidFill>
                <a:latin typeface="Garamond"/>
                <a:ea typeface="Garamond"/>
                <a:cs typeface="Garamond"/>
                <a:sym typeface="Garamond"/>
              </a:defRPr>
            </a:lvl2pPr>
            <a:lvl3pPr indent="-154305" lvl="2" marL="1200150" marR="0" rtl="0" algn="l">
              <a:spcBef>
                <a:spcPts val="360"/>
              </a:spcBef>
              <a:spcAft>
                <a:spcPts val="600"/>
              </a:spcAft>
              <a:buClr>
                <a:schemeClr val="accent1"/>
              </a:buClr>
              <a:buSzPts val="2070"/>
              <a:buFont typeface="Arial"/>
              <a:buChar char="•"/>
              <a:defRPr b="0" i="0" sz="1800" u="none" cap="none" strike="noStrike">
                <a:solidFill>
                  <a:srgbClr val="262626"/>
                </a:solidFill>
                <a:latin typeface="Garamond"/>
                <a:ea typeface="Garamond"/>
                <a:cs typeface="Garamond"/>
                <a:sym typeface="Garamond"/>
              </a:defRPr>
            </a:lvl3pPr>
            <a:lvl4pPr indent="-54610" lvl="3" marL="1543050" marR="0" rtl="0" algn="l">
              <a:spcBef>
                <a:spcPts val="320"/>
              </a:spcBef>
              <a:spcAft>
                <a:spcPts val="600"/>
              </a:spcAft>
              <a:buClr>
                <a:schemeClr val="accent1"/>
              </a:buClr>
              <a:buSzPts val="1840"/>
              <a:buFont typeface="Arial"/>
              <a:buChar char="•"/>
              <a:defRPr b="0" i="0" sz="1600" u="none" cap="none" strike="noStrike">
                <a:solidFill>
                  <a:srgbClr val="262626"/>
                </a:solidFill>
                <a:latin typeface="Garamond"/>
                <a:ea typeface="Garamond"/>
                <a:cs typeface="Garamond"/>
                <a:sym typeface="Garamond"/>
              </a:defRPr>
            </a:lvl4pPr>
            <a:lvl5pPr indent="-69214" lvl="4" marL="200025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5pPr>
            <a:lvl6pPr indent="-126364" lvl="5" marL="25146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6pPr>
            <a:lvl7pPr indent="-126364" lvl="6" marL="29718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7pPr>
            <a:lvl8pPr indent="-126365" lvl="7" marL="34290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8pPr>
            <a:lvl9pPr indent="-126365" lvl="8" marL="38862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9pPr>
          </a:lstStyle>
          <a:p/>
        </p:txBody>
      </p:sp>
      <p:sp>
        <p:nvSpPr>
          <p:cNvPr id="143" name="Shape 143"/>
          <p:cNvSpPr txBox="1"/>
          <p:nvPr>
            <p:ph idx="10" type="dt"/>
          </p:nvPr>
        </p:nvSpPr>
        <p:spPr>
          <a:xfrm>
            <a:off x="8677501" y="5969000"/>
            <a:ext cx="1600200" cy="279400"/>
          </a:xfrm>
          <a:prstGeom prst="rect">
            <a:avLst/>
          </a:prstGeom>
          <a:noFill/>
          <a:ln>
            <a:noFill/>
          </a:ln>
        </p:spPr>
        <p:txBody>
          <a:bodyPr anchorCtr="0" anchor="ctr" bIns="91425" lIns="91425" rIns="91425" wrap="square" tIns="91425"/>
          <a:lstStyle>
            <a:lvl1pPr indent="0" lvl="0" marL="0" marR="0" rtl="0" algn="r">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144" name="Shape 144"/>
          <p:cNvSpPr txBox="1"/>
          <p:nvPr>
            <p:ph idx="11" type="ftr"/>
          </p:nvPr>
        </p:nvSpPr>
        <p:spPr>
          <a:xfrm>
            <a:off x="1295401" y="5969000"/>
            <a:ext cx="7305900" cy="279400"/>
          </a:xfrm>
          <a:prstGeom prst="rect">
            <a:avLst/>
          </a:prstGeom>
          <a:noFill/>
          <a:ln>
            <a:noFill/>
          </a:ln>
        </p:spPr>
        <p:txBody>
          <a:bodyPr anchorCtr="0" anchor="ctr" bIns="91425" lIns="91425" rIns="91425" wrap="square" tIns="91425"/>
          <a:lstStyle>
            <a:lvl1pPr indent="0" lvl="0" marL="0" marR="0" rtl="0" algn="l">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145" name="Shape 145"/>
          <p:cNvSpPr txBox="1"/>
          <p:nvPr>
            <p:ph idx="12" type="sldNum"/>
          </p:nvPr>
        </p:nvSpPr>
        <p:spPr>
          <a:xfrm>
            <a:off x="10353901" y="5969000"/>
            <a:ext cx="542697" cy="279400"/>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b="0" i="0" lang="en-US" sz="1000">
                <a:solidFill>
                  <a:schemeClr val="dk1"/>
                </a:solidFill>
                <a:latin typeface="Garamond"/>
                <a:ea typeface="Garamond"/>
                <a:cs typeface="Garamond"/>
                <a:sym typeface="Garamond"/>
              </a:rPr>
              <a:t>‹#›</a:t>
            </a:fld>
          </a:p>
        </p:txBody>
      </p:sp>
      <p:cxnSp>
        <p:nvCxnSpPr>
          <p:cNvPr id="146" name="Shape 146"/>
          <p:cNvCxnSpPr/>
          <p:nvPr/>
        </p:nvCxnSpPr>
        <p:spPr>
          <a:xfrm>
            <a:off x="8863890" y="990600"/>
            <a:ext cx="0" cy="4876800"/>
          </a:xfrm>
          <a:prstGeom prst="straightConnector1">
            <a:avLst/>
          </a:prstGeom>
          <a:noFill/>
          <a:ln cap="flat" cmpd="sng" w="15875">
            <a:solidFill>
              <a:schemeClr val="accent1"/>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标题和内容">
    <p:spTree>
      <p:nvGrpSpPr>
        <p:cNvPr id="28" name="Shape 28"/>
        <p:cNvGrpSpPr/>
        <p:nvPr/>
      </p:nvGrpSpPr>
      <p:grpSpPr>
        <a:xfrm>
          <a:off x="0" y="0"/>
          <a:ext cx="0" cy="0"/>
          <a:chOff x="0" y="0"/>
          <a:chExt cx="0" cy="0"/>
        </a:xfrm>
      </p:grpSpPr>
      <p:cxnSp>
        <p:nvCxnSpPr>
          <p:cNvPr id="29" name="Shape 29"/>
          <p:cNvCxnSpPr/>
          <p:nvPr/>
        </p:nvCxnSpPr>
        <p:spPr>
          <a:xfrm>
            <a:off x="1396169" y="2421466"/>
            <a:ext cx="9407298" cy="0"/>
          </a:xfrm>
          <a:prstGeom prst="straightConnector1">
            <a:avLst/>
          </a:prstGeom>
          <a:noFill/>
          <a:ln cap="flat" cmpd="sng" w="15875">
            <a:solidFill>
              <a:schemeClr val="accent1"/>
            </a:solidFill>
            <a:prstDash val="solid"/>
            <a:round/>
            <a:headEnd len="med" w="med" type="none"/>
            <a:tailEnd len="med" w="med" type="none"/>
          </a:ln>
        </p:spPr>
      </p:cxnSp>
      <p:sp>
        <p:nvSpPr>
          <p:cNvPr id="30" name="Shape 30"/>
          <p:cNvSpPr txBox="1"/>
          <p:nvPr>
            <p:ph type="title"/>
          </p:nvPr>
        </p:nvSpPr>
        <p:spPr>
          <a:xfrm>
            <a:off x="1295402" y="982132"/>
            <a:ext cx="9601196" cy="1303867"/>
          </a:xfrm>
          <a:prstGeom prst="rect">
            <a:avLst/>
          </a:prstGeom>
          <a:noFill/>
          <a:ln>
            <a:noFill/>
          </a:ln>
        </p:spPr>
        <p:txBody>
          <a:bodyPr anchorCtr="0" anchor="ctr" bIns="91425" lIns="91425" rIns="91425" wrap="square" tIns="91425"/>
          <a:lstStyle>
            <a:lvl1pPr indent="0" lvl="0" marL="0" marR="0" rtl="0" algn="ctr">
              <a:spcBef>
                <a:spcPts val="0"/>
              </a:spcBef>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indent="0" lvl="1" marL="0" marR="0" rtl="0" algn="l">
              <a:spcBef>
                <a:spcPts val="0"/>
              </a:spcBef>
              <a:buSzPts val="1400"/>
              <a:buNone/>
              <a:defRPr b="0" i="0" sz="1800" u="none" cap="none" strike="noStrike">
                <a:solidFill>
                  <a:schemeClr val="dk2"/>
                </a:solidFill>
              </a:defRPr>
            </a:lvl2pPr>
            <a:lvl3pPr indent="0" lvl="2" marL="0" marR="0" rtl="0" algn="l">
              <a:spcBef>
                <a:spcPts val="0"/>
              </a:spcBef>
              <a:buSzPts val="1400"/>
              <a:buNone/>
              <a:defRPr b="0" i="0" sz="1800" u="none" cap="none" strike="noStrike">
                <a:solidFill>
                  <a:schemeClr val="dk2"/>
                </a:solidFill>
              </a:defRPr>
            </a:lvl3pPr>
            <a:lvl4pPr indent="0" lvl="3" marL="0" marR="0" rtl="0" algn="l">
              <a:spcBef>
                <a:spcPts val="0"/>
              </a:spcBef>
              <a:buSzPts val="1400"/>
              <a:buNone/>
              <a:defRPr b="0" i="0" sz="1800" u="none" cap="none" strike="noStrike">
                <a:solidFill>
                  <a:schemeClr val="dk2"/>
                </a:solidFill>
              </a:defRPr>
            </a:lvl4pPr>
            <a:lvl5pPr indent="0" lvl="4" marL="0" marR="0" rtl="0" algn="l">
              <a:spcBef>
                <a:spcPts val="0"/>
              </a:spcBef>
              <a:buSzPts val="1400"/>
              <a:buNone/>
              <a:defRPr b="0" i="0" sz="1800" u="none" cap="none" strike="noStrike">
                <a:solidFill>
                  <a:schemeClr val="dk2"/>
                </a:solidFill>
              </a:defRPr>
            </a:lvl5pPr>
            <a:lvl6pPr indent="0" lvl="5" marL="0" marR="0" rtl="0" algn="l">
              <a:spcBef>
                <a:spcPts val="0"/>
              </a:spcBef>
              <a:buSzPts val="1400"/>
              <a:buNone/>
              <a:defRPr b="0" i="0" sz="1800" u="none" cap="none" strike="noStrike">
                <a:solidFill>
                  <a:schemeClr val="dk2"/>
                </a:solidFill>
              </a:defRPr>
            </a:lvl6pPr>
            <a:lvl7pPr indent="0" lvl="6" marL="0" marR="0" rtl="0" algn="l">
              <a:spcBef>
                <a:spcPts val="0"/>
              </a:spcBef>
              <a:buSzPts val="1400"/>
              <a:buNone/>
              <a:defRPr b="0" i="0" sz="1800" u="none" cap="none" strike="noStrike">
                <a:solidFill>
                  <a:schemeClr val="dk2"/>
                </a:solidFill>
              </a:defRPr>
            </a:lvl7pPr>
            <a:lvl8pPr indent="0" lvl="7" marL="0" marR="0" rtl="0" algn="l">
              <a:spcBef>
                <a:spcPts val="0"/>
              </a:spcBef>
              <a:buSzPts val="1400"/>
              <a:buNone/>
              <a:defRPr b="0" i="0" sz="1800" u="none" cap="none" strike="noStrike">
                <a:solidFill>
                  <a:schemeClr val="dk2"/>
                </a:solidFill>
              </a:defRPr>
            </a:lvl8pPr>
            <a:lvl9pPr indent="0" lvl="8" marL="0" marR="0" rtl="0" algn="l">
              <a:spcBef>
                <a:spcPts val="0"/>
              </a:spcBef>
              <a:buSzPts val="1400"/>
              <a:buNone/>
              <a:defRPr b="0" i="0" sz="1800" u="none" cap="none" strike="noStrike">
                <a:solidFill>
                  <a:schemeClr val="dk2"/>
                </a:solidFill>
              </a:defRPr>
            </a:lvl9pPr>
          </a:lstStyle>
          <a:p/>
        </p:txBody>
      </p:sp>
      <p:sp>
        <p:nvSpPr>
          <p:cNvPr id="31" name="Shape 31"/>
          <p:cNvSpPr txBox="1"/>
          <p:nvPr>
            <p:ph idx="1" type="body"/>
          </p:nvPr>
        </p:nvSpPr>
        <p:spPr>
          <a:xfrm>
            <a:off x="1295401" y="2556932"/>
            <a:ext cx="9601196" cy="3318936"/>
          </a:xfrm>
          <a:prstGeom prst="rect">
            <a:avLst/>
          </a:prstGeom>
          <a:noFill/>
          <a:ln>
            <a:noFill/>
          </a:ln>
        </p:spPr>
        <p:txBody>
          <a:bodyPr anchorCtr="0" anchor="t" bIns="91425" lIns="91425" rIns="91425" wrap="square" tIns="91425"/>
          <a:lstStyle>
            <a:lvl1pPr indent="-110490" lvl="0" marL="285750" marR="0" rtl="0" algn="l">
              <a:spcBef>
                <a:spcPts val="480"/>
              </a:spcBef>
              <a:spcAft>
                <a:spcPts val="600"/>
              </a:spcAft>
              <a:buClr>
                <a:schemeClr val="accent1"/>
              </a:buClr>
              <a:buSzPts val="2760"/>
              <a:buFont typeface="Arial"/>
              <a:buChar char="•"/>
              <a:defRPr b="0" i="0" sz="2400" u="none" cap="none" strike="noStrike">
                <a:solidFill>
                  <a:srgbClr val="262626"/>
                </a:solidFill>
                <a:latin typeface="Garamond"/>
                <a:ea typeface="Garamond"/>
                <a:cs typeface="Garamond"/>
                <a:sym typeface="Garamond"/>
              </a:defRPr>
            </a:lvl1pPr>
            <a:lvl2pPr indent="-139700" lvl="1" marL="742950" marR="0" rtl="0" algn="l">
              <a:spcBef>
                <a:spcPts val="400"/>
              </a:spcBef>
              <a:spcAft>
                <a:spcPts val="600"/>
              </a:spcAft>
              <a:buClr>
                <a:schemeClr val="accent1"/>
              </a:buClr>
              <a:buSzPts val="2300"/>
              <a:buFont typeface="Arial"/>
              <a:buChar char="•"/>
              <a:defRPr b="0" i="0" sz="2000" u="none" cap="none" strike="noStrike">
                <a:solidFill>
                  <a:srgbClr val="262626"/>
                </a:solidFill>
                <a:latin typeface="Garamond"/>
                <a:ea typeface="Garamond"/>
                <a:cs typeface="Garamond"/>
                <a:sym typeface="Garamond"/>
              </a:defRPr>
            </a:lvl2pPr>
            <a:lvl3pPr indent="-154305" lvl="2" marL="1200150" marR="0" rtl="0" algn="l">
              <a:spcBef>
                <a:spcPts val="360"/>
              </a:spcBef>
              <a:spcAft>
                <a:spcPts val="600"/>
              </a:spcAft>
              <a:buClr>
                <a:schemeClr val="accent1"/>
              </a:buClr>
              <a:buSzPts val="2070"/>
              <a:buFont typeface="Arial"/>
              <a:buChar char="•"/>
              <a:defRPr b="0" i="0" sz="1800" u="none" cap="none" strike="noStrike">
                <a:solidFill>
                  <a:srgbClr val="262626"/>
                </a:solidFill>
                <a:latin typeface="Garamond"/>
                <a:ea typeface="Garamond"/>
                <a:cs typeface="Garamond"/>
                <a:sym typeface="Garamond"/>
              </a:defRPr>
            </a:lvl3pPr>
            <a:lvl4pPr indent="-54610" lvl="3" marL="1543050" marR="0" rtl="0" algn="l">
              <a:spcBef>
                <a:spcPts val="320"/>
              </a:spcBef>
              <a:spcAft>
                <a:spcPts val="600"/>
              </a:spcAft>
              <a:buClr>
                <a:schemeClr val="accent1"/>
              </a:buClr>
              <a:buSzPts val="1840"/>
              <a:buFont typeface="Arial"/>
              <a:buChar char="•"/>
              <a:defRPr b="0" i="0" sz="1600" u="none" cap="none" strike="noStrike">
                <a:solidFill>
                  <a:srgbClr val="262626"/>
                </a:solidFill>
                <a:latin typeface="Garamond"/>
                <a:ea typeface="Garamond"/>
                <a:cs typeface="Garamond"/>
                <a:sym typeface="Garamond"/>
              </a:defRPr>
            </a:lvl4pPr>
            <a:lvl5pPr indent="-69214" lvl="4" marL="200025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5pPr>
            <a:lvl6pPr indent="-126364" lvl="5" marL="25146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6pPr>
            <a:lvl7pPr indent="-126364" lvl="6" marL="29718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7pPr>
            <a:lvl8pPr indent="-126365" lvl="7" marL="34290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8pPr>
            <a:lvl9pPr indent="-126365" lvl="8" marL="38862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9pPr>
          </a:lstStyle>
          <a:p/>
        </p:txBody>
      </p:sp>
      <p:sp>
        <p:nvSpPr>
          <p:cNvPr id="32" name="Shape 32"/>
          <p:cNvSpPr txBox="1"/>
          <p:nvPr>
            <p:ph idx="10" type="dt"/>
          </p:nvPr>
        </p:nvSpPr>
        <p:spPr>
          <a:xfrm>
            <a:off x="8677501" y="5969000"/>
            <a:ext cx="1600200" cy="279400"/>
          </a:xfrm>
          <a:prstGeom prst="rect">
            <a:avLst/>
          </a:prstGeom>
          <a:noFill/>
          <a:ln>
            <a:noFill/>
          </a:ln>
        </p:spPr>
        <p:txBody>
          <a:bodyPr anchorCtr="0" anchor="ctr" bIns="91425" lIns="91425" rIns="91425" wrap="square" tIns="91425"/>
          <a:lstStyle>
            <a:lvl1pPr indent="0" lvl="0" marL="0" marR="0" rtl="0" algn="r">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33" name="Shape 33"/>
          <p:cNvSpPr txBox="1"/>
          <p:nvPr>
            <p:ph idx="11" type="ftr"/>
          </p:nvPr>
        </p:nvSpPr>
        <p:spPr>
          <a:xfrm>
            <a:off x="1295401" y="5969000"/>
            <a:ext cx="7305900" cy="279400"/>
          </a:xfrm>
          <a:prstGeom prst="rect">
            <a:avLst/>
          </a:prstGeom>
          <a:noFill/>
          <a:ln>
            <a:noFill/>
          </a:ln>
        </p:spPr>
        <p:txBody>
          <a:bodyPr anchorCtr="0" anchor="ctr" bIns="91425" lIns="91425" rIns="91425" wrap="square" tIns="91425"/>
          <a:lstStyle>
            <a:lvl1pPr indent="0" lvl="0" marL="0" marR="0" rtl="0" algn="l">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34" name="Shape 34"/>
          <p:cNvSpPr txBox="1"/>
          <p:nvPr>
            <p:ph idx="12" type="sldNum"/>
          </p:nvPr>
        </p:nvSpPr>
        <p:spPr>
          <a:xfrm>
            <a:off x="10353901" y="5969000"/>
            <a:ext cx="542697" cy="279400"/>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b="0" i="0" lang="en-US" sz="1000">
                <a:solidFill>
                  <a:schemeClr val="dk1"/>
                </a:solidFill>
                <a:latin typeface="Garamond"/>
                <a:ea typeface="Garamond"/>
                <a:cs typeface="Garamond"/>
                <a:sym typeface="Garamond"/>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两栏内容">
    <p:spTree>
      <p:nvGrpSpPr>
        <p:cNvPr id="35" name="Shape 35"/>
        <p:cNvGrpSpPr/>
        <p:nvPr/>
      </p:nvGrpSpPr>
      <p:grpSpPr>
        <a:xfrm>
          <a:off x="0" y="0"/>
          <a:ext cx="0" cy="0"/>
          <a:chOff x="0" y="0"/>
          <a:chExt cx="0" cy="0"/>
        </a:xfrm>
      </p:grpSpPr>
      <p:cxnSp>
        <p:nvCxnSpPr>
          <p:cNvPr id="36" name="Shape 36"/>
          <p:cNvCxnSpPr/>
          <p:nvPr/>
        </p:nvCxnSpPr>
        <p:spPr>
          <a:xfrm>
            <a:off x="1396169" y="2421466"/>
            <a:ext cx="9407298" cy="0"/>
          </a:xfrm>
          <a:prstGeom prst="straightConnector1">
            <a:avLst/>
          </a:prstGeom>
          <a:noFill/>
          <a:ln cap="flat" cmpd="sng" w="15875">
            <a:solidFill>
              <a:schemeClr val="accent1"/>
            </a:solidFill>
            <a:prstDash val="solid"/>
            <a:round/>
            <a:headEnd len="med" w="med" type="none"/>
            <a:tailEnd len="med" w="med" type="none"/>
          </a:ln>
        </p:spPr>
      </p:cxnSp>
      <p:sp>
        <p:nvSpPr>
          <p:cNvPr id="37" name="Shape 37"/>
          <p:cNvSpPr txBox="1"/>
          <p:nvPr>
            <p:ph type="title"/>
          </p:nvPr>
        </p:nvSpPr>
        <p:spPr>
          <a:xfrm>
            <a:off x="1295402" y="982132"/>
            <a:ext cx="9601196" cy="1303867"/>
          </a:xfrm>
          <a:prstGeom prst="rect">
            <a:avLst/>
          </a:prstGeom>
          <a:noFill/>
          <a:ln>
            <a:noFill/>
          </a:ln>
        </p:spPr>
        <p:txBody>
          <a:bodyPr anchorCtr="0" anchor="ctr" bIns="91425" lIns="91425" rIns="91425" wrap="square" tIns="91425"/>
          <a:lstStyle>
            <a:lvl1pPr indent="0" lvl="0" marL="0" marR="0" rtl="0" algn="ctr">
              <a:spcBef>
                <a:spcPts val="0"/>
              </a:spcBef>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indent="0" lvl="1" marL="0" marR="0" rtl="0" algn="l">
              <a:spcBef>
                <a:spcPts val="0"/>
              </a:spcBef>
              <a:buSzPts val="1400"/>
              <a:buNone/>
              <a:defRPr b="0" i="0" sz="1800" u="none" cap="none" strike="noStrike">
                <a:solidFill>
                  <a:schemeClr val="dk2"/>
                </a:solidFill>
              </a:defRPr>
            </a:lvl2pPr>
            <a:lvl3pPr indent="0" lvl="2" marL="0" marR="0" rtl="0" algn="l">
              <a:spcBef>
                <a:spcPts val="0"/>
              </a:spcBef>
              <a:buSzPts val="1400"/>
              <a:buNone/>
              <a:defRPr b="0" i="0" sz="1800" u="none" cap="none" strike="noStrike">
                <a:solidFill>
                  <a:schemeClr val="dk2"/>
                </a:solidFill>
              </a:defRPr>
            </a:lvl3pPr>
            <a:lvl4pPr indent="0" lvl="3" marL="0" marR="0" rtl="0" algn="l">
              <a:spcBef>
                <a:spcPts val="0"/>
              </a:spcBef>
              <a:buSzPts val="1400"/>
              <a:buNone/>
              <a:defRPr b="0" i="0" sz="1800" u="none" cap="none" strike="noStrike">
                <a:solidFill>
                  <a:schemeClr val="dk2"/>
                </a:solidFill>
              </a:defRPr>
            </a:lvl4pPr>
            <a:lvl5pPr indent="0" lvl="4" marL="0" marR="0" rtl="0" algn="l">
              <a:spcBef>
                <a:spcPts val="0"/>
              </a:spcBef>
              <a:buSzPts val="1400"/>
              <a:buNone/>
              <a:defRPr b="0" i="0" sz="1800" u="none" cap="none" strike="noStrike">
                <a:solidFill>
                  <a:schemeClr val="dk2"/>
                </a:solidFill>
              </a:defRPr>
            </a:lvl5pPr>
            <a:lvl6pPr indent="0" lvl="5" marL="0" marR="0" rtl="0" algn="l">
              <a:spcBef>
                <a:spcPts val="0"/>
              </a:spcBef>
              <a:buSzPts val="1400"/>
              <a:buNone/>
              <a:defRPr b="0" i="0" sz="1800" u="none" cap="none" strike="noStrike">
                <a:solidFill>
                  <a:schemeClr val="dk2"/>
                </a:solidFill>
              </a:defRPr>
            </a:lvl6pPr>
            <a:lvl7pPr indent="0" lvl="6" marL="0" marR="0" rtl="0" algn="l">
              <a:spcBef>
                <a:spcPts val="0"/>
              </a:spcBef>
              <a:buSzPts val="1400"/>
              <a:buNone/>
              <a:defRPr b="0" i="0" sz="1800" u="none" cap="none" strike="noStrike">
                <a:solidFill>
                  <a:schemeClr val="dk2"/>
                </a:solidFill>
              </a:defRPr>
            </a:lvl7pPr>
            <a:lvl8pPr indent="0" lvl="7" marL="0" marR="0" rtl="0" algn="l">
              <a:spcBef>
                <a:spcPts val="0"/>
              </a:spcBef>
              <a:buSzPts val="1400"/>
              <a:buNone/>
              <a:defRPr b="0" i="0" sz="1800" u="none" cap="none" strike="noStrike">
                <a:solidFill>
                  <a:schemeClr val="dk2"/>
                </a:solidFill>
              </a:defRPr>
            </a:lvl8pPr>
            <a:lvl9pPr indent="0" lvl="8" marL="0" marR="0" rtl="0" algn="l">
              <a:spcBef>
                <a:spcPts val="0"/>
              </a:spcBef>
              <a:buSzPts val="1400"/>
              <a:buNone/>
              <a:defRPr b="0" i="0" sz="1800" u="none" cap="none" strike="noStrike">
                <a:solidFill>
                  <a:schemeClr val="dk2"/>
                </a:solidFill>
              </a:defRPr>
            </a:lvl9pPr>
          </a:lstStyle>
          <a:p/>
        </p:txBody>
      </p:sp>
      <p:sp>
        <p:nvSpPr>
          <p:cNvPr id="38" name="Shape 38"/>
          <p:cNvSpPr txBox="1"/>
          <p:nvPr>
            <p:ph idx="1" type="body"/>
          </p:nvPr>
        </p:nvSpPr>
        <p:spPr>
          <a:xfrm>
            <a:off x="1298448" y="2560320"/>
            <a:ext cx="4718304" cy="3310128"/>
          </a:xfrm>
          <a:prstGeom prst="rect">
            <a:avLst/>
          </a:prstGeom>
          <a:noFill/>
          <a:ln>
            <a:noFill/>
          </a:ln>
        </p:spPr>
        <p:txBody>
          <a:bodyPr anchorCtr="0" anchor="t" bIns="91425" lIns="91425" rIns="91425" wrap="square" tIns="91425"/>
          <a:lstStyle>
            <a:lvl1pPr indent="-110490" lvl="0" marL="285750" marR="0" rtl="0" algn="l">
              <a:spcBef>
                <a:spcPts val="480"/>
              </a:spcBef>
              <a:spcAft>
                <a:spcPts val="600"/>
              </a:spcAft>
              <a:buClr>
                <a:schemeClr val="accent1"/>
              </a:buClr>
              <a:buSzPts val="2760"/>
              <a:buFont typeface="Arial"/>
              <a:buChar char="•"/>
              <a:defRPr b="0" i="0" sz="2400" u="none" cap="none" strike="noStrike">
                <a:solidFill>
                  <a:srgbClr val="262626"/>
                </a:solidFill>
                <a:latin typeface="Garamond"/>
                <a:ea typeface="Garamond"/>
                <a:cs typeface="Garamond"/>
                <a:sym typeface="Garamond"/>
              </a:defRPr>
            </a:lvl1pPr>
            <a:lvl2pPr indent="-139700" lvl="1" marL="742950" marR="0" rtl="0" algn="l">
              <a:spcBef>
                <a:spcPts val="400"/>
              </a:spcBef>
              <a:spcAft>
                <a:spcPts val="600"/>
              </a:spcAft>
              <a:buClr>
                <a:schemeClr val="accent1"/>
              </a:buClr>
              <a:buSzPts val="2300"/>
              <a:buFont typeface="Arial"/>
              <a:buChar char="•"/>
              <a:defRPr b="0" i="0" sz="2000" u="none" cap="none" strike="noStrike">
                <a:solidFill>
                  <a:srgbClr val="262626"/>
                </a:solidFill>
                <a:latin typeface="Garamond"/>
                <a:ea typeface="Garamond"/>
                <a:cs typeface="Garamond"/>
                <a:sym typeface="Garamond"/>
              </a:defRPr>
            </a:lvl2pPr>
            <a:lvl3pPr indent="-154305" lvl="2" marL="1200150" marR="0" rtl="0" algn="l">
              <a:spcBef>
                <a:spcPts val="360"/>
              </a:spcBef>
              <a:spcAft>
                <a:spcPts val="600"/>
              </a:spcAft>
              <a:buClr>
                <a:schemeClr val="accent1"/>
              </a:buClr>
              <a:buSzPts val="2070"/>
              <a:buFont typeface="Arial"/>
              <a:buChar char="•"/>
              <a:defRPr b="0" i="0" sz="1800" u="none" cap="none" strike="noStrike">
                <a:solidFill>
                  <a:srgbClr val="262626"/>
                </a:solidFill>
                <a:latin typeface="Garamond"/>
                <a:ea typeface="Garamond"/>
                <a:cs typeface="Garamond"/>
                <a:sym typeface="Garamond"/>
              </a:defRPr>
            </a:lvl3pPr>
            <a:lvl4pPr indent="-54610" lvl="3" marL="1543050" marR="0" rtl="0" algn="l">
              <a:spcBef>
                <a:spcPts val="320"/>
              </a:spcBef>
              <a:spcAft>
                <a:spcPts val="600"/>
              </a:spcAft>
              <a:buClr>
                <a:schemeClr val="accent1"/>
              </a:buClr>
              <a:buSzPts val="1840"/>
              <a:buFont typeface="Arial"/>
              <a:buChar char="•"/>
              <a:defRPr b="0" i="0" sz="1600" u="none" cap="none" strike="noStrike">
                <a:solidFill>
                  <a:srgbClr val="262626"/>
                </a:solidFill>
                <a:latin typeface="Garamond"/>
                <a:ea typeface="Garamond"/>
                <a:cs typeface="Garamond"/>
                <a:sym typeface="Garamond"/>
              </a:defRPr>
            </a:lvl4pPr>
            <a:lvl5pPr indent="-69214" lvl="4" marL="200025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5pPr>
            <a:lvl6pPr indent="-126364" lvl="5" marL="25146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6pPr>
            <a:lvl7pPr indent="-126364" lvl="6" marL="29718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7pPr>
            <a:lvl8pPr indent="-126365" lvl="7" marL="34290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8pPr>
            <a:lvl9pPr indent="-126365" lvl="8" marL="38862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9pPr>
          </a:lstStyle>
          <a:p/>
        </p:txBody>
      </p:sp>
      <p:sp>
        <p:nvSpPr>
          <p:cNvPr id="39" name="Shape 39"/>
          <p:cNvSpPr txBox="1"/>
          <p:nvPr>
            <p:ph idx="2" type="body"/>
          </p:nvPr>
        </p:nvSpPr>
        <p:spPr>
          <a:xfrm>
            <a:off x="6181344" y="2560320"/>
            <a:ext cx="4718304" cy="3310128"/>
          </a:xfrm>
          <a:prstGeom prst="rect">
            <a:avLst/>
          </a:prstGeom>
          <a:noFill/>
          <a:ln>
            <a:noFill/>
          </a:ln>
        </p:spPr>
        <p:txBody>
          <a:bodyPr anchorCtr="0" anchor="t" bIns="91425" lIns="91425" rIns="91425" wrap="square" tIns="91425"/>
          <a:lstStyle>
            <a:lvl1pPr indent="-110490" lvl="0" marL="285750" marR="0" rtl="0" algn="l">
              <a:spcBef>
                <a:spcPts val="480"/>
              </a:spcBef>
              <a:spcAft>
                <a:spcPts val="600"/>
              </a:spcAft>
              <a:buClr>
                <a:schemeClr val="accent1"/>
              </a:buClr>
              <a:buSzPts val="2760"/>
              <a:buFont typeface="Arial"/>
              <a:buChar char="•"/>
              <a:defRPr b="0" i="0" sz="2400" u="none" cap="none" strike="noStrike">
                <a:solidFill>
                  <a:srgbClr val="262626"/>
                </a:solidFill>
                <a:latin typeface="Garamond"/>
                <a:ea typeface="Garamond"/>
                <a:cs typeface="Garamond"/>
                <a:sym typeface="Garamond"/>
              </a:defRPr>
            </a:lvl1pPr>
            <a:lvl2pPr indent="-139700" lvl="1" marL="742950" marR="0" rtl="0" algn="l">
              <a:spcBef>
                <a:spcPts val="400"/>
              </a:spcBef>
              <a:spcAft>
                <a:spcPts val="600"/>
              </a:spcAft>
              <a:buClr>
                <a:schemeClr val="accent1"/>
              </a:buClr>
              <a:buSzPts val="2300"/>
              <a:buFont typeface="Arial"/>
              <a:buChar char="•"/>
              <a:defRPr b="0" i="0" sz="2000" u="none" cap="none" strike="noStrike">
                <a:solidFill>
                  <a:srgbClr val="262626"/>
                </a:solidFill>
                <a:latin typeface="Garamond"/>
                <a:ea typeface="Garamond"/>
                <a:cs typeface="Garamond"/>
                <a:sym typeface="Garamond"/>
              </a:defRPr>
            </a:lvl2pPr>
            <a:lvl3pPr indent="-154305" lvl="2" marL="1200150" marR="0" rtl="0" algn="l">
              <a:spcBef>
                <a:spcPts val="360"/>
              </a:spcBef>
              <a:spcAft>
                <a:spcPts val="600"/>
              </a:spcAft>
              <a:buClr>
                <a:schemeClr val="accent1"/>
              </a:buClr>
              <a:buSzPts val="2070"/>
              <a:buFont typeface="Arial"/>
              <a:buChar char="•"/>
              <a:defRPr b="0" i="0" sz="1800" u="none" cap="none" strike="noStrike">
                <a:solidFill>
                  <a:srgbClr val="262626"/>
                </a:solidFill>
                <a:latin typeface="Garamond"/>
                <a:ea typeface="Garamond"/>
                <a:cs typeface="Garamond"/>
                <a:sym typeface="Garamond"/>
              </a:defRPr>
            </a:lvl3pPr>
            <a:lvl4pPr indent="-54610" lvl="3" marL="1543050" marR="0" rtl="0" algn="l">
              <a:spcBef>
                <a:spcPts val="320"/>
              </a:spcBef>
              <a:spcAft>
                <a:spcPts val="600"/>
              </a:spcAft>
              <a:buClr>
                <a:schemeClr val="accent1"/>
              </a:buClr>
              <a:buSzPts val="1840"/>
              <a:buFont typeface="Arial"/>
              <a:buChar char="•"/>
              <a:defRPr b="0" i="0" sz="1600" u="none" cap="none" strike="noStrike">
                <a:solidFill>
                  <a:srgbClr val="262626"/>
                </a:solidFill>
                <a:latin typeface="Garamond"/>
                <a:ea typeface="Garamond"/>
                <a:cs typeface="Garamond"/>
                <a:sym typeface="Garamond"/>
              </a:defRPr>
            </a:lvl4pPr>
            <a:lvl5pPr indent="-69214" lvl="4" marL="200025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5pPr>
            <a:lvl6pPr indent="-126364" lvl="5" marL="25146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6pPr>
            <a:lvl7pPr indent="-126364" lvl="6" marL="29718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7pPr>
            <a:lvl8pPr indent="-126365" lvl="7" marL="34290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8pPr>
            <a:lvl9pPr indent="-126365" lvl="8" marL="38862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9pPr>
          </a:lstStyle>
          <a:p/>
        </p:txBody>
      </p:sp>
      <p:sp>
        <p:nvSpPr>
          <p:cNvPr id="40" name="Shape 40"/>
          <p:cNvSpPr txBox="1"/>
          <p:nvPr>
            <p:ph idx="10" type="dt"/>
          </p:nvPr>
        </p:nvSpPr>
        <p:spPr>
          <a:xfrm>
            <a:off x="8677501" y="5969000"/>
            <a:ext cx="1600200" cy="279400"/>
          </a:xfrm>
          <a:prstGeom prst="rect">
            <a:avLst/>
          </a:prstGeom>
          <a:noFill/>
          <a:ln>
            <a:noFill/>
          </a:ln>
        </p:spPr>
        <p:txBody>
          <a:bodyPr anchorCtr="0" anchor="ctr" bIns="91425" lIns="91425" rIns="91425" wrap="square" tIns="91425"/>
          <a:lstStyle>
            <a:lvl1pPr indent="0" lvl="0" marL="0" marR="0" rtl="0" algn="r">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41" name="Shape 41"/>
          <p:cNvSpPr txBox="1"/>
          <p:nvPr>
            <p:ph idx="11" type="ftr"/>
          </p:nvPr>
        </p:nvSpPr>
        <p:spPr>
          <a:xfrm>
            <a:off x="1295401" y="5969000"/>
            <a:ext cx="7305900" cy="279400"/>
          </a:xfrm>
          <a:prstGeom prst="rect">
            <a:avLst/>
          </a:prstGeom>
          <a:noFill/>
          <a:ln>
            <a:noFill/>
          </a:ln>
        </p:spPr>
        <p:txBody>
          <a:bodyPr anchorCtr="0" anchor="ctr" bIns="91425" lIns="91425" rIns="91425" wrap="square" tIns="91425"/>
          <a:lstStyle>
            <a:lvl1pPr indent="0" lvl="0" marL="0" marR="0" rtl="0" algn="l">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42" name="Shape 42"/>
          <p:cNvSpPr txBox="1"/>
          <p:nvPr>
            <p:ph idx="12" type="sldNum"/>
          </p:nvPr>
        </p:nvSpPr>
        <p:spPr>
          <a:xfrm>
            <a:off x="10353901" y="5969000"/>
            <a:ext cx="542697" cy="279400"/>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b="0" i="0" lang="en-US" sz="1000">
                <a:solidFill>
                  <a:schemeClr val="dk1"/>
                </a:solidFill>
                <a:latin typeface="Garamond"/>
                <a:ea typeface="Garamond"/>
                <a:cs typeface="Garamond"/>
                <a:sym typeface="Garamond"/>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内容与标题">
    <p:spTree>
      <p:nvGrpSpPr>
        <p:cNvPr id="43" name="Shape 43"/>
        <p:cNvGrpSpPr/>
        <p:nvPr/>
      </p:nvGrpSpPr>
      <p:grpSpPr>
        <a:xfrm>
          <a:off x="0" y="0"/>
          <a:ext cx="0" cy="0"/>
          <a:chOff x="0" y="0"/>
          <a:chExt cx="0" cy="0"/>
        </a:xfrm>
      </p:grpSpPr>
      <p:sp>
        <p:nvSpPr>
          <p:cNvPr id="44" name="Shape 44"/>
          <p:cNvSpPr txBox="1"/>
          <p:nvPr>
            <p:ph type="title"/>
          </p:nvPr>
        </p:nvSpPr>
        <p:spPr>
          <a:xfrm>
            <a:off x="1293811" y="1388534"/>
            <a:ext cx="3718455" cy="1371600"/>
          </a:xfrm>
          <a:prstGeom prst="rect">
            <a:avLst/>
          </a:prstGeom>
          <a:noFill/>
          <a:ln>
            <a:noFill/>
          </a:ln>
        </p:spPr>
        <p:txBody>
          <a:bodyPr anchorCtr="0" anchor="b" bIns="91425" lIns="91425" rIns="91425" wrap="square" tIns="91425"/>
          <a:lstStyle>
            <a:lvl1pPr indent="0" lvl="0" marL="0" marR="0" rtl="0" algn="ctr">
              <a:spcBef>
                <a:spcPts val="0"/>
              </a:spcBef>
              <a:buClr>
                <a:srgbClr val="262626"/>
              </a:buClr>
              <a:buSzPts val="2400"/>
              <a:buFont typeface="Garamond"/>
              <a:buNone/>
              <a:defRPr b="0" i="0" sz="2400" u="none" cap="none" strike="noStrike">
                <a:solidFill>
                  <a:srgbClr val="262626"/>
                </a:solidFill>
                <a:latin typeface="Garamond"/>
                <a:ea typeface="Garamond"/>
                <a:cs typeface="Garamond"/>
                <a:sym typeface="Garamond"/>
              </a:defRPr>
            </a:lvl1pPr>
            <a:lvl2pPr indent="0" lvl="1" marL="0" marR="0" rtl="0" algn="l">
              <a:spcBef>
                <a:spcPts val="0"/>
              </a:spcBef>
              <a:buSzPts val="1400"/>
              <a:buNone/>
              <a:defRPr b="0" i="0" sz="1800" u="none" cap="none" strike="noStrike">
                <a:solidFill>
                  <a:schemeClr val="dk2"/>
                </a:solidFill>
              </a:defRPr>
            </a:lvl2pPr>
            <a:lvl3pPr indent="0" lvl="2" marL="0" marR="0" rtl="0" algn="l">
              <a:spcBef>
                <a:spcPts val="0"/>
              </a:spcBef>
              <a:buSzPts val="1400"/>
              <a:buNone/>
              <a:defRPr b="0" i="0" sz="1800" u="none" cap="none" strike="noStrike">
                <a:solidFill>
                  <a:schemeClr val="dk2"/>
                </a:solidFill>
              </a:defRPr>
            </a:lvl3pPr>
            <a:lvl4pPr indent="0" lvl="3" marL="0" marR="0" rtl="0" algn="l">
              <a:spcBef>
                <a:spcPts val="0"/>
              </a:spcBef>
              <a:buSzPts val="1400"/>
              <a:buNone/>
              <a:defRPr b="0" i="0" sz="1800" u="none" cap="none" strike="noStrike">
                <a:solidFill>
                  <a:schemeClr val="dk2"/>
                </a:solidFill>
              </a:defRPr>
            </a:lvl4pPr>
            <a:lvl5pPr indent="0" lvl="4" marL="0" marR="0" rtl="0" algn="l">
              <a:spcBef>
                <a:spcPts val="0"/>
              </a:spcBef>
              <a:buSzPts val="1400"/>
              <a:buNone/>
              <a:defRPr b="0" i="0" sz="1800" u="none" cap="none" strike="noStrike">
                <a:solidFill>
                  <a:schemeClr val="dk2"/>
                </a:solidFill>
              </a:defRPr>
            </a:lvl5pPr>
            <a:lvl6pPr indent="0" lvl="5" marL="0" marR="0" rtl="0" algn="l">
              <a:spcBef>
                <a:spcPts val="0"/>
              </a:spcBef>
              <a:buSzPts val="1400"/>
              <a:buNone/>
              <a:defRPr b="0" i="0" sz="1800" u="none" cap="none" strike="noStrike">
                <a:solidFill>
                  <a:schemeClr val="dk2"/>
                </a:solidFill>
              </a:defRPr>
            </a:lvl6pPr>
            <a:lvl7pPr indent="0" lvl="6" marL="0" marR="0" rtl="0" algn="l">
              <a:spcBef>
                <a:spcPts val="0"/>
              </a:spcBef>
              <a:buSzPts val="1400"/>
              <a:buNone/>
              <a:defRPr b="0" i="0" sz="1800" u="none" cap="none" strike="noStrike">
                <a:solidFill>
                  <a:schemeClr val="dk2"/>
                </a:solidFill>
              </a:defRPr>
            </a:lvl7pPr>
            <a:lvl8pPr indent="0" lvl="7" marL="0" marR="0" rtl="0" algn="l">
              <a:spcBef>
                <a:spcPts val="0"/>
              </a:spcBef>
              <a:buSzPts val="1400"/>
              <a:buNone/>
              <a:defRPr b="0" i="0" sz="1800" u="none" cap="none" strike="noStrike">
                <a:solidFill>
                  <a:schemeClr val="dk2"/>
                </a:solidFill>
              </a:defRPr>
            </a:lvl8pPr>
            <a:lvl9pPr indent="0" lvl="8" marL="0" marR="0" rtl="0" algn="l">
              <a:spcBef>
                <a:spcPts val="0"/>
              </a:spcBef>
              <a:buSzPts val="1400"/>
              <a:buNone/>
              <a:defRPr b="0" i="0" sz="1800" u="none" cap="none" strike="noStrike">
                <a:solidFill>
                  <a:schemeClr val="dk2"/>
                </a:solidFill>
              </a:defRPr>
            </a:lvl9pPr>
          </a:lstStyle>
          <a:p/>
        </p:txBody>
      </p:sp>
      <p:sp>
        <p:nvSpPr>
          <p:cNvPr id="45" name="Shape 45"/>
          <p:cNvSpPr txBox="1"/>
          <p:nvPr>
            <p:ph idx="1" type="body"/>
          </p:nvPr>
        </p:nvSpPr>
        <p:spPr>
          <a:xfrm>
            <a:off x="5418668" y="982131"/>
            <a:ext cx="5469466" cy="4893735"/>
          </a:xfrm>
          <a:prstGeom prst="rect">
            <a:avLst/>
          </a:prstGeom>
          <a:noFill/>
          <a:ln>
            <a:noFill/>
          </a:ln>
        </p:spPr>
        <p:txBody>
          <a:bodyPr anchorCtr="0" anchor="ctr" bIns="91425" lIns="91425" rIns="91425" wrap="square" tIns="91425"/>
          <a:lstStyle>
            <a:lvl1pPr indent="-110490" lvl="0" marL="285750" marR="0" rtl="0" algn="l">
              <a:spcBef>
                <a:spcPts val="480"/>
              </a:spcBef>
              <a:spcAft>
                <a:spcPts val="600"/>
              </a:spcAft>
              <a:buClr>
                <a:schemeClr val="accent1"/>
              </a:buClr>
              <a:buSzPts val="2760"/>
              <a:buFont typeface="Arial"/>
              <a:buChar char="•"/>
              <a:defRPr b="0" i="0" sz="2400" u="none" cap="none" strike="noStrike">
                <a:solidFill>
                  <a:srgbClr val="262626"/>
                </a:solidFill>
                <a:latin typeface="Garamond"/>
                <a:ea typeface="Garamond"/>
                <a:cs typeface="Garamond"/>
                <a:sym typeface="Garamond"/>
              </a:defRPr>
            </a:lvl1pPr>
            <a:lvl2pPr indent="-139700" lvl="1" marL="742950" marR="0" rtl="0" algn="l">
              <a:spcBef>
                <a:spcPts val="400"/>
              </a:spcBef>
              <a:spcAft>
                <a:spcPts val="600"/>
              </a:spcAft>
              <a:buClr>
                <a:schemeClr val="accent1"/>
              </a:buClr>
              <a:buSzPts val="2300"/>
              <a:buFont typeface="Arial"/>
              <a:buChar char="•"/>
              <a:defRPr b="0" i="0" sz="2000" u="none" cap="none" strike="noStrike">
                <a:solidFill>
                  <a:srgbClr val="262626"/>
                </a:solidFill>
                <a:latin typeface="Garamond"/>
                <a:ea typeface="Garamond"/>
                <a:cs typeface="Garamond"/>
                <a:sym typeface="Garamond"/>
              </a:defRPr>
            </a:lvl2pPr>
            <a:lvl3pPr indent="-154305" lvl="2" marL="1200150" marR="0" rtl="0" algn="l">
              <a:spcBef>
                <a:spcPts val="360"/>
              </a:spcBef>
              <a:spcAft>
                <a:spcPts val="600"/>
              </a:spcAft>
              <a:buClr>
                <a:schemeClr val="accent1"/>
              </a:buClr>
              <a:buSzPts val="2070"/>
              <a:buFont typeface="Arial"/>
              <a:buChar char="•"/>
              <a:defRPr b="0" i="0" sz="1800" u="none" cap="none" strike="noStrike">
                <a:solidFill>
                  <a:srgbClr val="262626"/>
                </a:solidFill>
                <a:latin typeface="Garamond"/>
                <a:ea typeface="Garamond"/>
                <a:cs typeface="Garamond"/>
                <a:sym typeface="Garamond"/>
              </a:defRPr>
            </a:lvl3pPr>
            <a:lvl4pPr indent="-54610" lvl="3" marL="1543050" marR="0" rtl="0" algn="l">
              <a:spcBef>
                <a:spcPts val="320"/>
              </a:spcBef>
              <a:spcAft>
                <a:spcPts val="600"/>
              </a:spcAft>
              <a:buClr>
                <a:schemeClr val="accent1"/>
              </a:buClr>
              <a:buSzPts val="1840"/>
              <a:buFont typeface="Arial"/>
              <a:buChar char="•"/>
              <a:defRPr b="0" i="0" sz="1600" u="none" cap="none" strike="noStrike">
                <a:solidFill>
                  <a:srgbClr val="262626"/>
                </a:solidFill>
                <a:latin typeface="Garamond"/>
                <a:ea typeface="Garamond"/>
                <a:cs typeface="Garamond"/>
                <a:sym typeface="Garamond"/>
              </a:defRPr>
            </a:lvl4pPr>
            <a:lvl5pPr indent="-69214" lvl="4" marL="200025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5pPr>
            <a:lvl6pPr indent="-126364" lvl="5" marL="25146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6pPr>
            <a:lvl7pPr indent="-126364" lvl="6" marL="29718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7pPr>
            <a:lvl8pPr indent="-126365" lvl="7" marL="34290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8pPr>
            <a:lvl9pPr indent="-126365" lvl="8" marL="38862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9pPr>
          </a:lstStyle>
          <a:p/>
        </p:txBody>
      </p:sp>
      <p:sp>
        <p:nvSpPr>
          <p:cNvPr id="46" name="Shape 46"/>
          <p:cNvSpPr txBox="1"/>
          <p:nvPr>
            <p:ph idx="2" type="body"/>
          </p:nvPr>
        </p:nvSpPr>
        <p:spPr>
          <a:xfrm>
            <a:off x="1293811" y="3031065"/>
            <a:ext cx="3718455" cy="2438404"/>
          </a:xfrm>
          <a:prstGeom prst="rect">
            <a:avLst/>
          </a:prstGeom>
          <a:noFill/>
          <a:ln>
            <a:noFill/>
          </a:ln>
        </p:spPr>
        <p:txBody>
          <a:bodyPr anchorCtr="0" anchor="t" bIns="91425" lIns="91425" rIns="91425" wrap="square" tIns="91425"/>
          <a:lstStyle>
            <a:lvl1pPr indent="0" lvl="0" marL="0" marR="0" rtl="0" algn="ctr">
              <a:spcBef>
                <a:spcPts val="32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1pPr>
            <a:lvl2pPr indent="0" lvl="1" marL="457200" marR="0" rtl="0" algn="l">
              <a:spcBef>
                <a:spcPts val="240"/>
              </a:spcBef>
              <a:spcAft>
                <a:spcPts val="600"/>
              </a:spcAft>
              <a:buClr>
                <a:schemeClr val="accent1"/>
              </a:buClr>
              <a:buSzPts val="1380"/>
              <a:buFont typeface="Arial"/>
              <a:buNone/>
              <a:defRPr b="0" i="0" sz="1200" u="none" cap="none" strike="noStrike">
                <a:solidFill>
                  <a:srgbClr val="262626"/>
                </a:solidFill>
                <a:latin typeface="Garamond"/>
                <a:ea typeface="Garamond"/>
                <a:cs typeface="Garamond"/>
                <a:sym typeface="Garamond"/>
              </a:defRPr>
            </a:lvl2pPr>
            <a:lvl3pPr indent="0" lvl="2" marL="914400" marR="0" rtl="0" algn="l">
              <a:spcBef>
                <a:spcPts val="200"/>
              </a:spcBef>
              <a:spcAft>
                <a:spcPts val="600"/>
              </a:spcAft>
              <a:buClr>
                <a:schemeClr val="accent1"/>
              </a:buClr>
              <a:buSzPts val="1150"/>
              <a:buFont typeface="Arial"/>
              <a:buNone/>
              <a:defRPr b="0" i="0" sz="1000" u="none" cap="none" strike="noStrike">
                <a:solidFill>
                  <a:srgbClr val="262626"/>
                </a:solidFill>
                <a:latin typeface="Garamond"/>
                <a:ea typeface="Garamond"/>
                <a:cs typeface="Garamond"/>
                <a:sym typeface="Garamond"/>
              </a:defRPr>
            </a:lvl3pPr>
            <a:lvl4pPr indent="0" lvl="3" marL="1371600" marR="0" rtl="0" algn="l">
              <a:spcBef>
                <a:spcPts val="180"/>
              </a:spcBef>
              <a:spcAft>
                <a:spcPts val="60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4pPr>
            <a:lvl5pPr indent="0" lvl="4" marL="1828800" marR="0" rtl="0" algn="l">
              <a:spcBef>
                <a:spcPts val="180"/>
              </a:spcBef>
              <a:spcAft>
                <a:spcPts val="60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5pPr>
            <a:lvl6pPr indent="0" lvl="5" marL="2286000" marR="0" rtl="0" algn="l">
              <a:spcBef>
                <a:spcPts val="180"/>
              </a:spcBef>
              <a:spcAft>
                <a:spcPts val="60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6pPr>
            <a:lvl7pPr indent="0" lvl="6" marL="2743200" marR="0" rtl="0" algn="l">
              <a:spcBef>
                <a:spcPts val="180"/>
              </a:spcBef>
              <a:spcAft>
                <a:spcPts val="60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7pPr>
            <a:lvl8pPr indent="0" lvl="7" marL="3200400" marR="0" rtl="0" algn="l">
              <a:spcBef>
                <a:spcPts val="180"/>
              </a:spcBef>
              <a:spcAft>
                <a:spcPts val="60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8pPr>
            <a:lvl9pPr indent="0" lvl="8" marL="3657600" marR="0" rtl="0" algn="l">
              <a:spcBef>
                <a:spcPts val="180"/>
              </a:spcBef>
              <a:spcAft>
                <a:spcPts val="60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9pPr>
          </a:lstStyle>
          <a:p/>
        </p:txBody>
      </p:sp>
      <p:sp>
        <p:nvSpPr>
          <p:cNvPr id="47" name="Shape 47"/>
          <p:cNvSpPr txBox="1"/>
          <p:nvPr>
            <p:ph idx="10" type="dt"/>
          </p:nvPr>
        </p:nvSpPr>
        <p:spPr>
          <a:xfrm>
            <a:off x="8677501" y="5969000"/>
            <a:ext cx="1600200" cy="279400"/>
          </a:xfrm>
          <a:prstGeom prst="rect">
            <a:avLst/>
          </a:prstGeom>
          <a:noFill/>
          <a:ln>
            <a:noFill/>
          </a:ln>
        </p:spPr>
        <p:txBody>
          <a:bodyPr anchorCtr="0" anchor="ctr" bIns="91425" lIns="91425" rIns="91425" wrap="square" tIns="91425"/>
          <a:lstStyle>
            <a:lvl1pPr indent="0" lvl="0" marL="0" marR="0" rtl="0" algn="r">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48" name="Shape 48"/>
          <p:cNvSpPr txBox="1"/>
          <p:nvPr>
            <p:ph idx="11" type="ftr"/>
          </p:nvPr>
        </p:nvSpPr>
        <p:spPr>
          <a:xfrm>
            <a:off x="1295401" y="5969000"/>
            <a:ext cx="7305900" cy="279400"/>
          </a:xfrm>
          <a:prstGeom prst="rect">
            <a:avLst/>
          </a:prstGeom>
          <a:noFill/>
          <a:ln>
            <a:noFill/>
          </a:ln>
        </p:spPr>
        <p:txBody>
          <a:bodyPr anchorCtr="0" anchor="ctr" bIns="91425" lIns="91425" rIns="91425" wrap="square" tIns="91425"/>
          <a:lstStyle>
            <a:lvl1pPr indent="0" lvl="0" marL="0" marR="0" rtl="0" algn="l">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49" name="Shape 49"/>
          <p:cNvSpPr txBox="1"/>
          <p:nvPr>
            <p:ph idx="12" type="sldNum"/>
          </p:nvPr>
        </p:nvSpPr>
        <p:spPr>
          <a:xfrm>
            <a:off x="10353901" y="5969000"/>
            <a:ext cx="542697" cy="279400"/>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b="0" i="0" lang="en-US" sz="1000">
                <a:solidFill>
                  <a:schemeClr val="dk1"/>
                </a:solidFill>
                <a:latin typeface="Garamond"/>
                <a:ea typeface="Garamond"/>
                <a:cs typeface="Garamond"/>
                <a:sym typeface="Garamond"/>
              </a:rPr>
              <a:t>‹#›</a:t>
            </a:fld>
          </a:p>
        </p:txBody>
      </p:sp>
      <p:cxnSp>
        <p:nvCxnSpPr>
          <p:cNvPr id="50" name="Shape 50"/>
          <p:cNvCxnSpPr/>
          <p:nvPr/>
        </p:nvCxnSpPr>
        <p:spPr>
          <a:xfrm>
            <a:off x="1396169" y="2912533"/>
            <a:ext cx="3514498" cy="0"/>
          </a:xfrm>
          <a:prstGeom prst="straightConnector1">
            <a:avLst/>
          </a:prstGeom>
          <a:noFill/>
          <a:ln cap="flat" cmpd="sng" w="15875">
            <a:solidFill>
              <a:schemeClr val="accent1"/>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节标题">
    <p:spTree>
      <p:nvGrpSpPr>
        <p:cNvPr id="51" name="Shape 51"/>
        <p:cNvGrpSpPr/>
        <p:nvPr/>
      </p:nvGrpSpPr>
      <p:grpSpPr>
        <a:xfrm>
          <a:off x="0" y="0"/>
          <a:ext cx="0" cy="0"/>
          <a:chOff x="0" y="0"/>
          <a:chExt cx="0" cy="0"/>
        </a:xfrm>
      </p:grpSpPr>
      <p:sp>
        <p:nvSpPr>
          <p:cNvPr id="52" name="Shape 52"/>
          <p:cNvSpPr txBox="1"/>
          <p:nvPr>
            <p:ph type="title"/>
          </p:nvPr>
        </p:nvSpPr>
        <p:spPr>
          <a:xfrm>
            <a:off x="2015069" y="1752606"/>
            <a:ext cx="8158688" cy="1822514"/>
          </a:xfrm>
          <a:prstGeom prst="rect">
            <a:avLst/>
          </a:prstGeom>
          <a:noFill/>
          <a:ln>
            <a:noFill/>
          </a:ln>
        </p:spPr>
        <p:txBody>
          <a:bodyPr anchorCtr="0" anchor="b" bIns="91425" lIns="91425" rIns="91425" wrap="square" tIns="91425"/>
          <a:lstStyle>
            <a:lvl1pPr indent="0" lvl="0" marL="0" marR="0" rtl="0" algn="ctr">
              <a:spcBef>
                <a:spcPts val="0"/>
              </a:spcBef>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indent="0" lvl="1" marL="0" marR="0" rtl="0" algn="l">
              <a:spcBef>
                <a:spcPts val="0"/>
              </a:spcBef>
              <a:buSzPts val="1400"/>
              <a:buNone/>
              <a:defRPr b="0" i="0" sz="1800" u="none" cap="none" strike="noStrike">
                <a:solidFill>
                  <a:schemeClr val="dk2"/>
                </a:solidFill>
              </a:defRPr>
            </a:lvl2pPr>
            <a:lvl3pPr indent="0" lvl="2" marL="0" marR="0" rtl="0" algn="l">
              <a:spcBef>
                <a:spcPts val="0"/>
              </a:spcBef>
              <a:buSzPts val="1400"/>
              <a:buNone/>
              <a:defRPr b="0" i="0" sz="1800" u="none" cap="none" strike="noStrike">
                <a:solidFill>
                  <a:schemeClr val="dk2"/>
                </a:solidFill>
              </a:defRPr>
            </a:lvl3pPr>
            <a:lvl4pPr indent="0" lvl="3" marL="0" marR="0" rtl="0" algn="l">
              <a:spcBef>
                <a:spcPts val="0"/>
              </a:spcBef>
              <a:buSzPts val="1400"/>
              <a:buNone/>
              <a:defRPr b="0" i="0" sz="1800" u="none" cap="none" strike="noStrike">
                <a:solidFill>
                  <a:schemeClr val="dk2"/>
                </a:solidFill>
              </a:defRPr>
            </a:lvl4pPr>
            <a:lvl5pPr indent="0" lvl="4" marL="0" marR="0" rtl="0" algn="l">
              <a:spcBef>
                <a:spcPts val="0"/>
              </a:spcBef>
              <a:buSzPts val="1400"/>
              <a:buNone/>
              <a:defRPr b="0" i="0" sz="1800" u="none" cap="none" strike="noStrike">
                <a:solidFill>
                  <a:schemeClr val="dk2"/>
                </a:solidFill>
              </a:defRPr>
            </a:lvl5pPr>
            <a:lvl6pPr indent="0" lvl="5" marL="0" marR="0" rtl="0" algn="l">
              <a:spcBef>
                <a:spcPts val="0"/>
              </a:spcBef>
              <a:buSzPts val="1400"/>
              <a:buNone/>
              <a:defRPr b="0" i="0" sz="1800" u="none" cap="none" strike="noStrike">
                <a:solidFill>
                  <a:schemeClr val="dk2"/>
                </a:solidFill>
              </a:defRPr>
            </a:lvl6pPr>
            <a:lvl7pPr indent="0" lvl="6" marL="0" marR="0" rtl="0" algn="l">
              <a:spcBef>
                <a:spcPts val="0"/>
              </a:spcBef>
              <a:buSzPts val="1400"/>
              <a:buNone/>
              <a:defRPr b="0" i="0" sz="1800" u="none" cap="none" strike="noStrike">
                <a:solidFill>
                  <a:schemeClr val="dk2"/>
                </a:solidFill>
              </a:defRPr>
            </a:lvl7pPr>
            <a:lvl8pPr indent="0" lvl="7" marL="0" marR="0" rtl="0" algn="l">
              <a:spcBef>
                <a:spcPts val="0"/>
              </a:spcBef>
              <a:buSzPts val="1400"/>
              <a:buNone/>
              <a:defRPr b="0" i="0" sz="1800" u="none" cap="none" strike="noStrike">
                <a:solidFill>
                  <a:schemeClr val="dk2"/>
                </a:solidFill>
              </a:defRPr>
            </a:lvl8pPr>
            <a:lvl9pPr indent="0" lvl="8" marL="0" marR="0" rtl="0" algn="l">
              <a:spcBef>
                <a:spcPts val="0"/>
              </a:spcBef>
              <a:buSzPts val="1400"/>
              <a:buNone/>
              <a:defRPr b="0" i="0" sz="1800" u="none" cap="none" strike="noStrike">
                <a:solidFill>
                  <a:schemeClr val="dk2"/>
                </a:solidFill>
              </a:defRPr>
            </a:lvl9pPr>
          </a:lstStyle>
          <a:p/>
        </p:txBody>
      </p:sp>
      <p:sp>
        <p:nvSpPr>
          <p:cNvPr id="53" name="Shape 53"/>
          <p:cNvSpPr txBox="1"/>
          <p:nvPr>
            <p:ph idx="1" type="body"/>
          </p:nvPr>
        </p:nvSpPr>
        <p:spPr>
          <a:xfrm>
            <a:off x="2015067" y="3846051"/>
            <a:ext cx="8158690" cy="954547"/>
          </a:xfrm>
          <a:prstGeom prst="rect">
            <a:avLst/>
          </a:prstGeom>
          <a:noFill/>
          <a:ln>
            <a:noFill/>
          </a:ln>
        </p:spPr>
        <p:txBody>
          <a:bodyPr anchorCtr="0" anchor="t" bIns="91425" lIns="91425" rIns="91425" wrap="square" tIns="91425"/>
          <a:lstStyle>
            <a:lvl1pPr indent="0" lvl="0" marL="0" marR="0" rtl="0" algn="ctr">
              <a:spcBef>
                <a:spcPts val="480"/>
              </a:spcBef>
              <a:spcAft>
                <a:spcPts val="600"/>
              </a:spcAft>
              <a:buClr>
                <a:schemeClr val="accent1"/>
              </a:buClr>
              <a:buSzPts val="2760"/>
              <a:buFont typeface="Arial"/>
              <a:buNone/>
              <a:defRPr b="0" i="0" sz="2400" u="none" cap="none" strike="noStrike">
                <a:solidFill>
                  <a:schemeClr val="dk1"/>
                </a:solidFill>
                <a:latin typeface="Garamond"/>
                <a:ea typeface="Garamond"/>
                <a:cs typeface="Garamond"/>
                <a:sym typeface="Garamond"/>
              </a:defRPr>
            </a:lvl1pPr>
            <a:lvl2pPr indent="0" lvl="1" marL="457200" marR="0" rtl="0" algn="l">
              <a:spcBef>
                <a:spcPts val="360"/>
              </a:spcBef>
              <a:spcAft>
                <a:spcPts val="600"/>
              </a:spcAft>
              <a:buClr>
                <a:schemeClr val="accent1"/>
              </a:buClr>
              <a:buSzPts val="2070"/>
              <a:buFont typeface="Arial"/>
              <a:buNone/>
              <a:defRPr b="0" i="0" sz="1800" u="none" cap="none" strike="noStrike">
                <a:solidFill>
                  <a:srgbClr val="888888"/>
                </a:solidFill>
                <a:latin typeface="Garamond"/>
                <a:ea typeface="Garamond"/>
                <a:cs typeface="Garamond"/>
                <a:sym typeface="Garamond"/>
              </a:defRPr>
            </a:lvl2pPr>
            <a:lvl3pPr indent="0" lvl="2" marL="914400" marR="0" rtl="0" algn="l">
              <a:spcBef>
                <a:spcPts val="320"/>
              </a:spcBef>
              <a:spcAft>
                <a:spcPts val="600"/>
              </a:spcAft>
              <a:buClr>
                <a:schemeClr val="accent1"/>
              </a:buClr>
              <a:buSzPts val="1840"/>
              <a:buFont typeface="Arial"/>
              <a:buNone/>
              <a:defRPr b="0" i="0" sz="1600" u="none" cap="none" strike="noStrike">
                <a:solidFill>
                  <a:srgbClr val="888888"/>
                </a:solidFill>
                <a:latin typeface="Garamond"/>
                <a:ea typeface="Garamond"/>
                <a:cs typeface="Garamond"/>
                <a:sym typeface="Garamond"/>
              </a:defRPr>
            </a:lvl3pPr>
            <a:lvl4pPr indent="0" lvl="3" marL="13716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4pPr>
            <a:lvl5pPr indent="0" lvl="4" marL="18288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5pPr>
            <a:lvl6pPr indent="0" lvl="5" marL="22860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6pPr>
            <a:lvl7pPr indent="0" lvl="6" marL="27432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7pPr>
            <a:lvl8pPr indent="0" lvl="7" marL="32004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8pPr>
            <a:lvl9pPr indent="0" lvl="8" marL="3657600" marR="0" rtl="0" algn="l">
              <a:spcBef>
                <a:spcPts val="280"/>
              </a:spcBef>
              <a:spcAft>
                <a:spcPts val="600"/>
              </a:spcAft>
              <a:buClr>
                <a:schemeClr val="accent1"/>
              </a:buClr>
              <a:buSzPts val="1610"/>
              <a:buFont typeface="Arial"/>
              <a:buNone/>
              <a:defRPr b="0" i="0" sz="1400" u="none" cap="none" strike="noStrike">
                <a:solidFill>
                  <a:srgbClr val="888888"/>
                </a:solidFill>
                <a:latin typeface="Garamond"/>
                <a:ea typeface="Garamond"/>
                <a:cs typeface="Garamond"/>
                <a:sym typeface="Garamond"/>
              </a:defRPr>
            </a:lvl9pPr>
          </a:lstStyle>
          <a:p/>
        </p:txBody>
      </p:sp>
      <p:sp>
        <p:nvSpPr>
          <p:cNvPr id="54" name="Shape 54"/>
          <p:cNvSpPr txBox="1"/>
          <p:nvPr>
            <p:ph idx="10" type="dt"/>
          </p:nvPr>
        </p:nvSpPr>
        <p:spPr>
          <a:xfrm>
            <a:off x="8677501" y="5969000"/>
            <a:ext cx="1600200" cy="279400"/>
          </a:xfrm>
          <a:prstGeom prst="rect">
            <a:avLst/>
          </a:prstGeom>
          <a:noFill/>
          <a:ln>
            <a:noFill/>
          </a:ln>
        </p:spPr>
        <p:txBody>
          <a:bodyPr anchorCtr="0" anchor="ctr" bIns="91425" lIns="91425" rIns="91425" wrap="square" tIns="91425"/>
          <a:lstStyle>
            <a:lvl1pPr indent="0" lvl="0" marL="0" marR="0" rtl="0" algn="r">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55" name="Shape 55"/>
          <p:cNvSpPr txBox="1"/>
          <p:nvPr>
            <p:ph idx="11" type="ftr"/>
          </p:nvPr>
        </p:nvSpPr>
        <p:spPr>
          <a:xfrm>
            <a:off x="1295401" y="5969000"/>
            <a:ext cx="7305900" cy="279400"/>
          </a:xfrm>
          <a:prstGeom prst="rect">
            <a:avLst/>
          </a:prstGeom>
          <a:noFill/>
          <a:ln>
            <a:noFill/>
          </a:ln>
        </p:spPr>
        <p:txBody>
          <a:bodyPr anchorCtr="0" anchor="ctr" bIns="91425" lIns="91425" rIns="91425" wrap="square" tIns="91425"/>
          <a:lstStyle>
            <a:lvl1pPr indent="0" lvl="0" marL="0" marR="0" rtl="0" algn="l">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56" name="Shape 56"/>
          <p:cNvSpPr txBox="1"/>
          <p:nvPr>
            <p:ph idx="12" type="sldNum"/>
          </p:nvPr>
        </p:nvSpPr>
        <p:spPr>
          <a:xfrm>
            <a:off x="10353901" y="5969000"/>
            <a:ext cx="542697" cy="279400"/>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b="0" i="0" lang="en-US" sz="1000">
                <a:solidFill>
                  <a:schemeClr val="dk1"/>
                </a:solidFill>
                <a:latin typeface="Garamond"/>
                <a:ea typeface="Garamond"/>
                <a:cs typeface="Garamond"/>
                <a:sym typeface="Garamond"/>
              </a:rPr>
              <a:t>‹#›</a:t>
            </a:fld>
          </a:p>
        </p:txBody>
      </p:sp>
      <p:cxnSp>
        <p:nvCxnSpPr>
          <p:cNvPr id="57" name="Shape 57"/>
          <p:cNvCxnSpPr/>
          <p:nvPr/>
        </p:nvCxnSpPr>
        <p:spPr>
          <a:xfrm>
            <a:off x="2012723" y="3710585"/>
            <a:ext cx="8163380" cy="0"/>
          </a:xfrm>
          <a:prstGeom prst="straightConnector1">
            <a:avLst/>
          </a:prstGeom>
          <a:noFill/>
          <a:ln cap="flat" cmpd="sng" w="15875">
            <a:solidFill>
              <a:schemeClr val="accent1"/>
            </a:solidFill>
            <a:prstDash val="solid"/>
            <a:round/>
            <a:headEnd len="med" w="med" type="none"/>
            <a:tailEnd len="med" w="med"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TxTwoObj">
  <p:cSld name="比较">
    <p:spTree>
      <p:nvGrpSpPr>
        <p:cNvPr id="58" name="Shape 58"/>
        <p:cNvGrpSpPr/>
        <p:nvPr/>
      </p:nvGrpSpPr>
      <p:grpSpPr>
        <a:xfrm>
          <a:off x="0" y="0"/>
          <a:ext cx="0" cy="0"/>
          <a:chOff x="0" y="0"/>
          <a:chExt cx="0" cy="0"/>
        </a:xfrm>
      </p:grpSpPr>
      <p:sp>
        <p:nvSpPr>
          <p:cNvPr id="59" name="Shape 59"/>
          <p:cNvSpPr txBox="1"/>
          <p:nvPr>
            <p:ph type="title"/>
          </p:nvPr>
        </p:nvSpPr>
        <p:spPr>
          <a:xfrm>
            <a:off x="1295402" y="982132"/>
            <a:ext cx="9601196" cy="1303867"/>
          </a:xfrm>
          <a:prstGeom prst="rect">
            <a:avLst/>
          </a:prstGeom>
          <a:noFill/>
          <a:ln>
            <a:noFill/>
          </a:ln>
        </p:spPr>
        <p:txBody>
          <a:bodyPr anchorCtr="0" anchor="ctr" bIns="91425" lIns="91425" rIns="91425" wrap="square" tIns="91425"/>
          <a:lstStyle>
            <a:lvl1pPr indent="0" lvl="0" marL="0" marR="0" rtl="0" algn="ctr">
              <a:spcBef>
                <a:spcPts val="0"/>
              </a:spcBef>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indent="0" lvl="1" marL="0" marR="0" rtl="0" algn="l">
              <a:spcBef>
                <a:spcPts val="0"/>
              </a:spcBef>
              <a:buSzPts val="1400"/>
              <a:buNone/>
              <a:defRPr b="0" i="0" sz="1800" u="none" cap="none" strike="noStrike">
                <a:solidFill>
                  <a:schemeClr val="dk2"/>
                </a:solidFill>
              </a:defRPr>
            </a:lvl2pPr>
            <a:lvl3pPr indent="0" lvl="2" marL="0" marR="0" rtl="0" algn="l">
              <a:spcBef>
                <a:spcPts val="0"/>
              </a:spcBef>
              <a:buSzPts val="1400"/>
              <a:buNone/>
              <a:defRPr b="0" i="0" sz="1800" u="none" cap="none" strike="noStrike">
                <a:solidFill>
                  <a:schemeClr val="dk2"/>
                </a:solidFill>
              </a:defRPr>
            </a:lvl3pPr>
            <a:lvl4pPr indent="0" lvl="3" marL="0" marR="0" rtl="0" algn="l">
              <a:spcBef>
                <a:spcPts val="0"/>
              </a:spcBef>
              <a:buSzPts val="1400"/>
              <a:buNone/>
              <a:defRPr b="0" i="0" sz="1800" u="none" cap="none" strike="noStrike">
                <a:solidFill>
                  <a:schemeClr val="dk2"/>
                </a:solidFill>
              </a:defRPr>
            </a:lvl4pPr>
            <a:lvl5pPr indent="0" lvl="4" marL="0" marR="0" rtl="0" algn="l">
              <a:spcBef>
                <a:spcPts val="0"/>
              </a:spcBef>
              <a:buSzPts val="1400"/>
              <a:buNone/>
              <a:defRPr b="0" i="0" sz="1800" u="none" cap="none" strike="noStrike">
                <a:solidFill>
                  <a:schemeClr val="dk2"/>
                </a:solidFill>
              </a:defRPr>
            </a:lvl5pPr>
            <a:lvl6pPr indent="0" lvl="5" marL="0" marR="0" rtl="0" algn="l">
              <a:spcBef>
                <a:spcPts val="0"/>
              </a:spcBef>
              <a:buSzPts val="1400"/>
              <a:buNone/>
              <a:defRPr b="0" i="0" sz="1800" u="none" cap="none" strike="noStrike">
                <a:solidFill>
                  <a:schemeClr val="dk2"/>
                </a:solidFill>
              </a:defRPr>
            </a:lvl6pPr>
            <a:lvl7pPr indent="0" lvl="6" marL="0" marR="0" rtl="0" algn="l">
              <a:spcBef>
                <a:spcPts val="0"/>
              </a:spcBef>
              <a:buSzPts val="1400"/>
              <a:buNone/>
              <a:defRPr b="0" i="0" sz="1800" u="none" cap="none" strike="noStrike">
                <a:solidFill>
                  <a:schemeClr val="dk2"/>
                </a:solidFill>
              </a:defRPr>
            </a:lvl7pPr>
            <a:lvl8pPr indent="0" lvl="7" marL="0" marR="0" rtl="0" algn="l">
              <a:spcBef>
                <a:spcPts val="0"/>
              </a:spcBef>
              <a:buSzPts val="1400"/>
              <a:buNone/>
              <a:defRPr b="0" i="0" sz="1800" u="none" cap="none" strike="noStrike">
                <a:solidFill>
                  <a:schemeClr val="dk2"/>
                </a:solidFill>
              </a:defRPr>
            </a:lvl8pPr>
            <a:lvl9pPr indent="0" lvl="8" marL="0" marR="0" rtl="0" algn="l">
              <a:spcBef>
                <a:spcPts val="0"/>
              </a:spcBef>
              <a:buSzPts val="1400"/>
              <a:buNone/>
              <a:defRPr b="0" i="0" sz="1800" u="none" cap="none" strike="noStrike">
                <a:solidFill>
                  <a:schemeClr val="dk2"/>
                </a:solidFill>
              </a:defRPr>
            </a:lvl9pPr>
          </a:lstStyle>
          <a:p/>
        </p:txBody>
      </p:sp>
      <p:sp>
        <p:nvSpPr>
          <p:cNvPr id="60" name="Shape 60"/>
          <p:cNvSpPr txBox="1"/>
          <p:nvPr>
            <p:ph idx="1" type="body"/>
          </p:nvPr>
        </p:nvSpPr>
        <p:spPr>
          <a:xfrm>
            <a:off x="1295400" y="2658533"/>
            <a:ext cx="4718304" cy="576262"/>
          </a:xfrm>
          <a:prstGeom prst="rect">
            <a:avLst/>
          </a:prstGeom>
          <a:noFill/>
          <a:ln>
            <a:noFill/>
          </a:ln>
        </p:spPr>
        <p:txBody>
          <a:bodyPr anchorCtr="0" anchor="b" bIns="91425" lIns="91425" rIns="91425" wrap="square" tIns="91425"/>
          <a:lstStyle>
            <a:lvl1pPr indent="0" lvl="0" marL="0" marR="0" rtl="0" algn="l">
              <a:spcBef>
                <a:spcPts val="672"/>
              </a:spcBef>
              <a:spcAft>
                <a:spcPts val="600"/>
              </a:spcAft>
              <a:buClr>
                <a:schemeClr val="accent1"/>
              </a:buClr>
              <a:buSzPts val="3220"/>
              <a:buFont typeface="Arial"/>
              <a:buNone/>
              <a:defRPr b="0" i="0" sz="2800" u="none" cap="none" strike="noStrike">
                <a:solidFill>
                  <a:schemeClr val="accent1"/>
                </a:solidFill>
                <a:latin typeface="Garamond"/>
                <a:ea typeface="Garamond"/>
                <a:cs typeface="Garamond"/>
                <a:sym typeface="Garamond"/>
              </a:defRPr>
            </a:lvl1pPr>
            <a:lvl2pPr indent="0" lvl="1" marL="457200" marR="0" rtl="0" algn="l">
              <a:spcBef>
                <a:spcPts val="400"/>
              </a:spcBef>
              <a:spcAft>
                <a:spcPts val="600"/>
              </a:spcAft>
              <a:buClr>
                <a:schemeClr val="accent1"/>
              </a:buClr>
              <a:buSzPts val="2300"/>
              <a:buFont typeface="Arial"/>
              <a:buNone/>
              <a:defRPr b="1" i="0" sz="2000" u="none" cap="none" strike="noStrike">
                <a:solidFill>
                  <a:srgbClr val="262626"/>
                </a:solidFill>
                <a:latin typeface="Garamond"/>
                <a:ea typeface="Garamond"/>
                <a:cs typeface="Garamond"/>
                <a:sym typeface="Garamond"/>
              </a:defRPr>
            </a:lvl2pPr>
            <a:lvl3pPr indent="0" lvl="2" marL="914400" marR="0" rtl="0" algn="l">
              <a:spcBef>
                <a:spcPts val="360"/>
              </a:spcBef>
              <a:spcAft>
                <a:spcPts val="600"/>
              </a:spcAft>
              <a:buClr>
                <a:schemeClr val="accent1"/>
              </a:buClr>
              <a:buSzPts val="2070"/>
              <a:buFont typeface="Arial"/>
              <a:buNone/>
              <a:defRPr b="1" i="0" sz="1800" u="none" cap="none" strike="noStrike">
                <a:solidFill>
                  <a:srgbClr val="262626"/>
                </a:solidFill>
                <a:latin typeface="Garamond"/>
                <a:ea typeface="Garamond"/>
                <a:cs typeface="Garamond"/>
                <a:sym typeface="Garamond"/>
              </a:defRPr>
            </a:lvl3pPr>
            <a:lvl4pPr indent="0" lvl="3" marL="1371600" marR="0" rtl="0" algn="l">
              <a:spcBef>
                <a:spcPts val="320"/>
              </a:spcBef>
              <a:spcAft>
                <a:spcPts val="600"/>
              </a:spcAft>
              <a:buClr>
                <a:schemeClr val="accent1"/>
              </a:buClr>
              <a:buSzPts val="1840"/>
              <a:buFont typeface="Arial"/>
              <a:buNone/>
              <a:defRPr b="1" i="0" sz="1600" u="none" cap="none" strike="noStrike">
                <a:solidFill>
                  <a:srgbClr val="262626"/>
                </a:solidFill>
                <a:latin typeface="Garamond"/>
                <a:ea typeface="Garamond"/>
                <a:cs typeface="Garamond"/>
                <a:sym typeface="Garamond"/>
              </a:defRPr>
            </a:lvl4pPr>
            <a:lvl5pPr indent="0" lvl="4" marL="1828800" marR="0" rtl="0" algn="l">
              <a:spcBef>
                <a:spcPts val="320"/>
              </a:spcBef>
              <a:spcAft>
                <a:spcPts val="600"/>
              </a:spcAft>
              <a:buClr>
                <a:schemeClr val="accent1"/>
              </a:buClr>
              <a:buSzPts val="1840"/>
              <a:buFont typeface="Arial"/>
              <a:buNone/>
              <a:defRPr b="1" i="0" sz="1600" u="none" cap="none" strike="noStrike">
                <a:solidFill>
                  <a:srgbClr val="262626"/>
                </a:solidFill>
                <a:latin typeface="Garamond"/>
                <a:ea typeface="Garamond"/>
                <a:cs typeface="Garamond"/>
                <a:sym typeface="Garamond"/>
              </a:defRPr>
            </a:lvl5pPr>
            <a:lvl6pPr indent="0" lvl="5" marL="2286000" marR="0" rtl="0" algn="l">
              <a:spcBef>
                <a:spcPts val="320"/>
              </a:spcBef>
              <a:spcAft>
                <a:spcPts val="600"/>
              </a:spcAft>
              <a:buClr>
                <a:schemeClr val="accent1"/>
              </a:buClr>
              <a:buSzPts val="1840"/>
              <a:buFont typeface="Arial"/>
              <a:buNone/>
              <a:defRPr b="1" i="0" sz="1600" u="none" cap="none" strike="noStrike">
                <a:solidFill>
                  <a:srgbClr val="262626"/>
                </a:solidFill>
                <a:latin typeface="Garamond"/>
                <a:ea typeface="Garamond"/>
                <a:cs typeface="Garamond"/>
                <a:sym typeface="Garamond"/>
              </a:defRPr>
            </a:lvl6pPr>
            <a:lvl7pPr indent="0" lvl="6" marL="2743200" marR="0" rtl="0" algn="l">
              <a:spcBef>
                <a:spcPts val="320"/>
              </a:spcBef>
              <a:spcAft>
                <a:spcPts val="600"/>
              </a:spcAft>
              <a:buClr>
                <a:schemeClr val="accent1"/>
              </a:buClr>
              <a:buSzPts val="1840"/>
              <a:buFont typeface="Arial"/>
              <a:buNone/>
              <a:defRPr b="1" i="0" sz="1600" u="none" cap="none" strike="noStrike">
                <a:solidFill>
                  <a:srgbClr val="262626"/>
                </a:solidFill>
                <a:latin typeface="Garamond"/>
                <a:ea typeface="Garamond"/>
                <a:cs typeface="Garamond"/>
                <a:sym typeface="Garamond"/>
              </a:defRPr>
            </a:lvl7pPr>
            <a:lvl8pPr indent="0" lvl="7" marL="3200400" marR="0" rtl="0" algn="l">
              <a:spcBef>
                <a:spcPts val="320"/>
              </a:spcBef>
              <a:spcAft>
                <a:spcPts val="600"/>
              </a:spcAft>
              <a:buClr>
                <a:schemeClr val="accent1"/>
              </a:buClr>
              <a:buSzPts val="1840"/>
              <a:buFont typeface="Arial"/>
              <a:buNone/>
              <a:defRPr b="1" i="0" sz="1600" u="none" cap="none" strike="noStrike">
                <a:solidFill>
                  <a:srgbClr val="262626"/>
                </a:solidFill>
                <a:latin typeface="Garamond"/>
                <a:ea typeface="Garamond"/>
                <a:cs typeface="Garamond"/>
                <a:sym typeface="Garamond"/>
              </a:defRPr>
            </a:lvl8pPr>
            <a:lvl9pPr indent="0" lvl="8" marL="3657600" marR="0" rtl="0" algn="l">
              <a:spcBef>
                <a:spcPts val="320"/>
              </a:spcBef>
              <a:spcAft>
                <a:spcPts val="600"/>
              </a:spcAft>
              <a:buClr>
                <a:schemeClr val="accent1"/>
              </a:buClr>
              <a:buSzPts val="1840"/>
              <a:buFont typeface="Arial"/>
              <a:buNone/>
              <a:defRPr b="1" i="0" sz="1600" u="none" cap="none" strike="noStrike">
                <a:solidFill>
                  <a:srgbClr val="262626"/>
                </a:solidFill>
                <a:latin typeface="Garamond"/>
                <a:ea typeface="Garamond"/>
                <a:cs typeface="Garamond"/>
                <a:sym typeface="Garamond"/>
              </a:defRPr>
            </a:lvl9pPr>
          </a:lstStyle>
          <a:p/>
        </p:txBody>
      </p:sp>
      <p:sp>
        <p:nvSpPr>
          <p:cNvPr id="61" name="Shape 61"/>
          <p:cNvSpPr txBox="1"/>
          <p:nvPr>
            <p:ph idx="2" type="body"/>
          </p:nvPr>
        </p:nvSpPr>
        <p:spPr>
          <a:xfrm>
            <a:off x="1295400" y="3243262"/>
            <a:ext cx="4718304" cy="2632605"/>
          </a:xfrm>
          <a:prstGeom prst="rect">
            <a:avLst/>
          </a:prstGeom>
          <a:noFill/>
          <a:ln>
            <a:noFill/>
          </a:ln>
        </p:spPr>
        <p:txBody>
          <a:bodyPr anchorCtr="0" anchor="t" bIns="91425" lIns="91425" rIns="91425" wrap="square" tIns="91425"/>
          <a:lstStyle>
            <a:lvl1pPr indent="-110490" lvl="0" marL="285750" marR="0" rtl="0" algn="l">
              <a:spcBef>
                <a:spcPts val="480"/>
              </a:spcBef>
              <a:spcAft>
                <a:spcPts val="600"/>
              </a:spcAft>
              <a:buClr>
                <a:schemeClr val="accent1"/>
              </a:buClr>
              <a:buSzPts val="2760"/>
              <a:buFont typeface="Arial"/>
              <a:buChar char="•"/>
              <a:defRPr b="0" i="0" sz="2400" u="none" cap="none" strike="noStrike">
                <a:solidFill>
                  <a:srgbClr val="262626"/>
                </a:solidFill>
                <a:latin typeface="Garamond"/>
                <a:ea typeface="Garamond"/>
                <a:cs typeface="Garamond"/>
                <a:sym typeface="Garamond"/>
              </a:defRPr>
            </a:lvl1pPr>
            <a:lvl2pPr indent="-139700" lvl="1" marL="742950" marR="0" rtl="0" algn="l">
              <a:spcBef>
                <a:spcPts val="400"/>
              </a:spcBef>
              <a:spcAft>
                <a:spcPts val="600"/>
              </a:spcAft>
              <a:buClr>
                <a:schemeClr val="accent1"/>
              </a:buClr>
              <a:buSzPts val="2300"/>
              <a:buFont typeface="Arial"/>
              <a:buChar char="•"/>
              <a:defRPr b="0" i="0" sz="2000" u="none" cap="none" strike="noStrike">
                <a:solidFill>
                  <a:srgbClr val="262626"/>
                </a:solidFill>
                <a:latin typeface="Garamond"/>
                <a:ea typeface="Garamond"/>
                <a:cs typeface="Garamond"/>
                <a:sym typeface="Garamond"/>
              </a:defRPr>
            </a:lvl2pPr>
            <a:lvl3pPr indent="-154305" lvl="2" marL="1200150" marR="0" rtl="0" algn="l">
              <a:spcBef>
                <a:spcPts val="360"/>
              </a:spcBef>
              <a:spcAft>
                <a:spcPts val="600"/>
              </a:spcAft>
              <a:buClr>
                <a:schemeClr val="accent1"/>
              </a:buClr>
              <a:buSzPts val="2070"/>
              <a:buFont typeface="Arial"/>
              <a:buChar char="•"/>
              <a:defRPr b="0" i="0" sz="1800" u="none" cap="none" strike="noStrike">
                <a:solidFill>
                  <a:srgbClr val="262626"/>
                </a:solidFill>
                <a:latin typeface="Garamond"/>
                <a:ea typeface="Garamond"/>
                <a:cs typeface="Garamond"/>
                <a:sym typeface="Garamond"/>
              </a:defRPr>
            </a:lvl3pPr>
            <a:lvl4pPr indent="-54610" lvl="3" marL="1543050" marR="0" rtl="0" algn="l">
              <a:spcBef>
                <a:spcPts val="320"/>
              </a:spcBef>
              <a:spcAft>
                <a:spcPts val="600"/>
              </a:spcAft>
              <a:buClr>
                <a:schemeClr val="accent1"/>
              </a:buClr>
              <a:buSzPts val="1840"/>
              <a:buFont typeface="Arial"/>
              <a:buChar char="•"/>
              <a:defRPr b="0" i="0" sz="1600" u="none" cap="none" strike="noStrike">
                <a:solidFill>
                  <a:srgbClr val="262626"/>
                </a:solidFill>
                <a:latin typeface="Garamond"/>
                <a:ea typeface="Garamond"/>
                <a:cs typeface="Garamond"/>
                <a:sym typeface="Garamond"/>
              </a:defRPr>
            </a:lvl4pPr>
            <a:lvl5pPr indent="-69214" lvl="4" marL="200025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5pPr>
            <a:lvl6pPr indent="-126364" lvl="5" marL="25146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6pPr>
            <a:lvl7pPr indent="-126364" lvl="6" marL="29718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7pPr>
            <a:lvl8pPr indent="-126365" lvl="7" marL="34290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8pPr>
            <a:lvl9pPr indent="-126365" lvl="8" marL="38862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9pPr>
          </a:lstStyle>
          <a:p/>
        </p:txBody>
      </p:sp>
      <p:sp>
        <p:nvSpPr>
          <p:cNvPr id="62" name="Shape 62"/>
          <p:cNvSpPr txBox="1"/>
          <p:nvPr>
            <p:ph idx="3" type="body"/>
          </p:nvPr>
        </p:nvSpPr>
        <p:spPr>
          <a:xfrm>
            <a:off x="6180670" y="2658533"/>
            <a:ext cx="4718304" cy="576262"/>
          </a:xfrm>
          <a:prstGeom prst="rect">
            <a:avLst/>
          </a:prstGeom>
          <a:noFill/>
          <a:ln>
            <a:noFill/>
          </a:ln>
        </p:spPr>
        <p:txBody>
          <a:bodyPr anchorCtr="0" anchor="b" bIns="91425" lIns="91425" rIns="91425" wrap="square" tIns="91425"/>
          <a:lstStyle>
            <a:lvl1pPr indent="0" lvl="0" marL="0" marR="0" rtl="0" algn="l">
              <a:spcBef>
                <a:spcPts val="672"/>
              </a:spcBef>
              <a:spcAft>
                <a:spcPts val="600"/>
              </a:spcAft>
              <a:buClr>
                <a:schemeClr val="accent1"/>
              </a:buClr>
              <a:buSzPts val="3220"/>
              <a:buFont typeface="Arial"/>
              <a:buNone/>
              <a:defRPr b="0" i="0" sz="2800" u="none" cap="none" strike="noStrike">
                <a:solidFill>
                  <a:schemeClr val="accent1"/>
                </a:solidFill>
                <a:latin typeface="Garamond"/>
                <a:ea typeface="Garamond"/>
                <a:cs typeface="Garamond"/>
                <a:sym typeface="Garamond"/>
              </a:defRPr>
            </a:lvl1pPr>
            <a:lvl2pPr indent="0" lvl="1" marL="457200" marR="0" rtl="0" algn="l">
              <a:spcBef>
                <a:spcPts val="400"/>
              </a:spcBef>
              <a:spcAft>
                <a:spcPts val="600"/>
              </a:spcAft>
              <a:buClr>
                <a:schemeClr val="accent1"/>
              </a:buClr>
              <a:buSzPts val="2300"/>
              <a:buFont typeface="Arial"/>
              <a:buNone/>
              <a:defRPr b="1" i="0" sz="2000" u="none" cap="none" strike="noStrike">
                <a:solidFill>
                  <a:srgbClr val="262626"/>
                </a:solidFill>
                <a:latin typeface="Garamond"/>
                <a:ea typeface="Garamond"/>
                <a:cs typeface="Garamond"/>
                <a:sym typeface="Garamond"/>
              </a:defRPr>
            </a:lvl2pPr>
            <a:lvl3pPr indent="0" lvl="2" marL="914400" marR="0" rtl="0" algn="l">
              <a:spcBef>
                <a:spcPts val="360"/>
              </a:spcBef>
              <a:spcAft>
                <a:spcPts val="600"/>
              </a:spcAft>
              <a:buClr>
                <a:schemeClr val="accent1"/>
              </a:buClr>
              <a:buSzPts val="2070"/>
              <a:buFont typeface="Arial"/>
              <a:buNone/>
              <a:defRPr b="1" i="0" sz="1800" u="none" cap="none" strike="noStrike">
                <a:solidFill>
                  <a:srgbClr val="262626"/>
                </a:solidFill>
                <a:latin typeface="Garamond"/>
                <a:ea typeface="Garamond"/>
                <a:cs typeface="Garamond"/>
                <a:sym typeface="Garamond"/>
              </a:defRPr>
            </a:lvl3pPr>
            <a:lvl4pPr indent="0" lvl="3" marL="1371600" marR="0" rtl="0" algn="l">
              <a:spcBef>
                <a:spcPts val="320"/>
              </a:spcBef>
              <a:spcAft>
                <a:spcPts val="600"/>
              </a:spcAft>
              <a:buClr>
                <a:schemeClr val="accent1"/>
              </a:buClr>
              <a:buSzPts val="1840"/>
              <a:buFont typeface="Arial"/>
              <a:buNone/>
              <a:defRPr b="1" i="0" sz="1600" u="none" cap="none" strike="noStrike">
                <a:solidFill>
                  <a:srgbClr val="262626"/>
                </a:solidFill>
                <a:latin typeface="Garamond"/>
                <a:ea typeface="Garamond"/>
                <a:cs typeface="Garamond"/>
                <a:sym typeface="Garamond"/>
              </a:defRPr>
            </a:lvl4pPr>
            <a:lvl5pPr indent="0" lvl="4" marL="1828800" marR="0" rtl="0" algn="l">
              <a:spcBef>
                <a:spcPts val="320"/>
              </a:spcBef>
              <a:spcAft>
                <a:spcPts val="600"/>
              </a:spcAft>
              <a:buClr>
                <a:schemeClr val="accent1"/>
              </a:buClr>
              <a:buSzPts val="1840"/>
              <a:buFont typeface="Arial"/>
              <a:buNone/>
              <a:defRPr b="1" i="0" sz="1600" u="none" cap="none" strike="noStrike">
                <a:solidFill>
                  <a:srgbClr val="262626"/>
                </a:solidFill>
                <a:latin typeface="Garamond"/>
                <a:ea typeface="Garamond"/>
                <a:cs typeface="Garamond"/>
                <a:sym typeface="Garamond"/>
              </a:defRPr>
            </a:lvl5pPr>
            <a:lvl6pPr indent="0" lvl="5" marL="2286000" marR="0" rtl="0" algn="l">
              <a:spcBef>
                <a:spcPts val="320"/>
              </a:spcBef>
              <a:spcAft>
                <a:spcPts val="600"/>
              </a:spcAft>
              <a:buClr>
                <a:schemeClr val="accent1"/>
              </a:buClr>
              <a:buSzPts val="1840"/>
              <a:buFont typeface="Arial"/>
              <a:buNone/>
              <a:defRPr b="1" i="0" sz="1600" u="none" cap="none" strike="noStrike">
                <a:solidFill>
                  <a:srgbClr val="262626"/>
                </a:solidFill>
                <a:latin typeface="Garamond"/>
                <a:ea typeface="Garamond"/>
                <a:cs typeface="Garamond"/>
                <a:sym typeface="Garamond"/>
              </a:defRPr>
            </a:lvl6pPr>
            <a:lvl7pPr indent="0" lvl="6" marL="2743200" marR="0" rtl="0" algn="l">
              <a:spcBef>
                <a:spcPts val="320"/>
              </a:spcBef>
              <a:spcAft>
                <a:spcPts val="600"/>
              </a:spcAft>
              <a:buClr>
                <a:schemeClr val="accent1"/>
              </a:buClr>
              <a:buSzPts val="1840"/>
              <a:buFont typeface="Arial"/>
              <a:buNone/>
              <a:defRPr b="1" i="0" sz="1600" u="none" cap="none" strike="noStrike">
                <a:solidFill>
                  <a:srgbClr val="262626"/>
                </a:solidFill>
                <a:latin typeface="Garamond"/>
                <a:ea typeface="Garamond"/>
                <a:cs typeface="Garamond"/>
                <a:sym typeface="Garamond"/>
              </a:defRPr>
            </a:lvl7pPr>
            <a:lvl8pPr indent="0" lvl="7" marL="3200400" marR="0" rtl="0" algn="l">
              <a:spcBef>
                <a:spcPts val="320"/>
              </a:spcBef>
              <a:spcAft>
                <a:spcPts val="600"/>
              </a:spcAft>
              <a:buClr>
                <a:schemeClr val="accent1"/>
              </a:buClr>
              <a:buSzPts val="1840"/>
              <a:buFont typeface="Arial"/>
              <a:buNone/>
              <a:defRPr b="1" i="0" sz="1600" u="none" cap="none" strike="noStrike">
                <a:solidFill>
                  <a:srgbClr val="262626"/>
                </a:solidFill>
                <a:latin typeface="Garamond"/>
                <a:ea typeface="Garamond"/>
                <a:cs typeface="Garamond"/>
                <a:sym typeface="Garamond"/>
              </a:defRPr>
            </a:lvl8pPr>
            <a:lvl9pPr indent="0" lvl="8" marL="3657600" marR="0" rtl="0" algn="l">
              <a:spcBef>
                <a:spcPts val="320"/>
              </a:spcBef>
              <a:spcAft>
                <a:spcPts val="600"/>
              </a:spcAft>
              <a:buClr>
                <a:schemeClr val="accent1"/>
              </a:buClr>
              <a:buSzPts val="1840"/>
              <a:buFont typeface="Arial"/>
              <a:buNone/>
              <a:defRPr b="1" i="0" sz="1600" u="none" cap="none" strike="noStrike">
                <a:solidFill>
                  <a:srgbClr val="262626"/>
                </a:solidFill>
                <a:latin typeface="Garamond"/>
                <a:ea typeface="Garamond"/>
                <a:cs typeface="Garamond"/>
                <a:sym typeface="Garamond"/>
              </a:defRPr>
            </a:lvl9pPr>
          </a:lstStyle>
          <a:p/>
        </p:txBody>
      </p:sp>
      <p:sp>
        <p:nvSpPr>
          <p:cNvPr id="63" name="Shape 63"/>
          <p:cNvSpPr txBox="1"/>
          <p:nvPr>
            <p:ph idx="4" type="body"/>
          </p:nvPr>
        </p:nvSpPr>
        <p:spPr>
          <a:xfrm>
            <a:off x="6180670" y="3243262"/>
            <a:ext cx="4718304" cy="2632605"/>
          </a:xfrm>
          <a:prstGeom prst="rect">
            <a:avLst/>
          </a:prstGeom>
          <a:noFill/>
          <a:ln>
            <a:noFill/>
          </a:ln>
        </p:spPr>
        <p:txBody>
          <a:bodyPr anchorCtr="0" anchor="t" bIns="91425" lIns="91425" rIns="91425" wrap="square" tIns="91425"/>
          <a:lstStyle>
            <a:lvl1pPr indent="-110490" lvl="0" marL="285750" marR="0" rtl="0" algn="l">
              <a:spcBef>
                <a:spcPts val="480"/>
              </a:spcBef>
              <a:spcAft>
                <a:spcPts val="600"/>
              </a:spcAft>
              <a:buClr>
                <a:schemeClr val="accent1"/>
              </a:buClr>
              <a:buSzPts val="2760"/>
              <a:buFont typeface="Arial"/>
              <a:buChar char="•"/>
              <a:defRPr b="0" i="0" sz="2400" u="none" cap="none" strike="noStrike">
                <a:solidFill>
                  <a:srgbClr val="262626"/>
                </a:solidFill>
                <a:latin typeface="Garamond"/>
                <a:ea typeface="Garamond"/>
                <a:cs typeface="Garamond"/>
                <a:sym typeface="Garamond"/>
              </a:defRPr>
            </a:lvl1pPr>
            <a:lvl2pPr indent="-139700" lvl="1" marL="742950" marR="0" rtl="0" algn="l">
              <a:spcBef>
                <a:spcPts val="400"/>
              </a:spcBef>
              <a:spcAft>
                <a:spcPts val="600"/>
              </a:spcAft>
              <a:buClr>
                <a:schemeClr val="accent1"/>
              </a:buClr>
              <a:buSzPts val="2300"/>
              <a:buFont typeface="Arial"/>
              <a:buChar char="•"/>
              <a:defRPr b="0" i="0" sz="2000" u="none" cap="none" strike="noStrike">
                <a:solidFill>
                  <a:srgbClr val="262626"/>
                </a:solidFill>
                <a:latin typeface="Garamond"/>
                <a:ea typeface="Garamond"/>
                <a:cs typeface="Garamond"/>
                <a:sym typeface="Garamond"/>
              </a:defRPr>
            </a:lvl2pPr>
            <a:lvl3pPr indent="-154305" lvl="2" marL="1200150" marR="0" rtl="0" algn="l">
              <a:spcBef>
                <a:spcPts val="360"/>
              </a:spcBef>
              <a:spcAft>
                <a:spcPts val="600"/>
              </a:spcAft>
              <a:buClr>
                <a:schemeClr val="accent1"/>
              </a:buClr>
              <a:buSzPts val="2070"/>
              <a:buFont typeface="Arial"/>
              <a:buChar char="•"/>
              <a:defRPr b="0" i="0" sz="1800" u="none" cap="none" strike="noStrike">
                <a:solidFill>
                  <a:srgbClr val="262626"/>
                </a:solidFill>
                <a:latin typeface="Garamond"/>
                <a:ea typeface="Garamond"/>
                <a:cs typeface="Garamond"/>
                <a:sym typeface="Garamond"/>
              </a:defRPr>
            </a:lvl3pPr>
            <a:lvl4pPr indent="-54610" lvl="3" marL="1543050" marR="0" rtl="0" algn="l">
              <a:spcBef>
                <a:spcPts val="320"/>
              </a:spcBef>
              <a:spcAft>
                <a:spcPts val="600"/>
              </a:spcAft>
              <a:buClr>
                <a:schemeClr val="accent1"/>
              </a:buClr>
              <a:buSzPts val="1840"/>
              <a:buFont typeface="Arial"/>
              <a:buChar char="•"/>
              <a:defRPr b="0" i="0" sz="1600" u="none" cap="none" strike="noStrike">
                <a:solidFill>
                  <a:srgbClr val="262626"/>
                </a:solidFill>
                <a:latin typeface="Garamond"/>
                <a:ea typeface="Garamond"/>
                <a:cs typeface="Garamond"/>
                <a:sym typeface="Garamond"/>
              </a:defRPr>
            </a:lvl4pPr>
            <a:lvl5pPr indent="-69214" lvl="4" marL="200025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5pPr>
            <a:lvl6pPr indent="-126364" lvl="5" marL="25146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6pPr>
            <a:lvl7pPr indent="-126364" lvl="6" marL="29718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7pPr>
            <a:lvl8pPr indent="-126365" lvl="7" marL="34290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8pPr>
            <a:lvl9pPr indent="-126365" lvl="8" marL="38862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9pPr>
          </a:lstStyle>
          <a:p/>
        </p:txBody>
      </p:sp>
      <p:sp>
        <p:nvSpPr>
          <p:cNvPr id="64" name="Shape 64"/>
          <p:cNvSpPr txBox="1"/>
          <p:nvPr>
            <p:ph idx="10" type="dt"/>
          </p:nvPr>
        </p:nvSpPr>
        <p:spPr>
          <a:xfrm>
            <a:off x="8677501" y="5969000"/>
            <a:ext cx="1600200" cy="279400"/>
          </a:xfrm>
          <a:prstGeom prst="rect">
            <a:avLst/>
          </a:prstGeom>
          <a:noFill/>
          <a:ln>
            <a:noFill/>
          </a:ln>
        </p:spPr>
        <p:txBody>
          <a:bodyPr anchorCtr="0" anchor="ctr" bIns="91425" lIns="91425" rIns="91425" wrap="square" tIns="91425"/>
          <a:lstStyle>
            <a:lvl1pPr indent="0" lvl="0" marL="0" marR="0" rtl="0" algn="r">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65" name="Shape 65"/>
          <p:cNvSpPr txBox="1"/>
          <p:nvPr>
            <p:ph idx="11" type="ftr"/>
          </p:nvPr>
        </p:nvSpPr>
        <p:spPr>
          <a:xfrm>
            <a:off x="1295401" y="5969000"/>
            <a:ext cx="7305900" cy="279400"/>
          </a:xfrm>
          <a:prstGeom prst="rect">
            <a:avLst/>
          </a:prstGeom>
          <a:noFill/>
          <a:ln>
            <a:noFill/>
          </a:ln>
        </p:spPr>
        <p:txBody>
          <a:bodyPr anchorCtr="0" anchor="ctr" bIns="91425" lIns="91425" rIns="91425" wrap="square" tIns="91425"/>
          <a:lstStyle>
            <a:lvl1pPr indent="0" lvl="0" marL="0" marR="0" rtl="0" algn="l">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66" name="Shape 66"/>
          <p:cNvSpPr txBox="1"/>
          <p:nvPr>
            <p:ph idx="12" type="sldNum"/>
          </p:nvPr>
        </p:nvSpPr>
        <p:spPr>
          <a:xfrm>
            <a:off x="10353901" y="5969000"/>
            <a:ext cx="542697" cy="279400"/>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b="0" i="0" lang="en-US" sz="1000">
                <a:solidFill>
                  <a:schemeClr val="dk1"/>
                </a:solidFill>
                <a:latin typeface="Garamond"/>
                <a:ea typeface="Garamond"/>
                <a:cs typeface="Garamond"/>
                <a:sym typeface="Garamond"/>
              </a:rPr>
              <a:t>‹#›</a:t>
            </a:fld>
          </a:p>
        </p:txBody>
      </p:sp>
      <p:cxnSp>
        <p:nvCxnSpPr>
          <p:cNvPr id="67" name="Shape 67"/>
          <p:cNvCxnSpPr/>
          <p:nvPr/>
        </p:nvCxnSpPr>
        <p:spPr>
          <a:xfrm>
            <a:off x="1396169" y="2421466"/>
            <a:ext cx="9407298" cy="0"/>
          </a:xfrm>
          <a:prstGeom prst="straightConnector1">
            <a:avLst/>
          </a:prstGeom>
          <a:noFill/>
          <a:ln cap="flat" cmpd="sng" w="15875">
            <a:solidFill>
              <a:schemeClr val="accent1"/>
            </a:solidFill>
            <a:prstDash val="solid"/>
            <a:round/>
            <a:headEnd len="med" w="med" type="none"/>
            <a:tailEnd len="med" w="med"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仅标题">
    <p:spTree>
      <p:nvGrpSpPr>
        <p:cNvPr id="68" name="Shape 68"/>
        <p:cNvGrpSpPr/>
        <p:nvPr/>
      </p:nvGrpSpPr>
      <p:grpSpPr>
        <a:xfrm>
          <a:off x="0" y="0"/>
          <a:ext cx="0" cy="0"/>
          <a:chOff x="0" y="0"/>
          <a:chExt cx="0" cy="0"/>
        </a:xfrm>
      </p:grpSpPr>
      <p:sp>
        <p:nvSpPr>
          <p:cNvPr id="69" name="Shape 69"/>
          <p:cNvSpPr txBox="1"/>
          <p:nvPr>
            <p:ph type="title"/>
          </p:nvPr>
        </p:nvSpPr>
        <p:spPr>
          <a:xfrm>
            <a:off x="1295402" y="982132"/>
            <a:ext cx="9601196" cy="1303867"/>
          </a:xfrm>
          <a:prstGeom prst="rect">
            <a:avLst/>
          </a:prstGeom>
          <a:noFill/>
          <a:ln>
            <a:noFill/>
          </a:ln>
        </p:spPr>
        <p:txBody>
          <a:bodyPr anchorCtr="0" anchor="ctr" bIns="91425" lIns="91425" rIns="91425" wrap="square" tIns="91425"/>
          <a:lstStyle>
            <a:lvl1pPr indent="0" lvl="0" marL="0" marR="0" rtl="0" algn="ctr">
              <a:spcBef>
                <a:spcPts val="0"/>
              </a:spcBef>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indent="0" lvl="1" marL="0" marR="0" rtl="0" algn="l">
              <a:spcBef>
                <a:spcPts val="0"/>
              </a:spcBef>
              <a:buSzPts val="1400"/>
              <a:buNone/>
              <a:defRPr b="0" i="0" sz="1800" u="none" cap="none" strike="noStrike">
                <a:solidFill>
                  <a:schemeClr val="dk2"/>
                </a:solidFill>
              </a:defRPr>
            </a:lvl2pPr>
            <a:lvl3pPr indent="0" lvl="2" marL="0" marR="0" rtl="0" algn="l">
              <a:spcBef>
                <a:spcPts val="0"/>
              </a:spcBef>
              <a:buSzPts val="1400"/>
              <a:buNone/>
              <a:defRPr b="0" i="0" sz="1800" u="none" cap="none" strike="noStrike">
                <a:solidFill>
                  <a:schemeClr val="dk2"/>
                </a:solidFill>
              </a:defRPr>
            </a:lvl3pPr>
            <a:lvl4pPr indent="0" lvl="3" marL="0" marR="0" rtl="0" algn="l">
              <a:spcBef>
                <a:spcPts val="0"/>
              </a:spcBef>
              <a:buSzPts val="1400"/>
              <a:buNone/>
              <a:defRPr b="0" i="0" sz="1800" u="none" cap="none" strike="noStrike">
                <a:solidFill>
                  <a:schemeClr val="dk2"/>
                </a:solidFill>
              </a:defRPr>
            </a:lvl4pPr>
            <a:lvl5pPr indent="0" lvl="4" marL="0" marR="0" rtl="0" algn="l">
              <a:spcBef>
                <a:spcPts val="0"/>
              </a:spcBef>
              <a:buSzPts val="1400"/>
              <a:buNone/>
              <a:defRPr b="0" i="0" sz="1800" u="none" cap="none" strike="noStrike">
                <a:solidFill>
                  <a:schemeClr val="dk2"/>
                </a:solidFill>
              </a:defRPr>
            </a:lvl5pPr>
            <a:lvl6pPr indent="0" lvl="5" marL="0" marR="0" rtl="0" algn="l">
              <a:spcBef>
                <a:spcPts val="0"/>
              </a:spcBef>
              <a:buSzPts val="1400"/>
              <a:buNone/>
              <a:defRPr b="0" i="0" sz="1800" u="none" cap="none" strike="noStrike">
                <a:solidFill>
                  <a:schemeClr val="dk2"/>
                </a:solidFill>
              </a:defRPr>
            </a:lvl6pPr>
            <a:lvl7pPr indent="0" lvl="6" marL="0" marR="0" rtl="0" algn="l">
              <a:spcBef>
                <a:spcPts val="0"/>
              </a:spcBef>
              <a:buSzPts val="1400"/>
              <a:buNone/>
              <a:defRPr b="0" i="0" sz="1800" u="none" cap="none" strike="noStrike">
                <a:solidFill>
                  <a:schemeClr val="dk2"/>
                </a:solidFill>
              </a:defRPr>
            </a:lvl7pPr>
            <a:lvl8pPr indent="0" lvl="7" marL="0" marR="0" rtl="0" algn="l">
              <a:spcBef>
                <a:spcPts val="0"/>
              </a:spcBef>
              <a:buSzPts val="1400"/>
              <a:buNone/>
              <a:defRPr b="0" i="0" sz="1800" u="none" cap="none" strike="noStrike">
                <a:solidFill>
                  <a:schemeClr val="dk2"/>
                </a:solidFill>
              </a:defRPr>
            </a:lvl8pPr>
            <a:lvl9pPr indent="0" lvl="8" marL="0" marR="0" rtl="0" algn="l">
              <a:spcBef>
                <a:spcPts val="0"/>
              </a:spcBef>
              <a:buSzPts val="1400"/>
              <a:buNone/>
              <a:defRPr b="0" i="0" sz="1800" u="none" cap="none" strike="noStrike">
                <a:solidFill>
                  <a:schemeClr val="dk2"/>
                </a:solidFill>
              </a:defRPr>
            </a:lvl9pPr>
          </a:lstStyle>
          <a:p/>
        </p:txBody>
      </p:sp>
      <p:sp>
        <p:nvSpPr>
          <p:cNvPr id="70" name="Shape 70"/>
          <p:cNvSpPr txBox="1"/>
          <p:nvPr>
            <p:ph idx="10" type="dt"/>
          </p:nvPr>
        </p:nvSpPr>
        <p:spPr>
          <a:xfrm>
            <a:off x="8677501" y="5969000"/>
            <a:ext cx="1600200" cy="279400"/>
          </a:xfrm>
          <a:prstGeom prst="rect">
            <a:avLst/>
          </a:prstGeom>
          <a:noFill/>
          <a:ln>
            <a:noFill/>
          </a:ln>
        </p:spPr>
        <p:txBody>
          <a:bodyPr anchorCtr="0" anchor="ctr" bIns="91425" lIns="91425" rIns="91425" wrap="square" tIns="91425"/>
          <a:lstStyle>
            <a:lvl1pPr indent="0" lvl="0" marL="0" marR="0" rtl="0" algn="r">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71" name="Shape 71"/>
          <p:cNvSpPr txBox="1"/>
          <p:nvPr>
            <p:ph idx="11" type="ftr"/>
          </p:nvPr>
        </p:nvSpPr>
        <p:spPr>
          <a:xfrm>
            <a:off x="1295401" y="5969000"/>
            <a:ext cx="7305900" cy="279400"/>
          </a:xfrm>
          <a:prstGeom prst="rect">
            <a:avLst/>
          </a:prstGeom>
          <a:noFill/>
          <a:ln>
            <a:noFill/>
          </a:ln>
        </p:spPr>
        <p:txBody>
          <a:bodyPr anchorCtr="0" anchor="ctr" bIns="91425" lIns="91425" rIns="91425" wrap="square" tIns="91425"/>
          <a:lstStyle>
            <a:lvl1pPr indent="0" lvl="0" marL="0" marR="0" rtl="0" algn="l">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72" name="Shape 72"/>
          <p:cNvSpPr txBox="1"/>
          <p:nvPr>
            <p:ph idx="12" type="sldNum"/>
          </p:nvPr>
        </p:nvSpPr>
        <p:spPr>
          <a:xfrm>
            <a:off x="10353901" y="5969000"/>
            <a:ext cx="542697" cy="279400"/>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b="0" i="0" lang="en-US" sz="1000">
                <a:solidFill>
                  <a:schemeClr val="dk1"/>
                </a:solidFill>
                <a:latin typeface="Garamond"/>
                <a:ea typeface="Garamond"/>
                <a:cs typeface="Garamond"/>
                <a:sym typeface="Garamond"/>
              </a:rPr>
              <a:t>‹#›</a:t>
            </a:fld>
          </a:p>
        </p:txBody>
      </p:sp>
      <p:cxnSp>
        <p:nvCxnSpPr>
          <p:cNvPr id="73" name="Shape 73"/>
          <p:cNvCxnSpPr/>
          <p:nvPr/>
        </p:nvCxnSpPr>
        <p:spPr>
          <a:xfrm>
            <a:off x="1396169" y="2421466"/>
            <a:ext cx="9407298" cy="0"/>
          </a:xfrm>
          <a:prstGeom prst="straightConnector1">
            <a:avLst/>
          </a:prstGeom>
          <a:noFill/>
          <a:ln cap="flat" cmpd="sng" w="15875">
            <a:solidFill>
              <a:schemeClr val="accent1"/>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空白">
    <p:spTree>
      <p:nvGrpSpPr>
        <p:cNvPr id="74" name="Shape 74"/>
        <p:cNvGrpSpPr/>
        <p:nvPr/>
      </p:nvGrpSpPr>
      <p:grpSpPr>
        <a:xfrm>
          <a:off x="0" y="0"/>
          <a:ext cx="0" cy="0"/>
          <a:chOff x="0" y="0"/>
          <a:chExt cx="0" cy="0"/>
        </a:xfrm>
      </p:grpSpPr>
      <p:sp>
        <p:nvSpPr>
          <p:cNvPr id="75" name="Shape 75"/>
          <p:cNvSpPr txBox="1"/>
          <p:nvPr>
            <p:ph idx="10" type="dt"/>
          </p:nvPr>
        </p:nvSpPr>
        <p:spPr>
          <a:xfrm>
            <a:off x="8677501" y="5969000"/>
            <a:ext cx="1600200" cy="279400"/>
          </a:xfrm>
          <a:prstGeom prst="rect">
            <a:avLst/>
          </a:prstGeom>
          <a:noFill/>
          <a:ln>
            <a:noFill/>
          </a:ln>
        </p:spPr>
        <p:txBody>
          <a:bodyPr anchorCtr="0" anchor="ctr" bIns="91425" lIns="91425" rIns="91425" wrap="square" tIns="91425"/>
          <a:lstStyle>
            <a:lvl1pPr indent="0" lvl="0" marL="0" marR="0" rtl="0" algn="r">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76" name="Shape 76"/>
          <p:cNvSpPr txBox="1"/>
          <p:nvPr>
            <p:ph idx="11" type="ftr"/>
          </p:nvPr>
        </p:nvSpPr>
        <p:spPr>
          <a:xfrm>
            <a:off x="1295401" y="5969000"/>
            <a:ext cx="7305900" cy="279400"/>
          </a:xfrm>
          <a:prstGeom prst="rect">
            <a:avLst/>
          </a:prstGeom>
          <a:noFill/>
          <a:ln>
            <a:noFill/>
          </a:ln>
        </p:spPr>
        <p:txBody>
          <a:bodyPr anchorCtr="0" anchor="ctr" bIns="91425" lIns="91425" rIns="91425" wrap="square" tIns="91425"/>
          <a:lstStyle>
            <a:lvl1pPr indent="0" lvl="0" marL="0" marR="0" rtl="0" algn="l">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77" name="Shape 77"/>
          <p:cNvSpPr txBox="1"/>
          <p:nvPr>
            <p:ph idx="12" type="sldNum"/>
          </p:nvPr>
        </p:nvSpPr>
        <p:spPr>
          <a:xfrm>
            <a:off x="10353901" y="5969000"/>
            <a:ext cx="542697" cy="279400"/>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b="0" i="0" lang="en-US" sz="1000">
                <a:solidFill>
                  <a:schemeClr val="dk1"/>
                </a:solidFill>
                <a:latin typeface="Garamond"/>
                <a:ea typeface="Garamond"/>
                <a:cs typeface="Garamond"/>
                <a:sym typeface="Garamond"/>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图片与标题">
    <p:spTree>
      <p:nvGrpSpPr>
        <p:cNvPr id="78" name="Shape 78"/>
        <p:cNvGrpSpPr/>
        <p:nvPr/>
      </p:nvGrpSpPr>
      <p:grpSpPr>
        <a:xfrm>
          <a:off x="0" y="0"/>
          <a:ext cx="0" cy="0"/>
          <a:chOff x="0" y="0"/>
          <a:chExt cx="0" cy="0"/>
        </a:xfrm>
      </p:grpSpPr>
      <p:sp>
        <p:nvSpPr>
          <p:cNvPr id="79" name="Shape 79"/>
          <p:cNvSpPr txBox="1"/>
          <p:nvPr>
            <p:ph type="title"/>
          </p:nvPr>
        </p:nvSpPr>
        <p:spPr>
          <a:xfrm>
            <a:off x="1295399" y="1883832"/>
            <a:ext cx="6241816" cy="1371600"/>
          </a:xfrm>
          <a:prstGeom prst="rect">
            <a:avLst/>
          </a:prstGeom>
          <a:noFill/>
          <a:ln>
            <a:noFill/>
          </a:ln>
        </p:spPr>
        <p:txBody>
          <a:bodyPr anchorCtr="0" anchor="b" bIns="91425" lIns="91425" rIns="91425" wrap="square" tIns="91425"/>
          <a:lstStyle>
            <a:lvl1pPr indent="0" lvl="0" marL="0" marR="0" rtl="0" algn="ctr">
              <a:spcBef>
                <a:spcPts val="0"/>
              </a:spcBef>
              <a:buClr>
                <a:srgbClr val="262626"/>
              </a:buClr>
              <a:buSzPts val="2800"/>
              <a:buFont typeface="Garamond"/>
              <a:buNone/>
              <a:defRPr b="0" i="0" sz="2800" u="none" cap="none" strike="noStrike">
                <a:solidFill>
                  <a:srgbClr val="262626"/>
                </a:solidFill>
                <a:latin typeface="Garamond"/>
                <a:ea typeface="Garamond"/>
                <a:cs typeface="Garamond"/>
                <a:sym typeface="Garamond"/>
              </a:defRPr>
            </a:lvl1pPr>
            <a:lvl2pPr indent="0" lvl="1" marL="0" marR="0" rtl="0" algn="l">
              <a:spcBef>
                <a:spcPts val="0"/>
              </a:spcBef>
              <a:buSzPts val="1400"/>
              <a:buNone/>
              <a:defRPr b="0" i="0" sz="1800" u="none" cap="none" strike="noStrike">
                <a:solidFill>
                  <a:schemeClr val="dk2"/>
                </a:solidFill>
              </a:defRPr>
            </a:lvl2pPr>
            <a:lvl3pPr indent="0" lvl="2" marL="0" marR="0" rtl="0" algn="l">
              <a:spcBef>
                <a:spcPts val="0"/>
              </a:spcBef>
              <a:buSzPts val="1400"/>
              <a:buNone/>
              <a:defRPr b="0" i="0" sz="1800" u="none" cap="none" strike="noStrike">
                <a:solidFill>
                  <a:schemeClr val="dk2"/>
                </a:solidFill>
              </a:defRPr>
            </a:lvl3pPr>
            <a:lvl4pPr indent="0" lvl="3" marL="0" marR="0" rtl="0" algn="l">
              <a:spcBef>
                <a:spcPts val="0"/>
              </a:spcBef>
              <a:buSzPts val="1400"/>
              <a:buNone/>
              <a:defRPr b="0" i="0" sz="1800" u="none" cap="none" strike="noStrike">
                <a:solidFill>
                  <a:schemeClr val="dk2"/>
                </a:solidFill>
              </a:defRPr>
            </a:lvl4pPr>
            <a:lvl5pPr indent="0" lvl="4" marL="0" marR="0" rtl="0" algn="l">
              <a:spcBef>
                <a:spcPts val="0"/>
              </a:spcBef>
              <a:buSzPts val="1400"/>
              <a:buNone/>
              <a:defRPr b="0" i="0" sz="1800" u="none" cap="none" strike="noStrike">
                <a:solidFill>
                  <a:schemeClr val="dk2"/>
                </a:solidFill>
              </a:defRPr>
            </a:lvl5pPr>
            <a:lvl6pPr indent="0" lvl="5" marL="0" marR="0" rtl="0" algn="l">
              <a:spcBef>
                <a:spcPts val="0"/>
              </a:spcBef>
              <a:buSzPts val="1400"/>
              <a:buNone/>
              <a:defRPr b="0" i="0" sz="1800" u="none" cap="none" strike="noStrike">
                <a:solidFill>
                  <a:schemeClr val="dk2"/>
                </a:solidFill>
              </a:defRPr>
            </a:lvl6pPr>
            <a:lvl7pPr indent="0" lvl="6" marL="0" marR="0" rtl="0" algn="l">
              <a:spcBef>
                <a:spcPts val="0"/>
              </a:spcBef>
              <a:buSzPts val="1400"/>
              <a:buNone/>
              <a:defRPr b="0" i="0" sz="1800" u="none" cap="none" strike="noStrike">
                <a:solidFill>
                  <a:schemeClr val="dk2"/>
                </a:solidFill>
              </a:defRPr>
            </a:lvl7pPr>
            <a:lvl8pPr indent="0" lvl="7" marL="0" marR="0" rtl="0" algn="l">
              <a:spcBef>
                <a:spcPts val="0"/>
              </a:spcBef>
              <a:buSzPts val="1400"/>
              <a:buNone/>
              <a:defRPr b="0" i="0" sz="1800" u="none" cap="none" strike="noStrike">
                <a:solidFill>
                  <a:schemeClr val="dk2"/>
                </a:solidFill>
              </a:defRPr>
            </a:lvl8pPr>
            <a:lvl9pPr indent="0" lvl="8" marL="0" marR="0" rtl="0" algn="l">
              <a:spcBef>
                <a:spcPts val="0"/>
              </a:spcBef>
              <a:buSzPts val="1400"/>
              <a:buNone/>
              <a:defRPr b="0" i="0" sz="1800" u="none" cap="none" strike="noStrike">
                <a:solidFill>
                  <a:schemeClr val="dk2"/>
                </a:solidFill>
              </a:defRPr>
            </a:lvl9pPr>
          </a:lstStyle>
          <a:p/>
        </p:txBody>
      </p:sp>
      <p:sp>
        <p:nvSpPr>
          <p:cNvPr id="80" name="Shape 80"/>
          <p:cNvSpPr/>
          <p:nvPr>
            <p:ph idx="2" type="pic"/>
          </p:nvPr>
        </p:nvSpPr>
        <p:spPr>
          <a:xfrm>
            <a:off x="8094831" y="1041400"/>
            <a:ext cx="3063347" cy="4775200"/>
          </a:xfrm>
          <a:prstGeom prst="roundRect">
            <a:avLst>
              <a:gd fmla="val 0" name="adj"/>
            </a:avLst>
          </a:prstGeom>
          <a:noFill/>
          <a:ln cap="flat" cmpd="thickThin" w="57150">
            <a:solidFill>
              <a:srgbClr val="7F7F7F"/>
            </a:solidFill>
            <a:prstDash val="solid"/>
            <a:miter lim="800000"/>
            <a:headEnd len="med" w="med" type="none"/>
            <a:tailEnd len="med" w="med" type="none"/>
          </a:ln>
        </p:spPr>
        <p:txBody>
          <a:bodyPr anchorCtr="0" anchor="t" bIns="91425" lIns="91425" rIns="91425" wrap="square" tIns="91425"/>
          <a:lstStyle>
            <a:lvl1pPr indent="0" lvl="0" marL="0" marR="0" rtl="0" algn="ctr">
              <a:spcBef>
                <a:spcPts val="32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1pPr>
            <a:lvl2pPr indent="0" lvl="1" marL="457200" marR="0" rtl="0" algn="l">
              <a:spcBef>
                <a:spcPts val="32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2pPr>
            <a:lvl3pPr indent="0" lvl="2" marL="914400" marR="0" rtl="0" algn="l">
              <a:spcBef>
                <a:spcPts val="32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3pPr>
            <a:lvl4pPr indent="0" lvl="3" marL="1371600" marR="0" rtl="0" algn="l">
              <a:spcBef>
                <a:spcPts val="32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4pPr>
            <a:lvl5pPr indent="0" lvl="4" marL="1828800" marR="0" rtl="0" algn="l">
              <a:spcBef>
                <a:spcPts val="32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5pPr>
            <a:lvl6pPr indent="0" lvl="5" marL="2286000" marR="0" rtl="0" algn="l">
              <a:spcBef>
                <a:spcPts val="32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6pPr>
            <a:lvl7pPr indent="0" lvl="6" marL="2743200" marR="0" rtl="0" algn="l">
              <a:spcBef>
                <a:spcPts val="32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7pPr>
            <a:lvl8pPr indent="0" lvl="7" marL="3200400" marR="0" rtl="0" algn="l">
              <a:spcBef>
                <a:spcPts val="32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8pPr>
            <a:lvl9pPr indent="0" lvl="8" marL="3657600" marR="0" rtl="0" algn="l">
              <a:spcBef>
                <a:spcPts val="32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9pPr>
          </a:lstStyle>
          <a:p/>
        </p:txBody>
      </p:sp>
      <p:sp>
        <p:nvSpPr>
          <p:cNvPr id="81" name="Shape 81"/>
          <p:cNvSpPr txBox="1"/>
          <p:nvPr>
            <p:ph idx="1" type="body"/>
          </p:nvPr>
        </p:nvSpPr>
        <p:spPr>
          <a:xfrm>
            <a:off x="1295399" y="3255432"/>
            <a:ext cx="6241816" cy="1828800"/>
          </a:xfrm>
          <a:prstGeom prst="rect">
            <a:avLst/>
          </a:prstGeom>
          <a:noFill/>
          <a:ln>
            <a:noFill/>
          </a:ln>
        </p:spPr>
        <p:txBody>
          <a:bodyPr anchorCtr="0" anchor="t" bIns="91425" lIns="91425" rIns="91425" wrap="square" tIns="91425"/>
          <a:lstStyle>
            <a:lvl1pPr indent="0" lvl="0" marL="0" marR="0" rtl="0" algn="ctr">
              <a:spcBef>
                <a:spcPts val="360"/>
              </a:spcBef>
              <a:spcAft>
                <a:spcPts val="600"/>
              </a:spcAft>
              <a:buClr>
                <a:schemeClr val="accent1"/>
              </a:buClr>
              <a:buSzPts val="2070"/>
              <a:buFont typeface="Arial"/>
              <a:buNone/>
              <a:defRPr b="0" i="0" sz="1800" u="none" cap="none" strike="noStrike">
                <a:solidFill>
                  <a:srgbClr val="262626"/>
                </a:solidFill>
                <a:latin typeface="Garamond"/>
                <a:ea typeface="Garamond"/>
                <a:cs typeface="Garamond"/>
                <a:sym typeface="Garamond"/>
              </a:defRPr>
            </a:lvl1pPr>
            <a:lvl2pPr indent="0" lvl="1" marL="457200" marR="0" rtl="0" algn="l">
              <a:spcBef>
                <a:spcPts val="240"/>
              </a:spcBef>
              <a:spcAft>
                <a:spcPts val="600"/>
              </a:spcAft>
              <a:buClr>
                <a:schemeClr val="accent1"/>
              </a:buClr>
              <a:buSzPts val="1380"/>
              <a:buFont typeface="Arial"/>
              <a:buNone/>
              <a:defRPr b="0" i="0" sz="1200" u="none" cap="none" strike="noStrike">
                <a:solidFill>
                  <a:srgbClr val="262626"/>
                </a:solidFill>
                <a:latin typeface="Garamond"/>
                <a:ea typeface="Garamond"/>
                <a:cs typeface="Garamond"/>
                <a:sym typeface="Garamond"/>
              </a:defRPr>
            </a:lvl2pPr>
            <a:lvl3pPr indent="0" lvl="2" marL="914400" marR="0" rtl="0" algn="l">
              <a:spcBef>
                <a:spcPts val="200"/>
              </a:spcBef>
              <a:spcAft>
                <a:spcPts val="600"/>
              </a:spcAft>
              <a:buClr>
                <a:schemeClr val="accent1"/>
              </a:buClr>
              <a:buSzPts val="1150"/>
              <a:buFont typeface="Arial"/>
              <a:buNone/>
              <a:defRPr b="0" i="0" sz="1000" u="none" cap="none" strike="noStrike">
                <a:solidFill>
                  <a:srgbClr val="262626"/>
                </a:solidFill>
                <a:latin typeface="Garamond"/>
                <a:ea typeface="Garamond"/>
                <a:cs typeface="Garamond"/>
                <a:sym typeface="Garamond"/>
              </a:defRPr>
            </a:lvl3pPr>
            <a:lvl4pPr indent="0" lvl="3" marL="1371600" marR="0" rtl="0" algn="l">
              <a:spcBef>
                <a:spcPts val="180"/>
              </a:spcBef>
              <a:spcAft>
                <a:spcPts val="60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4pPr>
            <a:lvl5pPr indent="0" lvl="4" marL="1828800" marR="0" rtl="0" algn="l">
              <a:spcBef>
                <a:spcPts val="180"/>
              </a:spcBef>
              <a:spcAft>
                <a:spcPts val="60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5pPr>
            <a:lvl6pPr indent="0" lvl="5" marL="2286000" marR="0" rtl="0" algn="l">
              <a:spcBef>
                <a:spcPts val="180"/>
              </a:spcBef>
              <a:spcAft>
                <a:spcPts val="60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6pPr>
            <a:lvl7pPr indent="0" lvl="6" marL="2743200" marR="0" rtl="0" algn="l">
              <a:spcBef>
                <a:spcPts val="180"/>
              </a:spcBef>
              <a:spcAft>
                <a:spcPts val="60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7pPr>
            <a:lvl8pPr indent="0" lvl="7" marL="3200400" marR="0" rtl="0" algn="l">
              <a:spcBef>
                <a:spcPts val="180"/>
              </a:spcBef>
              <a:spcAft>
                <a:spcPts val="60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8pPr>
            <a:lvl9pPr indent="0" lvl="8" marL="3657600" marR="0" rtl="0" algn="l">
              <a:spcBef>
                <a:spcPts val="180"/>
              </a:spcBef>
              <a:spcAft>
                <a:spcPts val="600"/>
              </a:spcAft>
              <a:buClr>
                <a:schemeClr val="accent1"/>
              </a:buClr>
              <a:buSzPts val="1035"/>
              <a:buFont typeface="Arial"/>
              <a:buNone/>
              <a:defRPr b="0" i="0" sz="900" u="none" cap="none" strike="noStrike">
                <a:solidFill>
                  <a:srgbClr val="262626"/>
                </a:solidFill>
                <a:latin typeface="Garamond"/>
                <a:ea typeface="Garamond"/>
                <a:cs typeface="Garamond"/>
                <a:sym typeface="Garamond"/>
              </a:defRPr>
            </a:lvl9pPr>
          </a:lstStyle>
          <a:p/>
        </p:txBody>
      </p:sp>
      <p:sp>
        <p:nvSpPr>
          <p:cNvPr id="82" name="Shape 82"/>
          <p:cNvSpPr txBox="1"/>
          <p:nvPr>
            <p:ph idx="10" type="dt"/>
          </p:nvPr>
        </p:nvSpPr>
        <p:spPr>
          <a:xfrm>
            <a:off x="8677501" y="5969000"/>
            <a:ext cx="1600200" cy="279400"/>
          </a:xfrm>
          <a:prstGeom prst="rect">
            <a:avLst/>
          </a:prstGeom>
          <a:noFill/>
          <a:ln>
            <a:noFill/>
          </a:ln>
        </p:spPr>
        <p:txBody>
          <a:bodyPr anchorCtr="0" anchor="ctr" bIns="91425" lIns="91425" rIns="91425" wrap="square" tIns="91425"/>
          <a:lstStyle>
            <a:lvl1pPr indent="0" lvl="0" marL="0" marR="0" rtl="0" algn="r">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83" name="Shape 83"/>
          <p:cNvSpPr txBox="1"/>
          <p:nvPr>
            <p:ph idx="11" type="ftr"/>
          </p:nvPr>
        </p:nvSpPr>
        <p:spPr>
          <a:xfrm>
            <a:off x="1295401" y="5969000"/>
            <a:ext cx="7305900" cy="279400"/>
          </a:xfrm>
          <a:prstGeom prst="rect">
            <a:avLst/>
          </a:prstGeom>
          <a:noFill/>
          <a:ln>
            <a:noFill/>
          </a:ln>
        </p:spPr>
        <p:txBody>
          <a:bodyPr anchorCtr="0" anchor="ctr" bIns="91425" lIns="91425" rIns="91425" wrap="square" tIns="91425"/>
          <a:lstStyle>
            <a:lvl1pPr indent="0" lvl="0" marL="0" marR="0" rtl="0" algn="l">
              <a:spcBef>
                <a:spcPts val="0"/>
              </a:spcBef>
              <a:buSzPts val="1400"/>
              <a:buNone/>
              <a:defRPr b="0" i="0" sz="1000">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84" name="Shape 84"/>
          <p:cNvSpPr txBox="1"/>
          <p:nvPr>
            <p:ph idx="12" type="sldNum"/>
          </p:nvPr>
        </p:nvSpPr>
        <p:spPr>
          <a:xfrm>
            <a:off x="10353901" y="5969000"/>
            <a:ext cx="542697" cy="279400"/>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b="0" i="0" lang="en-US" sz="1000">
                <a:solidFill>
                  <a:schemeClr val="dk1"/>
                </a:solidFill>
                <a:latin typeface="Garamond"/>
                <a:ea typeface="Garamond"/>
                <a:cs typeface="Garamond"/>
                <a:sym typeface="Garamond"/>
              </a:rPr>
              <a:t>‹#›</a:t>
            </a:fld>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7.xml"/><Relationship Id="rId11" Type="http://schemas.openxmlformats.org/officeDocument/2006/relationships/slideLayout" Target="../slideLayouts/slideLayout8.xml"/><Relationship Id="rId10" Type="http://schemas.openxmlformats.org/officeDocument/2006/relationships/slideLayout" Target="../slideLayouts/slideLayout7.xml"/><Relationship Id="rId21" Type="http://schemas.openxmlformats.org/officeDocument/2006/relationships/theme" Target="../theme/theme1.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1" Type="http://schemas.openxmlformats.org/officeDocument/2006/relationships/image" Target="../media/image5.jpg"/><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slideLayout" Target="../slideLayouts/slideLayout1.xml"/><Relationship Id="rId9" Type="http://schemas.openxmlformats.org/officeDocument/2006/relationships/slideLayout" Target="../slideLayouts/slideLayout6.xml"/><Relationship Id="rId15" Type="http://schemas.openxmlformats.org/officeDocument/2006/relationships/slideLayout" Target="../slideLayouts/slideLayout12.xml"/><Relationship Id="rId14" Type="http://schemas.openxmlformats.org/officeDocument/2006/relationships/slideLayout" Target="../slideLayouts/slideLayout11.xml"/><Relationship Id="rId17" Type="http://schemas.openxmlformats.org/officeDocument/2006/relationships/slideLayout" Target="../slideLayouts/slideLayout14.xml"/><Relationship Id="rId16" Type="http://schemas.openxmlformats.org/officeDocument/2006/relationships/slideLayout" Target="../slideLayouts/slideLayout13.xml"/><Relationship Id="rId5" Type="http://schemas.openxmlformats.org/officeDocument/2006/relationships/slideLayout" Target="../slideLayouts/slideLayout2.xml"/><Relationship Id="rId19" Type="http://schemas.openxmlformats.org/officeDocument/2006/relationships/slideLayout" Target="../slideLayouts/slideLayout16.xml"/><Relationship Id="rId6" Type="http://schemas.openxmlformats.org/officeDocument/2006/relationships/slideLayout" Target="../slideLayouts/slideLayout3.xml"/><Relationship Id="rId18" Type="http://schemas.openxmlformats.org/officeDocument/2006/relationships/slideLayout" Target="../slideLayouts/slideLayout15.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stretch>
            <a:fillRect b="0" l="0" r="0" t="0"/>
          </a:stretch>
        </a:blipFill>
      </p:bgPr>
    </p:bg>
    <p:spTree>
      <p:nvGrpSpPr>
        <p:cNvPr id="5" name="Shape 5"/>
        <p:cNvGrpSpPr/>
        <p:nvPr/>
      </p:nvGrpSpPr>
      <p:grpSpPr>
        <a:xfrm>
          <a:off x="0" y="0"/>
          <a:ext cx="0" cy="0"/>
          <a:chOff x="0" y="0"/>
          <a:chExt cx="0" cy="0"/>
        </a:xfrm>
      </p:grpSpPr>
      <p:grpSp>
        <p:nvGrpSpPr>
          <p:cNvPr id="6" name="Shape 6"/>
          <p:cNvGrpSpPr/>
          <p:nvPr/>
        </p:nvGrpSpPr>
        <p:grpSpPr>
          <a:xfrm>
            <a:off x="-15736" y="0"/>
            <a:ext cx="12229962" cy="6856214"/>
            <a:chOff x="-15736" y="0"/>
            <a:chExt cx="12229962" cy="6856214"/>
          </a:xfrm>
        </p:grpSpPr>
        <p:pic>
          <p:nvPicPr>
            <p:cNvPr descr="HD-PanelContent.png" id="7" name="Shape 7"/>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8" name="Shape 8"/>
            <p:cNvSpPr/>
            <p:nvPr/>
          </p:nvSpPr>
          <p:spPr>
            <a:xfrm>
              <a:off x="608012" y="609600"/>
              <a:ext cx="10972800" cy="5638800"/>
            </a:xfrm>
            <a:prstGeom prst="rect">
              <a:avLst/>
            </a:prstGeom>
            <a:noFill/>
            <a:ln cap="flat" cmpd="sng" w="15875">
              <a:solidFill>
                <a:schemeClr val="accent1"/>
              </a:solidFill>
              <a:prstDash val="solid"/>
              <a:miter lim="800000"/>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pic>
          <p:nvPicPr>
            <p:cNvPr descr="HDRibbonContent-UniformTrim.png" id="9" name="Shape 9"/>
            <p:cNvPicPr preferRelativeResize="0"/>
            <p:nvPr/>
          </p:nvPicPr>
          <p:blipFill rotWithShape="1">
            <a:blip r:embed="rId3">
              <a:alphaModFix/>
            </a:blip>
            <a:srcRect b="0" l="0" r="0" t="0"/>
            <a:stretch/>
          </p:blipFill>
          <p:spPr>
            <a:xfrm>
              <a:off x="-15736" y="3153832"/>
              <a:ext cx="777240" cy="606425"/>
            </a:xfrm>
            <a:prstGeom prst="rect">
              <a:avLst/>
            </a:prstGeom>
            <a:noFill/>
            <a:ln>
              <a:noFill/>
            </a:ln>
          </p:spPr>
        </p:pic>
        <p:pic>
          <p:nvPicPr>
            <p:cNvPr descr="HDRibbonContent-UniformTrim.png" id="10" name="Shape 10"/>
            <p:cNvPicPr preferRelativeResize="0"/>
            <p:nvPr/>
          </p:nvPicPr>
          <p:blipFill rotWithShape="1">
            <a:blip r:embed="rId3">
              <a:alphaModFix/>
            </a:blip>
            <a:srcRect b="0" l="0" r="0" t="0"/>
            <a:stretch/>
          </p:blipFill>
          <p:spPr>
            <a:xfrm>
              <a:off x="11436986" y="3153832"/>
              <a:ext cx="777240" cy="606425"/>
            </a:xfrm>
            <a:prstGeom prst="rect">
              <a:avLst/>
            </a:prstGeom>
            <a:noFill/>
            <a:ln>
              <a:noFill/>
            </a:ln>
          </p:spPr>
        </p:pic>
      </p:grpSp>
      <p:sp>
        <p:nvSpPr>
          <p:cNvPr id="11" name="Shape 11"/>
          <p:cNvSpPr txBox="1"/>
          <p:nvPr>
            <p:ph type="title"/>
          </p:nvPr>
        </p:nvSpPr>
        <p:spPr>
          <a:xfrm>
            <a:off x="1295402" y="982132"/>
            <a:ext cx="9601196" cy="1303867"/>
          </a:xfrm>
          <a:prstGeom prst="rect">
            <a:avLst/>
          </a:prstGeom>
          <a:noFill/>
          <a:ln>
            <a:noFill/>
          </a:ln>
        </p:spPr>
        <p:txBody>
          <a:bodyPr anchorCtr="0" anchor="ctr" bIns="91425" lIns="91425" rIns="91425" wrap="square" tIns="91425"/>
          <a:lstStyle>
            <a:lvl1pPr indent="0" lvl="0" marL="0" marR="0" rtl="0" algn="ctr">
              <a:spcBef>
                <a:spcPts val="0"/>
              </a:spcBef>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indent="0" lvl="1" marL="0" marR="0" rtl="0" algn="l">
              <a:spcBef>
                <a:spcPts val="0"/>
              </a:spcBef>
              <a:buSzPts val="1400"/>
              <a:buNone/>
              <a:defRPr b="0" i="0" sz="1800" u="none" cap="none" strike="noStrike">
                <a:solidFill>
                  <a:schemeClr val="dk2"/>
                </a:solidFill>
              </a:defRPr>
            </a:lvl2pPr>
            <a:lvl3pPr indent="0" lvl="2" marL="0" marR="0" rtl="0" algn="l">
              <a:spcBef>
                <a:spcPts val="0"/>
              </a:spcBef>
              <a:buSzPts val="1400"/>
              <a:buNone/>
              <a:defRPr b="0" i="0" sz="1800" u="none" cap="none" strike="noStrike">
                <a:solidFill>
                  <a:schemeClr val="dk2"/>
                </a:solidFill>
              </a:defRPr>
            </a:lvl3pPr>
            <a:lvl4pPr indent="0" lvl="3" marL="0" marR="0" rtl="0" algn="l">
              <a:spcBef>
                <a:spcPts val="0"/>
              </a:spcBef>
              <a:buSzPts val="1400"/>
              <a:buNone/>
              <a:defRPr b="0" i="0" sz="1800" u="none" cap="none" strike="noStrike">
                <a:solidFill>
                  <a:schemeClr val="dk2"/>
                </a:solidFill>
              </a:defRPr>
            </a:lvl4pPr>
            <a:lvl5pPr indent="0" lvl="4" marL="0" marR="0" rtl="0" algn="l">
              <a:spcBef>
                <a:spcPts val="0"/>
              </a:spcBef>
              <a:buSzPts val="1400"/>
              <a:buNone/>
              <a:defRPr b="0" i="0" sz="1800" u="none" cap="none" strike="noStrike">
                <a:solidFill>
                  <a:schemeClr val="dk2"/>
                </a:solidFill>
              </a:defRPr>
            </a:lvl5pPr>
            <a:lvl6pPr indent="0" lvl="5" marL="0" marR="0" rtl="0" algn="l">
              <a:spcBef>
                <a:spcPts val="0"/>
              </a:spcBef>
              <a:buSzPts val="1400"/>
              <a:buNone/>
              <a:defRPr b="0" i="0" sz="1800" u="none" cap="none" strike="noStrike">
                <a:solidFill>
                  <a:schemeClr val="dk2"/>
                </a:solidFill>
              </a:defRPr>
            </a:lvl6pPr>
            <a:lvl7pPr indent="0" lvl="6" marL="0" marR="0" rtl="0" algn="l">
              <a:spcBef>
                <a:spcPts val="0"/>
              </a:spcBef>
              <a:buSzPts val="1400"/>
              <a:buNone/>
              <a:defRPr b="0" i="0" sz="1800" u="none" cap="none" strike="noStrike">
                <a:solidFill>
                  <a:schemeClr val="dk2"/>
                </a:solidFill>
              </a:defRPr>
            </a:lvl7pPr>
            <a:lvl8pPr indent="0" lvl="7" marL="0" marR="0" rtl="0" algn="l">
              <a:spcBef>
                <a:spcPts val="0"/>
              </a:spcBef>
              <a:buSzPts val="1400"/>
              <a:buNone/>
              <a:defRPr b="0" i="0" sz="1800" u="none" cap="none" strike="noStrike">
                <a:solidFill>
                  <a:schemeClr val="dk2"/>
                </a:solidFill>
              </a:defRPr>
            </a:lvl8pPr>
            <a:lvl9pPr indent="0" lvl="8" marL="0" marR="0" rtl="0" algn="l">
              <a:spcBef>
                <a:spcPts val="0"/>
              </a:spcBef>
              <a:buSzPts val="1400"/>
              <a:buNone/>
              <a:defRPr b="0" i="0" sz="1800" u="none" cap="none" strike="noStrike">
                <a:solidFill>
                  <a:schemeClr val="dk2"/>
                </a:solidFill>
              </a:defRPr>
            </a:lvl9pPr>
          </a:lstStyle>
          <a:p/>
        </p:txBody>
      </p:sp>
      <p:sp>
        <p:nvSpPr>
          <p:cNvPr id="12" name="Shape 12"/>
          <p:cNvSpPr txBox="1"/>
          <p:nvPr>
            <p:ph idx="1" type="body"/>
          </p:nvPr>
        </p:nvSpPr>
        <p:spPr>
          <a:xfrm>
            <a:off x="1295401" y="2556932"/>
            <a:ext cx="9601196" cy="3318936"/>
          </a:xfrm>
          <a:prstGeom prst="rect">
            <a:avLst/>
          </a:prstGeom>
          <a:noFill/>
          <a:ln>
            <a:noFill/>
          </a:ln>
        </p:spPr>
        <p:txBody>
          <a:bodyPr anchorCtr="0" anchor="t" bIns="91425" lIns="91425" rIns="91425" wrap="square" tIns="91425"/>
          <a:lstStyle>
            <a:lvl1pPr indent="-110490" lvl="0" marL="285750" marR="0" rtl="0" algn="l">
              <a:spcBef>
                <a:spcPts val="480"/>
              </a:spcBef>
              <a:spcAft>
                <a:spcPts val="600"/>
              </a:spcAft>
              <a:buClr>
                <a:schemeClr val="accent1"/>
              </a:buClr>
              <a:buSzPts val="2760"/>
              <a:buFont typeface="Arial"/>
              <a:buChar char="•"/>
              <a:defRPr b="0" i="0" sz="2400" u="none" cap="none" strike="noStrike">
                <a:solidFill>
                  <a:srgbClr val="262626"/>
                </a:solidFill>
                <a:latin typeface="Garamond"/>
                <a:ea typeface="Garamond"/>
                <a:cs typeface="Garamond"/>
                <a:sym typeface="Garamond"/>
              </a:defRPr>
            </a:lvl1pPr>
            <a:lvl2pPr indent="-139700" lvl="1" marL="742950" marR="0" rtl="0" algn="l">
              <a:spcBef>
                <a:spcPts val="400"/>
              </a:spcBef>
              <a:spcAft>
                <a:spcPts val="600"/>
              </a:spcAft>
              <a:buClr>
                <a:schemeClr val="accent1"/>
              </a:buClr>
              <a:buSzPts val="2300"/>
              <a:buFont typeface="Arial"/>
              <a:buChar char="•"/>
              <a:defRPr b="0" i="0" sz="2000" u="none" cap="none" strike="noStrike">
                <a:solidFill>
                  <a:srgbClr val="262626"/>
                </a:solidFill>
                <a:latin typeface="Garamond"/>
                <a:ea typeface="Garamond"/>
                <a:cs typeface="Garamond"/>
                <a:sym typeface="Garamond"/>
              </a:defRPr>
            </a:lvl2pPr>
            <a:lvl3pPr indent="-154305" lvl="2" marL="1200150" marR="0" rtl="0" algn="l">
              <a:spcBef>
                <a:spcPts val="360"/>
              </a:spcBef>
              <a:spcAft>
                <a:spcPts val="600"/>
              </a:spcAft>
              <a:buClr>
                <a:schemeClr val="accent1"/>
              </a:buClr>
              <a:buSzPts val="2070"/>
              <a:buFont typeface="Arial"/>
              <a:buChar char="•"/>
              <a:defRPr b="0" i="0" sz="1800" u="none" cap="none" strike="noStrike">
                <a:solidFill>
                  <a:srgbClr val="262626"/>
                </a:solidFill>
                <a:latin typeface="Garamond"/>
                <a:ea typeface="Garamond"/>
                <a:cs typeface="Garamond"/>
                <a:sym typeface="Garamond"/>
              </a:defRPr>
            </a:lvl3pPr>
            <a:lvl4pPr indent="-54610" lvl="3" marL="1543050" marR="0" rtl="0" algn="l">
              <a:spcBef>
                <a:spcPts val="320"/>
              </a:spcBef>
              <a:spcAft>
                <a:spcPts val="600"/>
              </a:spcAft>
              <a:buClr>
                <a:schemeClr val="accent1"/>
              </a:buClr>
              <a:buSzPts val="1840"/>
              <a:buFont typeface="Arial"/>
              <a:buChar char="•"/>
              <a:defRPr b="0" i="0" sz="1600" u="none" cap="none" strike="noStrike">
                <a:solidFill>
                  <a:srgbClr val="262626"/>
                </a:solidFill>
                <a:latin typeface="Garamond"/>
                <a:ea typeface="Garamond"/>
                <a:cs typeface="Garamond"/>
                <a:sym typeface="Garamond"/>
              </a:defRPr>
            </a:lvl4pPr>
            <a:lvl5pPr indent="-69214" lvl="4" marL="200025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5pPr>
            <a:lvl6pPr indent="-126364" lvl="5" marL="25146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6pPr>
            <a:lvl7pPr indent="-126364" lvl="6" marL="29718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7pPr>
            <a:lvl8pPr indent="-126365" lvl="7" marL="34290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8pPr>
            <a:lvl9pPr indent="-126365" lvl="8" marL="3886200" marR="0" rtl="0" algn="l">
              <a:spcBef>
                <a:spcPts val="28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9pPr>
          </a:lstStyle>
          <a:p/>
        </p:txBody>
      </p:sp>
      <p:sp>
        <p:nvSpPr>
          <p:cNvPr id="13" name="Shape 13"/>
          <p:cNvSpPr txBox="1"/>
          <p:nvPr>
            <p:ph idx="10" type="dt"/>
          </p:nvPr>
        </p:nvSpPr>
        <p:spPr>
          <a:xfrm>
            <a:off x="8677501" y="5969000"/>
            <a:ext cx="1600200" cy="279400"/>
          </a:xfrm>
          <a:prstGeom prst="rect">
            <a:avLst/>
          </a:prstGeom>
          <a:noFill/>
          <a:ln>
            <a:noFill/>
          </a:ln>
        </p:spPr>
        <p:txBody>
          <a:bodyPr anchorCtr="0" anchor="ctr" bIns="91425" lIns="91425" rIns="91425" wrap="square" tIns="91425"/>
          <a:lstStyle>
            <a:lvl1pPr indent="0" lvl="0" marL="0" marR="0" rtl="0" algn="r">
              <a:spcBef>
                <a:spcPts val="0"/>
              </a:spcBef>
              <a:buSzPts val="1400"/>
              <a:buNone/>
              <a:defRPr b="0" i="0" sz="1000" u="none" cap="none" strike="noStrike">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14" name="Shape 14"/>
          <p:cNvSpPr txBox="1"/>
          <p:nvPr>
            <p:ph idx="11" type="ftr"/>
          </p:nvPr>
        </p:nvSpPr>
        <p:spPr>
          <a:xfrm>
            <a:off x="1295401" y="5969000"/>
            <a:ext cx="7305900" cy="279400"/>
          </a:xfrm>
          <a:prstGeom prst="rect">
            <a:avLst/>
          </a:prstGeom>
          <a:noFill/>
          <a:ln>
            <a:noFill/>
          </a:ln>
        </p:spPr>
        <p:txBody>
          <a:bodyPr anchorCtr="0" anchor="ctr" bIns="91425" lIns="91425" rIns="91425" wrap="square" tIns="91425"/>
          <a:lstStyle>
            <a:lvl1pPr indent="0" lvl="0" marL="0" marR="0" rtl="0" algn="l">
              <a:spcBef>
                <a:spcPts val="0"/>
              </a:spcBef>
              <a:buSzPts val="1400"/>
              <a:buNone/>
              <a:defRPr b="0" i="0" sz="1000" u="none" cap="none" strike="noStrike">
                <a:solidFill>
                  <a:schemeClr val="dk1"/>
                </a:solidFill>
                <a:latin typeface="Garamond"/>
                <a:ea typeface="Garamond"/>
                <a:cs typeface="Garamond"/>
                <a:sym typeface="Garamond"/>
              </a:defRPr>
            </a:lvl1pPr>
            <a:lvl2pPr indent="0" lvl="1" marL="457200" marR="0" rtl="0" algn="l">
              <a:spcBef>
                <a:spcPts val="0"/>
              </a:spcBef>
              <a:buSzPts val="1400"/>
              <a:buNone/>
              <a:defRPr b="0" i="0" sz="1800" u="none" cap="none" strike="noStrike">
                <a:solidFill>
                  <a:schemeClr val="dk1"/>
                </a:solidFill>
                <a:latin typeface="Garamond"/>
                <a:ea typeface="Garamond"/>
                <a:cs typeface="Garamond"/>
                <a:sym typeface="Garamond"/>
              </a:defRPr>
            </a:lvl2pPr>
            <a:lvl3pPr indent="0" lvl="2" marL="914400" marR="0" rtl="0" algn="l">
              <a:spcBef>
                <a:spcPts val="0"/>
              </a:spcBef>
              <a:buSzPts val="1400"/>
              <a:buNone/>
              <a:defRPr b="0" i="0" sz="1800" u="none" cap="none" strike="noStrike">
                <a:solidFill>
                  <a:schemeClr val="dk1"/>
                </a:solidFill>
                <a:latin typeface="Garamond"/>
                <a:ea typeface="Garamond"/>
                <a:cs typeface="Garamond"/>
                <a:sym typeface="Garamond"/>
              </a:defRPr>
            </a:lvl3pPr>
            <a:lvl4pPr indent="0" lvl="3" marL="1371600" marR="0" rtl="0" algn="l">
              <a:spcBef>
                <a:spcPts val="0"/>
              </a:spcBef>
              <a:buSzPts val="1400"/>
              <a:buNone/>
              <a:defRPr b="0" i="0" sz="1800" u="none" cap="none" strike="noStrike">
                <a:solidFill>
                  <a:schemeClr val="dk1"/>
                </a:solidFill>
                <a:latin typeface="Garamond"/>
                <a:ea typeface="Garamond"/>
                <a:cs typeface="Garamond"/>
                <a:sym typeface="Garamond"/>
              </a:defRPr>
            </a:lvl4pPr>
            <a:lvl5pPr indent="0" lvl="4" marL="1828800" marR="0" rtl="0" algn="l">
              <a:spcBef>
                <a:spcPts val="0"/>
              </a:spcBef>
              <a:buSzPts val="1400"/>
              <a:buNone/>
              <a:defRPr b="0" i="0" sz="1800" u="none" cap="none" strike="noStrike">
                <a:solidFill>
                  <a:schemeClr val="dk1"/>
                </a:solidFill>
                <a:latin typeface="Garamond"/>
                <a:ea typeface="Garamond"/>
                <a:cs typeface="Garamond"/>
                <a:sym typeface="Garamond"/>
              </a:defRPr>
            </a:lvl5pPr>
            <a:lvl6pPr indent="0" lvl="5" marL="2286000" marR="0" rtl="0" algn="l">
              <a:spcBef>
                <a:spcPts val="0"/>
              </a:spcBef>
              <a:buSzPts val="1400"/>
              <a:buNone/>
              <a:defRPr b="0" i="0" sz="1800" u="none" cap="none" strike="noStrike">
                <a:solidFill>
                  <a:schemeClr val="dk1"/>
                </a:solidFill>
                <a:latin typeface="Garamond"/>
                <a:ea typeface="Garamond"/>
                <a:cs typeface="Garamond"/>
                <a:sym typeface="Garamond"/>
              </a:defRPr>
            </a:lvl6pPr>
            <a:lvl7pPr indent="0" lvl="6" marL="2743200" marR="0" rtl="0" algn="l">
              <a:spcBef>
                <a:spcPts val="0"/>
              </a:spcBef>
              <a:buSzPts val="1400"/>
              <a:buNone/>
              <a:defRPr b="0" i="0" sz="1800" u="none" cap="none" strike="noStrike">
                <a:solidFill>
                  <a:schemeClr val="dk1"/>
                </a:solidFill>
                <a:latin typeface="Garamond"/>
                <a:ea typeface="Garamond"/>
                <a:cs typeface="Garamond"/>
                <a:sym typeface="Garamond"/>
              </a:defRPr>
            </a:lvl7pPr>
            <a:lvl8pPr indent="0" lvl="7" marL="3200400" marR="0" rtl="0" algn="l">
              <a:spcBef>
                <a:spcPts val="0"/>
              </a:spcBef>
              <a:buSzPts val="1400"/>
              <a:buNone/>
              <a:defRPr b="0" i="0" sz="1800" u="none" cap="none" strike="noStrike">
                <a:solidFill>
                  <a:schemeClr val="dk1"/>
                </a:solidFill>
                <a:latin typeface="Garamond"/>
                <a:ea typeface="Garamond"/>
                <a:cs typeface="Garamond"/>
                <a:sym typeface="Garamond"/>
              </a:defRPr>
            </a:lvl8pPr>
            <a:lvl9pPr indent="0" lvl="8" marL="3657600" marR="0" rtl="0" algn="l">
              <a:spcBef>
                <a:spcPts val="0"/>
              </a:spcBef>
              <a:buSzPts val="1400"/>
              <a:buNone/>
              <a:defRPr b="0" i="0" sz="1800" u="none" cap="none" strike="noStrike">
                <a:solidFill>
                  <a:schemeClr val="dk1"/>
                </a:solidFill>
                <a:latin typeface="Garamond"/>
                <a:ea typeface="Garamond"/>
                <a:cs typeface="Garamond"/>
                <a:sym typeface="Garamond"/>
              </a:defRPr>
            </a:lvl9pPr>
          </a:lstStyle>
          <a:p/>
        </p:txBody>
      </p:sp>
      <p:sp>
        <p:nvSpPr>
          <p:cNvPr id="15" name="Shape 15"/>
          <p:cNvSpPr txBox="1"/>
          <p:nvPr>
            <p:ph idx="12" type="sldNum"/>
          </p:nvPr>
        </p:nvSpPr>
        <p:spPr>
          <a:xfrm>
            <a:off x="10353901" y="5969000"/>
            <a:ext cx="542697" cy="279400"/>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b="0" i="0" lang="en-US" sz="1000" u="none" cap="none" strike="noStrike">
                <a:solidFill>
                  <a:schemeClr val="dk1"/>
                </a:solidFill>
                <a:latin typeface="Garamond"/>
                <a:ea typeface="Garamond"/>
                <a:cs typeface="Garamond"/>
                <a:sym typeface="Garamond"/>
              </a:rPr>
              <a:t>‹#›</a:t>
            </a:fld>
          </a:p>
        </p:txBody>
      </p:sp>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 id="2147483664"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drive.google.com/file/d/1phtESA_4N3kliBBEUuM2X8iJ_7Ctf3-1/view"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Shape 151"/>
          <p:cNvSpPr txBox="1"/>
          <p:nvPr>
            <p:ph type="ctrTitle"/>
          </p:nvPr>
        </p:nvSpPr>
        <p:spPr>
          <a:xfrm>
            <a:off x="2692398" y="1871131"/>
            <a:ext cx="6815669" cy="1515533"/>
          </a:xfrm>
          <a:prstGeom prst="rect">
            <a:avLst/>
          </a:prstGeom>
          <a:noFill/>
          <a:ln>
            <a:noFill/>
          </a:ln>
        </p:spPr>
        <p:txBody>
          <a:bodyPr anchorCtr="0" anchor="b" bIns="45700" lIns="91425" rIns="91425" wrap="square" tIns="45700">
            <a:noAutofit/>
          </a:bodyPr>
          <a:lstStyle/>
          <a:p>
            <a:pPr indent="-342900" lvl="0" marL="0" marR="0" rtl="0" algn="ctr">
              <a:spcBef>
                <a:spcPts val="0"/>
              </a:spcBef>
              <a:buClr>
                <a:srgbClr val="262626"/>
              </a:buClr>
              <a:buSzPts val="5400"/>
              <a:buFont typeface="Garamond"/>
              <a:buNone/>
            </a:pPr>
            <a:r>
              <a:rPr b="0" i="0" lang="en-US" sz="5400" u="none" cap="none" strike="noStrike">
                <a:solidFill>
                  <a:srgbClr val="262626"/>
                </a:solidFill>
                <a:latin typeface="Garamond"/>
                <a:ea typeface="Garamond"/>
                <a:cs typeface="Garamond"/>
                <a:sym typeface="Garamond"/>
              </a:rPr>
              <a:t>Remote Controlled Smart Socket</a:t>
            </a:r>
          </a:p>
        </p:txBody>
      </p:sp>
      <p:sp>
        <p:nvSpPr>
          <p:cNvPr id="152" name="Shape 152"/>
          <p:cNvSpPr txBox="1"/>
          <p:nvPr>
            <p:ph idx="1" type="subTitle"/>
          </p:nvPr>
        </p:nvSpPr>
        <p:spPr>
          <a:xfrm>
            <a:off x="1524000" y="4578431"/>
            <a:ext cx="9144000" cy="1655762"/>
          </a:xfrm>
          <a:prstGeom prst="rect">
            <a:avLst/>
          </a:prstGeom>
          <a:noFill/>
          <a:ln>
            <a:noFill/>
          </a:ln>
        </p:spPr>
        <p:txBody>
          <a:bodyPr anchorCtr="0" anchor="t" bIns="45700" lIns="91425" rIns="91425" wrap="square" tIns="45700">
            <a:noAutofit/>
          </a:bodyPr>
          <a:lstStyle/>
          <a:p>
            <a:pPr indent="-153352" lvl="0" marL="0" marR="0" rtl="0" algn="ctr">
              <a:spcBef>
                <a:spcPts val="0"/>
              </a:spcBef>
              <a:spcAft>
                <a:spcPts val="0"/>
              </a:spcAft>
              <a:buClr>
                <a:schemeClr val="accent1"/>
              </a:buClr>
              <a:buSzPts val="2415"/>
              <a:buFont typeface="Arial"/>
              <a:buNone/>
            </a:pPr>
            <a:r>
              <a:rPr b="0" i="0" lang="en-US" sz="2100" u="none" cap="none" strike="noStrike">
                <a:solidFill>
                  <a:schemeClr val="dk1"/>
                </a:solidFill>
                <a:latin typeface="Garamond"/>
                <a:ea typeface="Garamond"/>
                <a:cs typeface="Garamond"/>
                <a:sym typeface="Garamond"/>
              </a:rPr>
              <a:t>Team 33：</a:t>
            </a:r>
            <a:r>
              <a:rPr lang="en-US"/>
              <a:t>Yuqiao Huang</a:t>
            </a:r>
            <a:r>
              <a:rPr b="0" i="0" lang="en-US" sz="2100" u="none" cap="none" strike="noStrike">
                <a:solidFill>
                  <a:schemeClr val="dk1"/>
                </a:solidFill>
                <a:latin typeface="Garamond"/>
                <a:ea typeface="Garamond"/>
                <a:cs typeface="Garamond"/>
                <a:sym typeface="Garamond"/>
              </a:rPr>
              <a:t>, Shiyuan Zhu</a:t>
            </a:r>
          </a:p>
          <a:p>
            <a:pPr indent="-153352" lvl="0" marL="0" marR="0" rtl="0" algn="ctr">
              <a:spcBef>
                <a:spcPts val="1020"/>
              </a:spcBef>
              <a:spcAft>
                <a:spcPts val="0"/>
              </a:spcAft>
              <a:buClr>
                <a:schemeClr val="accent1"/>
              </a:buClr>
              <a:buSzPts val="2415"/>
              <a:buFont typeface="Arial"/>
              <a:buNone/>
            </a:pPr>
            <a:r>
              <a:rPr b="0" i="0" lang="en-US" sz="2100" u="none" cap="none" strike="noStrike">
                <a:solidFill>
                  <a:schemeClr val="dk1"/>
                </a:solidFill>
                <a:latin typeface="Garamond"/>
                <a:ea typeface="Garamond"/>
                <a:cs typeface="Garamond"/>
                <a:sym typeface="Garamond"/>
              </a:rPr>
              <a:t>TA: Dongwei Shi</a:t>
            </a:r>
          </a:p>
        </p:txBody>
      </p:sp>
      <p:sp>
        <p:nvSpPr>
          <p:cNvPr id="153" name="Shape 153"/>
          <p:cNvSpPr txBox="1"/>
          <p:nvPr/>
        </p:nvSpPr>
        <p:spPr>
          <a:xfrm>
            <a:off x="991892" y="759417"/>
            <a:ext cx="2913681"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b="0" i="0" lang="en-US" sz="1800" u="none" cap="none" strike="noStrike">
                <a:solidFill>
                  <a:schemeClr val="dk1"/>
                </a:solidFill>
                <a:latin typeface="Garamond"/>
                <a:ea typeface="Garamond"/>
                <a:cs typeface="Garamond"/>
                <a:sym typeface="Garamond"/>
              </a:rPr>
              <a:t>ECE 445 FALL 2017</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Shape 216"/>
          <p:cNvSpPr txBox="1"/>
          <p:nvPr>
            <p:ph type="title"/>
          </p:nvPr>
        </p:nvSpPr>
        <p:spPr>
          <a:xfrm>
            <a:off x="1295402" y="982132"/>
            <a:ext cx="9601196" cy="1303867"/>
          </a:xfrm>
          <a:prstGeom prst="rect">
            <a:avLst/>
          </a:prstGeom>
          <a:noFill/>
          <a:ln>
            <a:noFill/>
          </a:ln>
        </p:spPr>
        <p:txBody>
          <a:bodyPr anchorCtr="0" anchor="ctr" bIns="45700" lIns="91425" rIns="91425" wrap="square" tIns="45700">
            <a:noAutofit/>
          </a:bodyPr>
          <a:lstStyle/>
          <a:p>
            <a:pPr indent="-279400" lvl="0" marL="0" marR="0" rtl="0" algn="ctr">
              <a:spcBef>
                <a:spcPts val="0"/>
              </a:spcBef>
              <a:buClr>
                <a:srgbClr val="262626"/>
              </a:buClr>
              <a:buSzPts val="4400"/>
              <a:buFont typeface="Garamond"/>
              <a:buNone/>
            </a:pPr>
            <a:r>
              <a:rPr b="0" i="0" lang="en-US" sz="4400" u="none" cap="none" strike="noStrike">
                <a:solidFill>
                  <a:srgbClr val="262626"/>
                </a:solidFill>
                <a:latin typeface="Garamond"/>
                <a:ea typeface="Garamond"/>
                <a:cs typeface="Garamond"/>
                <a:sym typeface="Garamond"/>
              </a:rPr>
              <a:t>Data Collection &amp; </a:t>
            </a:r>
            <a:r>
              <a:rPr lang="en-US"/>
              <a:t>Measurement</a:t>
            </a:r>
          </a:p>
        </p:txBody>
      </p:sp>
      <p:pic>
        <p:nvPicPr>
          <p:cNvPr id="217" name="Shape 217"/>
          <p:cNvPicPr preferRelativeResize="0"/>
          <p:nvPr>
            <p:ph idx="1" type="body"/>
          </p:nvPr>
        </p:nvPicPr>
        <p:blipFill rotWithShape="1">
          <a:blip r:embed="rId3">
            <a:alphaModFix/>
          </a:blip>
          <a:srcRect b="0" l="0" r="0" t="0"/>
          <a:stretch/>
        </p:blipFill>
        <p:spPr>
          <a:xfrm>
            <a:off x="1295401" y="3392425"/>
            <a:ext cx="9601200" cy="1438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Shape 222"/>
          <p:cNvSpPr txBox="1"/>
          <p:nvPr>
            <p:ph type="title"/>
          </p:nvPr>
        </p:nvSpPr>
        <p:spPr>
          <a:xfrm>
            <a:off x="1295402" y="982132"/>
            <a:ext cx="9601196" cy="1303867"/>
          </a:xfrm>
          <a:prstGeom prst="rect">
            <a:avLst/>
          </a:prstGeom>
          <a:noFill/>
          <a:ln>
            <a:noFill/>
          </a:ln>
        </p:spPr>
        <p:txBody>
          <a:bodyPr anchorCtr="0" anchor="ctr" bIns="45700" lIns="91425" rIns="91425" wrap="square" tIns="45700">
            <a:noAutofit/>
          </a:bodyPr>
          <a:lstStyle/>
          <a:p>
            <a:pPr indent="-279400" lvl="0" marL="0" marR="0" rtl="0" algn="ctr">
              <a:spcBef>
                <a:spcPts val="0"/>
              </a:spcBef>
              <a:buClr>
                <a:srgbClr val="262626"/>
              </a:buClr>
              <a:buSzPts val="4400"/>
              <a:buFont typeface="Garamond"/>
              <a:buNone/>
            </a:pPr>
            <a:r>
              <a:rPr b="0" i="0" lang="en-US" sz="4400" u="none" cap="none" strike="noStrike">
                <a:solidFill>
                  <a:srgbClr val="262626"/>
                </a:solidFill>
                <a:latin typeface="Garamond"/>
                <a:ea typeface="Garamond"/>
                <a:cs typeface="Garamond"/>
                <a:sym typeface="Garamond"/>
              </a:rPr>
              <a:t>Data Collection &amp; Measurement</a:t>
            </a:r>
          </a:p>
        </p:txBody>
      </p:sp>
      <p:pic>
        <p:nvPicPr>
          <p:cNvPr id="223" name="Shape 223"/>
          <p:cNvPicPr preferRelativeResize="0"/>
          <p:nvPr>
            <p:ph idx="1" type="body"/>
          </p:nvPr>
        </p:nvPicPr>
        <p:blipFill rotWithShape="1">
          <a:blip r:embed="rId3">
            <a:alphaModFix/>
          </a:blip>
          <a:srcRect b="0" l="0" r="13677" t="0"/>
          <a:stretch/>
        </p:blipFill>
        <p:spPr>
          <a:xfrm>
            <a:off x="1435900" y="2560325"/>
            <a:ext cx="4538100" cy="3310200"/>
          </a:xfrm>
          <a:prstGeom prst="rect">
            <a:avLst/>
          </a:prstGeom>
          <a:noFill/>
          <a:ln>
            <a:noFill/>
          </a:ln>
        </p:spPr>
      </p:pic>
      <p:sp>
        <p:nvSpPr>
          <p:cNvPr id="224" name="Shape 224"/>
          <p:cNvSpPr txBox="1"/>
          <p:nvPr>
            <p:ph idx="2" type="body"/>
          </p:nvPr>
        </p:nvSpPr>
        <p:spPr>
          <a:xfrm>
            <a:off x="6181344" y="2560320"/>
            <a:ext cx="4718400" cy="3310200"/>
          </a:xfrm>
          <a:prstGeom prst="rect">
            <a:avLst/>
          </a:prstGeom>
        </p:spPr>
        <p:txBody>
          <a:bodyPr anchorCtr="0" anchor="t" bIns="91425" lIns="91425" rIns="91425" wrap="square" tIns="91425">
            <a:noAutofit/>
          </a:bodyPr>
          <a:lstStyle/>
          <a:p>
            <a:pPr indent="-69850" lvl="0" marL="0" rtl="0">
              <a:lnSpc>
                <a:spcPct val="115000"/>
              </a:lnSpc>
              <a:spcBef>
                <a:spcPts val="600"/>
              </a:spcBef>
              <a:buClr>
                <a:schemeClr val="dk1"/>
              </a:buClr>
              <a:buSzPts val="1100"/>
              <a:buFont typeface="Arial"/>
              <a:buNone/>
            </a:pPr>
            <a:r>
              <a:rPr lang="en-US">
                <a:solidFill>
                  <a:srgbClr val="83992A"/>
                </a:solidFill>
              </a:rPr>
              <a:t>•</a:t>
            </a:r>
            <a:r>
              <a:rPr lang="en-US"/>
              <a:t>Voltage channel of CS5463 is limited   to </a:t>
            </a:r>
            <a:r>
              <a:rPr lang="en-US">
                <a:solidFill>
                  <a:schemeClr val="dk1"/>
                </a:solidFill>
              </a:rPr>
              <a:t>±</a:t>
            </a:r>
            <a:r>
              <a:rPr lang="en-US"/>
              <a:t>250mV [1]</a:t>
            </a:r>
          </a:p>
          <a:p>
            <a:pPr indent="-69850" lvl="0" marL="0" rtl="0">
              <a:lnSpc>
                <a:spcPct val="115000"/>
              </a:lnSpc>
              <a:spcBef>
                <a:spcPts val="600"/>
              </a:spcBef>
              <a:buClr>
                <a:schemeClr val="dk1"/>
              </a:buClr>
              <a:buSzPts val="1100"/>
              <a:buFont typeface="Arial"/>
              <a:buNone/>
            </a:pPr>
            <a:r>
              <a:rPr lang="en-US">
                <a:solidFill>
                  <a:srgbClr val="83992A"/>
                </a:solidFill>
              </a:rPr>
              <a:t>•</a:t>
            </a:r>
            <a:r>
              <a:rPr lang="en-US"/>
              <a:t>Output will connect to VIN+/- and    IIN+/- pins on CS5463.</a:t>
            </a:r>
          </a:p>
          <a:p>
            <a:pPr indent="-110490" lvl="0" marL="285750">
              <a:spcBef>
                <a:spcPts val="0"/>
              </a:spcBef>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Shape 229"/>
          <p:cNvSpPr txBox="1"/>
          <p:nvPr>
            <p:ph type="title"/>
          </p:nvPr>
        </p:nvSpPr>
        <p:spPr>
          <a:xfrm>
            <a:off x="1295402" y="982132"/>
            <a:ext cx="9601196" cy="1303867"/>
          </a:xfrm>
          <a:prstGeom prst="rect">
            <a:avLst/>
          </a:prstGeom>
          <a:noFill/>
          <a:ln>
            <a:noFill/>
          </a:ln>
        </p:spPr>
        <p:txBody>
          <a:bodyPr anchorCtr="0" anchor="ctr" bIns="45700" lIns="91425" rIns="91425" wrap="square" tIns="45700">
            <a:noAutofit/>
          </a:bodyPr>
          <a:lstStyle/>
          <a:p>
            <a:pPr indent="-279400" lvl="0" marL="0" marR="0" rtl="0" algn="ctr">
              <a:spcBef>
                <a:spcPts val="0"/>
              </a:spcBef>
              <a:buClr>
                <a:srgbClr val="262626"/>
              </a:buClr>
              <a:buSzPts val="4400"/>
              <a:buFont typeface="Garamond"/>
              <a:buNone/>
            </a:pPr>
            <a:r>
              <a:rPr b="0" i="0" lang="en-US" sz="4400" u="none" cap="none" strike="noStrike">
                <a:solidFill>
                  <a:srgbClr val="262626"/>
                </a:solidFill>
                <a:latin typeface="Garamond"/>
                <a:ea typeface="Garamond"/>
                <a:cs typeface="Garamond"/>
                <a:sym typeface="Garamond"/>
              </a:rPr>
              <a:t>Data Collection &amp; Measurement</a:t>
            </a:r>
          </a:p>
        </p:txBody>
      </p:sp>
      <p:sp>
        <p:nvSpPr>
          <p:cNvPr id="230" name="Shape 230"/>
          <p:cNvSpPr txBox="1"/>
          <p:nvPr>
            <p:ph idx="2" type="body"/>
          </p:nvPr>
        </p:nvSpPr>
        <p:spPr>
          <a:xfrm>
            <a:off x="6181344" y="2560320"/>
            <a:ext cx="4718304" cy="3310128"/>
          </a:xfrm>
          <a:prstGeom prst="rect">
            <a:avLst/>
          </a:prstGeom>
          <a:noFill/>
          <a:ln>
            <a:noFill/>
          </a:ln>
        </p:spPr>
        <p:txBody>
          <a:bodyPr anchorCtr="0" anchor="t" bIns="45700" lIns="91425" rIns="91425" wrap="square" tIns="45700">
            <a:noAutofit/>
          </a:bodyPr>
          <a:lstStyle/>
          <a:p>
            <a:pPr indent="-175260" lvl="0" marL="0" marR="0" rtl="0" algn="l">
              <a:spcBef>
                <a:spcPts val="0"/>
              </a:spcBef>
              <a:spcAft>
                <a:spcPts val="0"/>
              </a:spcAft>
              <a:buClr>
                <a:schemeClr val="accent1"/>
              </a:buClr>
              <a:buSzPts val="2760"/>
              <a:buFont typeface="Arial"/>
              <a:buNone/>
            </a:pPr>
            <a:r>
              <a:rPr b="0" i="0" lang="en-US" sz="2400" u="none" cap="none" strike="noStrike">
                <a:solidFill>
                  <a:srgbClr val="262626"/>
                </a:solidFill>
                <a:latin typeface="Garamond"/>
                <a:ea typeface="Garamond"/>
                <a:cs typeface="Garamond"/>
                <a:sym typeface="Garamond"/>
              </a:rPr>
              <a:t>RESET, SCLK, SDI, SDO and INT are used to communicate with microcontroller.</a:t>
            </a:r>
          </a:p>
        </p:txBody>
      </p:sp>
      <p:pic>
        <p:nvPicPr>
          <p:cNvPr descr="C:\Users\dell\Documents\Tencent Files\476389136\FileRecv\MobileFile\IMG_2367.JPG" id="231" name="Shape 231"/>
          <p:cNvPicPr preferRelativeResize="0"/>
          <p:nvPr>
            <p:ph idx="1" type="body"/>
          </p:nvPr>
        </p:nvPicPr>
        <p:blipFill rotWithShape="1">
          <a:blip r:embed="rId3">
            <a:alphaModFix/>
          </a:blip>
          <a:srcRect b="0" l="0" r="0" t="0"/>
          <a:stretch/>
        </p:blipFill>
        <p:spPr>
          <a:xfrm>
            <a:off x="1503924" y="2560638"/>
            <a:ext cx="4307351" cy="330993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Shape 236"/>
          <p:cNvSpPr txBox="1"/>
          <p:nvPr>
            <p:ph type="title"/>
          </p:nvPr>
        </p:nvSpPr>
        <p:spPr>
          <a:xfrm>
            <a:off x="1295402" y="982132"/>
            <a:ext cx="9601200" cy="1303800"/>
          </a:xfrm>
          <a:prstGeom prst="rect">
            <a:avLst/>
          </a:prstGeom>
        </p:spPr>
        <p:txBody>
          <a:bodyPr anchorCtr="0" anchor="ctr" bIns="91425" lIns="91425" rIns="91425" wrap="square" tIns="91425">
            <a:noAutofit/>
          </a:bodyPr>
          <a:lstStyle/>
          <a:p>
            <a:pPr indent="0" lvl="0" marL="0">
              <a:spcBef>
                <a:spcPts val="0"/>
              </a:spcBef>
              <a:buNone/>
            </a:pPr>
            <a:r>
              <a:rPr lang="en-US"/>
              <a:t>Data Collection &amp; Measurement</a:t>
            </a:r>
          </a:p>
        </p:txBody>
      </p:sp>
      <p:sp>
        <p:nvSpPr>
          <p:cNvPr id="237" name="Shape 237"/>
          <p:cNvSpPr txBox="1"/>
          <p:nvPr>
            <p:ph idx="1" type="body"/>
          </p:nvPr>
        </p:nvSpPr>
        <p:spPr>
          <a:xfrm>
            <a:off x="1295400" y="2658533"/>
            <a:ext cx="4718400" cy="576300"/>
          </a:xfrm>
          <a:prstGeom prst="rect">
            <a:avLst/>
          </a:prstGeom>
        </p:spPr>
        <p:txBody>
          <a:bodyPr anchorCtr="0" anchor="b" bIns="91425" lIns="91425" rIns="91425" wrap="square" tIns="91425">
            <a:noAutofit/>
          </a:bodyPr>
          <a:lstStyle/>
          <a:p>
            <a:pPr indent="0" lvl="0" marL="0">
              <a:spcBef>
                <a:spcPts val="0"/>
              </a:spcBef>
              <a:buNone/>
            </a:pPr>
            <a:r>
              <a:t/>
            </a:r>
            <a:endParaRPr/>
          </a:p>
          <a:p>
            <a:pPr indent="0" lvl="0" marL="0">
              <a:spcBef>
                <a:spcPts val="0"/>
              </a:spcBef>
              <a:buNone/>
            </a:pPr>
            <a:r>
              <a:t/>
            </a:r>
            <a:endParaRPr/>
          </a:p>
          <a:p>
            <a:pPr indent="0" lvl="0" marL="0">
              <a:spcBef>
                <a:spcPts val="0"/>
              </a:spcBef>
              <a:buNone/>
            </a:pPr>
            <a:r>
              <a:rPr lang="en-US"/>
              <a:t>SDI Write Timing</a:t>
            </a:r>
          </a:p>
        </p:txBody>
      </p:sp>
      <p:sp>
        <p:nvSpPr>
          <p:cNvPr id="238" name="Shape 238"/>
          <p:cNvSpPr txBox="1"/>
          <p:nvPr>
            <p:ph idx="3" type="body"/>
          </p:nvPr>
        </p:nvSpPr>
        <p:spPr>
          <a:xfrm>
            <a:off x="6180670" y="2658533"/>
            <a:ext cx="4718400" cy="576300"/>
          </a:xfrm>
          <a:prstGeom prst="rect">
            <a:avLst/>
          </a:prstGeom>
        </p:spPr>
        <p:txBody>
          <a:bodyPr anchorCtr="0" anchor="b" bIns="91425" lIns="91425" rIns="91425" wrap="square" tIns="91425">
            <a:noAutofit/>
          </a:bodyPr>
          <a:lstStyle/>
          <a:p>
            <a:pPr indent="0" lvl="0" marL="0">
              <a:spcBef>
                <a:spcPts val="0"/>
              </a:spcBef>
              <a:buNone/>
            </a:pPr>
            <a:r>
              <a:rPr lang="en-US"/>
              <a:t>SDO Read Timing</a:t>
            </a:r>
          </a:p>
        </p:txBody>
      </p:sp>
      <p:pic>
        <p:nvPicPr>
          <p:cNvPr id="239" name="Shape 239"/>
          <p:cNvPicPr preferRelativeResize="0"/>
          <p:nvPr/>
        </p:nvPicPr>
        <p:blipFill>
          <a:blip r:embed="rId3">
            <a:alphaModFix/>
          </a:blip>
          <a:stretch>
            <a:fillRect/>
          </a:stretch>
        </p:blipFill>
        <p:spPr>
          <a:xfrm>
            <a:off x="6013800" y="3907600"/>
            <a:ext cx="5450300" cy="1303800"/>
          </a:xfrm>
          <a:prstGeom prst="rect">
            <a:avLst/>
          </a:prstGeom>
          <a:noFill/>
          <a:ln>
            <a:noFill/>
          </a:ln>
        </p:spPr>
      </p:pic>
      <p:pic>
        <p:nvPicPr>
          <p:cNvPr id="240" name="Shape 240"/>
          <p:cNvPicPr preferRelativeResize="0"/>
          <p:nvPr/>
        </p:nvPicPr>
        <p:blipFill>
          <a:blip r:embed="rId4">
            <a:alphaModFix/>
          </a:blip>
          <a:stretch>
            <a:fillRect/>
          </a:stretch>
        </p:blipFill>
        <p:spPr>
          <a:xfrm>
            <a:off x="730375" y="3907601"/>
            <a:ext cx="5450311" cy="1303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Shape 245"/>
          <p:cNvSpPr txBox="1"/>
          <p:nvPr>
            <p:ph type="title"/>
          </p:nvPr>
        </p:nvSpPr>
        <p:spPr>
          <a:xfrm>
            <a:off x="1295402" y="982132"/>
            <a:ext cx="9601200" cy="1303800"/>
          </a:xfrm>
          <a:prstGeom prst="rect">
            <a:avLst/>
          </a:prstGeom>
        </p:spPr>
        <p:txBody>
          <a:bodyPr anchorCtr="0" anchor="ctr" bIns="91425" lIns="91425" rIns="91425" wrap="square" tIns="91425">
            <a:noAutofit/>
          </a:bodyPr>
          <a:lstStyle/>
          <a:p>
            <a:pPr indent="0" lvl="0" marL="0">
              <a:spcBef>
                <a:spcPts val="0"/>
              </a:spcBef>
              <a:buNone/>
            </a:pPr>
            <a:r>
              <a:t/>
            </a:r>
            <a:endParaRPr/>
          </a:p>
          <a:p>
            <a:pPr indent="-279400" lvl="0" marL="0" rtl="0">
              <a:spcBef>
                <a:spcPts val="0"/>
              </a:spcBef>
              <a:buClr>
                <a:srgbClr val="262626"/>
              </a:buClr>
              <a:buSzPts val="4400"/>
              <a:buFont typeface="Garamond"/>
              <a:buNone/>
            </a:pPr>
            <a:r>
              <a:rPr lang="en-US"/>
              <a:t>Data Collection &amp; Measurement</a:t>
            </a:r>
          </a:p>
          <a:p>
            <a:pPr indent="0" lvl="0" marL="0">
              <a:spcBef>
                <a:spcPts val="0"/>
              </a:spcBef>
              <a:buNone/>
            </a:pPr>
            <a:r>
              <a:t/>
            </a:r>
            <a:endParaRPr/>
          </a:p>
        </p:txBody>
      </p:sp>
      <p:sp>
        <p:nvSpPr>
          <p:cNvPr id="246" name="Shape 246"/>
          <p:cNvSpPr txBox="1"/>
          <p:nvPr>
            <p:ph idx="1" type="body"/>
          </p:nvPr>
        </p:nvSpPr>
        <p:spPr>
          <a:xfrm>
            <a:off x="1298448" y="2560320"/>
            <a:ext cx="4718400" cy="3310200"/>
          </a:xfrm>
          <a:prstGeom prst="rect">
            <a:avLst/>
          </a:prstGeom>
        </p:spPr>
        <p:txBody>
          <a:bodyPr anchorCtr="0" anchor="t" bIns="91425" lIns="91425" rIns="91425" wrap="square" tIns="91425">
            <a:noAutofit/>
          </a:bodyPr>
          <a:lstStyle/>
          <a:p>
            <a:pPr indent="-403860" lvl="0" marL="457200" rtl="0">
              <a:spcBef>
                <a:spcPts val="0"/>
              </a:spcBef>
              <a:buSzPts val="2760"/>
              <a:buChar char="•"/>
            </a:pPr>
            <a:r>
              <a:rPr lang="en-US"/>
              <a:t>Problem: </a:t>
            </a:r>
          </a:p>
          <a:p>
            <a:pPr indent="-110490" lvl="0" marL="285750">
              <a:spcBef>
                <a:spcPts val="0"/>
              </a:spcBef>
              <a:buNone/>
            </a:pPr>
            <a:r>
              <a:rPr lang="en-US"/>
              <a:t>Chip Pin is too small to solder wires</a:t>
            </a:r>
          </a:p>
          <a:p>
            <a:pPr indent="-403860" lvl="0" marL="457200">
              <a:spcBef>
                <a:spcPts val="0"/>
              </a:spcBef>
              <a:buSzPts val="2760"/>
              <a:buChar char="•"/>
            </a:pPr>
            <a:r>
              <a:rPr lang="en-US"/>
              <a:t>Solution:</a:t>
            </a:r>
          </a:p>
          <a:p>
            <a:pPr indent="-180340" lvl="0" marL="285750">
              <a:spcBef>
                <a:spcPts val="0"/>
              </a:spcBef>
              <a:buClr>
                <a:schemeClr val="dk1"/>
              </a:buClr>
              <a:buSzPts val="1100"/>
              <a:buFont typeface="Arial"/>
              <a:buNone/>
            </a:pPr>
            <a:r>
              <a:rPr lang="en-US">
                <a:solidFill>
                  <a:schemeClr val="dk1"/>
                </a:solidFill>
              </a:rPr>
              <a:t>Find a break board to solder the</a:t>
            </a:r>
          </a:p>
          <a:p>
            <a:pPr indent="-110490" lvl="0" marL="285750">
              <a:spcBef>
                <a:spcPts val="0"/>
              </a:spcBef>
              <a:buNone/>
            </a:pPr>
            <a:r>
              <a:rPr lang="en-US">
                <a:solidFill>
                  <a:schemeClr val="dk1"/>
                </a:solidFill>
              </a:rPr>
              <a:t>chip for testing </a:t>
            </a:r>
          </a:p>
        </p:txBody>
      </p:sp>
      <p:pic>
        <p:nvPicPr>
          <p:cNvPr id="247" name="Shape 247"/>
          <p:cNvPicPr preferRelativeResize="0"/>
          <p:nvPr/>
        </p:nvPicPr>
        <p:blipFill rotWithShape="1">
          <a:blip r:embed="rId3">
            <a:alphaModFix/>
          </a:blip>
          <a:srcRect b="22898" l="8822" r="50121" t="18567"/>
          <a:stretch/>
        </p:blipFill>
        <p:spPr>
          <a:xfrm rot="5400000">
            <a:off x="6660089" y="2433561"/>
            <a:ext cx="3658123" cy="3911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Shape 252"/>
          <p:cNvSpPr txBox="1"/>
          <p:nvPr>
            <p:ph type="title"/>
          </p:nvPr>
        </p:nvSpPr>
        <p:spPr>
          <a:xfrm>
            <a:off x="1295402" y="982132"/>
            <a:ext cx="9601196" cy="1303867"/>
          </a:xfrm>
          <a:prstGeom prst="rect">
            <a:avLst/>
          </a:prstGeom>
          <a:noFill/>
          <a:ln>
            <a:noFill/>
          </a:ln>
        </p:spPr>
        <p:txBody>
          <a:bodyPr anchorCtr="0" anchor="ctr" bIns="45700" lIns="91425" rIns="91425" wrap="square" tIns="45700">
            <a:noAutofit/>
          </a:bodyPr>
          <a:lstStyle/>
          <a:p>
            <a:pPr indent="-279400" lvl="0" marL="0" marR="0" rtl="0" algn="ctr">
              <a:spcBef>
                <a:spcPts val="0"/>
              </a:spcBef>
              <a:buClr>
                <a:srgbClr val="262626"/>
              </a:buClr>
              <a:buSzPts val="4400"/>
              <a:buFont typeface="Garamond"/>
              <a:buNone/>
            </a:pPr>
            <a:r>
              <a:rPr b="0" i="0" lang="en-US" sz="4400" u="none" cap="none" strike="noStrike">
                <a:solidFill>
                  <a:srgbClr val="262626"/>
                </a:solidFill>
                <a:latin typeface="Garamond"/>
                <a:ea typeface="Garamond"/>
                <a:cs typeface="Garamond"/>
                <a:sym typeface="Garamond"/>
              </a:rPr>
              <a:t>Data Collection &amp; Measurement</a:t>
            </a:r>
          </a:p>
        </p:txBody>
      </p:sp>
      <p:sp>
        <p:nvSpPr>
          <p:cNvPr id="253" name="Shape 253"/>
          <p:cNvSpPr txBox="1"/>
          <p:nvPr>
            <p:ph idx="1" type="body"/>
          </p:nvPr>
        </p:nvSpPr>
        <p:spPr>
          <a:xfrm>
            <a:off x="1295401" y="2556932"/>
            <a:ext cx="9601196" cy="3318936"/>
          </a:xfrm>
          <a:prstGeom prst="rect">
            <a:avLst/>
          </a:prstGeom>
          <a:noFill/>
          <a:ln>
            <a:noFill/>
          </a:ln>
        </p:spPr>
        <p:txBody>
          <a:bodyPr anchorCtr="0" anchor="t" bIns="45700" lIns="91425" rIns="91425" wrap="square" tIns="45700">
            <a:noAutofit/>
          </a:bodyPr>
          <a:lstStyle/>
          <a:p>
            <a:pPr indent="-285750" lvl="0" marL="285750" marR="0" rtl="0" algn="l">
              <a:spcBef>
                <a:spcPts val="0"/>
              </a:spcBef>
              <a:spcAft>
                <a:spcPts val="0"/>
              </a:spcAft>
              <a:buClr>
                <a:schemeClr val="accent1"/>
              </a:buClr>
              <a:buSzPts val="2760"/>
              <a:buFont typeface="Arial"/>
              <a:buChar char="•"/>
            </a:pPr>
            <a:r>
              <a:rPr b="0" i="0" lang="en-US" sz="2400" u="none" cap="none" strike="noStrike">
                <a:solidFill>
                  <a:srgbClr val="262626"/>
                </a:solidFill>
                <a:latin typeface="Garamond"/>
                <a:ea typeface="Garamond"/>
                <a:cs typeface="Garamond"/>
                <a:sym typeface="Garamond"/>
              </a:rPr>
              <a:t>Problems:</a:t>
            </a:r>
          </a:p>
          <a:p>
            <a:pPr indent="-175260" lvl="0" marL="0" marR="0" rtl="0" algn="l">
              <a:spcBef>
                <a:spcPts val="1080"/>
              </a:spcBef>
              <a:spcAft>
                <a:spcPts val="0"/>
              </a:spcAft>
              <a:buClr>
                <a:schemeClr val="accent1"/>
              </a:buClr>
              <a:buSzPts val="2760"/>
              <a:buFont typeface="Arial"/>
              <a:buNone/>
            </a:pPr>
            <a:r>
              <a:rPr b="0" i="0" lang="en-US" sz="2400" u="none" cap="none" strike="noStrike">
                <a:solidFill>
                  <a:srgbClr val="262626"/>
                </a:solidFill>
                <a:latin typeface="Garamond"/>
                <a:ea typeface="Garamond"/>
                <a:cs typeface="Garamond"/>
                <a:sym typeface="Garamond"/>
              </a:rPr>
              <a:t>    Severe common mode interference, making the measurement very</a:t>
            </a:r>
            <a:r>
              <a:rPr lang="en-US"/>
              <a:t> </a:t>
            </a:r>
            <a:r>
              <a:rPr b="0" i="0" lang="en-US" sz="2400" u="none" cap="none" strike="noStrike">
                <a:solidFill>
                  <a:srgbClr val="262626"/>
                </a:solidFill>
                <a:latin typeface="Garamond"/>
                <a:ea typeface="Garamond"/>
                <a:cs typeface="Garamond"/>
                <a:sym typeface="Garamond"/>
              </a:rPr>
              <a:t>unstable</a:t>
            </a:r>
          </a:p>
          <a:p>
            <a:pPr indent="-175260" lvl="0" marL="0" marR="0" rtl="0" algn="l">
              <a:spcBef>
                <a:spcPts val="1080"/>
              </a:spcBef>
              <a:spcAft>
                <a:spcPts val="0"/>
              </a:spcAft>
              <a:buClr>
                <a:schemeClr val="accent1"/>
              </a:buClr>
              <a:buSzPts val="2760"/>
              <a:buFont typeface="Arial"/>
              <a:buNone/>
            </a:pPr>
            <a:r>
              <a:rPr b="0" i="0" lang="en-US" sz="2400" u="none" cap="none" strike="noStrike">
                <a:solidFill>
                  <a:srgbClr val="262626"/>
                </a:solidFill>
                <a:latin typeface="Garamond"/>
                <a:ea typeface="Garamond"/>
                <a:cs typeface="Garamond"/>
                <a:sym typeface="Garamond"/>
              </a:rPr>
              <a:t>    Impact the communication with microcontroller</a:t>
            </a:r>
          </a:p>
          <a:p>
            <a:pPr indent="-285750" lvl="0" marL="285750" marR="0" rtl="0" algn="l">
              <a:spcBef>
                <a:spcPts val="1080"/>
              </a:spcBef>
              <a:spcAft>
                <a:spcPts val="0"/>
              </a:spcAft>
              <a:buClr>
                <a:schemeClr val="accent1"/>
              </a:buClr>
              <a:buSzPts val="2760"/>
              <a:buFont typeface="Arial"/>
              <a:buChar char="•"/>
            </a:pPr>
            <a:r>
              <a:rPr b="0" i="0" lang="en-US" sz="2400" u="none" cap="none" strike="noStrike">
                <a:solidFill>
                  <a:srgbClr val="262626"/>
                </a:solidFill>
                <a:latin typeface="Garamond"/>
                <a:ea typeface="Garamond"/>
                <a:cs typeface="Garamond"/>
                <a:sym typeface="Garamond"/>
              </a:rPr>
              <a:t>Solution:</a:t>
            </a:r>
          </a:p>
          <a:p>
            <a:pPr indent="-175260" lvl="0" marL="0" marR="0" rtl="0" algn="l">
              <a:spcBef>
                <a:spcPts val="1080"/>
              </a:spcBef>
              <a:spcAft>
                <a:spcPts val="0"/>
              </a:spcAft>
              <a:buClr>
                <a:schemeClr val="accent1"/>
              </a:buClr>
              <a:buSzPts val="2760"/>
              <a:buFont typeface="Arial"/>
              <a:buNone/>
            </a:pPr>
            <a:r>
              <a:rPr b="0" i="0" lang="en-US" sz="2400" u="none" cap="none" strike="noStrike">
                <a:solidFill>
                  <a:srgbClr val="262626"/>
                </a:solidFill>
                <a:latin typeface="Garamond"/>
                <a:ea typeface="Garamond"/>
                <a:cs typeface="Garamond"/>
                <a:sym typeface="Garamond"/>
              </a:rPr>
              <a:t>    Add isolation circuit</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Shape 258"/>
          <p:cNvSpPr txBox="1"/>
          <p:nvPr>
            <p:ph type="title"/>
          </p:nvPr>
        </p:nvSpPr>
        <p:spPr>
          <a:xfrm>
            <a:off x="1295402" y="982132"/>
            <a:ext cx="9601196" cy="1303867"/>
          </a:xfrm>
          <a:prstGeom prst="rect">
            <a:avLst/>
          </a:prstGeom>
          <a:noFill/>
          <a:ln>
            <a:noFill/>
          </a:ln>
        </p:spPr>
        <p:txBody>
          <a:bodyPr anchorCtr="0" anchor="ctr" bIns="45700" lIns="91425" rIns="91425" wrap="square" tIns="45700">
            <a:noAutofit/>
          </a:bodyPr>
          <a:lstStyle/>
          <a:p>
            <a:pPr indent="-279400" lvl="0" marL="0" marR="0" rtl="0" algn="ctr">
              <a:spcBef>
                <a:spcPts val="0"/>
              </a:spcBef>
              <a:buClr>
                <a:srgbClr val="262626"/>
              </a:buClr>
              <a:buSzPts val="4400"/>
              <a:buFont typeface="Garamond"/>
              <a:buNone/>
            </a:pPr>
            <a:r>
              <a:rPr b="0" i="0" lang="en-US" sz="4400" u="none" cap="none" strike="noStrike">
                <a:solidFill>
                  <a:srgbClr val="262626"/>
                </a:solidFill>
                <a:latin typeface="Garamond"/>
                <a:ea typeface="Garamond"/>
                <a:cs typeface="Garamond"/>
                <a:sym typeface="Garamond"/>
              </a:rPr>
              <a:t>Data Collection &amp; Measurement</a:t>
            </a:r>
          </a:p>
        </p:txBody>
      </p:sp>
      <p:pic>
        <p:nvPicPr>
          <p:cNvPr id="259" name="Shape 259"/>
          <p:cNvPicPr preferRelativeResize="0"/>
          <p:nvPr>
            <p:ph idx="1" type="body"/>
          </p:nvPr>
        </p:nvPicPr>
        <p:blipFill rotWithShape="1">
          <a:blip r:embed="rId3">
            <a:alphaModFix/>
          </a:blip>
          <a:srcRect b="0" l="0" r="0" t="0"/>
          <a:stretch/>
        </p:blipFill>
        <p:spPr>
          <a:xfrm>
            <a:off x="1298575" y="2798753"/>
            <a:ext cx="4718050" cy="2833706"/>
          </a:xfrm>
          <a:prstGeom prst="rect">
            <a:avLst/>
          </a:prstGeom>
          <a:noFill/>
          <a:ln>
            <a:noFill/>
          </a:ln>
        </p:spPr>
      </p:pic>
      <p:sp>
        <p:nvSpPr>
          <p:cNvPr id="260" name="Shape 260"/>
          <p:cNvSpPr txBox="1"/>
          <p:nvPr>
            <p:ph idx="2" type="body"/>
          </p:nvPr>
        </p:nvSpPr>
        <p:spPr>
          <a:xfrm>
            <a:off x="6181344" y="2560320"/>
            <a:ext cx="4718304" cy="3310128"/>
          </a:xfrm>
          <a:prstGeom prst="rect">
            <a:avLst/>
          </a:prstGeom>
          <a:noFill/>
          <a:ln>
            <a:noFill/>
          </a:ln>
        </p:spPr>
        <p:txBody>
          <a:bodyPr anchorCtr="0" anchor="t" bIns="45700" lIns="91425" rIns="91425" wrap="square" tIns="45700">
            <a:noAutofit/>
          </a:bodyPr>
          <a:lstStyle/>
          <a:p>
            <a:pPr indent="-285750" lvl="0" marL="285750" marR="0" rtl="0" algn="l">
              <a:spcBef>
                <a:spcPts val="0"/>
              </a:spcBef>
              <a:spcAft>
                <a:spcPts val="0"/>
              </a:spcAft>
              <a:buClr>
                <a:schemeClr val="accent1"/>
              </a:buClr>
              <a:buSzPts val="2760"/>
              <a:buFont typeface="Arial"/>
              <a:buChar char="•"/>
            </a:pPr>
            <a:r>
              <a:rPr b="0" i="0" lang="en-US" sz="2400" u="none" cap="none" strike="noStrike">
                <a:solidFill>
                  <a:srgbClr val="262626"/>
                </a:solidFill>
                <a:latin typeface="Garamond"/>
                <a:ea typeface="Garamond"/>
                <a:cs typeface="Garamond"/>
                <a:sym typeface="Garamond"/>
              </a:rPr>
              <a:t>HCPL2631</a:t>
            </a:r>
          </a:p>
          <a:p>
            <a:pPr indent="-175260" lvl="0" marL="0" marR="0" rtl="0" algn="l">
              <a:spcBef>
                <a:spcPts val="1080"/>
              </a:spcBef>
              <a:spcAft>
                <a:spcPts val="0"/>
              </a:spcAft>
              <a:buClr>
                <a:schemeClr val="accent1"/>
              </a:buClr>
              <a:buSzPts val="2760"/>
              <a:buFont typeface="Arial"/>
              <a:buNone/>
            </a:pPr>
            <a:r>
              <a:rPr b="0" i="0" lang="en-US" sz="2400" u="none" cap="none" strike="noStrike">
                <a:solidFill>
                  <a:srgbClr val="262626"/>
                </a:solidFill>
                <a:latin typeface="Garamond"/>
                <a:ea typeface="Garamond"/>
                <a:cs typeface="Garamond"/>
                <a:sym typeface="Garamond"/>
              </a:rPr>
              <a:t>    insert between CS5463 and</a:t>
            </a:r>
          </a:p>
          <a:p>
            <a:pPr indent="-175260" lvl="0" marL="0" marR="0" rtl="0" algn="l">
              <a:spcBef>
                <a:spcPts val="1080"/>
              </a:spcBef>
              <a:spcAft>
                <a:spcPts val="0"/>
              </a:spcAft>
              <a:buClr>
                <a:schemeClr val="accent1"/>
              </a:buClr>
              <a:buSzPts val="2760"/>
              <a:buFont typeface="Arial"/>
              <a:buNone/>
            </a:pPr>
            <a:r>
              <a:rPr b="0" i="0" lang="en-US" sz="2400" u="none" cap="none" strike="noStrike">
                <a:solidFill>
                  <a:srgbClr val="262626"/>
                </a:solidFill>
                <a:latin typeface="Garamond"/>
                <a:ea typeface="Garamond"/>
                <a:cs typeface="Garamond"/>
                <a:sym typeface="Garamond"/>
              </a:rPr>
              <a:t>    microcontroller</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Shape 265"/>
          <p:cNvSpPr txBox="1"/>
          <p:nvPr>
            <p:ph type="title"/>
          </p:nvPr>
        </p:nvSpPr>
        <p:spPr>
          <a:xfrm>
            <a:off x="1295402" y="982132"/>
            <a:ext cx="9601200" cy="1303800"/>
          </a:xfrm>
          <a:prstGeom prst="rect">
            <a:avLst/>
          </a:prstGeom>
        </p:spPr>
        <p:txBody>
          <a:bodyPr anchorCtr="0" anchor="ctr" bIns="91425" lIns="91425" rIns="91425" wrap="square" tIns="91425">
            <a:noAutofit/>
          </a:bodyPr>
          <a:lstStyle/>
          <a:p>
            <a:pPr indent="0" lvl="0" marL="0">
              <a:spcBef>
                <a:spcPts val="0"/>
              </a:spcBef>
              <a:buNone/>
            </a:pPr>
            <a:r>
              <a:rPr lang="en-US"/>
              <a:t>Microcontroller</a:t>
            </a:r>
          </a:p>
        </p:txBody>
      </p:sp>
      <p:sp>
        <p:nvSpPr>
          <p:cNvPr id="266" name="Shape 266"/>
          <p:cNvSpPr txBox="1"/>
          <p:nvPr>
            <p:ph idx="1" type="body"/>
          </p:nvPr>
        </p:nvSpPr>
        <p:spPr>
          <a:xfrm>
            <a:off x="1298448" y="2560320"/>
            <a:ext cx="4718400" cy="3310200"/>
          </a:xfrm>
          <a:prstGeom prst="rect">
            <a:avLst/>
          </a:prstGeom>
        </p:spPr>
        <p:txBody>
          <a:bodyPr anchorCtr="0" anchor="t" bIns="91425" lIns="91425" rIns="91425" wrap="square" tIns="91425">
            <a:noAutofit/>
          </a:bodyPr>
          <a:lstStyle/>
          <a:p>
            <a:pPr indent="-110490" lvl="0" marL="285750">
              <a:spcBef>
                <a:spcPts val="0"/>
              </a:spcBef>
              <a:buNone/>
            </a:pPr>
            <a:r>
              <a:rPr lang="en-US"/>
              <a:t>ATmega 328 P</a:t>
            </a:r>
          </a:p>
          <a:p>
            <a:pPr indent="-110490" lvl="0" marL="285750">
              <a:spcBef>
                <a:spcPts val="0"/>
              </a:spcBef>
              <a:buNone/>
            </a:pPr>
            <a:r>
              <a:t/>
            </a:r>
            <a:endParaRPr/>
          </a:p>
          <a:p>
            <a:pPr indent="-110490" lvl="0" marL="285750" rtl="0">
              <a:spcBef>
                <a:spcPts val="0"/>
              </a:spcBef>
              <a:buNone/>
            </a:pPr>
            <a:r>
              <a:rPr lang="en-US"/>
              <a:t>a) Low power solution</a:t>
            </a:r>
          </a:p>
          <a:p>
            <a:pPr indent="-110490" lvl="0" marL="285750" rtl="0">
              <a:spcBef>
                <a:spcPts val="0"/>
              </a:spcBef>
              <a:buNone/>
            </a:pPr>
            <a:r>
              <a:rPr lang="en-US"/>
              <a:t>b) 28 pins, small &amp; fast</a:t>
            </a:r>
          </a:p>
          <a:p>
            <a:pPr indent="-110490" lvl="0" marL="285750" rtl="0">
              <a:spcBef>
                <a:spcPts val="0"/>
              </a:spcBef>
              <a:buNone/>
            </a:pPr>
            <a:r>
              <a:rPr lang="en-US"/>
              <a:t>c) Support UART </a:t>
            </a:r>
          </a:p>
          <a:p>
            <a:pPr indent="-110490" lvl="0" marL="285750">
              <a:spcBef>
                <a:spcPts val="0"/>
              </a:spcBef>
              <a:buNone/>
            </a:pPr>
            <a:r>
              <a:rPr lang="en-US"/>
              <a:t>d) Easy to program on Arduino</a:t>
            </a:r>
          </a:p>
          <a:p>
            <a:pPr indent="-110490" lvl="0" marL="285750">
              <a:spcBef>
                <a:spcPts val="0"/>
              </a:spcBef>
              <a:buNone/>
            </a:pPr>
            <a:r>
              <a:t/>
            </a:r>
            <a:endParaRPr/>
          </a:p>
          <a:p>
            <a:pPr indent="-110490" lvl="0" marL="285750">
              <a:spcBef>
                <a:spcPts val="0"/>
              </a:spcBef>
              <a:buNone/>
            </a:pPr>
            <a:r>
              <a:t/>
            </a:r>
            <a:endParaRPr/>
          </a:p>
        </p:txBody>
      </p:sp>
      <p:sp>
        <p:nvSpPr>
          <p:cNvPr id="267" name="Shape 267"/>
          <p:cNvSpPr txBox="1"/>
          <p:nvPr>
            <p:ph idx="2" type="body"/>
          </p:nvPr>
        </p:nvSpPr>
        <p:spPr>
          <a:xfrm>
            <a:off x="6181344" y="2560320"/>
            <a:ext cx="4718400" cy="3310200"/>
          </a:xfrm>
          <a:prstGeom prst="rect">
            <a:avLst/>
          </a:prstGeom>
        </p:spPr>
        <p:txBody>
          <a:bodyPr anchorCtr="0" anchor="t" bIns="91425" lIns="91425" rIns="91425" wrap="square" tIns="91425">
            <a:noAutofit/>
          </a:bodyPr>
          <a:lstStyle/>
          <a:p>
            <a:pPr indent="-110490" lvl="0" marL="285750">
              <a:spcBef>
                <a:spcPts val="0"/>
              </a:spcBef>
              <a:buNone/>
            </a:pPr>
            <a:r>
              <a:t/>
            </a:r>
            <a:endParaRPr/>
          </a:p>
        </p:txBody>
      </p:sp>
      <p:pic>
        <p:nvPicPr>
          <p:cNvPr id="268" name="Shape 268"/>
          <p:cNvPicPr preferRelativeResize="0"/>
          <p:nvPr/>
        </p:nvPicPr>
        <p:blipFill rotWithShape="1">
          <a:blip r:embed="rId3">
            <a:alphaModFix/>
          </a:blip>
          <a:srcRect b="7386" l="6240" r="8267" t="9147"/>
          <a:stretch/>
        </p:blipFill>
        <p:spPr>
          <a:xfrm>
            <a:off x="6181350" y="2469725"/>
            <a:ext cx="5036875" cy="3690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Shape 273"/>
          <p:cNvSpPr txBox="1"/>
          <p:nvPr>
            <p:ph type="title"/>
          </p:nvPr>
        </p:nvSpPr>
        <p:spPr>
          <a:xfrm>
            <a:off x="1295402" y="982132"/>
            <a:ext cx="9601196" cy="1303867"/>
          </a:xfrm>
          <a:prstGeom prst="rect">
            <a:avLst/>
          </a:prstGeom>
          <a:noFill/>
          <a:ln>
            <a:noFill/>
          </a:ln>
        </p:spPr>
        <p:txBody>
          <a:bodyPr anchorCtr="0" anchor="ctr" bIns="45700" lIns="91425" rIns="91425" wrap="square" tIns="45700">
            <a:noAutofit/>
          </a:bodyPr>
          <a:lstStyle/>
          <a:p>
            <a:pPr indent="-279400" lvl="0" marL="0" marR="0" rtl="0" algn="ctr">
              <a:spcBef>
                <a:spcPts val="0"/>
              </a:spcBef>
              <a:buClr>
                <a:srgbClr val="262626"/>
              </a:buClr>
              <a:buSzPts val="4400"/>
              <a:buFont typeface="Garamond"/>
              <a:buNone/>
            </a:pPr>
            <a:r>
              <a:rPr b="0" i="0" lang="en-US" sz="4400" u="none" cap="none" strike="noStrike">
                <a:solidFill>
                  <a:srgbClr val="262626"/>
                </a:solidFill>
                <a:latin typeface="Garamond"/>
                <a:ea typeface="Garamond"/>
                <a:cs typeface="Garamond"/>
                <a:sym typeface="Garamond"/>
              </a:rPr>
              <a:t>Microcontroller</a:t>
            </a:r>
          </a:p>
        </p:txBody>
      </p:sp>
      <p:pic>
        <p:nvPicPr>
          <p:cNvPr id="274" name="Shape 274"/>
          <p:cNvPicPr preferRelativeResize="0"/>
          <p:nvPr/>
        </p:nvPicPr>
        <p:blipFill>
          <a:blip r:embed="rId3">
            <a:alphaModFix/>
          </a:blip>
          <a:stretch>
            <a:fillRect/>
          </a:stretch>
        </p:blipFill>
        <p:spPr>
          <a:xfrm>
            <a:off x="3224900" y="2468675"/>
            <a:ext cx="5932700" cy="37314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Shape 279"/>
          <p:cNvSpPr txBox="1"/>
          <p:nvPr>
            <p:ph type="title"/>
          </p:nvPr>
        </p:nvSpPr>
        <p:spPr>
          <a:xfrm>
            <a:off x="1295402" y="982132"/>
            <a:ext cx="9601196" cy="1303867"/>
          </a:xfrm>
          <a:prstGeom prst="rect">
            <a:avLst/>
          </a:prstGeom>
          <a:noFill/>
          <a:ln>
            <a:noFill/>
          </a:ln>
        </p:spPr>
        <p:txBody>
          <a:bodyPr anchorCtr="0" anchor="ctr" bIns="45700" lIns="91425" rIns="91425" wrap="square" tIns="45700">
            <a:noAutofit/>
          </a:bodyPr>
          <a:lstStyle/>
          <a:p>
            <a:pPr indent="-279400" lvl="0" marL="0" marR="0" rtl="0" algn="ctr">
              <a:spcBef>
                <a:spcPts val="0"/>
              </a:spcBef>
              <a:buClr>
                <a:srgbClr val="262626"/>
              </a:buClr>
              <a:buSzPts val="4400"/>
              <a:buFont typeface="Garamond"/>
              <a:buNone/>
            </a:pPr>
            <a:r>
              <a:rPr b="0" i="0" lang="en-US" sz="4400" u="none" cap="none" strike="noStrike">
                <a:solidFill>
                  <a:srgbClr val="262626"/>
                </a:solidFill>
                <a:latin typeface="Garamond"/>
                <a:ea typeface="Garamond"/>
                <a:cs typeface="Garamond"/>
                <a:sym typeface="Garamond"/>
              </a:rPr>
              <a:t>Relay Module</a:t>
            </a:r>
          </a:p>
        </p:txBody>
      </p:sp>
      <p:sp>
        <p:nvSpPr>
          <p:cNvPr id="280" name="Shape 280"/>
          <p:cNvSpPr txBox="1"/>
          <p:nvPr>
            <p:ph idx="1" type="body"/>
          </p:nvPr>
        </p:nvSpPr>
        <p:spPr>
          <a:xfrm>
            <a:off x="1295401" y="2556932"/>
            <a:ext cx="9601196" cy="3318936"/>
          </a:xfrm>
          <a:prstGeom prst="rect">
            <a:avLst/>
          </a:prstGeom>
          <a:noFill/>
          <a:ln>
            <a:noFill/>
          </a:ln>
        </p:spPr>
        <p:txBody>
          <a:bodyPr anchorCtr="0" anchor="t" bIns="45700" lIns="91425" rIns="91425" wrap="square" tIns="45700">
            <a:noAutofit/>
          </a:bodyPr>
          <a:lstStyle/>
          <a:p>
            <a:pPr indent="-285750" lvl="0" marL="285750" marR="0" rtl="0" algn="l">
              <a:spcBef>
                <a:spcPts val="0"/>
              </a:spcBef>
              <a:spcAft>
                <a:spcPts val="0"/>
              </a:spcAft>
              <a:buClr>
                <a:schemeClr val="accent1"/>
              </a:buClr>
              <a:buSzPts val="2760"/>
              <a:buFont typeface="Arial"/>
              <a:buNone/>
            </a:pPr>
            <a:r>
              <a:rPr lang="en-US"/>
              <a:t>Model ODC5</a:t>
            </a:r>
          </a:p>
          <a:p>
            <a:pPr indent="-285750" lvl="0" marL="285750" marR="0" rtl="0" algn="l">
              <a:spcBef>
                <a:spcPts val="0"/>
              </a:spcBef>
              <a:spcAft>
                <a:spcPts val="0"/>
              </a:spcAft>
              <a:buClr>
                <a:schemeClr val="accent1"/>
              </a:buClr>
              <a:buSzPts val="2760"/>
              <a:buFont typeface="Arial"/>
              <a:buNone/>
            </a:pPr>
            <a:r>
              <a:t/>
            </a:r>
            <a:endParaRPr/>
          </a:p>
          <a:p>
            <a:pPr indent="-285750" lvl="0" marL="285750" marR="0" rtl="0" algn="l">
              <a:spcBef>
                <a:spcPts val="0"/>
              </a:spcBef>
              <a:spcAft>
                <a:spcPts val="0"/>
              </a:spcAft>
              <a:buClr>
                <a:schemeClr val="accent1"/>
              </a:buClr>
              <a:buSzPts val="2760"/>
              <a:buFont typeface="Arial"/>
              <a:buNone/>
            </a:pPr>
            <a:r>
              <a:rPr lang="en-US"/>
              <a:t>Common Use four pin </a:t>
            </a:r>
          </a:p>
          <a:p>
            <a:pPr indent="-285750" lvl="0" marL="285750" marR="0" rtl="0" algn="l">
              <a:spcBef>
                <a:spcPts val="0"/>
              </a:spcBef>
              <a:spcAft>
                <a:spcPts val="0"/>
              </a:spcAft>
              <a:buClr>
                <a:schemeClr val="accent1"/>
              </a:buClr>
              <a:buSzPts val="2760"/>
              <a:buFont typeface="Arial"/>
              <a:buNone/>
            </a:pPr>
            <a:r>
              <a:rPr lang="en-US"/>
              <a:t>Relay.</a:t>
            </a:r>
          </a:p>
          <a:p>
            <a:pPr indent="-285750" lvl="0" marL="285750" marR="0" rtl="0" algn="l">
              <a:spcBef>
                <a:spcPts val="0"/>
              </a:spcBef>
              <a:spcAft>
                <a:spcPts val="0"/>
              </a:spcAft>
              <a:buClr>
                <a:schemeClr val="accent1"/>
              </a:buClr>
              <a:buSzPts val="2760"/>
              <a:buFont typeface="Arial"/>
              <a:buNone/>
            </a:pPr>
            <a:r>
              <a:t/>
            </a:r>
            <a:endParaRPr/>
          </a:p>
          <a:p>
            <a:pPr indent="-285750" lvl="0" marL="285750" marR="0" rtl="0" algn="l">
              <a:spcBef>
                <a:spcPts val="0"/>
              </a:spcBef>
              <a:spcAft>
                <a:spcPts val="0"/>
              </a:spcAft>
              <a:buClr>
                <a:schemeClr val="accent1"/>
              </a:buClr>
              <a:buSzPts val="2760"/>
              <a:buFont typeface="Arial"/>
              <a:buNone/>
            </a:pPr>
            <a:r>
              <a:t/>
            </a:r>
            <a:endParaRPr>
              <a:solidFill>
                <a:schemeClr val="accent1"/>
              </a:solidFill>
            </a:endParaRPr>
          </a:p>
        </p:txBody>
      </p:sp>
      <p:pic>
        <p:nvPicPr>
          <p:cNvPr id="281" name="Shape 281"/>
          <p:cNvPicPr preferRelativeResize="0"/>
          <p:nvPr/>
        </p:nvPicPr>
        <p:blipFill>
          <a:blip r:embed="rId3">
            <a:alphaModFix/>
          </a:blip>
          <a:stretch>
            <a:fillRect/>
          </a:stretch>
        </p:blipFill>
        <p:spPr>
          <a:xfrm>
            <a:off x="4886313" y="2713575"/>
            <a:ext cx="6010275" cy="3162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Shape 158"/>
          <p:cNvSpPr txBox="1"/>
          <p:nvPr>
            <p:ph type="title"/>
          </p:nvPr>
        </p:nvSpPr>
        <p:spPr>
          <a:xfrm>
            <a:off x="1295402" y="982132"/>
            <a:ext cx="9601196" cy="1303867"/>
          </a:xfrm>
          <a:prstGeom prst="rect">
            <a:avLst/>
          </a:prstGeom>
          <a:noFill/>
          <a:ln>
            <a:noFill/>
          </a:ln>
        </p:spPr>
        <p:txBody>
          <a:bodyPr anchorCtr="0" anchor="ctr" bIns="45700" lIns="91425" rIns="91425" wrap="square" tIns="45700">
            <a:noAutofit/>
          </a:bodyPr>
          <a:lstStyle/>
          <a:p>
            <a:pPr indent="-279400" lvl="0" marL="0" marR="0" rtl="0" algn="ctr">
              <a:spcBef>
                <a:spcPts val="0"/>
              </a:spcBef>
              <a:buClr>
                <a:srgbClr val="262626"/>
              </a:buClr>
              <a:buSzPts val="4400"/>
              <a:buFont typeface="Garamond"/>
              <a:buNone/>
            </a:pPr>
            <a:r>
              <a:rPr b="0" i="0" lang="en-US" sz="4400" u="none" cap="none" strike="noStrike">
                <a:solidFill>
                  <a:srgbClr val="262626"/>
                </a:solidFill>
                <a:latin typeface="Garamond"/>
                <a:ea typeface="Garamond"/>
                <a:cs typeface="Garamond"/>
                <a:sym typeface="Garamond"/>
              </a:rPr>
              <a:t>Introduction</a:t>
            </a:r>
          </a:p>
        </p:txBody>
      </p:sp>
      <p:sp>
        <p:nvSpPr>
          <p:cNvPr id="159" name="Shape 159"/>
          <p:cNvSpPr txBox="1"/>
          <p:nvPr>
            <p:ph idx="1" type="body"/>
          </p:nvPr>
        </p:nvSpPr>
        <p:spPr>
          <a:xfrm>
            <a:off x="1295401" y="2556932"/>
            <a:ext cx="9601196" cy="3318936"/>
          </a:xfrm>
          <a:prstGeom prst="rect">
            <a:avLst/>
          </a:prstGeom>
          <a:noFill/>
          <a:ln>
            <a:noFill/>
          </a:ln>
        </p:spPr>
        <p:txBody>
          <a:bodyPr anchorCtr="0" anchor="t" bIns="45700" lIns="91425" rIns="91425" wrap="square" tIns="45700">
            <a:noAutofit/>
          </a:bodyPr>
          <a:lstStyle/>
          <a:p>
            <a:pPr indent="-285750" lvl="0" marL="285750" rtl="0">
              <a:spcBef>
                <a:spcPts val="1080"/>
              </a:spcBef>
              <a:spcAft>
                <a:spcPts val="0"/>
              </a:spcAft>
              <a:buClr>
                <a:schemeClr val="accent1"/>
              </a:buClr>
              <a:buSzPts val="2760"/>
              <a:buFont typeface="Arial"/>
              <a:buChar char="•"/>
            </a:pPr>
            <a:r>
              <a:rPr lang="en-US"/>
              <a:t>Power Supply Detection &amp; Measurement</a:t>
            </a:r>
          </a:p>
          <a:p>
            <a:pPr indent="-285750" lvl="0" marL="285750" marR="0" rtl="0" algn="l">
              <a:spcBef>
                <a:spcPts val="1080"/>
              </a:spcBef>
              <a:spcAft>
                <a:spcPts val="0"/>
              </a:spcAft>
              <a:buClr>
                <a:schemeClr val="accent1"/>
              </a:buClr>
              <a:buSzPts val="2760"/>
              <a:buFont typeface="Arial"/>
              <a:buChar char="•"/>
            </a:pPr>
            <a:r>
              <a:rPr lang="en-US"/>
              <a:t>Remotely Control Socket </a:t>
            </a:r>
          </a:p>
          <a:p>
            <a:pPr indent="-285750" lvl="0" marL="285750" marR="0" rtl="0" algn="l">
              <a:spcBef>
                <a:spcPts val="1080"/>
              </a:spcBef>
              <a:spcAft>
                <a:spcPts val="0"/>
              </a:spcAft>
              <a:buClr>
                <a:schemeClr val="accent1"/>
              </a:buClr>
              <a:buSzPts val="2760"/>
              <a:buFont typeface="Arial"/>
              <a:buChar char="•"/>
            </a:pPr>
            <a:r>
              <a:rPr lang="en-US"/>
              <a:t>Avoiding Electrical Accident</a:t>
            </a:r>
          </a:p>
          <a:p>
            <a:pPr indent="-285750" lvl="0" marL="285750" marR="0" rtl="0" algn="l">
              <a:spcBef>
                <a:spcPts val="1080"/>
              </a:spcBef>
              <a:spcAft>
                <a:spcPts val="0"/>
              </a:spcAft>
              <a:buClr>
                <a:schemeClr val="accent1"/>
              </a:buClr>
              <a:buSzPts val="2760"/>
              <a:buFont typeface="Arial"/>
              <a:buChar char="•"/>
            </a:pPr>
            <a:r>
              <a:rPr lang="en-US"/>
              <a:t>Energy Saving &amp; Analysis</a:t>
            </a:r>
          </a:p>
        </p:txBody>
      </p:sp>
      <p:pic>
        <p:nvPicPr>
          <p:cNvPr id="160" name="Shape 160"/>
          <p:cNvPicPr preferRelativeResize="0"/>
          <p:nvPr/>
        </p:nvPicPr>
        <p:blipFill>
          <a:blip r:embed="rId3">
            <a:alphaModFix/>
          </a:blip>
          <a:stretch>
            <a:fillRect/>
          </a:stretch>
        </p:blipFill>
        <p:spPr>
          <a:xfrm>
            <a:off x="7519988" y="2787650"/>
            <a:ext cx="2867025" cy="2857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Shape 286"/>
          <p:cNvSpPr txBox="1"/>
          <p:nvPr>
            <p:ph type="title"/>
          </p:nvPr>
        </p:nvSpPr>
        <p:spPr>
          <a:xfrm>
            <a:off x="1295402" y="982132"/>
            <a:ext cx="9601200" cy="1303800"/>
          </a:xfrm>
          <a:prstGeom prst="rect">
            <a:avLst/>
          </a:prstGeom>
        </p:spPr>
        <p:txBody>
          <a:bodyPr anchorCtr="0" anchor="ctr" bIns="91425" lIns="91425" rIns="91425" wrap="square" tIns="91425">
            <a:noAutofit/>
          </a:bodyPr>
          <a:lstStyle/>
          <a:p>
            <a:pPr indent="0" lvl="0" marL="0">
              <a:spcBef>
                <a:spcPts val="0"/>
              </a:spcBef>
              <a:buNone/>
            </a:pPr>
            <a:r>
              <a:rPr lang="en-US"/>
              <a:t>Relay Module</a:t>
            </a:r>
          </a:p>
          <a:p>
            <a:pPr indent="0" lvl="0" marL="0">
              <a:spcBef>
                <a:spcPts val="0"/>
              </a:spcBef>
              <a:buNone/>
            </a:pPr>
            <a:r>
              <a:rPr lang="en-US" sz="2400"/>
              <a:t>Working Status</a:t>
            </a:r>
          </a:p>
        </p:txBody>
      </p:sp>
      <p:sp>
        <p:nvSpPr>
          <p:cNvPr id="287" name="Shape 287"/>
          <p:cNvSpPr txBox="1"/>
          <p:nvPr>
            <p:ph idx="1" type="body"/>
          </p:nvPr>
        </p:nvSpPr>
        <p:spPr>
          <a:xfrm>
            <a:off x="1295401" y="2556932"/>
            <a:ext cx="9601200" cy="3318900"/>
          </a:xfrm>
          <a:prstGeom prst="rect">
            <a:avLst/>
          </a:prstGeom>
        </p:spPr>
        <p:txBody>
          <a:bodyPr anchorCtr="0" anchor="t" bIns="91425" lIns="91425" rIns="91425" wrap="square" tIns="91425">
            <a:noAutofit/>
          </a:bodyPr>
          <a:lstStyle/>
          <a:p>
            <a:pPr indent="-180340" lvl="0" marL="285750">
              <a:spcBef>
                <a:spcPts val="0"/>
              </a:spcBef>
              <a:buClr>
                <a:schemeClr val="dk1"/>
              </a:buClr>
              <a:buSzPts val="1100"/>
              <a:buFont typeface="Arial"/>
              <a:buNone/>
            </a:pPr>
            <a:r>
              <a:rPr lang="en-US" sz="2200">
                <a:solidFill>
                  <a:schemeClr val="dk1"/>
                </a:solidFill>
              </a:rPr>
              <a:t>The safety range is V &lt; = 6V and below show what happen when in the range.</a:t>
            </a:r>
          </a:p>
          <a:p>
            <a:pPr indent="-110490" lvl="0" marL="285750">
              <a:spcBef>
                <a:spcPts val="0"/>
              </a:spcBef>
              <a:buNone/>
            </a:pPr>
            <a:r>
              <a:t/>
            </a:r>
            <a:endParaRPr sz="2200">
              <a:solidFill>
                <a:srgbClr val="000000"/>
              </a:solidFill>
            </a:endParaRPr>
          </a:p>
        </p:txBody>
      </p:sp>
      <p:pic>
        <p:nvPicPr>
          <p:cNvPr id="288" name="Shape 288"/>
          <p:cNvPicPr preferRelativeResize="0"/>
          <p:nvPr/>
        </p:nvPicPr>
        <p:blipFill>
          <a:blip r:embed="rId3">
            <a:alphaModFix/>
          </a:blip>
          <a:stretch>
            <a:fillRect/>
          </a:stretch>
        </p:blipFill>
        <p:spPr>
          <a:xfrm>
            <a:off x="7173675" y="3177275"/>
            <a:ext cx="3748154" cy="2856825"/>
          </a:xfrm>
          <a:prstGeom prst="rect">
            <a:avLst/>
          </a:prstGeom>
          <a:noFill/>
          <a:ln>
            <a:noFill/>
          </a:ln>
        </p:spPr>
      </p:pic>
      <p:pic>
        <p:nvPicPr>
          <p:cNvPr id="289" name="Shape 289"/>
          <p:cNvPicPr preferRelativeResize="0"/>
          <p:nvPr/>
        </p:nvPicPr>
        <p:blipFill>
          <a:blip r:embed="rId4">
            <a:alphaModFix/>
          </a:blip>
          <a:stretch>
            <a:fillRect/>
          </a:stretch>
        </p:blipFill>
        <p:spPr>
          <a:xfrm>
            <a:off x="1370920" y="3177270"/>
            <a:ext cx="4698506" cy="28568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Shape 294"/>
          <p:cNvSpPr txBox="1"/>
          <p:nvPr>
            <p:ph type="title"/>
          </p:nvPr>
        </p:nvSpPr>
        <p:spPr>
          <a:xfrm>
            <a:off x="1295402" y="982132"/>
            <a:ext cx="9601200" cy="1303800"/>
          </a:xfrm>
          <a:prstGeom prst="rect">
            <a:avLst/>
          </a:prstGeom>
        </p:spPr>
        <p:txBody>
          <a:bodyPr anchorCtr="0" anchor="ctr" bIns="91425" lIns="91425" rIns="91425" wrap="square" tIns="91425">
            <a:noAutofit/>
          </a:bodyPr>
          <a:lstStyle/>
          <a:p>
            <a:pPr indent="0" lvl="0" marL="0">
              <a:spcBef>
                <a:spcPts val="0"/>
              </a:spcBef>
              <a:buNone/>
            </a:pPr>
            <a:r>
              <a:rPr lang="en-US"/>
              <a:t>Relay Module</a:t>
            </a:r>
          </a:p>
          <a:p>
            <a:pPr indent="0" lvl="0" marL="0">
              <a:spcBef>
                <a:spcPts val="0"/>
              </a:spcBef>
              <a:buNone/>
            </a:pPr>
            <a:r>
              <a:rPr lang="en-US" sz="2400"/>
              <a:t>Working Status</a:t>
            </a:r>
          </a:p>
        </p:txBody>
      </p:sp>
      <p:sp>
        <p:nvSpPr>
          <p:cNvPr id="295" name="Shape 295"/>
          <p:cNvSpPr txBox="1"/>
          <p:nvPr>
            <p:ph idx="1" type="body"/>
          </p:nvPr>
        </p:nvSpPr>
        <p:spPr>
          <a:xfrm>
            <a:off x="1295401" y="2556932"/>
            <a:ext cx="9601200" cy="3318900"/>
          </a:xfrm>
          <a:prstGeom prst="rect">
            <a:avLst/>
          </a:prstGeom>
        </p:spPr>
        <p:txBody>
          <a:bodyPr anchorCtr="0" anchor="t" bIns="91425" lIns="91425" rIns="91425" wrap="square" tIns="91425">
            <a:noAutofit/>
          </a:bodyPr>
          <a:lstStyle/>
          <a:p>
            <a:pPr indent="-110490" lvl="0" marL="285750">
              <a:spcBef>
                <a:spcPts val="0"/>
              </a:spcBef>
              <a:buNone/>
            </a:pPr>
            <a:r>
              <a:rPr lang="en-US" sz="2200">
                <a:solidFill>
                  <a:srgbClr val="000000"/>
                </a:solidFill>
              </a:rPr>
              <a:t>The safety range is V &lt; = 6V and below show what happen when out of the range.</a:t>
            </a:r>
          </a:p>
        </p:txBody>
      </p:sp>
      <p:pic>
        <p:nvPicPr>
          <p:cNvPr id="296" name="Shape 296"/>
          <p:cNvPicPr preferRelativeResize="0"/>
          <p:nvPr/>
        </p:nvPicPr>
        <p:blipFill>
          <a:blip r:embed="rId3">
            <a:alphaModFix/>
          </a:blip>
          <a:stretch>
            <a:fillRect/>
          </a:stretch>
        </p:blipFill>
        <p:spPr>
          <a:xfrm>
            <a:off x="1145725" y="3415400"/>
            <a:ext cx="4732576" cy="2675850"/>
          </a:xfrm>
          <a:prstGeom prst="rect">
            <a:avLst/>
          </a:prstGeom>
          <a:noFill/>
          <a:ln>
            <a:noFill/>
          </a:ln>
        </p:spPr>
      </p:pic>
      <p:pic>
        <p:nvPicPr>
          <p:cNvPr id="297" name="Shape 297"/>
          <p:cNvPicPr preferRelativeResize="0"/>
          <p:nvPr/>
        </p:nvPicPr>
        <p:blipFill>
          <a:blip r:embed="rId4">
            <a:alphaModFix/>
          </a:blip>
          <a:stretch>
            <a:fillRect/>
          </a:stretch>
        </p:blipFill>
        <p:spPr>
          <a:xfrm>
            <a:off x="6615125" y="3415400"/>
            <a:ext cx="4583549" cy="2675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Shape 302"/>
          <p:cNvSpPr txBox="1"/>
          <p:nvPr>
            <p:ph type="title"/>
          </p:nvPr>
        </p:nvSpPr>
        <p:spPr>
          <a:xfrm>
            <a:off x="1293811" y="1388534"/>
            <a:ext cx="3718500" cy="1371600"/>
          </a:xfrm>
          <a:prstGeom prst="rect">
            <a:avLst/>
          </a:prstGeom>
          <a:noFill/>
          <a:ln>
            <a:noFill/>
          </a:ln>
        </p:spPr>
        <p:txBody>
          <a:bodyPr anchorCtr="0" anchor="b" bIns="45700" lIns="91425" rIns="91425" wrap="square" tIns="45700">
            <a:noAutofit/>
          </a:bodyPr>
          <a:lstStyle/>
          <a:p>
            <a:pPr indent="-152400" lvl="0" marL="0" marR="0" rtl="0" algn="ctr">
              <a:spcBef>
                <a:spcPts val="0"/>
              </a:spcBef>
              <a:buClr>
                <a:srgbClr val="262626"/>
              </a:buClr>
              <a:buSzPts val="2400"/>
              <a:buFont typeface="Garamond"/>
              <a:buNone/>
            </a:pPr>
            <a:r>
              <a:rPr b="0" i="0" lang="en-US" sz="3600" u="none" cap="none" strike="noStrike">
                <a:solidFill>
                  <a:srgbClr val="262626"/>
                </a:solidFill>
                <a:latin typeface="Garamond"/>
                <a:ea typeface="Garamond"/>
                <a:cs typeface="Garamond"/>
                <a:sym typeface="Garamond"/>
              </a:rPr>
              <a:t>Software</a:t>
            </a:r>
          </a:p>
        </p:txBody>
      </p:sp>
      <p:pic>
        <p:nvPicPr>
          <p:cNvPr id="303" name="Shape 303"/>
          <p:cNvPicPr preferRelativeResize="0"/>
          <p:nvPr>
            <p:ph idx="1" type="body"/>
          </p:nvPr>
        </p:nvPicPr>
        <p:blipFill rotWithShape="1">
          <a:blip r:embed="rId3">
            <a:alphaModFix/>
          </a:blip>
          <a:srcRect b="0" l="0" r="0" t="0"/>
          <a:stretch/>
        </p:blipFill>
        <p:spPr>
          <a:xfrm>
            <a:off x="7827275" y="783899"/>
            <a:ext cx="2446500" cy="5290200"/>
          </a:xfrm>
          <a:prstGeom prst="rect">
            <a:avLst/>
          </a:prstGeom>
          <a:noFill/>
          <a:ln>
            <a:noFill/>
          </a:ln>
        </p:spPr>
      </p:pic>
      <p:sp>
        <p:nvSpPr>
          <p:cNvPr id="304" name="Shape 304"/>
          <p:cNvSpPr txBox="1"/>
          <p:nvPr>
            <p:ph idx="2" type="body"/>
          </p:nvPr>
        </p:nvSpPr>
        <p:spPr>
          <a:xfrm>
            <a:off x="1293799" y="3031050"/>
            <a:ext cx="3973200" cy="2438400"/>
          </a:xfrm>
          <a:prstGeom prst="rect">
            <a:avLst/>
          </a:prstGeom>
          <a:noFill/>
          <a:ln>
            <a:noFill/>
          </a:ln>
        </p:spPr>
        <p:txBody>
          <a:bodyPr anchorCtr="0" anchor="t" bIns="45700" lIns="91425" rIns="91425" wrap="square" tIns="45700">
            <a:noAutofit/>
          </a:bodyPr>
          <a:lstStyle/>
          <a:p>
            <a:pPr indent="-116840" lvl="0" marL="0" marR="0" rtl="0" algn="l">
              <a:spcBef>
                <a:spcPts val="0"/>
              </a:spcBef>
              <a:spcAft>
                <a:spcPts val="0"/>
              </a:spcAft>
              <a:buClr>
                <a:schemeClr val="accent1"/>
              </a:buClr>
              <a:buSzPts val="1840"/>
              <a:buFont typeface="Arial"/>
              <a:buNone/>
            </a:pPr>
            <a:r>
              <a:rPr b="0" i="0" lang="en-US" sz="2400" u="none" cap="none" strike="noStrike">
                <a:solidFill>
                  <a:srgbClr val="262626"/>
                </a:solidFill>
                <a:latin typeface="Garamond"/>
                <a:ea typeface="Garamond"/>
                <a:cs typeface="Garamond"/>
                <a:sym typeface="Garamond"/>
              </a:rPr>
              <a:t>When there is client coming, it begins to receive data;</a:t>
            </a:r>
          </a:p>
          <a:p>
            <a:pPr indent="-116840" lvl="0" marL="0" marR="0" rtl="0" algn="l">
              <a:spcBef>
                <a:spcPts val="920"/>
              </a:spcBef>
              <a:spcAft>
                <a:spcPts val="0"/>
              </a:spcAft>
              <a:buClr>
                <a:schemeClr val="accent1"/>
              </a:buClr>
              <a:buSzPts val="1840"/>
              <a:buFont typeface="Arial"/>
              <a:buNone/>
            </a:pPr>
            <a:r>
              <a:rPr b="0" i="0" lang="en-US" sz="2400" u="none" cap="none" strike="noStrike">
                <a:solidFill>
                  <a:srgbClr val="262626"/>
                </a:solidFill>
                <a:latin typeface="Garamond"/>
                <a:ea typeface="Garamond"/>
                <a:cs typeface="Garamond"/>
                <a:sym typeface="Garamond"/>
              </a:rPr>
              <a:t>When it is done, the program starts a new monitor cycle.</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Shape 309"/>
          <p:cNvSpPr txBox="1"/>
          <p:nvPr>
            <p:ph type="title"/>
          </p:nvPr>
        </p:nvSpPr>
        <p:spPr>
          <a:xfrm>
            <a:off x="1295402" y="982132"/>
            <a:ext cx="9601196" cy="1303867"/>
          </a:xfrm>
          <a:prstGeom prst="rect">
            <a:avLst/>
          </a:prstGeom>
          <a:noFill/>
          <a:ln>
            <a:noFill/>
          </a:ln>
        </p:spPr>
        <p:txBody>
          <a:bodyPr anchorCtr="0" anchor="ctr" bIns="45700" lIns="91425" rIns="91425" wrap="square" tIns="45700">
            <a:noAutofit/>
          </a:bodyPr>
          <a:lstStyle/>
          <a:p>
            <a:pPr indent="-279400" lvl="0" marL="0" marR="0" rtl="0" algn="ctr">
              <a:spcBef>
                <a:spcPts val="0"/>
              </a:spcBef>
              <a:buClr>
                <a:srgbClr val="262626"/>
              </a:buClr>
              <a:buSzPts val="4400"/>
              <a:buFont typeface="Garamond"/>
              <a:buNone/>
            </a:pPr>
            <a:r>
              <a:rPr b="0" i="0" lang="en-US" sz="4400" u="none" cap="none" strike="noStrike">
                <a:solidFill>
                  <a:srgbClr val="262626"/>
                </a:solidFill>
                <a:latin typeface="Garamond"/>
                <a:ea typeface="Garamond"/>
                <a:cs typeface="Garamond"/>
                <a:sym typeface="Garamond"/>
              </a:rPr>
              <a:t>Software</a:t>
            </a:r>
          </a:p>
        </p:txBody>
      </p:sp>
      <p:pic>
        <p:nvPicPr>
          <p:cNvPr id="310" name="Shape 310"/>
          <p:cNvPicPr preferRelativeResize="0"/>
          <p:nvPr>
            <p:ph idx="1" type="body"/>
          </p:nvPr>
        </p:nvPicPr>
        <p:blipFill rotWithShape="1">
          <a:blip r:embed="rId3">
            <a:alphaModFix/>
          </a:blip>
          <a:srcRect b="0" l="0" r="0" t="0"/>
          <a:stretch/>
        </p:blipFill>
        <p:spPr>
          <a:xfrm rot="5400000">
            <a:off x="1591499" y="3012576"/>
            <a:ext cx="3618600" cy="2714100"/>
          </a:xfrm>
          <a:prstGeom prst="rect">
            <a:avLst/>
          </a:prstGeom>
          <a:noFill/>
          <a:ln>
            <a:noFill/>
          </a:ln>
        </p:spPr>
      </p:pic>
      <p:sp>
        <p:nvSpPr>
          <p:cNvPr id="311" name="Shape 311"/>
          <p:cNvSpPr txBox="1"/>
          <p:nvPr>
            <p:ph idx="2" type="body"/>
          </p:nvPr>
        </p:nvSpPr>
        <p:spPr>
          <a:xfrm>
            <a:off x="6181344" y="2560320"/>
            <a:ext cx="4718304" cy="3310128"/>
          </a:xfrm>
          <a:prstGeom prst="rect">
            <a:avLst/>
          </a:prstGeom>
          <a:noFill/>
          <a:ln>
            <a:noFill/>
          </a:ln>
        </p:spPr>
        <p:txBody>
          <a:bodyPr anchorCtr="0" anchor="t" bIns="45700" lIns="91425" rIns="91425" wrap="square" tIns="45700">
            <a:noAutofit/>
          </a:bodyPr>
          <a:lstStyle/>
          <a:p>
            <a:pPr indent="-175260" lvl="0" marL="0" marR="0" rtl="0" algn="l">
              <a:spcBef>
                <a:spcPts val="0"/>
              </a:spcBef>
              <a:spcAft>
                <a:spcPts val="0"/>
              </a:spcAft>
              <a:buClr>
                <a:schemeClr val="accent1"/>
              </a:buClr>
              <a:buSzPts val="2760"/>
              <a:buFont typeface="Arial"/>
              <a:buNone/>
            </a:pPr>
            <a:r>
              <a:t/>
            </a:r>
            <a:endParaRPr b="0" i="0" sz="2400" u="none" cap="none" strike="noStrike">
              <a:solidFill>
                <a:srgbClr val="262626"/>
              </a:solidFill>
              <a:latin typeface="Garamond"/>
              <a:ea typeface="Garamond"/>
              <a:cs typeface="Garamond"/>
              <a:sym typeface="Garamond"/>
            </a:endParaRPr>
          </a:p>
          <a:p>
            <a:pPr indent="-175260" lvl="0" marL="0" marR="0" rtl="0" algn="l">
              <a:spcBef>
                <a:spcPts val="1080"/>
              </a:spcBef>
              <a:spcAft>
                <a:spcPts val="0"/>
              </a:spcAft>
              <a:buClr>
                <a:schemeClr val="accent1"/>
              </a:buClr>
              <a:buSzPts val="2760"/>
              <a:buFont typeface="Arial"/>
              <a:buNone/>
            </a:pPr>
            <a:r>
              <a:rPr b="0" i="0" lang="en-US" sz="2400" u="none" cap="none" strike="noStrike">
                <a:solidFill>
                  <a:srgbClr val="262626"/>
                </a:solidFill>
                <a:latin typeface="Garamond"/>
                <a:ea typeface="Garamond"/>
                <a:cs typeface="Garamond"/>
                <a:sym typeface="Garamond"/>
              </a:rPr>
              <a:t>When working </a:t>
            </a:r>
            <a:r>
              <a:rPr lang="en-US"/>
              <a:t>with</a:t>
            </a:r>
            <a:r>
              <a:rPr b="0" i="0" lang="en-US" sz="2400" u="none" cap="none" strike="noStrike">
                <a:solidFill>
                  <a:srgbClr val="262626"/>
                </a:solidFill>
                <a:latin typeface="Garamond"/>
                <a:ea typeface="Garamond"/>
                <a:cs typeface="Garamond"/>
                <a:sym typeface="Garamond"/>
              </a:rPr>
              <a:t>in the safe range, the program will keep asking user whether want to turn off the socket.</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Shape 316"/>
          <p:cNvSpPr txBox="1"/>
          <p:nvPr>
            <p:ph type="title"/>
          </p:nvPr>
        </p:nvSpPr>
        <p:spPr>
          <a:xfrm>
            <a:off x="1295402" y="982132"/>
            <a:ext cx="9601200" cy="1303800"/>
          </a:xfrm>
          <a:prstGeom prst="rect">
            <a:avLst/>
          </a:prstGeom>
        </p:spPr>
        <p:txBody>
          <a:bodyPr anchorCtr="0" anchor="ctr" bIns="91425" lIns="91425" rIns="91425" wrap="square" tIns="91425">
            <a:noAutofit/>
          </a:bodyPr>
          <a:lstStyle/>
          <a:p>
            <a:pPr indent="0" lvl="0" marL="0">
              <a:spcBef>
                <a:spcPts val="0"/>
              </a:spcBef>
              <a:buNone/>
            </a:pPr>
            <a:r>
              <a:rPr lang="en-US"/>
              <a:t>Demo Video</a:t>
            </a:r>
          </a:p>
        </p:txBody>
      </p:sp>
      <p:sp>
        <p:nvSpPr>
          <p:cNvPr id="317" name="Shape 317" title="视频1.mp4">
            <a:hlinkClick r:id="rId3"/>
          </p:cNvPr>
          <p:cNvSpPr/>
          <p:nvPr/>
        </p:nvSpPr>
        <p:spPr>
          <a:xfrm>
            <a:off x="3681400" y="2500925"/>
            <a:ext cx="4912525" cy="3684400"/>
          </a:xfrm>
          <a:prstGeom prst="rect">
            <a:avLst/>
          </a:prstGeom>
          <a:no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Shape 322"/>
          <p:cNvSpPr txBox="1"/>
          <p:nvPr>
            <p:ph type="title"/>
          </p:nvPr>
        </p:nvSpPr>
        <p:spPr>
          <a:xfrm>
            <a:off x="1295402" y="982132"/>
            <a:ext cx="9601200" cy="1303800"/>
          </a:xfrm>
          <a:prstGeom prst="rect">
            <a:avLst/>
          </a:prstGeom>
        </p:spPr>
        <p:txBody>
          <a:bodyPr anchorCtr="0" anchor="ctr" bIns="91425" lIns="91425" rIns="91425" wrap="square" tIns="91425">
            <a:noAutofit/>
          </a:bodyPr>
          <a:lstStyle/>
          <a:p>
            <a:pPr indent="0" lvl="0" marL="0">
              <a:spcBef>
                <a:spcPts val="0"/>
              </a:spcBef>
              <a:buNone/>
            </a:pPr>
            <a:r>
              <a:rPr lang="en-US"/>
              <a:t>Future </a:t>
            </a:r>
            <a:r>
              <a:rPr lang="en-US"/>
              <a:t>Hardware</a:t>
            </a:r>
            <a:r>
              <a:rPr lang="en-US"/>
              <a:t> Development</a:t>
            </a:r>
          </a:p>
        </p:txBody>
      </p:sp>
      <p:sp>
        <p:nvSpPr>
          <p:cNvPr id="323" name="Shape 323"/>
          <p:cNvSpPr txBox="1"/>
          <p:nvPr/>
        </p:nvSpPr>
        <p:spPr>
          <a:xfrm>
            <a:off x="1530075" y="2768700"/>
            <a:ext cx="9089400" cy="3105600"/>
          </a:xfrm>
          <a:prstGeom prst="rect">
            <a:avLst/>
          </a:prstGeom>
          <a:noFill/>
          <a:ln>
            <a:noFill/>
          </a:ln>
        </p:spPr>
        <p:txBody>
          <a:bodyPr anchorCtr="0" anchor="t" bIns="91425" lIns="91425" rIns="91425" wrap="square" tIns="91425">
            <a:noAutofit/>
          </a:bodyPr>
          <a:lstStyle/>
          <a:p>
            <a:pPr indent="-381000" lvl="0" marL="457200" rtl="0">
              <a:lnSpc>
                <a:spcPct val="200000"/>
              </a:lnSpc>
              <a:spcBef>
                <a:spcPts val="0"/>
              </a:spcBef>
              <a:spcAft>
                <a:spcPts val="0"/>
              </a:spcAft>
              <a:buSzPts val="2400"/>
              <a:buFont typeface="Garamond"/>
              <a:buChar char="●"/>
            </a:pPr>
            <a:r>
              <a:rPr lang="en-US" sz="2400">
                <a:latin typeface="Garamond"/>
                <a:ea typeface="Garamond"/>
                <a:cs typeface="Garamond"/>
                <a:sym typeface="Garamond"/>
              </a:rPr>
              <a:t>Power Transformer Improvement</a:t>
            </a:r>
          </a:p>
          <a:p>
            <a:pPr indent="-381000" lvl="0" marL="457200" rtl="0">
              <a:lnSpc>
                <a:spcPct val="200000"/>
              </a:lnSpc>
              <a:spcBef>
                <a:spcPts val="0"/>
              </a:spcBef>
              <a:spcAft>
                <a:spcPts val="0"/>
              </a:spcAft>
              <a:buSzPts val="2400"/>
              <a:buFont typeface="Garamond"/>
              <a:buChar char="●"/>
            </a:pPr>
            <a:r>
              <a:rPr lang="en-US" sz="2400">
                <a:latin typeface="Garamond"/>
                <a:ea typeface="Garamond"/>
                <a:cs typeface="Garamond"/>
                <a:sym typeface="Garamond"/>
              </a:rPr>
              <a:t>Larger Voltage Accommodation Relay</a:t>
            </a:r>
          </a:p>
          <a:p>
            <a:pPr indent="-381000" lvl="0" marL="457200" rtl="0">
              <a:lnSpc>
                <a:spcPct val="200000"/>
              </a:lnSpc>
              <a:spcBef>
                <a:spcPts val="0"/>
              </a:spcBef>
              <a:spcAft>
                <a:spcPts val="0"/>
              </a:spcAft>
              <a:buSzPts val="2400"/>
              <a:buFont typeface="Garamond"/>
              <a:buChar char="●"/>
            </a:pPr>
            <a:r>
              <a:rPr lang="en-US" sz="2400">
                <a:latin typeface="Garamond"/>
                <a:ea typeface="Garamond"/>
                <a:cs typeface="Garamond"/>
                <a:sym typeface="Garamond"/>
              </a:rPr>
              <a:t>Temperature Sensor</a:t>
            </a:r>
          </a:p>
          <a:p>
            <a:pPr indent="-381000" lvl="0" marL="457200" rtl="0">
              <a:lnSpc>
                <a:spcPct val="150000"/>
              </a:lnSpc>
              <a:spcBef>
                <a:spcPts val="480"/>
              </a:spcBef>
              <a:spcAft>
                <a:spcPts val="600"/>
              </a:spcAft>
              <a:buSzPts val="2400"/>
              <a:buFont typeface="Garamond"/>
              <a:buChar char="●"/>
            </a:pPr>
            <a:r>
              <a:rPr lang="en-US" sz="2400">
                <a:solidFill>
                  <a:srgbClr val="262626"/>
                </a:solidFill>
                <a:latin typeface="Garamond"/>
                <a:ea typeface="Garamond"/>
                <a:cs typeface="Garamond"/>
                <a:sym typeface="Garamond"/>
              </a:rPr>
              <a:t>WIFI connection</a:t>
            </a:r>
          </a:p>
          <a:p>
            <a:pPr indent="0" lvl="0" marL="0">
              <a:spcBef>
                <a:spcPts val="0"/>
              </a:spcBef>
              <a:buNone/>
            </a:pPr>
            <a:r>
              <a:t/>
            </a:r>
            <a:endParaRPr sz="24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Shape 328"/>
          <p:cNvSpPr txBox="1"/>
          <p:nvPr>
            <p:ph type="title"/>
          </p:nvPr>
        </p:nvSpPr>
        <p:spPr>
          <a:xfrm>
            <a:off x="1295402" y="982132"/>
            <a:ext cx="9601200" cy="1303800"/>
          </a:xfrm>
          <a:prstGeom prst="rect">
            <a:avLst/>
          </a:prstGeom>
        </p:spPr>
        <p:txBody>
          <a:bodyPr anchorCtr="0" anchor="ctr" bIns="91425" lIns="91425" rIns="91425" wrap="square" tIns="91425">
            <a:noAutofit/>
          </a:bodyPr>
          <a:lstStyle/>
          <a:p>
            <a:pPr indent="0" lvl="0" marL="0">
              <a:spcBef>
                <a:spcPts val="0"/>
              </a:spcBef>
              <a:buNone/>
            </a:pPr>
            <a:r>
              <a:rPr lang="en-US"/>
              <a:t>Future Software Development</a:t>
            </a:r>
          </a:p>
        </p:txBody>
      </p:sp>
      <p:sp>
        <p:nvSpPr>
          <p:cNvPr id="329" name="Shape 329"/>
          <p:cNvSpPr txBox="1"/>
          <p:nvPr>
            <p:ph idx="1" type="body"/>
          </p:nvPr>
        </p:nvSpPr>
        <p:spPr>
          <a:xfrm>
            <a:off x="1298452" y="2560325"/>
            <a:ext cx="9730800" cy="3310200"/>
          </a:xfrm>
          <a:prstGeom prst="rect">
            <a:avLst/>
          </a:prstGeom>
        </p:spPr>
        <p:txBody>
          <a:bodyPr anchorCtr="0" anchor="t" bIns="91425" lIns="91425" rIns="91425" wrap="square" tIns="91425">
            <a:noAutofit/>
          </a:bodyPr>
          <a:lstStyle/>
          <a:p>
            <a:pPr indent="-381000" lvl="0" marL="457200" rtl="0">
              <a:lnSpc>
                <a:spcPct val="150000"/>
              </a:lnSpc>
              <a:spcBef>
                <a:spcPts val="0"/>
              </a:spcBef>
              <a:spcAft>
                <a:spcPts val="0"/>
              </a:spcAft>
              <a:buClr>
                <a:srgbClr val="000000"/>
              </a:buClr>
              <a:buSzPts val="2400"/>
              <a:buChar char="•"/>
            </a:pPr>
            <a:r>
              <a:rPr lang="en-US"/>
              <a:t>User Interface</a:t>
            </a:r>
          </a:p>
          <a:p>
            <a:pPr indent="-381000" lvl="0" marL="457200" rtl="0">
              <a:lnSpc>
                <a:spcPct val="150000"/>
              </a:lnSpc>
              <a:spcBef>
                <a:spcPts val="0"/>
              </a:spcBef>
              <a:spcAft>
                <a:spcPts val="0"/>
              </a:spcAft>
              <a:buClr>
                <a:srgbClr val="000000"/>
              </a:buClr>
              <a:buSzPts val="2400"/>
              <a:buChar char="•"/>
            </a:pPr>
            <a:r>
              <a:rPr lang="en-US"/>
              <a:t>Safety Access/Permission Code [2]</a:t>
            </a:r>
          </a:p>
          <a:p>
            <a:pPr indent="-381000" lvl="0" marL="457200" rtl="0">
              <a:lnSpc>
                <a:spcPct val="150000"/>
              </a:lnSpc>
              <a:spcBef>
                <a:spcPts val="0"/>
              </a:spcBef>
              <a:spcAft>
                <a:spcPts val="0"/>
              </a:spcAft>
              <a:buClr>
                <a:srgbClr val="000000"/>
              </a:buClr>
              <a:buSzPts val="2400"/>
              <a:buChar char="•"/>
            </a:pPr>
            <a:r>
              <a:rPr lang="en-US"/>
              <a:t>Warning System: includes phone call and message</a:t>
            </a:r>
          </a:p>
          <a:p>
            <a:pPr indent="-381000" lvl="0" marL="457200" rtl="0">
              <a:lnSpc>
                <a:spcPct val="150000"/>
              </a:lnSpc>
              <a:spcBef>
                <a:spcPts val="0"/>
              </a:spcBef>
              <a:buClr>
                <a:srgbClr val="000000"/>
              </a:buClr>
              <a:buSzPts val="2400"/>
              <a:buChar char="•"/>
            </a:pPr>
            <a:r>
              <a:rPr lang="en-US"/>
              <a:t>Deep learning: data analysis</a:t>
            </a:r>
          </a:p>
          <a:p>
            <a:pPr indent="0" lvl="0" marL="175260">
              <a:spcBef>
                <a:spcPts val="0"/>
              </a:spcBef>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Shape 334"/>
          <p:cNvSpPr txBox="1"/>
          <p:nvPr>
            <p:ph type="title"/>
          </p:nvPr>
        </p:nvSpPr>
        <p:spPr>
          <a:xfrm>
            <a:off x="1295402" y="982132"/>
            <a:ext cx="9601200" cy="1303800"/>
          </a:xfrm>
          <a:prstGeom prst="rect">
            <a:avLst/>
          </a:prstGeom>
        </p:spPr>
        <p:txBody>
          <a:bodyPr anchorCtr="0" anchor="ctr" bIns="91425" lIns="91425" rIns="91425" wrap="square" tIns="91425">
            <a:noAutofit/>
          </a:bodyPr>
          <a:lstStyle/>
          <a:p>
            <a:pPr indent="0" lvl="0" marL="0">
              <a:spcBef>
                <a:spcPts val="0"/>
              </a:spcBef>
              <a:buNone/>
            </a:pPr>
            <a:r>
              <a:rPr lang="en-US"/>
              <a:t>R</a:t>
            </a:r>
            <a:r>
              <a:rPr lang="en-US"/>
              <a:t>eferences</a:t>
            </a:r>
          </a:p>
        </p:txBody>
      </p:sp>
      <p:sp>
        <p:nvSpPr>
          <p:cNvPr id="335" name="Shape 335"/>
          <p:cNvSpPr txBox="1"/>
          <p:nvPr>
            <p:ph idx="1" type="body"/>
          </p:nvPr>
        </p:nvSpPr>
        <p:spPr>
          <a:xfrm>
            <a:off x="1295401" y="2556932"/>
            <a:ext cx="9601200" cy="3318900"/>
          </a:xfrm>
          <a:prstGeom prst="rect">
            <a:avLst/>
          </a:prstGeom>
        </p:spPr>
        <p:txBody>
          <a:bodyPr anchorCtr="0" anchor="t" bIns="91425" lIns="91425" rIns="91425" wrap="square" tIns="91425">
            <a:noAutofit/>
          </a:bodyPr>
          <a:lstStyle/>
          <a:p>
            <a:pPr indent="-180340" lvl="0" marL="285750">
              <a:spcBef>
                <a:spcPts val="0"/>
              </a:spcBef>
              <a:buClr>
                <a:schemeClr val="dk1"/>
              </a:buClr>
              <a:buSzPts val="1100"/>
              <a:buFont typeface="Arial"/>
              <a:buNone/>
            </a:pPr>
            <a:r>
              <a:rPr lang="en-US"/>
              <a:t>[1] Circuit Logic,” CS5463 Datasheet”, 2011. [Online]. Available:</a:t>
            </a:r>
          </a:p>
          <a:p>
            <a:pPr indent="133350" lvl="0" marL="0" rtl="0">
              <a:lnSpc>
                <a:spcPct val="115000"/>
              </a:lnSpc>
              <a:spcBef>
                <a:spcPts val="0"/>
              </a:spcBef>
              <a:spcAft>
                <a:spcPts val="0"/>
              </a:spcAft>
              <a:buClr>
                <a:schemeClr val="dk1"/>
              </a:buClr>
              <a:buSzPts val="1100"/>
              <a:buFont typeface="Arial"/>
              <a:buNone/>
            </a:pPr>
            <a:r>
              <a:rPr lang="en-US"/>
              <a:t>https://d3uzseaevmutz1.cloudfront.net/pubs/proDatasheet/CS5463_F3.pdf</a:t>
            </a:r>
          </a:p>
          <a:p>
            <a:pPr indent="203200" lvl="0" marL="0" rtl="0">
              <a:lnSpc>
                <a:spcPct val="115000"/>
              </a:lnSpc>
              <a:spcBef>
                <a:spcPts val="0"/>
              </a:spcBef>
              <a:spcAft>
                <a:spcPts val="0"/>
              </a:spcAft>
              <a:buNone/>
            </a:pPr>
            <a:r>
              <a:rPr lang="en-US"/>
              <a:t>[Accessed: 01-Oct-2017].</a:t>
            </a:r>
          </a:p>
          <a:p>
            <a:pPr indent="203200" lvl="0" marL="0" rtl="0">
              <a:lnSpc>
                <a:spcPct val="115000"/>
              </a:lnSpc>
              <a:spcBef>
                <a:spcPts val="0"/>
              </a:spcBef>
              <a:spcAft>
                <a:spcPts val="0"/>
              </a:spcAft>
              <a:buNone/>
            </a:pPr>
            <a:r>
              <a:rPr lang="en-US"/>
              <a:t>[2] Ieee.org, "IEEE IEEE Code of Ethics", 2016. [Online]. Available:</a:t>
            </a:r>
          </a:p>
          <a:p>
            <a:pPr indent="203200" lvl="0" marL="0" rtl="0">
              <a:lnSpc>
                <a:spcPct val="115000"/>
              </a:lnSpc>
              <a:spcBef>
                <a:spcPts val="0"/>
              </a:spcBef>
              <a:spcAft>
                <a:spcPts val="0"/>
              </a:spcAft>
              <a:buNone/>
            </a:pPr>
            <a:r>
              <a:rPr lang="en-US"/>
              <a:t>http://www.ieee.org/about/corporate/governance/p7-8.html. </a:t>
            </a:r>
          </a:p>
          <a:p>
            <a:pPr indent="133350" lvl="0" marL="0" rtl="0">
              <a:lnSpc>
                <a:spcPct val="115000"/>
              </a:lnSpc>
              <a:spcBef>
                <a:spcPts val="0"/>
              </a:spcBef>
              <a:spcAft>
                <a:spcPts val="0"/>
              </a:spcAft>
              <a:buClr>
                <a:schemeClr val="dk1"/>
              </a:buClr>
              <a:buSzPts val="1100"/>
              <a:buFont typeface="Arial"/>
              <a:buNone/>
            </a:pPr>
            <a:r>
              <a:rPr lang="en-US"/>
              <a:t>[Accessed: 20-Sep-2017]. </a:t>
            </a:r>
          </a:p>
          <a:p>
            <a:pPr indent="-110490" lvl="0" marL="285750">
              <a:spcBef>
                <a:spcPts val="0"/>
              </a:spcBef>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Shape 340"/>
          <p:cNvSpPr/>
          <p:nvPr/>
        </p:nvSpPr>
        <p:spPr>
          <a:xfrm>
            <a:off x="3858066" y="2416523"/>
            <a:ext cx="4475868" cy="1323439"/>
          </a:xfrm>
          <a:prstGeom prst="rect">
            <a:avLst/>
          </a:prstGeom>
          <a:noFill/>
          <a:ln>
            <a:noFill/>
          </a:ln>
        </p:spPr>
        <p:txBody>
          <a:bodyPr anchorCtr="0" anchor="t" bIns="45700" lIns="91425" rIns="91425" wrap="square" tIns="45700">
            <a:noAutofit/>
          </a:bodyPr>
          <a:lstStyle/>
          <a:p>
            <a:pPr indent="0" lvl="0" marL="0" marR="0" rtl="0" algn="ctr">
              <a:spcBef>
                <a:spcPts val="0"/>
              </a:spcBef>
              <a:buNone/>
            </a:pPr>
            <a:r>
              <a:rPr b="1" lang="en-US" sz="7200">
                <a:solidFill>
                  <a:schemeClr val="accent5"/>
                </a:solidFill>
                <a:latin typeface="Bad Script"/>
                <a:ea typeface="Bad Script"/>
                <a:cs typeface="Bad Script"/>
                <a:sym typeface="Bad Script"/>
              </a:rPr>
              <a:t>Thank you!</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Shape 165"/>
          <p:cNvSpPr txBox="1"/>
          <p:nvPr>
            <p:ph type="title"/>
          </p:nvPr>
        </p:nvSpPr>
        <p:spPr>
          <a:xfrm>
            <a:off x="1295402" y="982132"/>
            <a:ext cx="9601200" cy="1303800"/>
          </a:xfrm>
          <a:prstGeom prst="rect">
            <a:avLst/>
          </a:prstGeom>
        </p:spPr>
        <p:txBody>
          <a:bodyPr anchorCtr="0" anchor="ctr" bIns="91425" lIns="91425" rIns="91425" wrap="square" tIns="91425">
            <a:noAutofit/>
          </a:bodyPr>
          <a:lstStyle/>
          <a:p>
            <a:pPr indent="0" lvl="0" marL="0" algn="l">
              <a:spcBef>
                <a:spcPts val="0"/>
              </a:spcBef>
              <a:buNone/>
            </a:pPr>
            <a:r>
              <a:rPr lang="en-US">
                <a:solidFill>
                  <a:srgbClr val="000000"/>
                </a:solidFill>
              </a:rPr>
              <a:t>Serious Electrical Injuries in United States</a:t>
            </a:r>
          </a:p>
        </p:txBody>
      </p:sp>
      <p:sp>
        <p:nvSpPr>
          <p:cNvPr id="166" name="Shape 166"/>
          <p:cNvSpPr txBox="1"/>
          <p:nvPr>
            <p:ph idx="1" type="body"/>
          </p:nvPr>
        </p:nvSpPr>
        <p:spPr>
          <a:xfrm>
            <a:off x="1295401" y="2556932"/>
            <a:ext cx="9601200" cy="3318900"/>
          </a:xfrm>
          <a:prstGeom prst="rect">
            <a:avLst/>
          </a:prstGeom>
        </p:spPr>
        <p:txBody>
          <a:bodyPr anchorCtr="0" anchor="t" bIns="91425" lIns="91425" rIns="91425" wrap="square" tIns="91425">
            <a:noAutofit/>
          </a:bodyPr>
          <a:lstStyle/>
          <a:p>
            <a:pPr indent="-110490" lvl="0" marL="285750">
              <a:spcBef>
                <a:spcPts val="0"/>
              </a:spcBef>
              <a:buNone/>
            </a:pPr>
            <a:r>
              <a:t/>
            </a:r>
            <a:endParaRPr/>
          </a:p>
        </p:txBody>
      </p:sp>
      <p:pic>
        <p:nvPicPr>
          <p:cNvPr id="167" name="Shape 167"/>
          <p:cNvPicPr preferRelativeResize="0"/>
          <p:nvPr/>
        </p:nvPicPr>
        <p:blipFill>
          <a:blip r:embed="rId3">
            <a:alphaModFix/>
          </a:blip>
          <a:stretch>
            <a:fillRect/>
          </a:stretch>
        </p:blipFill>
        <p:spPr>
          <a:xfrm>
            <a:off x="1295400" y="2285925"/>
            <a:ext cx="9601200" cy="3589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Shape 172"/>
          <p:cNvSpPr txBox="1"/>
          <p:nvPr>
            <p:ph type="title"/>
          </p:nvPr>
        </p:nvSpPr>
        <p:spPr>
          <a:xfrm>
            <a:off x="1295402" y="982132"/>
            <a:ext cx="9601196" cy="1303867"/>
          </a:xfrm>
          <a:prstGeom prst="rect">
            <a:avLst/>
          </a:prstGeom>
          <a:noFill/>
          <a:ln>
            <a:noFill/>
          </a:ln>
        </p:spPr>
        <p:txBody>
          <a:bodyPr anchorCtr="0" anchor="ctr" bIns="45700" lIns="91425" rIns="91425" wrap="square" tIns="45700">
            <a:noAutofit/>
          </a:bodyPr>
          <a:lstStyle/>
          <a:p>
            <a:pPr indent="-279400" lvl="0" marL="0" marR="0" rtl="0" algn="ctr">
              <a:spcBef>
                <a:spcPts val="0"/>
              </a:spcBef>
              <a:buClr>
                <a:srgbClr val="262626"/>
              </a:buClr>
              <a:buSzPts val="4400"/>
              <a:buFont typeface="Garamond"/>
              <a:buNone/>
            </a:pPr>
            <a:r>
              <a:rPr b="0" i="0" lang="en-US" sz="4400" u="none" cap="none" strike="noStrike">
                <a:solidFill>
                  <a:srgbClr val="262626"/>
                </a:solidFill>
                <a:latin typeface="Garamond"/>
                <a:ea typeface="Garamond"/>
                <a:cs typeface="Garamond"/>
                <a:sym typeface="Garamond"/>
              </a:rPr>
              <a:t>Objective</a:t>
            </a:r>
          </a:p>
        </p:txBody>
      </p:sp>
      <p:sp>
        <p:nvSpPr>
          <p:cNvPr id="173" name="Shape 173"/>
          <p:cNvSpPr txBox="1"/>
          <p:nvPr>
            <p:ph idx="1" type="body"/>
          </p:nvPr>
        </p:nvSpPr>
        <p:spPr>
          <a:xfrm>
            <a:off x="1295401" y="2345532"/>
            <a:ext cx="9601200" cy="3318900"/>
          </a:xfrm>
          <a:prstGeom prst="rect">
            <a:avLst/>
          </a:prstGeom>
          <a:noFill/>
          <a:ln>
            <a:noFill/>
          </a:ln>
        </p:spPr>
        <p:txBody>
          <a:bodyPr anchorCtr="0" anchor="t" bIns="45700" lIns="91425" rIns="91425" wrap="square" tIns="45700">
            <a:noAutofit/>
          </a:bodyPr>
          <a:lstStyle/>
          <a:p>
            <a:pPr indent="-175260" lvl="0" marL="0" marR="0" rtl="0" algn="l">
              <a:lnSpc>
                <a:spcPct val="90000"/>
              </a:lnSpc>
              <a:spcBef>
                <a:spcPts val="0"/>
              </a:spcBef>
              <a:spcAft>
                <a:spcPts val="0"/>
              </a:spcAft>
              <a:buClr>
                <a:schemeClr val="accent1"/>
              </a:buClr>
              <a:buSzPts val="2760"/>
              <a:buFont typeface="Arial"/>
              <a:buNone/>
            </a:pPr>
            <a:r>
              <a:rPr b="0" i="0" lang="en-US" sz="2400" u="none" cap="none" strike="noStrike">
                <a:solidFill>
                  <a:srgbClr val="262626"/>
                </a:solidFill>
                <a:latin typeface="Garamond"/>
                <a:ea typeface="Garamond"/>
                <a:cs typeface="Garamond"/>
                <a:sym typeface="Garamond"/>
              </a:rPr>
              <a:t>Want to realize three functionalities:</a:t>
            </a:r>
          </a:p>
          <a:p>
            <a:pPr indent="-285750" lvl="0" marL="285750" marR="0" rtl="0" algn="l">
              <a:lnSpc>
                <a:spcPct val="90000"/>
              </a:lnSpc>
              <a:spcBef>
                <a:spcPts val="1080"/>
              </a:spcBef>
              <a:spcAft>
                <a:spcPts val="0"/>
              </a:spcAft>
              <a:buClr>
                <a:schemeClr val="accent1"/>
              </a:buClr>
              <a:buSzPts val="2760"/>
              <a:buFont typeface="Arial"/>
              <a:buChar char="•"/>
            </a:pPr>
            <a:r>
              <a:rPr b="1" i="0" lang="en-US" sz="2400" u="none" cap="none" strike="noStrike">
                <a:solidFill>
                  <a:srgbClr val="262626"/>
                </a:solidFill>
                <a:latin typeface="Garamond"/>
                <a:ea typeface="Garamond"/>
                <a:cs typeface="Garamond"/>
                <a:sym typeface="Garamond"/>
              </a:rPr>
              <a:t>Monitor</a:t>
            </a:r>
          </a:p>
          <a:p>
            <a:pPr indent="-175260" lvl="0" marL="0" marR="0" rtl="0" algn="l">
              <a:lnSpc>
                <a:spcPct val="90000"/>
              </a:lnSpc>
              <a:spcBef>
                <a:spcPts val="1080"/>
              </a:spcBef>
              <a:spcAft>
                <a:spcPts val="0"/>
              </a:spcAft>
              <a:buClr>
                <a:schemeClr val="accent1"/>
              </a:buClr>
              <a:buSzPts val="2760"/>
              <a:buFont typeface="Arial"/>
              <a:buNone/>
            </a:pPr>
            <a:r>
              <a:rPr b="0" i="0" lang="en-US" sz="2400" u="none" cap="none" strike="noStrike">
                <a:solidFill>
                  <a:srgbClr val="262626"/>
                </a:solidFill>
                <a:latin typeface="Garamond"/>
                <a:ea typeface="Garamond"/>
                <a:cs typeface="Garamond"/>
                <a:sym typeface="Garamond"/>
              </a:rPr>
              <a:t>   send the collected data of the circuit to the PC</a:t>
            </a:r>
          </a:p>
          <a:p>
            <a:pPr indent="-285750" lvl="0" marL="285750" marR="0" rtl="0" algn="l">
              <a:lnSpc>
                <a:spcPct val="90000"/>
              </a:lnSpc>
              <a:spcBef>
                <a:spcPts val="1080"/>
              </a:spcBef>
              <a:spcAft>
                <a:spcPts val="0"/>
              </a:spcAft>
              <a:buClr>
                <a:schemeClr val="accent1"/>
              </a:buClr>
              <a:buSzPts val="2760"/>
              <a:buFont typeface="Arial"/>
              <a:buChar char="•"/>
            </a:pPr>
            <a:r>
              <a:rPr b="1" i="0" lang="en-US" sz="2400" u="none" cap="none" strike="noStrike">
                <a:solidFill>
                  <a:srgbClr val="262626"/>
                </a:solidFill>
                <a:latin typeface="Garamond"/>
                <a:ea typeface="Garamond"/>
                <a:cs typeface="Garamond"/>
                <a:sym typeface="Garamond"/>
              </a:rPr>
              <a:t>Protect</a:t>
            </a:r>
            <a:r>
              <a:rPr b="1" lang="en-US"/>
              <a:t>ion</a:t>
            </a:r>
          </a:p>
          <a:p>
            <a:pPr indent="-175260" lvl="0" marL="0" marR="0" rtl="0" algn="l">
              <a:lnSpc>
                <a:spcPct val="90000"/>
              </a:lnSpc>
              <a:spcBef>
                <a:spcPts val="1080"/>
              </a:spcBef>
              <a:spcAft>
                <a:spcPts val="0"/>
              </a:spcAft>
              <a:buClr>
                <a:schemeClr val="accent1"/>
              </a:buClr>
              <a:buSzPts val="2760"/>
              <a:buFont typeface="Arial"/>
              <a:buNone/>
            </a:pPr>
            <a:r>
              <a:rPr b="0" i="0" lang="en-US" sz="2400" u="none" cap="none" strike="noStrike">
                <a:solidFill>
                  <a:srgbClr val="262626"/>
                </a:solidFill>
                <a:latin typeface="Garamond"/>
                <a:ea typeface="Garamond"/>
                <a:cs typeface="Garamond"/>
                <a:sym typeface="Garamond"/>
              </a:rPr>
              <a:t>   turn off the device </a:t>
            </a:r>
            <a:r>
              <a:rPr lang="en-US"/>
              <a:t>automatically </a:t>
            </a:r>
            <a:r>
              <a:rPr b="0" i="0" lang="en-US" sz="2400" u="none" cap="none" strike="noStrike">
                <a:solidFill>
                  <a:srgbClr val="262626"/>
                </a:solidFill>
                <a:latin typeface="Garamond"/>
                <a:ea typeface="Garamond"/>
                <a:cs typeface="Garamond"/>
                <a:sym typeface="Garamond"/>
              </a:rPr>
              <a:t>when it works over the safety range set by user </a:t>
            </a:r>
          </a:p>
          <a:p>
            <a:pPr indent="-285750" lvl="0" marL="285750" marR="0" rtl="0" algn="l">
              <a:lnSpc>
                <a:spcPct val="90000"/>
              </a:lnSpc>
              <a:spcBef>
                <a:spcPts val="1080"/>
              </a:spcBef>
              <a:spcAft>
                <a:spcPts val="0"/>
              </a:spcAft>
              <a:buClr>
                <a:schemeClr val="accent1"/>
              </a:buClr>
              <a:buSzPts val="2760"/>
              <a:buFont typeface="Arial"/>
              <a:buChar char="•"/>
            </a:pPr>
            <a:r>
              <a:rPr b="1" i="0" lang="en-US" sz="2400" u="none" cap="none" strike="noStrike">
                <a:solidFill>
                  <a:srgbClr val="262626"/>
                </a:solidFill>
                <a:latin typeface="Garamond"/>
                <a:ea typeface="Garamond"/>
                <a:cs typeface="Garamond"/>
                <a:sym typeface="Garamond"/>
              </a:rPr>
              <a:t>Control</a:t>
            </a:r>
          </a:p>
          <a:p>
            <a:pPr indent="-175260" lvl="0" marL="0" marR="0" rtl="0" algn="l">
              <a:lnSpc>
                <a:spcPct val="90000"/>
              </a:lnSpc>
              <a:spcBef>
                <a:spcPts val="1080"/>
              </a:spcBef>
              <a:spcAft>
                <a:spcPts val="0"/>
              </a:spcAft>
              <a:buClr>
                <a:schemeClr val="accent1"/>
              </a:buClr>
              <a:buSzPts val="2760"/>
              <a:buFont typeface="Arial"/>
              <a:buNone/>
            </a:pPr>
            <a:r>
              <a:rPr b="0" i="0" lang="en-US" sz="2400" u="none" cap="none" strike="noStrike">
                <a:solidFill>
                  <a:srgbClr val="262626"/>
                </a:solidFill>
                <a:latin typeface="Garamond"/>
                <a:ea typeface="Garamond"/>
                <a:cs typeface="Garamond"/>
                <a:sym typeface="Garamond"/>
              </a:rPr>
              <a:t>   user can send command on PC to control the socket</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Shape 178"/>
          <p:cNvSpPr txBox="1"/>
          <p:nvPr>
            <p:ph type="title"/>
          </p:nvPr>
        </p:nvSpPr>
        <p:spPr>
          <a:xfrm>
            <a:off x="1295402" y="982132"/>
            <a:ext cx="9601196" cy="1303867"/>
          </a:xfrm>
          <a:prstGeom prst="rect">
            <a:avLst/>
          </a:prstGeom>
          <a:noFill/>
          <a:ln>
            <a:noFill/>
          </a:ln>
        </p:spPr>
        <p:txBody>
          <a:bodyPr anchorCtr="0" anchor="ctr" bIns="45700" lIns="91425" rIns="91425" wrap="square" tIns="45700">
            <a:noAutofit/>
          </a:bodyPr>
          <a:lstStyle/>
          <a:p>
            <a:pPr indent="-279400" lvl="0" marL="0" marR="0" rtl="0" algn="ctr">
              <a:spcBef>
                <a:spcPts val="0"/>
              </a:spcBef>
              <a:buClr>
                <a:srgbClr val="262626"/>
              </a:buClr>
              <a:buSzPts val="4400"/>
              <a:buFont typeface="Garamond"/>
              <a:buNone/>
            </a:pPr>
            <a:r>
              <a:rPr b="0" i="0" lang="en-US" sz="4400" u="none" cap="none" strike="noStrike">
                <a:solidFill>
                  <a:srgbClr val="262626"/>
                </a:solidFill>
                <a:latin typeface="Garamond"/>
                <a:ea typeface="Garamond"/>
                <a:cs typeface="Garamond"/>
                <a:sym typeface="Garamond"/>
              </a:rPr>
              <a:t>Block Diagram</a:t>
            </a:r>
          </a:p>
        </p:txBody>
      </p:sp>
      <p:sp>
        <p:nvSpPr>
          <p:cNvPr id="179" name="Shape 179"/>
          <p:cNvSpPr txBox="1"/>
          <p:nvPr>
            <p:ph idx="1" type="body"/>
          </p:nvPr>
        </p:nvSpPr>
        <p:spPr>
          <a:xfrm>
            <a:off x="1295401" y="2556932"/>
            <a:ext cx="9601196" cy="3318936"/>
          </a:xfrm>
          <a:prstGeom prst="rect">
            <a:avLst/>
          </a:prstGeom>
          <a:noFill/>
          <a:ln>
            <a:noFill/>
          </a:ln>
        </p:spPr>
        <p:txBody>
          <a:bodyPr anchorCtr="0" anchor="t" bIns="45700" lIns="91425" rIns="91425" wrap="square" tIns="45700">
            <a:noAutofit/>
          </a:bodyPr>
          <a:lstStyle/>
          <a:p>
            <a:pPr indent="-285750" lvl="0" marL="285750" marR="0" rtl="0" algn="l">
              <a:spcBef>
                <a:spcPts val="0"/>
              </a:spcBef>
              <a:spcAft>
                <a:spcPts val="0"/>
              </a:spcAft>
              <a:buClr>
                <a:schemeClr val="accent1"/>
              </a:buClr>
              <a:buSzPts val="2760"/>
              <a:buFont typeface="Arial"/>
              <a:buNone/>
            </a:pPr>
            <a:r>
              <a:t/>
            </a:r>
            <a:endParaRPr b="0" i="0" sz="2400" u="none" cap="none" strike="noStrike">
              <a:solidFill>
                <a:srgbClr val="262626"/>
              </a:solidFill>
              <a:latin typeface="Garamond"/>
              <a:ea typeface="Garamond"/>
              <a:cs typeface="Garamond"/>
              <a:sym typeface="Garamond"/>
            </a:endParaRPr>
          </a:p>
        </p:txBody>
      </p:sp>
      <p:pic>
        <p:nvPicPr>
          <p:cNvPr id="180" name="Shape 180"/>
          <p:cNvPicPr preferRelativeResize="0"/>
          <p:nvPr/>
        </p:nvPicPr>
        <p:blipFill rotWithShape="1">
          <a:blip r:embed="rId3">
            <a:alphaModFix/>
          </a:blip>
          <a:srcRect b="0" l="0" r="0" t="0"/>
          <a:stretch/>
        </p:blipFill>
        <p:spPr>
          <a:xfrm>
            <a:off x="1251275" y="2367950"/>
            <a:ext cx="9689449" cy="3561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Shape 185"/>
          <p:cNvSpPr txBox="1"/>
          <p:nvPr>
            <p:ph type="title"/>
          </p:nvPr>
        </p:nvSpPr>
        <p:spPr>
          <a:xfrm>
            <a:off x="1295402" y="982132"/>
            <a:ext cx="9601196" cy="1303867"/>
          </a:xfrm>
          <a:prstGeom prst="rect">
            <a:avLst/>
          </a:prstGeom>
          <a:noFill/>
          <a:ln>
            <a:noFill/>
          </a:ln>
        </p:spPr>
        <p:txBody>
          <a:bodyPr anchorCtr="0" anchor="ctr" bIns="45700" lIns="91425" rIns="91425" wrap="square" tIns="45700">
            <a:noAutofit/>
          </a:bodyPr>
          <a:lstStyle/>
          <a:p>
            <a:pPr indent="-279400" lvl="0" marL="0" marR="0" rtl="0" algn="ctr">
              <a:spcBef>
                <a:spcPts val="0"/>
              </a:spcBef>
              <a:buClr>
                <a:srgbClr val="262626"/>
              </a:buClr>
              <a:buSzPts val="4400"/>
              <a:buFont typeface="Garamond"/>
              <a:buNone/>
            </a:pPr>
            <a:r>
              <a:rPr b="0" i="0" lang="en-US" sz="4400" u="none" cap="none" strike="noStrike">
                <a:solidFill>
                  <a:srgbClr val="262626"/>
                </a:solidFill>
                <a:latin typeface="Garamond"/>
                <a:ea typeface="Garamond"/>
                <a:cs typeface="Garamond"/>
                <a:sym typeface="Garamond"/>
              </a:rPr>
              <a:t>Power Transfer</a:t>
            </a:r>
          </a:p>
        </p:txBody>
      </p:sp>
      <p:sp>
        <p:nvSpPr>
          <p:cNvPr id="186" name="Shape 186"/>
          <p:cNvSpPr txBox="1"/>
          <p:nvPr>
            <p:ph idx="1" type="body"/>
          </p:nvPr>
        </p:nvSpPr>
        <p:spPr>
          <a:xfrm>
            <a:off x="1295401" y="2556932"/>
            <a:ext cx="9601196" cy="3318936"/>
          </a:xfrm>
          <a:prstGeom prst="rect">
            <a:avLst/>
          </a:prstGeom>
          <a:noFill/>
          <a:ln>
            <a:noFill/>
          </a:ln>
        </p:spPr>
        <p:txBody>
          <a:bodyPr anchorCtr="0" anchor="t" bIns="45700" lIns="91425" rIns="91425" wrap="square" tIns="45700">
            <a:noAutofit/>
          </a:bodyPr>
          <a:lstStyle/>
          <a:p>
            <a:pPr indent="-285750" lvl="0" marL="285750" marR="0" rtl="0" algn="l">
              <a:spcBef>
                <a:spcPts val="0"/>
              </a:spcBef>
              <a:spcAft>
                <a:spcPts val="0"/>
              </a:spcAft>
              <a:buClr>
                <a:schemeClr val="accent1"/>
              </a:buClr>
              <a:buSzPts val="2760"/>
              <a:buFont typeface="Arial"/>
              <a:buChar char="•"/>
            </a:pPr>
            <a:r>
              <a:rPr lang="en-US"/>
              <a:t>Voltage Regulators</a:t>
            </a:r>
            <a:r>
              <a:rPr b="0" i="0" lang="en-US" sz="2400" u="none" cap="none" strike="noStrike">
                <a:solidFill>
                  <a:srgbClr val="262626"/>
                </a:solidFill>
                <a:latin typeface="Garamond"/>
                <a:ea typeface="Garamond"/>
                <a:cs typeface="Garamond"/>
                <a:sym typeface="Garamond"/>
              </a:rPr>
              <a:t>:   LM7805, AMS1117-3.3</a:t>
            </a:r>
          </a:p>
          <a:p>
            <a:pPr indent="-285750" lvl="0" marL="285750" marR="0" rtl="0" algn="l">
              <a:spcBef>
                <a:spcPts val="1080"/>
              </a:spcBef>
              <a:spcAft>
                <a:spcPts val="0"/>
              </a:spcAft>
              <a:buClr>
                <a:schemeClr val="accent1"/>
              </a:buClr>
              <a:buSzPts val="2760"/>
              <a:buFont typeface="Arial"/>
              <a:buChar char="•"/>
            </a:pPr>
            <a:r>
              <a:rPr b="0" i="0" lang="en-US" sz="2400" u="none" cap="none" strike="noStrike">
                <a:solidFill>
                  <a:srgbClr val="262626"/>
                </a:solidFill>
                <a:latin typeface="Garamond"/>
                <a:ea typeface="Garamond"/>
                <a:cs typeface="Garamond"/>
                <a:sym typeface="Garamond"/>
              </a:rPr>
              <a:t>Input:   110V AC</a:t>
            </a:r>
          </a:p>
          <a:p>
            <a:pPr indent="-285750" lvl="0" marL="285750" marR="0" rtl="0" algn="l">
              <a:spcBef>
                <a:spcPts val="1080"/>
              </a:spcBef>
              <a:spcAft>
                <a:spcPts val="0"/>
              </a:spcAft>
              <a:buClr>
                <a:schemeClr val="accent1"/>
              </a:buClr>
              <a:buSzPts val="2760"/>
              <a:buFont typeface="Arial"/>
              <a:buChar char="•"/>
            </a:pPr>
            <a:r>
              <a:rPr b="0" i="0" lang="en-US" sz="2400" u="none" cap="none" strike="noStrike">
                <a:solidFill>
                  <a:srgbClr val="262626"/>
                </a:solidFill>
                <a:latin typeface="Garamond"/>
                <a:ea typeface="Garamond"/>
                <a:cs typeface="Garamond"/>
                <a:sym typeface="Garamond"/>
              </a:rPr>
              <a:t>Output: 5V DC, 3.3V DC</a:t>
            </a:r>
          </a:p>
          <a:p>
            <a:pPr indent="-285750" lvl="0" marL="285750" marR="0" rtl="0" algn="l">
              <a:spcBef>
                <a:spcPts val="1080"/>
              </a:spcBef>
              <a:spcAft>
                <a:spcPts val="0"/>
              </a:spcAft>
              <a:buClr>
                <a:schemeClr val="accent1"/>
              </a:buClr>
              <a:buSzPts val="2760"/>
              <a:buFont typeface="Arial"/>
              <a:buChar char="•"/>
            </a:pPr>
            <a:r>
              <a:rPr lang="en-US"/>
              <a:t>Bridge Rectifier</a:t>
            </a:r>
          </a:p>
        </p:txBody>
      </p:sp>
      <p:pic>
        <p:nvPicPr>
          <p:cNvPr id="187" name="Shape 187"/>
          <p:cNvPicPr preferRelativeResize="0"/>
          <p:nvPr/>
        </p:nvPicPr>
        <p:blipFill>
          <a:blip r:embed="rId3">
            <a:alphaModFix/>
          </a:blip>
          <a:stretch>
            <a:fillRect/>
          </a:stretch>
        </p:blipFill>
        <p:spPr>
          <a:xfrm>
            <a:off x="5996525" y="4168801"/>
            <a:ext cx="4900075" cy="1707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Shape 192"/>
          <p:cNvSpPr txBox="1"/>
          <p:nvPr>
            <p:ph type="title"/>
          </p:nvPr>
        </p:nvSpPr>
        <p:spPr>
          <a:xfrm>
            <a:off x="1295402" y="982132"/>
            <a:ext cx="9601196" cy="1303867"/>
          </a:xfrm>
          <a:prstGeom prst="rect">
            <a:avLst/>
          </a:prstGeom>
          <a:noFill/>
          <a:ln>
            <a:noFill/>
          </a:ln>
        </p:spPr>
        <p:txBody>
          <a:bodyPr anchorCtr="0" anchor="ctr" bIns="45700" lIns="91425" rIns="91425" wrap="square" tIns="45700">
            <a:noAutofit/>
          </a:bodyPr>
          <a:lstStyle/>
          <a:p>
            <a:pPr indent="-279400" lvl="0" marL="0" marR="0" rtl="0" algn="ctr">
              <a:spcBef>
                <a:spcPts val="0"/>
              </a:spcBef>
              <a:buClr>
                <a:srgbClr val="262626"/>
              </a:buClr>
              <a:buSzPts val="4400"/>
              <a:buFont typeface="Garamond"/>
              <a:buNone/>
            </a:pPr>
            <a:r>
              <a:rPr b="0" i="0" lang="en-US" sz="4400" u="none" cap="none" strike="noStrike">
                <a:solidFill>
                  <a:srgbClr val="262626"/>
                </a:solidFill>
                <a:latin typeface="Garamond"/>
                <a:ea typeface="Garamond"/>
                <a:cs typeface="Garamond"/>
                <a:sym typeface="Garamond"/>
              </a:rPr>
              <a:t>Power Transfer</a:t>
            </a:r>
          </a:p>
        </p:txBody>
      </p:sp>
      <p:pic>
        <p:nvPicPr>
          <p:cNvPr id="193" name="Shape 193"/>
          <p:cNvPicPr preferRelativeResize="0"/>
          <p:nvPr>
            <p:ph idx="1" type="body"/>
          </p:nvPr>
        </p:nvPicPr>
        <p:blipFill rotWithShape="1">
          <a:blip r:embed="rId3">
            <a:alphaModFix/>
          </a:blip>
          <a:srcRect b="0" l="0" r="0" t="5560"/>
          <a:stretch/>
        </p:blipFill>
        <p:spPr>
          <a:xfrm>
            <a:off x="1298575" y="3429000"/>
            <a:ext cx="4718050" cy="1671630"/>
          </a:xfrm>
          <a:prstGeom prst="rect">
            <a:avLst/>
          </a:prstGeom>
          <a:noFill/>
          <a:ln>
            <a:noFill/>
          </a:ln>
        </p:spPr>
      </p:pic>
      <p:sp>
        <p:nvSpPr>
          <p:cNvPr id="194" name="Shape 194"/>
          <p:cNvSpPr txBox="1"/>
          <p:nvPr>
            <p:ph idx="2" type="body"/>
          </p:nvPr>
        </p:nvSpPr>
        <p:spPr>
          <a:xfrm>
            <a:off x="6181344" y="2560320"/>
            <a:ext cx="4718304" cy="3310128"/>
          </a:xfrm>
          <a:prstGeom prst="rect">
            <a:avLst/>
          </a:prstGeom>
          <a:blipFill rotWithShape="1">
            <a:blip r:embed="rId4">
              <a:alphaModFix/>
            </a:blip>
            <a:stretch>
              <a:fillRect b="0" l="-1291" r="0" t="0"/>
            </a:stretch>
          </a:blipFill>
          <a:ln>
            <a:noFill/>
          </a:ln>
        </p:spPr>
        <p:txBody>
          <a:bodyPr anchorCtr="0" anchor="t" bIns="45700" lIns="91425" rIns="91425" wrap="square" tIns="45700">
            <a:noAutofit/>
          </a:bodyPr>
          <a:lstStyle/>
          <a:p>
            <a:pPr indent="0" lvl="0" marL="0" marR="0" rtl="0" algn="l">
              <a:spcBef>
                <a:spcPts val="0"/>
              </a:spcBef>
              <a:spcAft>
                <a:spcPts val="0"/>
              </a:spcAft>
              <a:buNone/>
            </a:pPr>
            <a:r>
              <a:rPr lang="en-US"/>
              <a:t>Equations:</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Shape 199"/>
          <p:cNvSpPr txBox="1"/>
          <p:nvPr>
            <p:ph type="title"/>
          </p:nvPr>
        </p:nvSpPr>
        <p:spPr>
          <a:xfrm>
            <a:off x="1295402" y="982132"/>
            <a:ext cx="9601200" cy="1303800"/>
          </a:xfrm>
          <a:prstGeom prst="rect">
            <a:avLst/>
          </a:prstGeom>
        </p:spPr>
        <p:txBody>
          <a:bodyPr anchorCtr="0" anchor="ctr" bIns="91425" lIns="91425" rIns="91425" wrap="square" tIns="91425">
            <a:noAutofit/>
          </a:bodyPr>
          <a:lstStyle/>
          <a:p>
            <a:pPr indent="0" lvl="0" marL="0">
              <a:spcBef>
                <a:spcPts val="0"/>
              </a:spcBef>
              <a:buNone/>
            </a:pPr>
            <a:r>
              <a:rPr lang="en-US"/>
              <a:t>Power Transfer</a:t>
            </a:r>
          </a:p>
          <a:p>
            <a:pPr indent="0" lvl="0" marL="0">
              <a:spcBef>
                <a:spcPts val="0"/>
              </a:spcBef>
              <a:buNone/>
            </a:pPr>
            <a:r>
              <a:rPr lang="en-US" sz="3000"/>
              <a:t>What can achieve?</a:t>
            </a:r>
          </a:p>
        </p:txBody>
      </p:sp>
      <p:sp>
        <p:nvSpPr>
          <p:cNvPr id="200" name="Shape 200"/>
          <p:cNvSpPr txBox="1"/>
          <p:nvPr>
            <p:ph idx="1" type="body"/>
          </p:nvPr>
        </p:nvSpPr>
        <p:spPr>
          <a:xfrm>
            <a:off x="1298448" y="2560320"/>
            <a:ext cx="4718400" cy="3310200"/>
          </a:xfrm>
          <a:prstGeom prst="rect">
            <a:avLst/>
          </a:prstGeom>
        </p:spPr>
        <p:txBody>
          <a:bodyPr anchorCtr="0" anchor="t" bIns="91425" lIns="91425" rIns="91425" wrap="square" tIns="91425">
            <a:noAutofit/>
          </a:bodyPr>
          <a:lstStyle/>
          <a:p>
            <a:pPr indent="-110490" lvl="0" marL="285750">
              <a:spcBef>
                <a:spcPts val="0"/>
              </a:spcBef>
              <a:buNone/>
            </a:pPr>
            <a:r>
              <a:rPr lang="en-US"/>
              <a:t>5.0V DC (</a:t>
            </a:r>
            <a:r>
              <a:rPr lang="en-US" u="sng"/>
              <a:t>+</a:t>
            </a:r>
            <a:r>
              <a:rPr lang="en-US"/>
              <a:t>0.2V)</a:t>
            </a:r>
          </a:p>
          <a:p>
            <a:pPr indent="-110490" lvl="0" marL="285750">
              <a:spcBef>
                <a:spcPts val="0"/>
              </a:spcBef>
              <a:buNone/>
            </a:pPr>
            <a:r>
              <a:t/>
            </a:r>
            <a:endParaRPr/>
          </a:p>
          <a:p>
            <a:pPr indent="-110490" lvl="0" marL="285750">
              <a:spcBef>
                <a:spcPts val="0"/>
              </a:spcBef>
              <a:buNone/>
            </a:pPr>
            <a:r>
              <a:t/>
            </a:r>
            <a:endParaRPr>
              <a:solidFill>
                <a:schemeClr val="accent1"/>
              </a:solidFill>
            </a:endParaRPr>
          </a:p>
        </p:txBody>
      </p:sp>
      <p:sp>
        <p:nvSpPr>
          <p:cNvPr id="201" name="Shape 201"/>
          <p:cNvSpPr txBox="1"/>
          <p:nvPr>
            <p:ph idx="2" type="body"/>
          </p:nvPr>
        </p:nvSpPr>
        <p:spPr>
          <a:xfrm>
            <a:off x="6181344" y="2560320"/>
            <a:ext cx="4718400" cy="3310200"/>
          </a:xfrm>
          <a:prstGeom prst="rect">
            <a:avLst/>
          </a:prstGeom>
        </p:spPr>
        <p:txBody>
          <a:bodyPr anchorCtr="0" anchor="t" bIns="91425" lIns="91425" rIns="91425" wrap="square" tIns="91425">
            <a:noAutofit/>
          </a:bodyPr>
          <a:lstStyle/>
          <a:p>
            <a:pPr indent="-110490" lvl="0" marL="285750">
              <a:spcBef>
                <a:spcPts val="0"/>
              </a:spcBef>
              <a:buNone/>
            </a:pPr>
            <a:r>
              <a:rPr lang="en-US"/>
              <a:t>3.3V DC (</a:t>
            </a:r>
            <a:r>
              <a:rPr lang="en-US" u="sng"/>
              <a:t>+</a:t>
            </a:r>
            <a:r>
              <a:rPr lang="en-US"/>
              <a:t>0.2V)</a:t>
            </a:r>
          </a:p>
          <a:p>
            <a:pPr indent="-110490" lvl="0" marL="285750">
              <a:spcBef>
                <a:spcPts val="0"/>
              </a:spcBef>
              <a:buNone/>
            </a:pPr>
            <a:r>
              <a:t/>
            </a:r>
            <a:endParaRPr/>
          </a:p>
          <a:p>
            <a:pPr indent="-110490" lvl="0" marL="285750">
              <a:spcBef>
                <a:spcPts val="0"/>
              </a:spcBef>
              <a:buNone/>
            </a:pPr>
            <a:r>
              <a:t/>
            </a:r>
            <a:endParaRPr>
              <a:solidFill>
                <a:schemeClr val="accent1"/>
              </a:solidFill>
            </a:endParaRPr>
          </a:p>
        </p:txBody>
      </p:sp>
      <p:pic>
        <p:nvPicPr>
          <p:cNvPr id="202" name="Shape 202"/>
          <p:cNvPicPr preferRelativeResize="0"/>
          <p:nvPr/>
        </p:nvPicPr>
        <p:blipFill>
          <a:blip r:embed="rId3">
            <a:alphaModFix/>
          </a:blip>
          <a:stretch>
            <a:fillRect/>
          </a:stretch>
        </p:blipFill>
        <p:spPr>
          <a:xfrm>
            <a:off x="6765475" y="3220825"/>
            <a:ext cx="2119975" cy="2963625"/>
          </a:xfrm>
          <a:prstGeom prst="rect">
            <a:avLst/>
          </a:prstGeom>
          <a:noFill/>
          <a:ln>
            <a:noFill/>
          </a:ln>
        </p:spPr>
      </p:pic>
      <p:pic>
        <p:nvPicPr>
          <p:cNvPr id="203" name="Shape 203"/>
          <p:cNvPicPr preferRelativeResize="0"/>
          <p:nvPr/>
        </p:nvPicPr>
        <p:blipFill>
          <a:blip r:embed="rId4">
            <a:alphaModFix/>
          </a:blip>
          <a:stretch>
            <a:fillRect/>
          </a:stretch>
        </p:blipFill>
        <p:spPr>
          <a:xfrm>
            <a:off x="1703600" y="3254850"/>
            <a:ext cx="1997550" cy="28955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Shape 208"/>
          <p:cNvSpPr txBox="1"/>
          <p:nvPr>
            <p:ph type="title"/>
          </p:nvPr>
        </p:nvSpPr>
        <p:spPr>
          <a:xfrm>
            <a:off x="1295402" y="982132"/>
            <a:ext cx="9601200" cy="1303800"/>
          </a:xfrm>
          <a:prstGeom prst="rect">
            <a:avLst/>
          </a:prstGeom>
        </p:spPr>
        <p:txBody>
          <a:bodyPr anchorCtr="0" anchor="ctr" bIns="91425" lIns="91425" rIns="91425" wrap="square" tIns="91425">
            <a:noAutofit/>
          </a:bodyPr>
          <a:lstStyle/>
          <a:p>
            <a:pPr indent="0" lvl="0" marL="0">
              <a:spcBef>
                <a:spcPts val="0"/>
              </a:spcBef>
              <a:buNone/>
            </a:pPr>
            <a:r>
              <a:rPr lang="en-US"/>
              <a:t>Power Transfer</a:t>
            </a:r>
          </a:p>
          <a:p>
            <a:pPr indent="0" lvl="0" marL="0">
              <a:spcBef>
                <a:spcPts val="0"/>
              </a:spcBef>
              <a:buNone/>
            </a:pPr>
            <a:r>
              <a:rPr lang="en-US" sz="3000"/>
              <a:t>Problems We Met</a:t>
            </a:r>
          </a:p>
        </p:txBody>
      </p:sp>
      <p:sp>
        <p:nvSpPr>
          <p:cNvPr id="209" name="Shape 209"/>
          <p:cNvSpPr txBox="1"/>
          <p:nvPr>
            <p:ph idx="1" type="body"/>
          </p:nvPr>
        </p:nvSpPr>
        <p:spPr>
          <a:xfrm>
            <a:off x="1298448" y="2560320"/>
            <a:ext cx="4718400" cy="3310200"/>
          </a:xfrm>
          <a:prstGeom prst="rect">
            <a:avLst/>
          </a:prstGeom>
        </p:spPr>
        <p:txBody>
          <a:bodyPr anchorCtr="0" anchor="t" bIns="91425" lIns="91425" rIns="91425" wrap="square" tIns="91425">
            <a:noAutofit/>
          </a:bodyPr>
          <a:lstStyle/>
          <a:p>
            <a:pPr indent="-110490" lvl="0" marL="285750">
              <a:spcBef>
                <a:spcPts val="0"/>
              </a:spcBef>
              <a:buNone/>
            </a:pPr>
            <a:r>
              <a:rPr lang="en-US"/>
              <a:t>Problems:  </a:t>
            </a:r>
          </a:p>
          <a:p>
            <a:pPr indent="-368300" lvl="0" marL="457200" rtl="0">
              <a:spcBef>
                <a:spcPts val="0"/>
              </a:spcBef>
              <a:spcAft>
                <a:spcPts val="0"/>
              </a:spcAft>
              <a:buClr>
                <a:schemeClr val="dk1"/>
              </a:buClr>
              <a:buSzPts val="2200"/>
              <a:buAutoNum type="alphaLcParenR"/>
            </a:pPr>
            <a:r>
              <a:rPr lang="en-US"/>
              <a:t>Chip Problem</a:t>
            </a:r>
          </a:p>
          <a:p>
            <a:pPr indent="-368300" lvl="0" marL="457200">
              <a:spcBef>
                <a:spcPts val="0"/>
              </a:spcBef>
              <a:buClr>
                <a:schemeClr val="dk1"/>
              </a:buClr>
              <a:buSzPts val="2200"/>
              <a:buAutoNum type="alphaLcParenR"/>
            </a:pPr>
            <a:r>
              <a:rPr lang="en-US"/>
              <a:t>Voltage Range and capacitors</a:t>
            </a:r>
          </a:p>
        </p:txBody>
      </p:sp>
      <p:pic>
        <p:nvPicPr>
          <p:cNvPr id="210" name="Shape 210"/>
          <p:cNvPicPr preferRelativeResize="0"/>
          <p:nvPr/>
        </p:nvPicPr>
        <p:blipFill>
          <a:blip r:embed="rId3">
            <a:alphaModFix/>
          </a:blip>
          <a:stretch>
            <a:fillRect/>
          </a:stretch>
        </p:blipFill>
        <p:spPr>
          <a:xfrm>
            <a:off x="6768846" y="2671696"/>
            <a:ext cx="1477050" cy="2935125"/>
          </a:xfrm>
          <a:prstGeom prst="rect">
            <a:avLst/>
          </a:prstGeom>
          <a:noFill/>
          <a:ln>
            <a:noFill/>
          </a:ln>
        </p:spPr>
      </p:pic>
      <p:pic>
        <p:nvPicPr>
          <p:cNvPr id="211" name="Shape 211"/>
          <p:cNvPicPr preferRelativeResize="0"/>
          <p:nvPr/>
        </p:nvPicPr>
        <p:blipFill>
          <a:blip r:embed="rId4">
            <a:alphaModFix/>
          </a:blip>
          <a:stretch>
            <a:fillRect/>
          </a:stretch>
        </p:blipFill>
        <p:spPr>
          <a:xfrm>
            <a:off x="9089600" y="3404875"/>
            <a:ext cx="1589300" cy="14687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环保">
  <a:themeElements>
    <a:clrScheme name="环保">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