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roxima Nova"/>
      <p:regular r:id="rId27"/>
      <p:bold r:id="rId28"/>
      <p:italic r:id="rId29"/>
      <p:boldItalic r:id="rId30"/>
    </p:embeddedFont>
    <p:embeddedFont>
      <p:font typeface="Alfa Slab On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07BB92A-8ACA-4A38-A702-783AB60C8083}">
  <a:tblStyle styleId="{807BB92A-8ACA-4A38-A702-783AB60C80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lfaSlabOne-regular.fntdata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start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a3d930a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a3d930a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Arrows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8a1b94c8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8a1b94c8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maximum distance calculations. If we set R2 = 8ft, L would be approx. 18.92 ft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8a1b94c8d_1_1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8a1b94c8d_1_1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Capacitor allowed us to filter noise from the voltage input and more clearly detect any output changes. Mention timing interval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(5 times a second)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schmatic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a50a2773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a50a2773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talk about it protecting the IC chips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a3f27858c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a3f27858c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a3f27858c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a3f27858c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a3f27858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a3f27858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design decisions for aahhhhhhhhh…..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Rechargeable battery was a huge cost, we would be able to aaaaaahhhhhh……...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a3f27858c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a3f27858c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it simple stupid...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8a1b94c8d_1_1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8a1b94c8d_1_1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demo’s success and final functionality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8aa7391b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8aa7391b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8a1b94c8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8a1b94c8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Trent, talk about the injuries stats. Last year 11,100 injuries and 4 deaths. Major injuries and death comes from </a:t>
            </a:r>
            <a:r>
              <a:rPr lang="en"/>
              <a:t>mortars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Entire project consists of user controller, receiver (that actually launches the fireworks) and </a:t>
            </a:r>
            <a:r>
              <a:rPr lang="en"/>
              <a:t>external</a:t>
            </a:r>
            <a:r>
              <a:rPr lang="en"/>
              <a:t> sensor pods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a3f27858c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a3f27858c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to update dis bitch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8a1b94c8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8a1b94c8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Middy - safe and non-costly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mention specific # of high level reqs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8aa7391b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8aa7391b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talks about this. Introduce the function/purpose the controller has in our project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what the controller does in general sense, then go into module specific descriptions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8a1b94c8d_1_1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8a1b94c8d_1_1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Trent - Introduce the functionality/purpose of the sensor array. And then go into blocks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AtMega328p - sends error code to receiver if motion is detected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Meant to help catch motion around launch pad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3.3v and 5v regulators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8aa7391b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8aa7391b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Transition: Contains a sensor array,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Blocks first then go into lighting off fuses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Transition: end with communication hub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8a1b94c8d_1_1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8a1b94c8d_1_1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testing procedures for RF modules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a3f27858c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a3f27858c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mention did not just tie each led to G I/o pin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a3f27858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a3f27858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7-seg display does same operation as image on left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makerlab-electronics.com/product/nrf24l01-wireless-transceiver-arduino-raspberry-pi/" TargetMode="External"/><Relationship Id="rId4" Type="http://schemas.openxmlformats.org/officeDocument/2006/relationships/hyperlink" Target="https://learn.sparkfun.com/tutorials/pull-up-resistors/all" TargetMode="External"/><Relationship Id="rId5" Type="http://schemas.openxmlformats.org/officeDocument/2006/relationships/hyperlink" Target="https://en.wikipedia.org/wiki/Persistence_of_vision" TargetMode="External"/><Relationship Id="rId6" Type="http://schemas.openxmlformats.org/officeDocument/2006/relationships/hyperlink" Target="https://commons.wikimedia.org/wiki/File:Dot_matrix.gif" TargetMode="External"/><Relationship Id="rId7" Type="http://schemas.openxmlformats.org/officeDocument/2006/relationships/hyperlink" Target="https://www.murata.com/~/media/webrenewal/products/sensor/infrared/datasheet_pir.ashx?la=e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Firework Launcher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Hlinka, Daniel Middendorf, </a:t>
            </a:r>
            <a:r>
              <a:rPr lang="en"/>
              <a:t>Trent Sanford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Controller States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050" y="1170125"/>
            <a:ext cx="6819900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PIR Sensors</a:t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875" y="2187050"/>
            <a:ext cx="2481425" cy="44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1381" y="2912700"/>
            <a:ext cx="2230919" cy="4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08712"/>
            <a:ext cx="3324025" cy="18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6925" y="1448025"/>
            <a:ext cx="3128750" cy="27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9700" y="3638350"/>
            <a:ext cx="3865025" cy="44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1393750" y="3828575"/>
            <a:ext cx="4374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[5]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PIR Sensors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953100" y="1474350"/>
            <a:ext cx="5019300" cy="21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 voltage ranged from 502mV-517mv with movement in the detection area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Converted this analog output to integer value 0-1024 with a reference to 1.1V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integer change &gt;=2 indicated motion within the detection area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00" y="1446625"/>
            <a:ext cx="3826150" cy="23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631800"/>
            <a:ext cx="3676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Mosfets</a:t>
            </a:r>
            <a:endParaRPr sz="3000"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490875"/>
            <a:ext cx="34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Required to act as a barrier between digital logic chips and more powerful sub-circuits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Acts as a switch that allows current to flow through our igniters </a:t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050" y="742212"/>
            <a:ext cx="3900351" cy="36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Receiver Software</a:t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275" y="1032200"/>
            <a:ext cx="596265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Challenges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152475"/>
            <a:ext cx="687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Multiple circuit design iterations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Moving to breakout focused design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Stabilizing</a:t>
            </a:r>
            <a:r>
              <a:rPr lang="en" sz="2200"/>
              <a:t> sensor noise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Switching from P-MOS to N-MOS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Programming microcontrollers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3D printer issues</a:t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4600" y="1017725"/>
            <a:ext cx="2663363" cy="355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Analysis</a:t>
            </a:r>
            <a:endParaRPr/>
          </a:p>
        </p:txBody>
      </p:sp>
      <p:graphicFrame>
        <p:nvGraphicFramePr>
          <p:cNvPr id="166" name="Google Shape;166;p28"/>
          <p:cNvGraphicFramePr/>
          <p:nvPr/>
        </p:nvGraphicFramePr>
        <p:xfrm>
          <a:off x="617163" y="1389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{807BB92A-8ACA-4A38-A702-783AB60C8083}</a:tableStyleId>
              </a:tblPr>
              <a:tblGrid>
                <a:gridCol w="2636550"/>
                <a:gridCol w="2473250"/>
                <a:gridCol w="2799850"/>
              </a:tblGrid>
              <a:tr h="472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Component</a:t>
                      </a:r>
                      <a:endParaRPr b="1" u="sng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Prototype Cost</a:t>
                      </a:r>
                      <a:endParaRPr b="1" u="sng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u="sng"/>
                        <a:t>Mass Production Cost Per Unit</a:t>
                      </a:r>
                      <a:endParaRPr b="1" u="sng"/>
                    </a:p>
                  </a:txBody>
                  <a:tcPr marT="91425" marB="91425" marR="91425" marL="91425"/>
                </a:tc>
              </a:tr>
              <a:tr h="472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Controller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$46.08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$35.74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472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Receiver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$74.75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$39.56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72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Sensor Pod (x2)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$23.64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$13.76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728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Total: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$144.47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$89.06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 for Improvement (Future Work)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Controller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Switch to a 5:32 MUX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Improve refresh rate for LEDs and hex display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Explore controller substitutes (i.e. mobile app)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Receiver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Look for safer battery substitutes</a:t>
            </a: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Pods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Integrate low-pass filter into the pod’s PCB</a:t>
            </a:r>
            <a:endParaRPr sz="18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1800"/>
              <a:t>Experiment with other detection methods and sensors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2052150" y="4290000"/>
            <a:ext cx="503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Overall our project worked as designed</a:t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187" y="1017725"/>
            <a:ext cx="4431632" cy="332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Any Questions?	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4341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A safe way to launch fireworks</a:t>
            </a:r>
            <a:endParaRPr sz="20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187" y="1017725"/>
            <a:ext cx="4431632" cy="332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[1] Makerlab Electronics, ‘nRF24L01 Wireless Transceiver And Raspberry Pi </a:t>
            </a:r>
            <a:r>
              <a:rPr lang="en" sz="1400"/>
              <a:t>Philippines</a:t>
            </a:r>
            <a:r>
              <a:rPr lang="en" sz="1400"/>
              <a:t>’, 2015. [Online]. Available: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https://www.makerlab-electronics.com/product/nrf24l01-wireless-transceiver-arduino-raspberry-pi/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[2] A1RONZO, ‘Pull-up Resistors’. [Online]. Available: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https://learn.sparkfun.com/tutorials/pull-up-resistors/all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[3] Wikipedia, ‘Persistence of vision’, 2017. [Online]. Available: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https://en.wikipedia.org/wiki/Persistence_of_vision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[4] Wikipedia, ‘File:Dot matrix.gif’, 2011. [Online]. Available: 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https://commons.wikimedia.org/wiki/File:Dot_matrix.gif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[5]  muRata, ‘Pyro Electric Infrared Sensor Fresnel Lens’. [Online]. Available: ‘</a:t>
            </a:r>
            <a:r>
              <a:rPr lang="en" sz="1400" u="sng">
                <a:solidFill>
                  <a:schemeClr val="hlink"/>
                </a:solidFill>
                <a:hlinkClick r:id="rId7"/>
              </a:rPr>
              <a:t>https://www.murata.com/~/media/webrenewal/products/sensor/infrared/datasheet_pir.ashx?la=en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Reliable communication from at least 150 feet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Set off igniters at a 95% success rate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Reliably detect motion within an 8 foot radius from the launch deck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Must be as affordable as possible, ideally under $120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Controller - Block Diagram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625" y="1211275"/>
            <a:ext cx="5936750" cy="34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Pods - Block Diagram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475" y="1447875"/>
            <a:ext cx="6595050" cy="325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Receiver</a:t>
            </a:r>
            <a:r>
              <a:rPr lang="en"/>
              <a:t> - Block Diagram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975" y="1147575"/>
            <a:ext cx="5900050" cy="35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 </a:t>
            </a:r>
            <a:endParaRPr/>
          </a:p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4791250" y="11581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Used NRF24L01 transceiver module for communication between components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Sent information in 3 byte data packets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Tested with Arduino Uno</a:t>
            </a:r>
            <a:endParaRPr sz="2000"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12780" l="12801" r="15115" t="15172"/>
          <a:stretch/>
        </p:blipFill>
        <p:spPr>
          <a:xfrm>
            <a:off x="1058987" y="1174812"/>
            <a:ext cx="2448300" cy="229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225" y="3450750"/>
            <a:ext cx="4291950" cy="12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2243075" y="3077925"/>
            <a:ext cx="3498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[1]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875" y="3625900"/>
            <a:ext cx="3438525" cy="10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Input</a:t>
            </a:r>
            <a:endParaRPr sz="18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Button uses a pull up resistor circuit shown below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pressed, will set data line to low which the microcontroller is waiting for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Output</a:t>
            </a:r>
            <a:endParaRPr sz="18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Consists of button LEDs and 7-segment display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impractical to tie each cathode (+ side) to microcontroller for complete control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 need 60+ General I/O pins alone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563" y="2805725"/>
            <a:ext cx="2407025" cy="176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2492188" y="4340275"/>
            <a:ext cx="12318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[2]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06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217925" y="1080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“Persistence of vision refers to the optical illusion that occurs when visual </a:t>
            </a:r>
            <a:r>
              <a:rPr lang="en" sz="1400"/>
              <a:t>perception</a:t>
            </a:r>
            <a:r>
              <a:rPr lang="en" sz="1400"/>
              <a:t> of an object does not cease for some time after the rays of light proceeding from it have ceased to enter the eye.”[3]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Allows us to reduce the number of pins from 60+ to 28</a:t>
            </a:r>
            <a:endParaRPr sz="14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74" y="2341225"/>
            <a:ext cx="1565325" cy="21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400" y="2055700"/>
            <a:ext cx="3935674" cy="2755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1545975" y="4496725"/>
            <a:ext cx="1565400" cy="1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[4]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