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Economica" panose="020B0604020202020204" charset="0"/>
      <p:regular r:id="rId26"/>
      <p:bold r:id="rId27"/>
      <p:italic r:id="rId28"/>
      <p:boldItalic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63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/>
              <a:t>Dynamic Ferrofluid Lamp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/>
              <a:t>Team 59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Chen Huang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/>
              <a:t>Chong Lu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1</a:t>
            </a:fld>
            <a:endParaRPr lang="en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Mechanical Movement Module (Software)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160600" cy="364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Input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/>
              <a:t>Speed/Direction/Time inputs from the user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Output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Speed &amp; direction &amp; time outputs for microcontroller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Five speed levels: 0 (slowest) to 5 (fastest)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Two directions: 1 (up) and 0 (down)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10</a:t>
            </a:fld>
            <a:endParaRPr lang="en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Pre-defined Pattern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160600" cy="364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Up s1 for 2s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Down s2 for 3s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Up s3 for 4s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Down s4 for 5s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Hit top switch, down s5 for 5s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Hit bottom switch, up s5 for 5s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11</a:t>
            </a:fld>
            <a:endParaRPr lang="en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6190"/>
              <a:buFont typeface="Arial"/>
              <a:buNone/>
            </a:pPr>
            <a:r>
              <a:rPr lang="en"/>
              <a:t>Software Interface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5825" y="436973"/>
            <a:ext cx="3620924" cy="4269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LED Module (Control Schematic)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1462" y="1083450"/>
            <a:ext cx="5341084" cy="39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14</a:t>
            </a:fld>
            <a:endParaRPr lang="en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LED Module (software)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Input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	1-D array[9] with 1(on) or 0(off) state for each LED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	Intensity for the whole LED grid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Output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	On/off state &amp; intensity outputs for microcontroller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Software interface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0875" y="608823"/>
            <a:ext cx="2579124" cy="392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Electromagnet Module (hardware)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851423" y="852212"/>
            <a:ext cx="3223250" cy="429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150" y="1017900"/>
            <a:ext cx="2146042" cy="39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Electromagnet Module Control Unit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TB6612FNG H bridge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Integrated inverter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Voltage regulator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695950" y="2007724"/>
            <a:ext cx="3375949" cy="210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Electromagnet Module Control Unit (Schematic)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475" y="1147225"/>
            <a:ext cx="8459057" cy="389492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6190"/>
              <a:buFont typeface="Arial"/>
              <a:buNone/>
            </a:pPr>
            <a:r>
              <a:rPr lang="en"/>
              <a:t>Electromagnet Module (software)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19</a:t>
            </a:fld>
            <a:endParaRPr lang="en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Input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Self-defined pattern with no user inputs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Output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Magnetic field intensity outputs for microcontroller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New medium of artistic display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Limitations of current products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2</a:t>
            </a:fld>
            <a:endParaRPr lang="en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72" name="Shape 72" descr="FerroLamp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6417" y="2077699"/>
            <a:ext cx="4895882" cy="275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Pre-defined pattern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923" y="518312"/>
            <a:ext cx="2981200" cy="4106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Conclusions and Future Work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21</a:t>
            </a:fld>
            <a:endParaRPr lang="en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0" y="619050"/>
            <a:ext cx="8924700" cy="40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Mechanical movement module verified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Electromagnet module verified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LED module verified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Combined motor and electromagnet pattern not synchronized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Improve the integration effect to achieve combined 2D motion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Allow users to modify magnetic field intensities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Acknowledgements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Mr. Luke Wendt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Mr. Scott A. McDonald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Mr. Zhiyuan Yao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22</a:t>
            </a:fld>
            <a:endParaRPr lang="en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Questions?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23</a:t>
            </a:fld>
            <a:endParaRPr lang="en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Objective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Automatic display patterns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Multiple dimensions of control over ferrofluid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Programmable interface to allow pattern design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Allow adjustable lighting effects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Dynamic Ferrofluid Lamp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pic>
        <p:nvPicPr>
          <p:cNvPr id="86" name="Shape 86" descr="pic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9749" y="748737"/>
            <a:ext cx="2573550" cy="415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4298597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System Overview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Hardware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Processing Module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Mechanical Movement Module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LED Module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Electromagnet Module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Software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Mechanical Movement Module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Electromagnet Module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LED Module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3874" y="225612"/>
            <a:ext cx="4487275" cy="469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Combined Control PCB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4374" y="392862"/>
            <a:ext cx="4742999" cy="4357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Close Component Distance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PCB Efficiency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Processing Module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ATMega 328P Microprocessor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Electromagnet Control Signals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Audio Jack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MAX6384 Reset Circuit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4500" y="927787"/>
            <a:ext cx="4989500" cy="328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Mechanical Movement Module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7650" y="1063950"/>
            <a:ext cx="5206550" cy="39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Linear Actuator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Position Switches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Motor Control Schematic 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97" y="1017724"/>
            <a:ext cx="5957803" cy="394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On-screen Show (16:9)</PresentationFormat>
  <Paragraphs>111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Economica</vt:lpstr>
      <vt:lpstr>Open Sans</vt:lpstr>
      <vt:lpstr>Arial</vt:lpstr>
      <vt:lpstr>Roboto</vt:lpstr>
      <vt:lpstr>luxe</vt:lpstr>
      <vt:lpstr> Dynamic Ferrofluid Lamp Team 59</vt:lpstr>
      <vt:lpstr>Introduction</vt:lpstr>
      <vt:lpstr>Objective</vt:lpstr>
      <vt:lpstr>Dynamic Ferrofluid Lamp</vt:lpstr>
      <vt:lpstr>System Overview</vt:lpstr>
      <vt:lpstr>Combined Control PCB</vt:lpstr>
      <vt:lpstr>Processing Module</vt:lpstr>
      <vt:lpstr>Mechanical Movement Module</vt:lpstr>
      <vt:lpstr>Motor Control Schematic </vt:lpstr>
      <vt:lpstr>Mechanical Movement Module (Software)</vt:lpstr>
      <vt:lpstr>Pre-defined Pattern</vt:lpstr>
      <vt:lpstr>Software Interface</vt:lpstr>
      <vt:lpstr>LED Module (Control Schematic)</vt:lpstr>
      <vt:lpstr>LED Module (software)</vt:lpstr>
      <vt:lpstr>Software interface</vt:lpstr>
      <vt:lpstr>Electromagnet Module (hardware)</vt:lpstr>
      <vt:lpstr>Electromagnet Module Control Unit</vt:lpstr>
      <vt:lpstr>Electromagnet Module Control Unit (Schematic)</vt:lpstr>
      <vt:lpstr>Electromagnet Module (software)</vt:lpstr>
      <vt:lpstr>Pre-defined pattern</vt:lpstr>
      <vt:lpstr>Conclusions and Future Work</vt:lpstr>
      <vt:lpstr>Acknowledgements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Dynamic Ferrofluid Lamp Team 59</dc:title>
  <cp:lastModifiedBy>Chong Lu</cp:lastModifiedBy>
  <cp:revision>1</cp:revision>
  <dcterms:modified xsi:type="dcterms:W3CDTF">2017-05-01T19:05:00Z</dcterms:modified>
</cp:coreProperties>
</file>