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4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6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7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8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9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13.xml" ContentType="application/vnd.openxmlformats-officedocument.drawingml.diagramData+xml"/>
  <Override PartName="/ppt/diagrams/layout120.xml" ContentType="application/vnd.openxmlformats-officedocument.drawingml.diagramLayout+xml"/>
  <Override PartName="/ppt/diagrams/quickStyle120.xml" ContentType="application/vnd.openxmlformats-officedocument.drawingml.diagramStyle+xml"/>
  <Override PartName="/ppt/diagrams/colors120.xml" ContentType="application/vnd.openxmlformats-officedocument.drawingml.diagramColors+xml"/>
  <Override PartName="/ppt/diagrams/data15.xml" ContentType="application/vnd.openxmlformats-officedocument.drawingml.diagramData+xml"/>
  <Override PartName="/ppt/diagrams/layout130.xml" ContentType="application/vnd.openxmlformats-officedocument.drawingml.diagramLayout+xml"/>
  <Override PartName="/ppt/diagrams/quickStyle130.xml" ContentType="application/vnd.openxmlformats-officedocument.drawingml.diagramStyle+xml"/>
  <Override PartName="/ppt/diagrams/colors130.xml" ContentType="application/vnd.openxmlformats-officedocument.drawingml.diagramColor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</p:sldMasterIdLst>
  <p:notesMasterIdLst>
    <p:notesMasterId r:id="rId28"/>
  </p:notesMasterIdLst>
  <p:sldIdLst>
    <p:sldId id="256" r:id="rId2"/>
    <p:sldId id="257" r:id="rId3"/>
    <p:sldId id="286" r:id="rId4"/>
    <p:sldId id="258" r:id="rId5"/>
    <p:sldId id="259" r:id="rId6"/>
    <p:sldId id="292" r:id="rId7"/>
    <p:sldId id="261" r:id="rId8"/>
    <p:sldId id="267" r:id="rId9"/>
    <p:sldId id="260" r:id="rId10"/>
    <p:sldId id="289" r:id="rId11"/>
    <p:sldId id="296" r:id="rId12"/>
    <p:sldId id="268" r:id="rId13"/>
    <p:sldId id="290" r:id="rId14"/>
    <p:sldId id="291" r:id="rId15"/>
    <p:sldId id="288" r:id="rId16"/>
    <p:sldId id="302" r:id="rId17"/>
    <p:sldId id="293" r:id="rId18"/>
    <p:sldId id="294" r:id="rId19"/>
    <p:sldId id="295" r:id="rId20"/>
    <p:sldId id="300" r:id="rId21"/>
    <p:sldId id="301" r:id="rId22"/>
    <p:sldId id="299" r:id="rId23"/>
    <p:sldId id="266" r:id="rId24"/>
    <p:sldId id="303" r:id="rId25"/>
    <p:sldId id="262" r:id="rId26"/>
    <p:sldId id="26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3D6025-5C73-449E-8881-71E29569FDB4}" v="208" dt="2017-12-11T03:11:27.0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microsoft.com/office/2016/11/relationships/changesInfo" Target="changesInfos/changesInfo1.xml"/><Relationship Id="rId34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9D4A3C46-7977-4F6D-8880-7A1B1811E43E}"/>
    <pc:docChg chg="modSld">
      <pc:chgData name="" userId="" providerId="" clId="Web-{9D4A3C46-7977-4F6D-8880-7A1B1811E43E}" dt="2017-12-10T21:05:53.919" v="6"/>
      <pc:docMkLst>
        <pc:docMk/>
      </pc:docMkLst>
      <pc:sldChg chg="addSp delSp modSp">
        <pc:chgData name="" userId="" providerId="" clId="Web-{9D4A3C46-7977-4F6D-8880-7A1B1811E43E}" dt="2017-12-10T21:05:53.919" v="6"/>
        <pc:sldMkLst>
          <pc:docMk/>
          <pc:sldMk cId="1205152787" sldId="294"/>
        </pc:sldMkLst>
        <pc:spChg chg="add del mod">
          <ac:chgData name="" userId="" providerId="" clId="Web-{9D4A3C46-7977-4F6D-8880-7A1B1811E43E}" dt="2017-12-10T21:05:53.919" v="6"/>
          <ac:spMkLst>
            <pc:docMk/>
            <pc:sldMk cId="1205152787" sldId="294"/>
            <ac:spMk id="3" creationId="{5018DCDB-E0B4-467D-A6A9-F528B47E5DD1}"/>
          </ac:spMkLst>
        </pc:spChg>
        <pc:spChg chg="mod">
          <ac:chgData name="" userId="" providerId="" clId="Web-{9D4A3C46-7977-4F6D-8880-7A1B1811E43E}" dt="2017-12-10T21:05:24.839" v="0"/>
          <ac:spMkLst>
            <pc:docMk/>
            <pc:sldMk cId="1205152787" sldId="294"/>
            <ac:spMk id="7" creationId="{00000000-0000-0000-0000-000000000000}"/>
          </ac:spMkLst>
        </pc:spChg>
      </pc:sldChg>
    </pc:docChg>
  </pc:docChgLst>
  <pc:docChgLst>
    <pc:chgData name="Li, Kunhao" userId="aed545df-a984-4c5c-9240-da7f884ca586" providerId="ADAL" clId="{7E3D6025-5C73-449E-8881-71E29569FDB4}"/>
    <pc:docChg chg="undo custSel modSld">
      <pc:chgData name="Li, Kunhao" userId="aed545df-a984-4c5c-9240-da7f884ca586" providerId="ADAL" clId="{7E3D6025-5C73-449E-8881-71E29569FDB4}" dt="2017-12-11T03:11:27.056" v="317" actId="20577"/>
      <pc:docMkLst>
        <pc:docMk/>
      </pc:docMkLst>
      <pc:sldChg chg="modSp">
        <pc:chgData name="Li, Kunhao" userId="aed545df-a984-4c5c-9240-da7f884ca586" providerId="ADAL" clId="{7E3D6025-5C73-449E-8881-71E29569FDB4}" dt="2017-12-11T01:47:09.809" v="219" actId="255"/>
        <pc:sldMkLst>
          <pc:docMk/>
          <pc:sldMk cId="1441872846" sldId="268"/>
        </pc:sldMkLst>
        <pc:graphicFrameChg chg="mod">
          <ac:chgData name="Li, Kunhao" userId="aed545df-a984-4c5c-9240-da7f884ca586" providerId="ADAL" clId="{7E3D6025-5C73-449E-8881-71E29569FDB4}" dt="2017-12-11T01:47:09.809" v="219" actId="255"/>
          <ac:graphicFrameMkLst>
            <pc:docMk/>
            <pc:sldMk cId="1441872846" sldId="268"/>
            <ac:graphicFrameMk id="7" creationId="{00000000-0000-0000-0000-000000000000}"/>
          </ac:graphicFrameMkLst>
        </pc:graphicFrameChg>
      </pc:sldChg>
      <pc:sldChg chg="modSp">
        <pc:chgData name="Li, Kunhao" userId="aed545df-a984-4c5c-9240-da7f884ca586" providerId="ADAL" clId="{7E3D6025-5C73-449E-8881-71E29569FDB4}" dt="2017-12-11T00:10:33.656" v="114"/>
        <pc:sldMkLst>
          <pc:docMk/>
          <pc:sldMk cId="1333992728" sldId="293"/>
        </pc:sldMkLst>
        <pc:spChg chg="mod">
          <ac:chgData name="Li, Kunhao" userId="aed545df-a984-4c5c-9240-da7f884ca586" providerId="ADAL" clId="{7E3D6025-5C73-449E-8881-71E29569FDB4}" dt="2017-12-11T00:10:33.656" v="114"/>
          <ac:spMkLst>
            <pc:docMk/>
            <pc:sldMk cId="1333992728" sldId="293"/>
            <ac:spMk id="7" creationId="{00000000-0000-0000-0000-000000000000}"/>
          </ac:spMkLst>
        </pc:spChg>
      </pc:sldChg>
      <pc:sldChg chg="modSp">
        <pc:chgData name="Li, Kunhao" userId="aed545df-a984-4c5c-9240-da7f884ca586" providerId="ADAL" clId="{7E3D6025-5C73-449E-8881-71E29569FDB4}" dt="2017-12-11T03:11:27.056" v="317" actId="20577"/>
        <pc:sldMkLst>
          <pc:docMk/>
          <pc:sldMk cId="1205152787" sldId="294"/>
        </pc:sldMkLst>
        <pc:spChg chg="mod">
          <ac:chgData name="Li, Kunhao" userId="aed545df-a984-4c5c-9240-da7f884ca586" providerId="ADAL" clId="{7E3D6025-5C73-449E-8881-71E29569FDB4}" dt="2017-12-11T03:11:27.056" v="317" actId="20577"/>
          <ac:spMkLst>
            <pc:docMk/>
            <pc:sldMk cId="1205152787" sldId="294"/>
            <ac:spMk id="7" creationId="{00000000-0000-0000-0000-000000000000}"/>
          </ac:spMkLst>
        </pc:spChg>
      </pc:sldChg>
      <pc:sldChg chg="modSp">
        <pc:chgData name="Li, Kunhao" userId="aed545df-a984-4c5c-9240-da7f884ca586" providerId="ADAL" clId="{7E3D6025-5C73-449E-8881-71E29569FDB4}" dt="2017-12-11T00:34:05.249" v="218" actId="20577"/>
        <pc:sldMkLst>
          <pc:docMk/>
          <pc:sldMk cId="977622579" sldId="295"/>
        </pc:sldMkLst>
        <pc:spChg chg="mod">
          <ac:chgData name="Li, Kunhao" userId="aed545df-a984-4c5c-9240-da7f884ca586" providerId="ADAL" clId="{7E3D6025-5C73-449E-8881-71E29569FDB4}" dt="2017-12-11T00:34:05.249" v="218" actId="20577"/>
          <ac:spMkLst>
            <pc:docMk/>
            <pc:sldMk cId="977622579" sldId="295"/>
            <ac:spMk id="7" creationId="{00000000-0000-0000-0000-000000000000}"/>
          </ac:spMkLst>
        </pc:spChg>
      </pc:sldChg>
      <pc:sldChg chg="modSp">
        <pc:chgData name="Li, Kunhao" userId="aed545df-a984-4c5c-9240-da7f884ca586" providerId="ADAL" clId="{7E3D6025-5C73-449E-8881-71E29569FDB4}" dt="2017-12-11T02:14:00.769" v="279" actId="20577"/>
        <pc:sldMkLst>
          <pc:docMk/>
          <pc:sldMk cId="1395187658" sldId="303"/>
        </pc:sldMkLst>
        <pc:spChg chg="mod">
          <ac:chgData name="Li, Kunhao" userId="aed545df-a984-4c5c-9240-da7f884ca586" providerId="ADAL" clId="{7E3D6025-5C73-449E-8881-71E29569FDB4}" dt="2017-12-11T02:14:00.769" v="279" actId="20577"/>
          <ac:spMkLst>
            <pc:docMk/>
            <pc:sldMk cId="1395187658" sldId="303"/>
            <ac:spMk id="9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Refresh Time (ms)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Sheet1!$A$2:$A$16</c:f>
              <c:numCache>
                <c:formatCode>General</c:formatCode>
                <c:ptCount val="15"/>
                <c:pt idx="0">
                  <c:v>1.5</c:v>
                </c:pt>
                <c:pt idx="1">
                  <c:v>1.9</c:v>
                </c:pt>
                <c:pt idx="2">
                  <c:v>2.3</c:v>
                </c:pt>
                <c:pt idx="3">
                  <c:v>2.7</c:v>
                </c:pt>
                <c:pt idx="4">
                  <c:v>3.9</c:v>
                </c:pt>
                <c:pt idx="5">
                  <c:v>4.0</c:v>
                </c:pt>
                <c:pt idx="6">
                  <c:v>4.9</c:v>
                </c:pt>
                <c:pt idx="7">
                  <c:v>5.6</c:v>
                </c:pt>
                <c:pt idx="8">
                  <c:v>6.2</c:v>
                </c:pt>
                <c:pt idx="9">
                  <c:v>7.0</c:v>
                </c:pt>
                <c:pt idx="10">
                  <c:v>7.6</c:v>
                </c:pt>
                <c:pt idx="11">
                  <c:v>8.200000000000001</c:v>
                </c:pt>
                <c:pt idx="12">
                  <c:v>9.0</c:v>
                </c:pt>
                <c:pt idx="13">
                  <c:v>9.8</c:v>
                </c:pt>
                <c:pt idx="14">
                  <c:v>10.8</c:v>
                </c:pt>
              </c:numCache>
            </c:numRef>
          </c:xVal>
          <c:yVal>
            <c:numRef>
              <c:f>Sheet1!$B$2:$B$16</c:f>
              <c:numCache>
                <c:formatCode>General</c:formatCode>
                <c:ptCount val="15"/>
                <c:pt idx="0">
                  <c:v>50.65600000000001</c:v>
                </c:pt>
                <c:pt idx="1">
                  <c:v>50.65600000000001</c:v>
                </c:pt>
                <c:pt idx="2">
                  <c:v>25.332</c:v>
                </c:pt>
                <c:pt idx="3">
                  <c:v>75.984</c:v>
                </c:pt>
                <c:pt idx="4">
                  <c:v>50.66</c:v>
                </c:pt>
                <c:pt idx="5">
                  <c:v>50.65600000000001</c:v>
                </c:pt>
                <c:pt idx="6">
                  <c:v>25.336</c:v>
                </c:pt>
                <c:pt idx="7">
                  <c:v>50.664</c:v>
                </c:pt>
                <c:pt idx="8">
                  <c:v>50.66</c:v>
                </c:pt>
                <c:pt idx="9">
                  <c:v>50.65600000000001</c:v>
                </c:pt>
                <c:pt idx="10">
                  <c:v>50.664</c:v>
                </c:pt>
                <c:pt idx="11">
                  <c:v>37.996</c:v>
                </c:pt>
                <c:pt idx="12">
                  <c:v>50.664</c:v>
                </c:pt>
                <c:pt idx="13">
                  <c:v>50.65600000000001</c:v>
                </c:pt>
                <c:pt idx="14">
                  <c:v>75.98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96E-4290-906A-A1710CAAAD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Max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Max:</a:t>
                    </a:r>
                    <a:r>
                      <a:rPr lang="en-US" baseline="0"/>
                      <a:t> </a:t>
                    </a:r>
                    <a:fld id="{860A72BD-48CB-7A44-BAA8-1EE718DF1351}" type="YVALUE">
                      <a:rPr lang="en-US" altLang="zh-CN" smtClean="0"/>
                      <a:pPr/>
                      <a:t>[Y VALUE]</a:t>
                    </a:fld>
                    <a:endParaRPr lang="en-US" baseline="0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9B5-457F-A59C-EB524657837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Sheet1!$A$2:$A$16</c:f>
              <c:numCache>
                <c:formatCode>General</c:formatCode>
                <c:ptCount val="15"/>
                <c:pt idx="0">
                  <c:v>1.5</c:v>
                </c:pt>
                <c:pt idx="1">
                  <c:v>1.9</c:v>
                </c:pt>
                <c:pt idx="2">
                  <c:v>2.3</c:v>
                </c:pt>
                <c:pt idx="3">
                  <c:v>2.7</c:v>
                </c:pt>
                <c:pt idx="4">
                  <c:v>3.9</c:v>
                </c:pt>
                <c:pt idx="5">
                  <c:v>4.0</c:v>
                </c:pt>
                <c:pt idx="6">
                  <c:v>4.9</c:v>
                </c:pt>
                <c:pt idx="7">
                  <c:v>5.6</c:v>
                </c:pt>
                <c:pt idx="8">
                  <c:v>6.2</c:v>
                </c:pt>
                <c:pt idx="9">
                  <c:v>7.0</c:v>
                </c:pt>
                <c:pt idx="10">
                  <c:v>7.6</c:v>
                </c:pt>
                <c:pt idx="11">
                  <c:v>8.200000000000001</c:v>
                </c:pt>
                <c:pt idx="12">
                  <c:v>9.0</c:v>
                </c:pt>
                <c:pt idx="13">
                  <c:v>9.8</c:v>
                </c:pt>
                <c:pt idx="14">
                  <c:v>10.8</c:v>
                </c:pt>
              </c:numCache>
            </c:numRef>
          </c:xVal>
          <c:yVal>
            <c:numRef>
              <c:f>Sheet1!$C$2:$C$16</c:f>
              <c:numCache>
                <c:formatCode>General</c:formatCode>
                <c:ptCount val="1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75.984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96E-4290-906A-A1710CAAAD8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Min: </a:t>
                    </a:r>
                    <a:fld id="{4F823C4A-539E-AE42-A5FD-C68BE6DD2BC9}" type="YVALUE">
                      <a:rPr lang="en-US" altLang="zh-CN" smtClean="0"/>
                      <a:pPr/>
                      <a:t>[Y VALUE]</a:t>
                    </a:fld>
                    <a:endParaRPr lang="en-US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9B5-457F-A59C-EB524657837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Sheet1!$A$2:$A$16</c:f>
              <c:numCache>
                <c:formatCode>General</c:formatCode>
                <c:ptCount val="15"/>
                <c:pt idx="0">
                  <c:v>1.5</c:v>
                </c:pt>
                <c:pt idx="1">
                  <c:v>1.9</c:v>
                </c:pt>
                <c:pt idx="2">
                  <c:v>2.3</c:v>
                </c:pt>
                <c:pt idx="3">
                  <c:v>2.7</c:v>
                </c:pt>
                <c:pt idx="4">
                  <c:v>3.9</c:v>
                </c:pt>
                <c:pt idx="5">
                  <c:v>4.0</c:v>
                </c:pt>
                <c:pt idx="6">
                  <c:v>4.9</c:v>
                </c:pt>
                <c:pt idx="7">
                  <c:v>5.6</c:v>
                </c:pt>
                <c:pt idx="8">
                  <c:v>6.2</c:v>
                </c:pt>
                <c:pt idx="9">
                  <c:v>7.0</c:v>
                </c:pt>
                <c:pt idx="10">
                  <c:v>7.6</c:v>
                </c:pt>
                <c:pt idx="11">
                  <c:v>8.200000000000001</c:v>
                </c:pt>
                <c:pt idx="12">
                  <c:v>9.0</c:v>
                </c:pt>
                <c:pt idx="13">
                  <c:v>9.8</c:v>
                </c:pt>
                <c:pt idx="14">
                  <c:v>10.8</c:v>
                </c:pt>
              </c:numCache>
            </c:numRef>
          </c:xVal>
          <c:yVal>
            <c:numRef>
              <c:f>Sheet1!$D$2:$D$16</c:f>
              <c:numCache>
                <c:formatCode>General</c:formatCode>
                <c:ptCount val="15"/>
                <c:pt idx="0">
                  <c:v>#N/A</c:v>
                </c:pt>
                <c:pt idx="1">
                  <c:v>#N/A</c:v>
                </c:pt>
                <c:pt idx="2">
                  <c:v>25.332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96E-4290-906A-A1710CAAA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9012576"/>
        <c:axId val="2099016480"/>
      </c:scatterChart>
      <c:valAx>
        <c:axId val="20990125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9016480"/>
        <c:crosses val="autoZero"/>
        <c:crossBetween val="midCat"/>
      </c:valAx>
      <c:valAx>
        <c:axId val="2099016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Refresh Time (</a:t>
                </a:r>
                <a:r>
                  <a:rPr lang="en-US" err="1"/>
                  <a:t>ms</a:t>
                </a:r>
                <a:r>
                  <a:rPr lang="en-US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90125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Sensor Wait Time (ms)</c:v>
                </c:pt>
              </c:strCache>
            </c:strRef>
          </c:tx>
          <c:spPr>
            <a:ln w="635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Min: </a:t>
                    </a:r>
                    <a:fld id="{98068004-8A33-2140-B5D9-A6018E873886}" type="YVALUE">
                      <a:rPr lang="en-US" altLang="zh-CN" smtClean="0"/>
                      <a:pPr/>
                      <a:t>[Y 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F36-4180-9119-55D312F0AAD7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/>
                      <a:t>Max: </a:t>
                    </a:r>
                    <a:fld id="{0B13BD11-6EE4-D746-948E-33070689494D}" type="YVALUE">
                      <a:rPr lang="en-US" altLang="zh-CN" smtClean="0"/>
                      <a:pPr/>
                      <a:t>[Y VALUE]</a:t>
                    </a:fld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F36-4180-9119-55D312F0AAD7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Sheet1!$A$2:$A$15</c:f>
              <c:numCache>
                <c:formatCode>General</c:formatCode>
                <c:ptCount val="14"/>
                <c:pt idx="0">
                  <c:v>0.1</c:v>
                </c:pt>
                <c:pt idx="1">
                  <c:v>1.8</c:v>
                </c:pt>
                <c:pt idx="2">
                  <c:v>2.0</c:v>
                </c:pt>
                <c:pt idx="3">
                  <c:v>2.8</c:v>
                </c:pt>
                <c:pt idx="4">
                  <c:v>3.5</c:v>
                </c:pt>
                <c:pt idx="5">
                  <c:v>4.1</c:v>
                </c:pt>
                <c:pt idx="6">
                  <c:v>5.1</c:v>
                </c:pt>
                <c:pt idx="7">
                  <c:v>5.4</c:v>
                </c:pt>
                <c:pt idx="8">
                  <c:v>6.0</c:v>
                </c:pt>
                <c:pt idx="9">
                  <c:v>7.0</c:v>
                </c:pt>
                <c:pt idx="10">
                  <c:v>7.4</c:v>
                </c:pt>
                <c:pt idx="11">
                  <c:v>8.200000000000001</c:v>
                </c:pt>
                <c:pt idx="12">
                  <c:v>9.0</c:v>
                </c:pt>
                <c:pt idx="13">
                  <c:v>9.8</c:v>
                </c:pt>
              </c:numCache>
            </c:numRef>
          </c:xVal>
          <c:yVal>
            <c:numRef>
              <c:f>Sheet1!$B$2:$B$15</c:f>
              <c:numCache>
                <c:formatCode>General</c:formatCode>
                <c:ptCount val="14"/>
                <c:pt idx="0">
                  <c:v>10.584</c:v>
                </c:pt>
                <c:pt idx="1">
                  <c:v>9.976000000000002</c:v>
                </c:pt>
                <c:pt idx="2">
                  <c:v>11.708</c:v>
                </c:pt>
                <c:pt idx="3">
                  <c:v>9.096</c:v>
                </c:pt>
                <c:pt idx="4">
                  <c:v>9.064</c:v>
                </c:pt>
                <c:pt idx="5">
                  <c:v>9.607999999999998</c:v>
                </c:pt>
                <c:pt idx="6">
                  <c:v>9.200000000000001</c:v>
                </c:pt>
                <c:pt idx="7">
                  <c:v>12.664</c:v>
                </c:pt>
                <c:pt idx="8">
                  <c:v>9.664000000000001</c:v>
                </c:pt>
                <c:pt idx="9">
                  <c:v>13.376</c:v>
                </c:pt>
                <c:pt idx="10">
                  <c:v>9.668000000000001</c:v>
                </c:pt>
                <c:pt idx="11">
                  <c:v>9.32</c:v>
                </c:pt>
                <c:pt idx="12">
                  <c:v>11.344</c:v>
                </c:pt>
                <c:pt idx="13">
                  <c:v>10.208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F36-4180-9119-55D312F0AA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1964624"/>
        <c:axId val="2131966400"/>
      </c:scatterChart>
      <c:valAx>
        <c:axId val="2131964624"/>
        <c:scaling>
          <c:orientation val="minMax"/>
          <c:max val="10.0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966400"/>
        <c:crosses val="autoZero"/>
        <c:crossBetween val="midCat"/>
      </c:valAx>
      <c:valAx>
        <c:axId val="213196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96462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0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0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136700-BCA6-4B37-A9E5-35067EE57066}" type="doc">
      <dgm:prSet loTypeId="urn:microsoft.com/office/officeart/2005/8/layout/hierarchy1" loCatId="hierarchy" qsTypeId="urn:microsoft.com/office/officeart/2005/8/quickstyle/simple5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1EBBAFAF-118F-40B3-8A55-C35D1457A5A7}">
      <dgm:prSet/>
      <dgm:spPr/>
      <dgm:t>
        <a:bodyPr/>
        <a:lstStyle/>
        <a:p>
          <a:r>
            <a:rPr lang="en-US"/>
            <a:t>A blind spot warning system to warn potential rear-end collision.</a:t>
          </a:r>
        </a:p>
      </dgm:t>
    </dgm:pt>
    <dgm:pt modelId="{122E4B1E-6990-4763-9F16-C3B63F6CEDE4}" type="parTrans" cxnId="{57D203F3-389D-4956-87CA-3F0B064C689D}">
      <dgm:prSet/>
      <dgm:spPr/>
      <dgm:t>
        <a:bodyPr/>
        <a:lstStyle/>
        <a:p>
          <a:endParaRPr lang="en-US"/>
        </a:p>
      </dgm:t>
    </dgm:pt>
    <dgm:pt modelId="{D3D5C370-D093-4B67-B9E3-F0992568AC66}" type="sibTrans" cxnId="{57D203F3-389D-4956-87CA-3F0B064C689D}">
      <dgm:prSet/>
      <dgm:spPr/>
      <dgm:t>
        <a:bodyPr/>
        <a:lstStyle/>
        <a:p>
          <a:endParaRPr lang="en-US"/>
        </a:p>
      </dgm:t>
    </dgm:pt>
    <dgm:pt modelId="{69D9EE78-649F-4CF0-88EB-198C9ABEEE7E}">
      <dgm:prSet/>
      <dgm:spPr/>
      <dgm:t>
        <a:bodyPr/>
        <a:lstStyle/>
        <a:p>
          <a:r>
            <a:rPr lang="en-US"/>
            <a:t>An accelerometer-based brake light</a:t>
          </a:r>
        </a:p>
      </dgm:t>
    </dgm:pt>
    <dgm:pt modelId="{ED5C47AB-1A4F-4D64-8F08-594A5EA7D71C}" type="parTrans" cxnId="{266CDC5E-362F-4E96-99A7-77EE4A5209FF}">
      <dgm:prSet/>
      <dgm:spPr/>
      <dgm:t>
        <a:bodyPr/>
        <a:lstStyle/>
        <a:p>
          <a:endParaRPr lang="en-US"/>
        </a:p>
      </dgm:t>
    </dgm:pt>
    <dgm:pt modelId="{A3F5D4F4-FBEE-40D7-871C-762D0276DD82}" type="sibTrans" cxnId="{266CDC5E-362F-4E96-99A7-77EE4A5209FF}">
      <dgm:prSet/>
      <dgm:spPr/>
      <dgm:t>
        <a:bodyPr/>
        <a:lstStyle/>
        <a:p>
          <a:endParaRPr lang="en-US"/>
        </a:p>
      </dgm:t>
    </dgm:pt>
    <dgm:pt modelId="{D129C99B-D9D9-4E36-BD6F-BC1416AEA30F}">
      <dgm:prSet/>
      <dgm:spPr/>
      <dgm:t>
        <a:bodyPr/>
        <a:lstStyle/>
        <a:p>
          <a:r>
            <a:rPr lang="en-US"/>
            <a:t>Turned on upon gentle brake</a:t>
          </a:r>
        </a:p>
      </dgm:t>
    </dgm:pt>
    <dgm:pt modelId="{96B08912-CD90-42FD-93AF-D122364955BC}" type="parTrans" cxnId="{283C2892-CE19-4F8C-BBCD-7F3C843D3EC7}">
      <dgm:prSet/>
      <dgm:spPr/>
      <dgm:t>
        <a:bodyPr/>
        <a:lstStyle/>
        <a:p>
          <a:endParaRPr lang="en-US"/>
        </a:p>
      </dgm:t>
    </dgm:pt>
    <dgm:pt modelId="{A3FD9465-C326-4A74-BB15-8618965667AF}" type="sibTrans" cxnId="{283C2892-CE19-4F8C-BBCD-7F3C843D3EC7}">
      <dgm:prSet/>
      <dgm:spPr/>
      <dgm:t>
        <a:bodyPr/>
        <a:lstStyle/>
        <a:p>
          <a:endParaRPr lang="en-US"/>
        </a:p>
      </dgm:t>
    </dgm:pt>
    <dgm:pt modelId="{D9B51EA6-2F26-461E-B964-08BE67BD1940}">
      <dgm:prSet/>
      <dgm:spPr/>
      <dgm:t>
        <a:bodyPr/>
        <a:lstStyle/>
        <a:p>
          <a:r>
            <a:rPr lang="en-US"/>
            <a:t>Flash upon sharp brake</a:t>
          </a:r>
        </a:p>
      </dgm:t>
    </dgm:pt>
    <dgm:pt modelId="{6125C92A-1066-42A7-BDDE-DAB4C8A81B83}" type="parTrans" cxnId="{150A5264-A9C1-4416-932D-FF14E8FA67E6}">
      <dgm:prSet/>
      <dgm:spPr/>
      <dgm:t>
        <a:bodyPr/>
        <a:lstStyle/>
        <a:p>
          <a:endParaRPr lang="en-US"/>
        </a:p>
      </dgm:t>
    </dgm:pt>
    <dgm:pt modelId="{99287B76-8713-4072-900F-BF99165551C4}" type="sibTrans" cxnId="{150A5264-A9C1-4416-932D-FF14E8FA67E6}">
      <dgm:prSet/>
      <dgm:spPr/>
      <dgm:t>
        <a:bodyPr/>
        <a:lstStyle/>
        <a:p>
          <a:endParaRPr lang="en-US"/>
        </a:p>
      </dgm:t>
    </dgm:pt>
    <dgm:pt modelId="{F7912A33-CFEB-834E-B0A0-90B0EC77007B}" type="pres">
      <dgm:prSet presAssocID="{0F136700-BCA6-4B37-A9E5-35067EE5706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B312E35-A4B7-9049-9AC7-0F9EF88753E2}" type="pres">
      <dgm:prSet presAssocID="{1EBBAFAF-118F-40B3-8A55-C35D1457A5A7}" presName="hierRoot1" presStyleCnt="0"/>
      <dgm:spPr/>
    </dgm:pt>
    <dgm:pt modelId="{81688928-0C7A-A640-B556-66ECBB123D75}" type="pres">
      <dgm:prSet presAssocID="{1EBBAFAF-118F-40B3-8A55-C35D1457A5A7}" presName="composite" presStyleCnt="0"/>
      <dgm:spPr/>
    </dgm:pt>
    <dgm:pt modelId="{504D5FB5-48A1-E74B-A5AB-22E5BF8B8433}" type="pres">
      <dgm:prSet presAssocID="{1EBBAFAF-118F-40B3-8A55-C35D1457A5A7}" presName="background" presStyleLbl="node0" presStyleIdx="0" presStyleCnt="2"/>
      <dgm:spPr/>
    </dgm:pt>
    <dgm:pt modelId="{48F767F7-B00D-A64F-BBD0-9BCF73B3365D}" type="pres">
      <dgm:prSet presAssocID="{1EBBAFAF-118F-40B3-8A55-C35D1457A5A7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ED95C2-C63D-FF45-BB7D-BCED5EACFE28}" type="pres">
      <dgm:prSet presAssocID="{1EBBAFAF-118F-40B3-8A55-C35D1457A5A7}" presName="hierChild2" presStyleCnt="0"/>
      <dgm:spPr/>
    </dgm:pt>
    <dgm:pt modelId="{9059551A-95E7-B64A-9EA5-5597C2F195B3}" type="pres">
      <dgm:prSet presAssocID="{69D9EE78-649F-4CF0-88EB-198C9ABEEE7E}" presName="hierRoot1" presStyleCnt="0"/>
      <dgm:spPr/>
    </dgm:pt>
    <dgm:pt modelId="{B2755E68-E714-774B-B7F9-4E2FA500AFA2}" type="pres">
      <dgm:prSet presAssocID="{69D9EE78-649F-4CF0-88EB-198C9ABEEE7E}" presName="composite" presStyleCnt="0"/>
      <dgm:spPr/>
    </dgm:pt>
    <dgm:pt modelId="{024875D9-97F8-1E42-A112-8675AD43E6F7}" type="pres">
      <dgm:prSet presAssocID="{69D9EE78-649F-4CF0-88EB-198C9ABEEE7E}" presName="background" presStyleLbl="node0" presStyleIdx="1" presStyleCnt="2"/>
      <dgm:spPr/>
    </dgm:pt>
    <dgm:pt modelId="{DDE095D3-BEA9-3449-8FAE-C075C74E0004}" type="pres">
      <dgm:prSet presAssocID="{69D9EE78-649F-4CF0-88EB-198C9ABEEE7E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FF9EDB-9B96-6743-9CD5-F147B256BED0}" type="pres">
      <dgm:prSet presAssocID="{69D9EE78-649F-4CF0-88EB-198C9ABEEE7E}" presName="hierChild2" presStyleCnt="0"/>
      <dgm:spPr/>
    </dgm:pt>
    <dgm:pt modelId="{F438C0C1-0F14-C84F-96AA-F052FD6DFB90}" type="pres">
      <dgm:prSet presAssocID="{96B08912-CD90-42FD-93AF-D122364955BC}" presName="Name10" presStyleLbl="parChTrans1D2" presStyleIdx="0" presStyleCnt="2"/>
      <dgm:spPr/>
      <dgm:t>
        <a:bodyPr/>
        <a:lstStyle/>
        <a:p>
          <a:endParaRPr lang="en-US"/>
        </a:p>
      </dgm:t>
    </dgm:pt>
    <dgm:pt modelId="{8E8534A8-21DE-9148-8B70-B66530A7BFE5}" type="pres">
      <dgm:prSet presAssocID="{D129C99B-D9D9-4E36-BD6F-BC1416AEA30F}" presName="hierRoot2" presStyleCnt="0"/>
      <dgm:spPr/>
    </dgm:pt>
    <dgm:pt modelId="{29B1F4A2-41FF-454B-B285-39A0458DAE71}" type="pres">
      <dgm:prSet presAssocID="{D129C99B-D9D9-4E36-BD6F-BC1416AEA30F}" presName="composite2" presStyleCnt="0"/>
      <dgm:spPr/>
    </dgm:pt>
    <dgm:pt modelId="{D589825F-1ED7-364B-8615-ECFDC0FBDC5E}" type="pres">
      <dgm:prSet presAssocID="{D129C99B-D9D9-4E36-BD6F-BC1416AEA30F}" presName="background2" presStyleLbl="node2" presStyleIdx="0" presStyleCnt="2"/>
      <dgm:spPr/>
    </dgm:pt>
    <dgm:pt modelId="{06C1527B-CB90-E247-AECC-3EF24BF017D2}" type="pres">
      <dgm:prSet presAssocID="{D129C99B-D9D9-4E36-BD6F-BC1416AEA30F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40D158-459B-8140-91E7-CFFCAD4AA54F}" type="pres">
      <dgm:prSet presAssocID="{D129C99B-D9D9-4E36-BD6F-BC1416AEA30F}" presName="hierChild3" presStyleCnt="0"/>
      <dgm:spPr/>
    </dgm:pt>
    <dgm:pt modelId="{06E48739-604A-1846-AAEE-403AAD9E31A8}" type="pres">
      <dgm:prSet presAssocID="{6125C92A-1066-42A7-BDDE-DAB4C8A81B83}" presName="Name10" presStyleLbl="parChTrans1D2" presStyleIdx="1" presStyleCnt="2"/>
      <dgm:spPr/>
      <dgm:t>
        <a:bodyPr/>
        <a:lstStyle/>
        <a:p>
          <a:endParaRPr lang="en-US"/>
        </a:p>
      </dgm:t>
    </dgm:pt>
    <dgm:pt modelId="{F1C69B2D-09FD-5746-8829-7C63482A24B1}" type="pres">
      <dgm:prSet presAssocID="{D9B51EA6-2F26-461E-B964-08BE67BD1940}" presName="hierRoot2" presStyleCnt="0"/>
      <dgm:spPr/>
    </dgm:pt>
    <dgm:pt modelId="{801CDAF5-72FE-2F43-A7B6-C7B66C87BB63}" type="pres">
      <dgm:prSet presAssocID="{D9B51EA6-2F26-461E-B964-08BE67BD1940}" presName="composite2" presStyleCnt="0"/>
      <dgm:spPr/>
    </dgm:pt>
    <dgm:pt modelId="{3BD0D24B-C0C3-5848-9B0B-DF12D736D348}" type="pres">
      <dgm:prSet presAssocID="{D9B51EA6-2F26-461E-B964-08BE67BD1940}" presName="background2" presStyleLbl="node2" presStyleIdx="1" presStyleCnt="2"/>
      <dgm:spPr/>
    </dgm:pt>
    <dgm:pt modelId="{2F91B77E-56C1-724C-8D5C-2B080019B216}" type="pres">
      <dgm:prSet presAssocID="{D9B51EA6-2F26-461E-B964-08BE67BD1940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CB102F-EEA2-5F4E-824C-627F638B8B1F}" type="pres">
      <dgm:prSet presAssocID="{D9B51EA6-2F26-461E-B964-08BE67BD1940}" presName="hierChild3" presStyleCnt="0"/>
      <dgm:spPr/>
    </dgm:pt>
  </dgm:ptLst>
  <dgm:cxnLst>
    <dgm:cxn modelId="{CF3CFB1B-B861-F046-9994-9721F1E654C0}" type="presOf" srcId="{1EBBAFAF-118F-40B3-8A55-C35D1457A5A7}" destId="{48F767F7-B00D-A64F-BBD0-9BCF73B3365D}" srcOrd="0" destOrd="0" presId="urn:microsoft.com/office/officeart/2005/8/layout/hierarchy1"/>
    <dgm:cxn modelId="{ADA1178F-C2C4-964A-8AD7-5F46806324D6}" type="presOf" srcId="{69D9EE78-649F-4CF0-88EB-198C9ABEEE7E}" destId="{DDE095D3-BEA9-3449-8FAE-C075C74E0004}" srcOrd="0" destOrd="0" presId="urn:microsoft.com/office/officeart/2005/8/layout/hierarchy1"/>
    <dgm:cxn modelId="{17757C3B-F62D-2E41-A1DE-A711EF49E4CB}" type="presOf" srcId="{0F136700-BCA6-4B37-A9E5-35067EE57066}" destId="{F7912A33-CFEB-834E-B0A0-90B0EC77007B}" srcOrd="0" destOrd="0" presId="urn:microsoft.com/office/officeart/2005/8/layout/hierarchy1"/>
    <dgm:cxn modelId="{C841A383-5A75-184E-A7A5-3EBAA0C6788B}" type="presOf" srcId="{D9B51EA6-2F26-461E-B964-08BE67BD1940}" destId="{2F91B77E-56C1-724C-8D5C-2B080019B216}" srcOrd="0" destOrd="0" presId="urn:microsoft.com/office/officeart/2005/8/layout/hierarchy1"/>
    <dgm:cxn modelId="{18A941DF-D742-DA43-96BF-7C707E66F766}" type="presOf" srcId="{6125C92A-1066-42A7-BDDE-DAB4C8A81B83}" destId="{06E48739-604A-1846-AAEE-403AAD9E31A8}" srcOrd="0" destOrd="0" presId="urn:microsoft.com/office/officeart/2005/8/layout/hierarchy1"/>
    <dgm:cxn modelId="{3271C591-B220-E14E-A5B6-DCB6ADD5FADF}" type="presOf" srcId="{D129C99B-D9D9-4E36-BD6F-BC1416AEA30F}" destId="{06C1527B-CB90-E247-AECC-3EF24BF017D2}" srcOrd="0" destOrd="0" presId="urn:microsoft.com/office/officeart/2005/8/layout/hierarchy1"/>
    <dgm:cxn modelId="{150A5264-A9C1-4416-932D-FF14E8FA67E6}" srcId="{69D9EE78-649F-4CF0-88EB-198C9ABEEE7E}" destId="{D9B51EA6-2F26-461E-B964-08BE67BD1940}" srcOrd="1" destOrd="0" parTransId="{6125C92A-1066-42A7-BDDE-DAB4C8A81B83}" sibTransId="{99287B76-8713-4072-900F-BF99165551C4}"/>
    <dgm:cxn modelId="{283C2892-CE19-4F8C-BBCD-7F3C843D3EC7}" srcId="{69D9EE78-649F-4CF0-88EB-198C9ABEEE7E}" destId="{D129C99B-D9D9-4E36-BD6F-BC1416AEA30F}" srcOrd="0" destOrd="0" parTransId="{96B08912-CD90-42FD-93AF-D122364955BC}" sibTransId="{A3FD9465-C326-4A74-BB15-8618965667AF}"/>
    <dgm:cxn modelId="{57D203F3-389D-4956-87CA-3F0B064C689D}" srcId="{0F136700-BCA6-4B37-A9E5-35067EE57066}" destId="{1EBBAFAF-118F-40B3-8A55-C35D1457A5A7}" srcOrd="0" destOrd="0" parTransId="{122E4B1E-6990-4763-9F16-C3B63F6CEDE4}" sibTransId="{D3D5C370-D093-4B67-B9E3-F0992568AC66}"/>
    <dgm:cxn modelId="{266CDC5E-362F-4E96-99A7-77EE4A5209FF}" srcId="{0F136700-BCA6-4B37-A9E5-35067EE57066}" destId="{69D9EE78-649F-4CF0-88EB-198C9ABEEE7E}" srcOrd="1" destOrd="0" parTransId="{ED5C47AB-1A4F-4D64-8F08-594A5EA7D71C}" sibTransId="{A3F5D4F4-FBEE-40D7-871C-762D0276DD82}"/>
    <dgm:cxn modelId="{DED48D03-C30B-EC45-B4CB-FC3D1013C9D8}" type="presOf" srcId="{96B08912-CD90-42FD-93AF-D122364955BC}" destId="{F438C0C1-0F14-C84F-96AA-F052FD6DFB90}" srcOrd="0" destOrd="0" presId="urn:microsoft.com/office/officeart/2005/8/layout/hierarchy1"/>
    <dgm:cxn modelId="{3F64C459-E97B-E644-81D1-A0CC3E0F0855}" type="presParOf" srcId="{F7912A33-CFEB-834E-B0A0-90B0EC77007B}" destId="{FB312E35-A4B7-9049-9AC7-0F9EF88753E2}" srcOrd="0" destOrd="0" presId="urn:microsoft.com/office/officeart/2005/8/layout/hierarchy1"/>
    <dgm:cxn modelId="{209608AB-1CD8-684D-8396-6E54F41BA9C3}" type="presParOf" srcId="{FB312E35-A4B7-9049-9AC7-0F9EF88753E2}" destId="{81688928-0C7A-A640-B556-66ECBB123D75}" srcOrd="0" destOrd="0" presId="urn:microsoft.com/office/officeart/2005/8/layout/hierarchy1"/>
    <dgm:cxn modelId="{8BEB87C1-7232-B64D-88FE-8A2174238648}" type="presParOf" srcId="{81688928-0C7A-A640-B556-66ECBB123D75}" destId="{504D5FB5-48A1-E74B-A5AB-22E5BF8B8433}" srcOrd="0" destOrd="0" presId="urn:microsoft.com/office/officeart/2005/8/layout/hierarchy1"/>
    <dgm:cxn modelId="{171B080B-87C7-1C49-884A-225A92D19BE3}" type="presParOf" srcId="{81688928-0C7A-A640-B556-66ECBB123D75}" destId="{48F767F7-B00D-A64F-BBD0-9BCF73B3365D}" srcOrd="1" destOrd="0" presId="urn:microsoft.com/office/officeart/2005/8/layout/hierarchy1"/>
    <dgm:cxn modelId="{DFF2B9F8-AB74-9B43-8622-B79E9D34017A}" type="presParOf" srcId="{FB312E35-A4B7-9049-9AC7-0F9EF88753E2}" destId="{17ED95C2-C63D-FF45-BB7D-BCED5EACFE28}" srcOrd="1" destOrd="0" presId="urn:microsoft.com/office/officeart/2005/8/layout/hierarchy1"/>
    <dgm:cxn modelId="{5B065E5C-B36D-7943-9E57-6C561E170060}" type="presParOf" srcId="{F7912A33-CFEB-834E-B0A0-90B0EC77007B}" destId="{9059551A-95E7-B64A-9EA5-5597C2F195B3}" srcOrd="1" destOrd="0" presId="urn:microsoft.com/office/officeart/2005/8/layout/hierarchy1"/>
    <dgm:cxn modelId="{A1F88786-4E9F-1543-92EF-5F886B9EDCF4}" type="presParOf" srcId="{9059551A-95E7-B64A-9EA5-5597C2F195B3}" destId="{B2755E68-E714-774B-B7F9-4E2FA500AFA2}" srcOrd="0" destOrd="0" presId="urn:microsoft.com/office/officeart/2005/8/layout/hierarchy1"/>
    <dgm:cxn modelId="{9ABAF645-A02D-764B-ACAF-DD4D19A1BA64}" type="presParOf" srcId="{B2755E68-E714-774B-B7F9-4E2FA500AFA2}" destId="{024875D9-97F8-1E42-A112-8675AD43E6F7}" srcOrd="0" destOrd="0" presId="urn:microsoft.com/office/officeart/2005/8/layout/hierarchy1"/>
    <dgm:cxn modelId="{31CED54C-3CE1-B140-B4E3-F2EF720CBD69}" type="presParOf" srcId="{B2755E68-E714-774B-B7F9-4E2FA500AFA2}" destId="{DDE095D3-BEA9-3449-8FAE-C075C74E0004}" srcOrd="1" destOrd="0" presId="urn:microsoft.com/office/officeart/2005/8/layout/hierarchy1"/>
    <dgm:cxn modelId="{813DC68D-C12E-0F42-9BB3-BD9F60F3FB73}" type="presParOf" srcId="{9059551A-95E7-B64A-9EA5-5597C2F195B3}" destId="{22FF9EDB-9B96-6743-9CD5-F147B256BED0}" srcOrd="1" destOrd="0" presId="urn:microsoft.com/office/officeart/2005/8/layout/hierarchy1"/>
    <dgm:cxn modelId="{AA41497B-999A-9A49-8C19-1C6731BE797D}" type="presParOf" srcId="{22FF9EDB-9B96-6743-9CD5-F147B256BED0}" destId="{F438C0C1-0F14-C84F-96AA-F052FD6DFB90}" srcOrd="0" destOrd="0" presId="urn:microsoft.com/office/officeart/2005/8/layout/hierarchy1"/>
    <dgm:cxn modelId="{2B82820B-B958-AE47-ADD0-59E7B2451867}" type="presParOf" srcId="{22FF9EDB-9B96-6743-9CD5-F147B256BED0}" destId="{8E8534A8-21DE-9148-8B70-B66530A7BFE5}" srcOrd="1" destOrd="0" presId="urn:microsoft.com/office/officeart/2005/8/layout/hierarchy1"/>
    <dgm:cxn modelId="{07D8DD10-2410-B74C-B641-F9A19FE8AE07}" type="presParOf" srcId="{8E8534A8-21DE-9148-8B70-B66530A7BFE5}" destId="{29B1F4A2-41FF-454B-B285-39A0458DAE71}" srcOrd="0" destOrd="0" presId="urn:microsoft.com/office/officeart/2005/8/layout/hierarchy1"/>
    <dgm:cxn modelId="{1736E491-7245-914B-817B-BBD7471BADA2}" type="presParOf" srcId="{29B1F4A2-41FF-454B-B285-39A0458DAE71}" destId="{D589825F-1ED7-364B-8615-ECFDC0FBDC5E}" srcOrd="0" destOrd="0" presId="urn:microsoft.com/office/officeart/2005/8/layout/hierarchy1"/>
    <dgm:cxn modelId="{B27842AC-F87A-EA4A-BDBA-EEEEE072B425}" type="presParOf" srcId="{29B1F4A2-41FF-454B-B285-39A0458DAE71}" destId="{06C1527B-CB90-E247-AECC-3EF24BF017D2}" srcOrd="1" destOrd="0" presId="urn:microsoft.com/office/officeart/2005/8/layout/hierarchy1"/>
    <dgm:cxn modelId="{5949DBBC-605C-CB44-AC68-80C9F593C358}" type="presParOf" srcId="{8E8534A8-21DE-9148-8B70-B66530A7BFE5}" destId="{E640D158-459B-8140-91E7-CFFCAD4AA54F}" srcOrd="1" destOrd="0" presId="urn:microsoft.com/office/officeart/2005/8/layout/hierarchy1"/>
    <dgm:cxn modelId="{DDE6E307-7DD8-6748-B8C7-F11616302329}" type="presParOf" srcId="{22FF9EDB-9B96-6743-9CD5-F147B256BED0}" destId="{06E48739-604A-1846-AAEE-403AAD9E31A8}" srcOrd="2" destOrd="0" presId="urn:microsoft.com/office/officeart/2005/8/layout/hierarchy1"/>
    <dgm:cxn modelId="{9F9A7122-96B4-2B46-AC4F-E49AC3936C3A}" type="presParOf" srcId="{22FF9EDB-9B96-6743-9CD5-F147B256BED0}" destId="{F1C69B2D-09FD-5746-8829-7C63482A24B1}" srcOrd="3" destOrd="0" presId="urn:microsoft.com/office/officeart/2005/8/layout/hierarchy1"/>
    <dgm:cxn modelId="{89ED5007-AD23-1A4F-8C58-FB90C4128F31}" type="presParOf" srcId="{F1C69B2D-09FD-5746-8829-7C63482A24B1}" destId="{801CDAF5-72FE-2F43-A7B6-C7B66C87BB63}" srcOrd="0" destOrd="0" presId="urn:microsoft.com/office/officeart/2005/8/layout/hierarchy1"/>
    <dgm:cxn modelId="{F35206CA-A65C-CD49-BDD6-0A7738850C7D}" type="presParOf" srcId="{801CDAF5-72FE-2F43-A7B6-C7B66C87BB63}" destId="{3BD0D24B-C0C3-5848-9B0B-DF12D736D348}" srcOrd="0" destOrd="0" presId="urn:microsoft.com/office/officeart/2005/8/layout/hierarchy1"/>
    <dgm:cxn modelId="{DC4A13C3-52F9-2647-B5B5-AD16860A9C82}" type="presParOf" srcId="{801CDAF5-72FE-2F43-A7B6-C7B66C87BB63}" destId="{2F91B77E-56C1-724C-8D5C-2B080019B216}" srcOrd="1" destOrd="0" presId="urn:microsoft.com/office/officeart/2005/8/layout/hierarchy1"/>
    <dgm:cxn modelId="{7B72634B-C74F-1B48-A26F-37BB404B5586}" type="presParOf" srcId="{F1C69B2D-09FD-5746-8829-7C63482A24B1}" destId="{A9CB102F-EEA2-5F4E-824C-627F638B8B1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2A4EF4F-5CC5-4264-803F-20BEA248D2BC}" type="doc">
      <dgm:prSet loTypeId="urn:microsoft.com/office/officeart/2005/8/layout/process4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9D3517A-F7E3-42A1-8CBD-D4CA6D117467}">
      <dgm:prSet/>
      <dgm:spPr/>
      <dgm:t>
        <a:bodyPr/>
        <a:lstStyle/>
        <a:p>
          <a:r>
            <a:rPr lang="en-US" dirty="0"/>
            <a:t>If an object is present within 3 meters, a sensor should raise ECHO signal to HIGH in no more than 20ms after TRIG is set to HIGH.</a:t>
          </a:r>
        </a:p>
      </dgm:t>
    </dgm:pt>
    <dgm:pt modelId="{E2B7B080-B225-4337-8227-9DAA8AB46D0B}" type="parTrans" cxnId="{EC77A847-045F-4F3D-88D4-D56F5D2DD775}">
      <dgm:prSet/>
      <dgm:spPr/>
      <dgm:t>
        <a:bodyPr/>
        <a:lstStyle/>
        <a:p>
          <a:endParaRPr lang="en-US"/>
        </a:p>
      </dgm:t>
    </dgm:pt>
    <dgm:pt modelId="{352BA735-160E-458B-B6FA-4A600EFFEF3F}" type="sibTrans" cxnId="{EC77A847-045F-4F3D-88D4-D56F5D2DD775}">
      <dgm:prSet phldrT="1" phldr="0"/>
      <dgm:spPr/>
      <dgm:t>
        <a:bodyPr/>
        <a:lstStyle/>
        <a:p>
          <a:endParaRPr lang="en-US"/>
        </a:p>
      </dgm:t>
    </dgm:pt>
    <dgm:pt modelId="{D1ADB4AA-70FC-4AE6-B483-CCE5472BC901}">
      <dgm:prSet/>
      <dgm:spPr/>
      <dgm:t>
        <a:bodyPr/>
        <a:lstStyle/>
        <a:p>
          <a:r>
            <a:rPr lang="en-US"/>
            <a:t>Modified code and timed worst case waiting time for ECHO.</a:t>
          </a:r>
        </a:p>
        <a:p>
          <a:r>
            <a:rPr lang="en-US"/>
            <a:t>Satisfies constraint.</a:t>
          </a:r>
          <a:endParaRPr lang="en-US" dirty="0"/>
        </a:p>
      </dgm:t>
    </dgm:pt>
    <dgm:pt modelId="{EDC3645D-9D37-428E-A733-60EF79DD83F1}" type="parTrans" cxnId="{99F05503-4707-4731-99E0-7F575FF1B720}">
      <dgm:prSet/>
      <dgm:spPr/>
      <dgm:t>
        <a:bodyPr/>
        <a:lstStyle/>
        <a:p>
          <a:endParaRPr lang="en-US"/>
        </a:p>
      </dgm:t>
    </dgm:pt>
    <dgm:pt modelId="{E6E1B43E-194E-4208-824D-828E5B3768D7}" type="sibTrans" cxnId="{99F05503-4707-4731-99E0-7F575FF1B720}">
      <dgm:prSet phldrT="2" phldr="0"/>
      <dgm:spPr/>
      <dgm:t>
        <a:bodyPr/>
        <a:lstStyle/>
        <a:p>
          <a:endParaRPr lang="en-US"/>
        </a:p>
      </dgm:t>
    </dgm:pt>
    <dgm:pt modelId="{ADCB9E9B-A7C9-EE44-BBC0-D29F022B1E35}" type="pres">
      <dgm:prSet presAssocID="{D2A4EF4F-5CC5-4264-803F-20BEA248D2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137167-F551-3541-8190-C6E57E8647CE}" type="pres">
      <dgm:prSet presAssocID="{D1ADB4AA-70FC-4AE6-B483-CCE5472BC901}" presName="boxAndChildren" presStyleCnt="0"/>
      <dgm:spPr/>
    </dgm:pt>
    <dgm:pt modelId="{AA580887-ADFB-B943-ADB1-41CAA96B80D7}" type="pres">
      <dgm:prSet presAssocID="{D1ADB4AA-70FC-4AE6-B483-CCE5472BC901}" presName="parentTextBox" presStyleLbl="node1" presStyleIdx="0" presStyleCnt="2"/>
      <dgm:spPr/>
      <dgm:t>
        <a:bodyPr/>
        <a:lstStyle/>
        <a:p>
          <a:endParaRPr lang="en-US"/>
        </a:p>
      </dgm:t>
    </dgm:pt>
    <dgm:pt modelId="{32009969-8E1B-DC4C-B735-DA1DAF684805}" type="pres">
      <dgm:prSet presAssocID="{352BA735-160E-458B-B6FA-4A600EFFEF3F}" presName="sp" presStyleCnt="0"/>
      <dgm:spPr/>
    </dgm:pt>
    <dgm:pt modelId="{7DCDC0B8-9F53-B341-B57D-DF2AAE1F5B95}" type="pres">
      <dgm:prSet presAssocID="{C9D3517A-F7E3-42A1-8CBD-D4CA6D117467}" presName="arrowAndChildren" presStyleCnt="0"/>
      <dgm:spPr/>
    </dgm:pt>
    <dgm:pt modelId="{B6F6831D-235C-2A43-A78E-46E3C004BA88}" type="pres">
      <dgm:prSet presAssocID="{C9D3517A-F7E3-42A1-8CBD-D4CA6D117467}" presName="parentTextArrow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F08DECA0-6A14-C740-B449-64E4510760E3}" type="presOf" srcId="{D2A4EF4F-5CC5-4264-803F-20BEA248D2BC}" destId="{ADCB9E9B-A7C9-EE44-BBC0-D29F022B1E35}" srcOrd="0" destOrd="0" presId="urn:microsoft.com/office/officeart/2005/8/layout/process4"/>
    <dgm:cxn modelId="{99F05503-4707-4731-99E0-7F575FF1B720}" srcId="{D2A4EF4F-5CC5-4264-803F-20BEA248D2BC}" destId="{D1ADB4AA-70FC-4AE6-B483-CCE5472BC901}" srcOrd="1" destOrd="0" parTransId="{EDC3645D-9D37-428E-A733-60EF79DD83F1}" sibTransId="{E6E1B43E-194E-4208-824D-828E5B3768D7}"/>
    <dgm:cxn modelId="{7FBDFA11-D038-D448-9B5B-53F39460E345}" type="presOf" srcId="{C9D3517A-F7E3-42A1-8CBD-D4CA6D117467}" destId="{B6F6831D-235C-2A43-A78E-46E3C004BA88}" srcOrd="0" destOrd="0" presId="urn:microsoft.com/office/officeart/2005/8/layout/process4"/>
    <dgm:cxn modelId="{C393BAAC-EFD8-C344-8D24-1C001D048B75}" type="presOf" srcId="{D1ADB4AA-70FC-4AE6-B483-CCE5472BC901}" destId="{AA580887-ADFB-B943-ADB1-41CAA96B80D7}" srcOrd="0" destOrd="0" presId="urn:microsoft.com/office/officeart/2005/8/layout/process4"/>
    <dgm:cxn modelId="{EC77A847-045F-4F3D-88D4-D56F5D2DD775}" srcId="{D2A4EF4F-5CC5-4264-803F-20BEA248D2BC}" destId="{C9D3517A-F7E3-42A1-8CBD-D4CA6D117467}" srcOrd="0" destOrd="0" parTransId="{E2B7B080-B225-4337-8227-9DAA8AB46D0B}" sibTransId="{352BA735-160E-458B-B6FA-4A600EFFEF3F}"/>
    <dgm:cxn modelId="{33AF0521-A5E9-D84F-BC54-EEE96F700CEB}" type="presParOf" srcId="{ADCB9E9B-A7C9-EE44-BBC0-D29F022B1E35}" destId="{71137167-F551-3541-8190-C6E57E8647CE}" srcOrd="0" destOrd="0" presId="urn:microsoft.com/office/officeart/2005/8/layout/process4"/>
    <dgm:cxn modelId="{C62E11DF-B114-BD41-9A15-18DCA73DF63A}" type="presParOf" srcId="{71137167-F551-3541-8190-C6E57E8647CE}" destId="{AA580887-ADFB-B943-ADB1-41CAA96B80D7}" srcOrd="0" destOrd="0" presId="urn:microsoft.com/office/officeart/2005/8/layout/process4"/>
    <dgm:cxn modelId="{0713E837-264F-C64F-8A75-CB801E2215F3}" type="presParOf" srcId="{ADCB9E9B-A7C9-EE44-BBC0-D29F022B1E35}" destId="{32009969-8E1B-DC4C-B735-DA1DAF684805}" srcOrd="1" destOrd="0" presId="urn:microsoft.com/office/officeart/2005/8/layout/process4"/>
    <dgm:cxn modelId="{07214690-72B0-9A49-AA4E-9B006C17F8C0}" type="presParOf" srcId="{ADCB9E9B-A7C9-EE44-BBC0-D29F022B1E35}" destId="{7DCDC0B8-9F53-B341-B57D-DF2AAE1F5B95}" srcOrd="2" destOrd="0" presId="urn:microsoft.com/office/officeart/2005/8/layout/process4"/>
    <dgm:cxn modelId="{00F02C1B-561E-B349-AF9B-27461E9A918D}" type="presParOf" srcId="{7DCDC0B8-9F53-B341-B57D-DF2AAE1F5B95}" destId="{B6F6831D-235C-2A43-A78E-46E3C004BA8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876B3DE-BFF8-49A2-8B53-96795F409227}" type="doc">
      <dgm:prSet loTypeId="urn:microsoft.com/office/officeart/2005/8/layout/process4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25A85FB7-260E-4D0E-A919-CA85A41BAAB7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Output correct proximity level to screen at the corresponding location when an object is within the range of 3 meters.</a:t>
          </a:r>
        </a:p>
        <a:p>
          <a:r>
            <a:rPr lang="en-US" dirty="0"/>
            <a:t>Rapid shifts between levels occur, due to interference from noise.</a:t>
          </a:r>
        </a:p>
      </dgm:t>
    </dgm:pt>
    <dgm:pt modelId="{10B9590A-E82E-4787-9EE8-B7AC474E69D2}" type="parTrans" cxnId="{6296E673-EEE3-4A8B-BC2D-1E95CCE1AF8B}">
      <dgm:prSet/>
      <dgm:spPr/>
      <dgm:t>
        <a:bodyPr/>
        <a:lstStyle/>
        <a:p>
          <a:endParaRPr lang="en-US"/>
        </a:p>
      </dgm:t>
    </dgm:pt>
    <dgm:pt modelId="{C795BF22-F82A-4982-B6C6-800AC1A23BC8}" type="sibTrans" cxnId="{6296E673-EEE3-4A8B-BC2D-1E95CCE1AF8B}">
      <dgm:prSet phldrT="1" phldr="0"/>
      <dgm:spPr/>
      <dgm:t>
        <a:bodyPr/>
        <a:lstStyle/>
        <a:p>
          <a:endParaRPr lang="en-US"/>
        </a:p>
      </dgm:t>
    </dgm:pt>
    <dgm:pt modelId="{C5DF473F-DC48-485F-8127-FBB94999655B}">
      <dgm:prSet/>
      <dgm:spPr/>
      <dgm:t>
        <a:bodyPr/>
        <a:lstStyle/>
        <a:p>
          <a:r>
            <a:rPr lang="en-US" dirty="0"/>
            <a:t>Rapid shifts between levels occur, due to interference from noise.</a:t>
          </a:r>
        </a:p>
      </dgm:t>
    </dgm:pt>
    <dgm:pt modelId="{3FD52B8C-3BD7-42B0-BA75-D4C799EA635B}" type="parTrans" cxnId="{BEFCA86A-947B-4FBD-95CE-8579397D0BE9}">
      <dgm:prSet/>
      <dgm:spPr/>
      <dgm:t>
        <a:bodyPr/>
        <a:lstStyle/>
        <a:p>
          <a:endParaRPr lang="en-US"/>
        </a:p>
      </dgm:t>
    </dgm:pt>
    <dgm:pt modelId="{3A594492-3EA6-4146-BD7A-6FB85FB6704C}" type="sibTrans" cxnId="{BEFCA86A-947B-4FBD-95CE-8579397D0BE9}">
      <dgm:prSet phldrT="2" phldr="0"/>
      <dgm:spPr/>
      <dgm:t>
        <a:bodyPr/>
        <a:lstStyle/>
        <a:p>
          <a:endParaRPr lang="en-US"/>
        </a:p>
      </dgm:t>
    </dgm:pt>
    <dgm:pt modelId="{925902CF-6B5A-6E46-9C97-4BEA05BE44D6}" type="pres">
      <dgm:prSet presAssocID="{2876B3DE-BFF8-49A2-8B53-96795F4092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47AC54-D80E-3B4D-821C-F84F26311D57}" type="pres">
      <dgm:prSet presAssocID="{C5DF473F-DC48-485F-8127-FBB94999655B}" presName="boxAndChildren" presStyleCnt="0"/>
      <dgm:spPr/>
    </dgm:pt>
    <dgm:pt modelId="{AC85AA54-439C-0541-8781-C5507F9429A2}" type="pres">
      <dgm:prSet presAssocID="{C5DF473F-DC48-485F-8127-FBB94999655B}" presName="parentTextBox" presStyleLbl="node1" presStyleIdx="0" presStyleCnt="2"/>
      <dgm:spPr/>
      <dgm:t>
        <a:bodyPr/>
        <a:lstStyle/>
        <a:p>
          <a:endParaRPr lang="en-US"/>
        </a:p>
      </dgm:t>
    </dgm:pt>
    <dgm:pt modelId="{69B73843-CE39-384F-957F-6A1C9BC05B41}" type="pres">
      <dgm:prSet presAssocID="{C795BF22-F82A-4982-B6C6-800AC1A23BC8}" presName="sp" presStyleCnt="0"/>
      <dgm:spPr/>
    </dgm:pt>
    <dgm:pt modelId="{DCFFBFFB-2267-B64A-B935-AF4AB1923366}" type="pres">
      <dgm:prSet presAssocID="{25A85FB7-260E-4D0E-A919-CA85A41BAAB7}" presName="arrowAndChildren" presStyleCnt="0"/>
      <dgm:spPr/>
    </dgm:pt>
    <dgm:pt modelId="{5C60D60D-604F-5F4C-9456-BDA68349EE10}" type="pres">
      <dgm:prSet presAssocID="{25A85FB7-260E-4D0E-A919-CA85A41BAAB7}" presName="parentTextArrow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9292DF9A-46B1-7D46-94CA-2FFB2FE4DD06}" type="presOf" srcId="{25A85FB7-260E-4D0E-A919-CA85A41BAAB7}" destId="{5C60D60D-604F-5F4C-9456-BDA68349EE10}" srcOrd="0" destOrd="0" presId="urn:microsoft.com/office/officeart/2005/8/layout/process4"/>
    <dgm:cxn modelId="{5B6DF90C-6402-E146-A3A5-D61213633BBB}" type="presOf" srcId="{C5DF473F-DC48-485F-8127-FBB94999655B}" destId="{AC85AA54-439C-0541-8781-C5507F9429A2}" srcOrd="0" destOrd="0" presId="urn:microsoft.com/office/officeart/2005/8/layout/process4"/>
    <dgm:cxn modelId="{BEFCA86A-947B-4FBD-95CE-8579397D0BE9}" srcId="{2876B3DE-BFF8-49A2-8B53-96795F409227}" destId="{C5DF473F-DC48-485F-8127-FBB94999655B}" srcOrd="1" destOrd="0" parTransId="{3FD52B8C-3BD7-42B0-BA75-D4C799EA635B}" sibTransId="{3A594492-3EA6-4146-BD7A-6FB85FB6704C}"/>
    <dgm:cxn modelId="{6296E673-EEE3-4A8B-BC2D-1E95CCE1AF8B}" srcId="{2876B3DE-BFF8-49A2-8B53-96795F409227}" destId="{25A85FB7-260E-4D0E-A919-CA85A41BAAB7}" srcOrd="0" destOrd="0" parTransId="{10B9590A-E82E-4787-9EE8-B7AC474E69D2}" sibTransId="{C795BF22-F82A-4982-B6C6-800AC1A23BC8}"/>
    <dgm:cxn modelId="{7C44ACBF-E5A1-6B46-BB90-40EC4E6D0DB8}" type="presOf" srcId="{2876B3DE-BFF8-49A2-8B53-96795F409227}" destId="{925902CF-6B5A-6E46-9C97-4BEA05BE44D6}" srcOrd="0" destOrd="0" presId="urn:microsoft.com/office/officeart/2005/8/layout/process4"/>
    <dgm:cxn modelId="{CA82F9BF-071E-AA43-8BEF-AF67890AC8B6}" type="presParOf" srcId="{925902CF-6B5A-6E46-9C97-4BEA05BE44D6}" destId="{DD47AC54-D80E-3B4D-821C-F84F26311D57}" srcOrd="0" destOrd="0" presId="urn:microsoft.com/office/officeart/2005/8/layout/process4"/>
    <dgm:cxn modelId="{AF1B5853-C2E7-CB45-8ECF-12D718BA9DE3}" type="presParOf" srcId="{DD47AC54-D80E-3B4D-821C-F84F26311D57}" destId="{AC85AA54-439C-0541-8781-C5507F9429A2}" srcOrd="0" destOrd="0" presId="urn:microsoft.com/office/officeart/2005/8/layout/process4"/>
    <dgm:cxn modelId="{35B7CFC8-F38E-CF4E-B11C-5DED8F962154}" type="presParOf" srcId="{925902CF-6B5A-6E46-9C97-4BEA05BE44D6}" destId="{69B73843-CE39-384F-957F-6A1C9BC05B41}" srcOrd="1" destOrd="0" presId="urn:microsoft.com/office/officeart/2005/8/layout/process4"/>
    <dgm:cxn modelId="{679D8145-CF45-8E48-BF7D-8708101E9BF9}" type="presParOf" srcId="{925902CF-6B5A-6E46-9C97-4BEA05BE44D6}" destId="{DCFFBFFB-2267-B64A-B935-AF4AB1923366}" srcOrd="2" destOrd="0" presId="urn:microsoft.com/office/officeart/2005/8/layout/process4"/>
    <dgm:cxn modelId="{5286F06C-45C5-9240-8DF3-3ED20319F5B6}" type="presParOf" srcId="{DCFFBFFB-2267-B64A-B935-AF4AB1923366}" destId="{5C60D60D-604F-5F4C-9456-BDA68349EE1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876B3DE-BFF8-49A2-8B53-96795F409227}" type="doc">
      <dgm:prSet loTypeId="urn:microsoft.com/office/officeart/2005/8/layout/process4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25A85FB7-260E-4D0E-A919-CA85A41BAAB7}">
          <dgm:prSet/>
          <dgm:spPr>
            <a:solidFill>
              <a:schemeClr val="accent2">
                <a:lumMod val="75000"/>
              </a:schemeClr>
            </a:solidFill>
          </dgm:spPr>
          <dgm:t>
            <a:bodyPr/>
            <a:lstStyle/>
            <a:p>
              <a:r>
                <a:rPr lang="en-US" dirty="0"/>
                <a:t>The two brake light arrays should flash alternatingly when the deceleration of bicycle </a:t>
              </a:r>
              <a14:m>
                <m:oMath xmlns:m="http://schemas.openxmlformats.org/officeDocument/2006/math">
                  <m:r>
                    <a:rPr lang="en-US" b="0" i="1" smtClean="0">
                      <a:latin typeface="Cambria Math" charset="0"/>
                    </a:rPr>
                    <m:t>𝑍</m:t>
                  </m:r>
                </m:oMath>
              </a14:m>
              <a:r>
                <a:rPr lang="en-US" dirty="0"/>
                <a:t> satisfies</a:t>
              </a: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𝑍</m:t>
                    </m:r>
                    <m:r>
                      <a:rPr lang="en-US" b="0" i="1" smtClean="0">
                        <a:latin typeface="Cambria Math" charset="0"/>
                      </a:rPr>
                      <m:t>&gt;</m:t>
                    </m:r>
                    <m:sSub>
                      <m:sSubPr>
                        <m:ctrlPr>
                          <a:rPr lang="en-US" b="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charset="0"/>
                          </a:rPr>
                          <m:t>𝑍</m:t>
                        </m:r>
                      </m:e>
                      <m:sub>
                        <m:r>
                          <a:rPr lang="en-US" b="0" i="1">
                            <a:latin typeface="Cambria Math" charset="0"/>
                          </a:rPr>
                          <m:t>𝐹𝐿𝐴𝑆𝐻</m:t>
                        </m:r>
                      </m:sub>
                    </m:sSub>
                  </m:oMath>
                </m:oMathPara>
              </a14:m>
              <a:endParaRPr lang="en-US" dirty="0"/>
            </a:p>
          </dgm:t>
        </dgm:pt>
      </mc:Choice>
      <mc:Fallback xmlns="">
        <dgm:pt modelId="{25A85FB7-260E-4D0E-A919-CA85A41BAAB7}">
          <dgm:prSet/>
          <dgm:spPr>
            <a:solidFill>
              <a:schemeClr val="accent2">
                <a:lumMod val="75000"/>
              </a:schemeClr>
            </a:solidFill>
          </dgm:spPr>
          <dgm:t>
            <a:bodyPr/>
            <a:lstStyle/>
            <a:p>
              <a:r>
                <a:rPr lang="en-US" dirty="0" smtClean="0"/>
                <a:t>The two brake light arrays should flash alternatingly when the deceleration of bicycle </a:t>
              </a:r>
              <a:r>
                <a:rPr lang="en-US" b="0" i="0" smtClean="0">
                  <a:latin typeface="Cambria Math" charset="0"/>
                </a:rPr>
                <a:t>𝑍</a:t>
              </a:r>
              <a:r>
                <a:rPr lang="en-US" dirty="0"/>
                <a:t> satisfies</a:t>
              </a:r>
            </a:p>
            <a:p>
              <a:r>
                <a:rPr lang="en-US" b="0" i="0" smtClean="0">
                  <a:latin typeface="Cambria Math" charset="0"/>
                </a:rPr>
                <a:t>𝑍</a:t>
              </a:r>
              <a:r>
                <a:rPr lang="en-US" b="0" i="0" smtClean="0">
                  <a:latin typeface="Cambria Math" charset="0"/>
                </a:rPr>
                <a:t>&gt;</a:t>
              </a:r>
              <a:r>
                <a:rPr lang="en-US" b="0" i="0">
                  <a:latin typeface="Cambria Math" charset="0"/>
                </a:rPr>
                <a:t>𝑍_𝐹𝐿𝐴𝑆𝐻</a:t>
              </a:r>
              <a:endParaRPr lang="en-US" dirty="0"/>
            </a:p>
          </dgm:t>
        </dgm:pt>
      </mc:Fallback>
    </mc:AlternateContent>
    <dgm:pt modelId="{10B9590A-E82E-4787-9EE8-B7AC474E69D2}" type="parTrans" cxnId="{6296E673-EEE3-4A8B-BC2D-1E95CCE1AF8B}">
      <dgm:prSet/>
      <dgm:spPr/>
      <dgm:t>
        <a:bodyPr/>
        <a:lstStyle/>
        <a:p>
          <a:endParaRPr lang="en-US"/>
        </a:p>
      </dgm:t>
    </dgm:pt>
    <dgm:pt modelId="{C795BF22-F82A-4982-B6C6-800AC1A23BC8}" type="sibTrans" cxnId="{6296E673-EEE3-4A8B-BC2D-1E95CCE1AF8B}">
      <dgm:prSet phldrT="1" phldr="0"/>
      <dgm:spPr/>
      <dgm:t>
        <a:bodyPr/>
        <a:lstStyle/>
        <a:p>
          <a:endParaRPr lang="en-US"/>
        </a:p>
      </dgm:t>
    </dgm:pt>
    <dgm:pt modelId="{C5DF473F-DC48-485F-8127-FBB94999655B}">
      <dgm:prSet/>
      <dgm:spPr/>
      <dgm:t>
        <a:bodyPr/>
        <a:lstStyle/>
        <a:p>
          <a:r>
            <a:rPr lang="en-US" dirty="0"/>
            <a:t>Accelerometer was not working at demo. Switching to new accelerometer shows the constraint is satisfied, but such scenario can be trigger by sudden shocks.</a:t>
          </a:r>
        </a:p>
      </dgm:t>
    </dgm:pt>
    <dgm:pt modelId="{3FD52B8C-3BD7-42B0-BA75-D4C799EA635B}" type="parTrans" cxnId="{BEFCA86A-947B-4FBD-95CE-8579397D0BE9}">
      <dgm:prSet/>
      <dgm:spPr/>
      <dgm:t>
        <a:bodyPr/>
        <a:lstStyle/>
        <a:p>
          <a:endParaRPr lang="en-US"/>
        </a:p>
      </dgm:t>
    </dgm:pt>
    <dgm:pt modelId="{3A594492-3EA6-4146-BD7A-6FB85FB6704C}" type="sibTrans" cxnId="{BEFCA86A-947B-4FBD-95CE-8579397D0BE9}">
      <dgm:prSet phldrT="2" phldr="0"/>
      <dgm:spPr/>
      <dgm:t>
        <a:bodyPr/>
        <a:lstStyle/>
        <a:p>
          <a:endParaRPr lang="en-US"/>
        </a:p>
      </dgm:t>
    </dgm:pt>
    <dgm:pt modelId="{925902CF-6B5A-6E46-9C97-4BEA05BE44D6}" type="pres">
      <dgm:prSet presAssocID="{2876B3DE-BFF8-49A2-8B53-96795F4092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37C625-9437-D448-8056-E8BDCA03AE7A}" type="pres">
      <dgm:prSet presAssocID="{C5DF473F-DC48-485F-8127-FBB94999655B}" presName="boxAndChildren" presStyleCnt="0"/>
      <dgm:spPr/>
    </dgm:pt>
    <dgm:pt modelId="{CC3FCD3B-0FA3-A845-8072-BE026EED7849}" type="pres">
      <dgm:prSet presAssocID="{C5DF473F-DC48-485F-8127-FBB94999655B}" presName="parentTextBox" presStyleLbl="node1" presStyleIdx="0" presStyleCnt="2"/>
      <dgm:spPr/>
      <dgm:t>
        <a:bodyPr/>
        <a:lstStyle/>
        <a:p>
          <a:endParaRPr lang="en-US"/>
        </a:p>
      </dgm:t>
    </dgm:pt>
    <dgm:pt modelId="{69B73843-CE39-384F-957F-6A1C9BC05B41}" type="pres">
      <dgm:prSet presAssocID="{C795BF22-F82A-4982-B6C6-800AC1A23BC8}" presName="sp" presStyleCnt="0"/>
      <dgm:spPr/>
    </dgm:pt>
    <dgm:pt modelId="{DCFFBFFB-2267-B64A-B935-AF4AB1923366}" type="pres">
      <dgm:prSet presAssocID="{25A85FB7-260E-4D0E-A919-CA85A41BAAB7}" presName="arrowAndChildren" presStyleCnt="0"/>
      <dgm:spPr/>
    </dgm:pt>
    <dgm:pt modelId="{5C60D60D-604F-5F4C-9456-BDA68349EE10}" type="pres">
      <dgm:prSet presAssocID="{25A85FB7-260E-4D0E-A919-CA85A41BAAB7}" presName="parentTextArrow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979741D3-9A83-454A-B32E-7ECF386311DF}" type="presOf" srcId="{2876B3DE-BFF8-49A2-8B53-96795F409227}" destId="{925902CF-6B5A-6E46-9C97-4BEA05BE44D6}" srcOrd="0" destOrd="0" presId="urn:microsoft.com/office/officeart/2005/8/layout/process4"/>
    <dgm:cxn modelId="{BEFCA86A-947B-4FBD-95CE-8579397D0BE9}" srcId="{2876B3DE-BFF8-49A2-8B53-96795F409227}" destId="{C5DF473F-DC48-485F-8127-FBB94999655B}" srcOrd="1" destOrd="0" parTransId="{3FD52B8C-3BD7-42B0-BA75-D4C799EA635B}" sibTransId="{3A594492-3EA6-4146-BD7A-6FB85FB6704C}"/>
    <dgm:cxn modelId="{FC58925C-7256-AB4A-ADC9-91662BF44608}" type="presOf" srcId="{25A85FB7-260E-4D0E-A919-CA85A41BAAB7}" destId="{5C60D60D-604F-5F4C-9456-BDA68349EE10}" srcOrd="0" destOrd="0" presId="urn:microsoft.com/office/officeart/2005/8/layout/process4"/>
    <dgm:cxn modelId="{6296E673-EEE3-4A8B-BC2D-1E95CCE1AF8B}" srcId="{2876B3DE-BFF8-49A2-8B53-96795F409227}" destId="{25A85FB7-260E-4D0E-A919-CA85A41BAAB7}" srcOrd="0" destOrd="0" parTransId="{10B9590A-E82E-4787-9EE8-B7AC474E69D2}" sibTransId="{C795BF22-F82A-4982-B6C6-800AC1A23BC8}"/>
    <dgm:cxn modelId="{2F247339-F595-E749-9842-F51EEF89EF1C}" type="presOf" srcId="{C5DF473F-DC48-485F-8127-FBB94999655B}" destId="{CC3FCD3B-0FA3-A845-8072-BE026EED7849}" srcOrd="0" destOrd="0" presId="urn:microsoft.com/office/officeart/2005/8/layout/process4"/>
    <dgm:cxn modelId="{4DCCFF58-6C67-E34C-AFE5-D1394A683FD1}" type="presParOf" srcId="{925902CF-6B5A-6E46-9C97-4BEA05BE44D6}" destId="{7937C625-9437-D448-8056-E8BDCA03AE7A}" srcOrd="0" destOrd="0" presId="urn:microsoft.com/office/officeart/2005/8/layout/process4"/>
    <dgm:cxn modelId="{BB2C668E-0A11-9048-8EBD-1B0C29F88DA0}" type="presParOf" srcId="{7937C625-9437-D448-8056-E8BDCA03AE7A}" destId="{CC3FCD3B-0FA3-A845-8072-BE026EED7849}" srcOrd="0" destOrd="0" presId="urn:microsoft.com/office/officeart/2005/8/layout/process4"/>
    <dgm:cxn modelId="{5B439ED6-549A-0442-8DD1-4A11AF0431D6}" type="presParOf" srcId="{925902CF-6B5A-6E46-9C97-4BEA05BE44D6}" destId="{69B73843-CE39-384F-957F-6A1C9BC05B41}" srcOrd="1" destOrd="0" presId="urn:microsoft.com/office/officeart/2005/8/layout/process4"/>
    <dgm:cxn modelId="{B1F13E68-5D62-044E-8F62-8224D185912A}" type="presParOf" srcId="{925902CF-6B5A-6E46-9C97-4BEA05BE44D6}" destId="{DCFFBFFB-2267-B64A-B935-AF4AB1923366}" srcOrd="2" destOrd="0" presId="urn:microsoft.com/office/officeart/2005/8/layout/process4"/>
    <dgm:cxn modelId="{65EA10A0-A66B-7F49-B615-E30D5704CA9A}" type="presParOf" srcId="{DCFFBFFB-2267-B64A-B935-AF4AB1923366}" destId="{5C60D60D-604F-5F4C-9456-BDA68349EE1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876B3DE-BFF8-49A2-8B53-96795F409227}" type="doc">
      <dgm:prSet loTypeId="urn:microsoft.com/office/officeart/2005/8/layout/process4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25A85FB7-260E-4D0E-A919-CA85A41BAAB7}">
      <dgm:prSet/>
      <dgm:spPr>
        <a:blipFill rotWithShape="0">
          <a:blip xmlns:r="http://schemas.openxmlformats.org/officeDocument/2006/relationships" r:embed="rId1"/>
          <a:stretch>
            <a:fillRect r="-526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0B9590A-E82E-4787-9EE8-B7AC474E69D2}" type="parTrans" cxnId="{6296E673-EEE3-4A8B-BC2D-1E95CCE1AF8B}">
      <dgm:prSet/>
      <dgm:spPr/>
      <dgm:t>
        <a:bodyPr/>
        <a:lstStyle/>
        <a:p>
          <a:endParaRPr lang="en-US"/>
        </a:p>
      </dgm:t>
    </dgm:pt>
    <dgm:pt modelId="{C795BF22-F82A-4982-B6C6-800AC1A23BC8}" type="sibTrans" cxnId="{6296E673-EEE3-4A8B-BC2D-1E95CCE1AF8B}">
      <dgm:prSet phldrT="1" phldr="0"/>
      <dgm:spPr/>
      <dgm:t>
        <a:bodyPr/>
        <a:lstStyle/>
        <a:p>
          <a:endParaRPr lang="en-US"/>
        </a:p>
      </dgm:t>
    </dgm:pt>
    <dgm:pt modelId="{C5DF473F-DC48-485F-8127-FBB94999655B}">
      <dgm:prSet/>
      <dgm:spPr/>
      <dgm:t>
        <a:bodyPr/>
        <a:lstStyle/>
        <a:p>
          <a:r>
            <a:rPr lang="en-US" dirty="0" smtClean="0"/>
            <a:t>Accelerometer was not working at demo. Switching to new accelerometer shows the constraint is satisfied, but such scenario can be trigger by sudden shocks.</a:t>
          </a:r>
          <a:endParaRPr lang="en-US" dirty="0"/>
        </a:p>
      </dgm:t>
    </dgm:pt>
    <dgm:pt modelId="{3FD52B8C-3BD7-42B0-BA75-D4C799EA635B}" type="parTrans" cxnId="{BEFCA86A-947B-4FBD-95CE-8579397D0BE9}">
      <dgm:prSet/>
      <dgm:spPr/>
      <dgm:t>
        <a:bodyPr/>
        <a:lstStyle/>
        <a:p>
          <a:endParaRPr lang="en-US"/>
        </a:p>
      </dgm:t>
    </dgm:pt>
    <dgm:pt modelId="{3A594492-3EA6-4146-BD7A-6FB85FB6704C}" type="sibTrans" cxnId="{BEFCA86A-947B-4FBD-95CE-8579397D0BE9}">
      <dgm:prSet phldrT="2" phldr="0"/>
      <dgm:spPr/>
      <dgm:t>
        <a:bodyPr/>
        <a:lstStyle/>
        <a:p>
          <a:endParaRPr lang="en-US"/>
        </a:p>
      </dgm:t>
    </dgm:pt>
    <dgm:pt modelId="{925902CF-6B5A-6E46-9C97-4BEA05BE44D6}" type="pres">
      <dgm:prSet presAssocID="{2876B3DE-BFF8-49A2-8B53-96795F4092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37C625-9437-D448-8056-E8BDCA03AE7A}" type="pres">
      <dgm:prSet presAssocID="{C5DF473F-DC48-485F-8127-FBB94999655B}" presName="boxAndChildren" presStyleCnt="0"/>
      <dgm:spPr/>
    </dgm:pt>
    <dgm:pt modelId="{CC3FCD3B-0FA3-A845-8072-BE026EED7849}" type="pres">
      <dgm:prSet presAssocID="{C5DF473F-DC48-485F-8127-FBB94999655B}" presName="parentTextBox" presStyleLbl="node1" presStyleIdx="0" presStyleCnt="2"/>
      <dgm:spPr/>
      <dgm:t>
        <a:bodyPr/>
        <a:lstStyle/>
        <a:p>
          <a:endParaRPr lang="en-US"/>
        </a:p>
      </dgm:t>
    </dgm:pt>
    <dgm:pt modelId="{69B73843-CE39-384F-957F-6A1C9BC05B41}" type="pres">
      <dgm:prSet presAssocID="{C795BF22-F82A-4982-B6C6-800AC1A23BC8}" presName="sp" presStyleCnt="0"/>
      <dgm:spPr/>
    </dgm:pt>
    <dgm:pt modelId="{DCFFBFFB-2267-B64A-B935-AF4AB1923366}" type="pres">
      <dgm:prSet presAssocID="{25A85FB7-260E-4D0E-A919-CA85A41BAAB7}" presName="arrowAndChildren" presStyleCnt="0"/>
      <dgm:spPr/>
    </dgm:pt>
    <dgm:pt modelId="{5C60D60D-604F-5F4C-9456-BDA68349EE10}" type="pres">
      <dgm:prSet presAssocID="{25A85FB7-260E-4D0E-A919-CA85A41BAAB7}" presName="parentTextArrow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979741D3-9A83-454A-B32E-7ECF386311DF}" type="presOf" srcId="{2876B3DE-BFF8-49A2-8B53-96795F409227}" destId="{925902CF-6B5A-6E46-9C97-4BEA05BE44D6}" srcOrd="0" destOrd="0" presId="urn:microsoft.com/office/officeart/2005/8/layout/process4"/>
    <dgm:cxn modelId="{BEFCA86A-947B-4FBD-95CE-8579397D0BE9}" srcId="{2876B3DE-BFF8-49A2-8B53-96795F409227}" destId="{C5DF473F-DC48-485F-8127-FBB94999655B}" srcOrd="1" destOrd="0" parTransId="{3FD52B8C-3BD7-42B0-BA75-D4C799EA635B}" sibTransId="{3A594492-3EA6-4146-BD7A-6FB85FB6704C}"/>
    <dgm:cxn modelId="{6296E673-EEE3-4A8B-BC2D-1E95CCE1AF8B}" srcId="{2876B3DE-BFF8-49A2-8B53-96795F409227}" destId="{25A85FB7-260E-4D0E-A919-CA85A41BAAB7}" srcOrd="0" destOrd="0" parTransId="{10B9590A-E82E-4787-9EE8-B7AC474E69D2}" sibTransId="{C795BF22-F82A-4982-B6C6-800AC1A23BC8}"/>
    <dgm:cxn modelId="{FC58925C-7256-AB4A-ADC9-91662BF44608}" type="presOf" srcId="{25A85FB7-260E-4D0E-A919-CA85A41BAAB7}" destId="{5C60D60D-604F-5F4C-9456-BDA68349EE10}" srcOrd="0" destOrd="0" presId="urn:microsoft.com/office/officeart/2005/8/layout/process4"/>
    <dgm:cxn modelId="{2F247339-F595-E749-9842-F51EEF89EF1C}" type="presOf" srcId="{C5DF473F-DC48-485F-8127-FBB94999655B}" destId="{CC3FCD3B-0FA3-A845-8072-BE026EED7849}" srcOrd="0" destOrd="0" presId="urn:microsoft.com/office/officeart/2005/8/layout/process4"/>
    <dgm:cxn modelId="{4DCCFF58-6C67-E34C-AFE5-D1394A683FD1}" type="presParOf" srcId="{925902CF-6B5A-6E46-9C97-4BEA05BE44D6}" destId="{7937C625-9437-D448-8056-E8BDCA03AE7A}" srcOrd="0" destOrd="0" presId="urn:microsoft.com/office/officeart/2005/8/layout/process4"/>
    <dgm:cxn modelId="{BB2C668E-0A11-9048-8EBD-1B0C29F88DA0}" type="presParOf" srcId="{7937C625-9437-D448-8056-E8BDCA03AE7A}" destId="{CC3FCD3B-0FA3-A845-8072-BE026EED7849}" srcOrd="0" destOrd="0" presId="urn:microsoft.com/office/officeart/2005/8/layout/process4"/>
    <dgm:cxn modelId="{5B439ED6-549A-0442-8DD1-4A11AF0431D6}" type="presParOf" srcId="{925902CF-6B5A-6E46-9C97-4BEA05BE44D6}" destId="{69B73843-CE39-384F-957F-6A1C9BC05B41}" srcOrd="1" destOrd="0" presId="urn:microsoft.com/office/officeart/2005/8/layout/process4"/>
    <dgm:cxn modelId="{B1F13E68-5D62-044E-8F62-8224D185912A}" type="presParOf" srcId="{925902CF-6B5A-6E46-9C97-4BEA05BE44D6}" destId="{DCFFBFFB-2267-B64A-B935-AF4AB1923366}" srcOrd="2" destOrd="0" presId="urn:microsoft.com/office/officeart/2005/8/layout/process4"/>
    <dgm:cxn modelId="{65EA10A0-A66B-7F49-B615-E30D5704CA9A}" type="presParOf" srcId="{DCFFBFFB-2267-B64A-B935-AF4AB1923366}" destId="{5C60D60D-604F-5F4C-9456-BDA68349EE1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876B3DE-BFF8-49A2-8B53-96795F409227}" type="doc">
      <dgm:prSet loTypeId="urn:microsoft.com/office/officeart/2005/8/layout/process4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25A85FB7-260E-4D0E-A919-CA85A41BAAB7}">
          <dgm:prSet/>
          <dgm:spPr>
            <a:solidFill>
              <a:schemeClr val="accent2">
                <a:lumMod val="75000"/>
              </a:schemeClr>
            </a:solidFill>
          </dgm:spPr>
          <dgm:t>
            <a:bodyPr/>
            <a:lstStyle/>
            <a:p>
              <a:r>
                <a:rPr lang="en-US" dirty="0"/>
                <a:t>The two brake light arrays should be turned on when the deceleration of bicycle </a:t>
              </a:r>
              <a14:m>
                <m:oMath xmlns:m="http://schemas.openxmlformats.org/officeDocument/2006/math">
                  <m:r>
                    <a:rPr lang="en-US" b="0" i="1" smtClean="0">
                      <a:latin typeface="Cambria Math" charset="0"/>
                    </a:rPr>
                    <m:t>𝑍</m:t>
                  </m:r>
                </m:oMath>
              </a14:m>
              <a:r>
                <a:rPr lang="en-US" dirty="0"/>
                <a:t> satisfies</a:t>
              </a: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charset="0"/>
                          </a:rPr>
                          <m:t>𝑍</m:t>
                        </m:r>
                      </m:e>
                      <m:sub>
                        <m:r>
                          <a:rPr lang="en-US" b="0" i="1">
                            <a:latin typeface="Cambria Math" charset="0"/>
                          </a:rPr>
                          <m:t>𝐵𝐴𝑆𝐸</m:t>
                        </m:r>
                      </m:sub>
                    </m:sSub>
                    <m:r>
                      <a:rPr lang="en-US" b="0" i="1">
                        <a:latin typeface="Cambria Math" charset="0"/>
                      </a:rPr>
                      <m:t>&lt;</m:t>
                    </m:r>
                    <m:r>
                      <a:rPr lang="en-US" b="0" i="1">
                        <a:latin typeface="Cambria Math" charset="0"/>
                      </a:rPr>
                      <m:t>𝑍</m:t>
                    </m:r>
                    <m:r>
                      <a:rPr lang="en-US" b="0" i="1">
                        <a:latin typeface="Cambria Math" charset="0"/>
                      </a:rPr>
                      <m:t>≤</m:t>
                    </m:r>
                    <m:sSub>
                      <m:sSubPr>
                        <m:ctrlPr>
                          <a:rPr lang="en-US" b="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charset="0"/>
                          </a:rPr>
                          <m:t>𝑍</m:t>
                        </m:r>
                      </m:e>
                      <m:sub>
                        <m:r>
                          <a:rPr lang="en-US" b="0" i="1">
                            <a:latin typeface="Cambria Math" charset="0"/>
                          </a:rPr>
                          <m:t>𝐹𝐿𝐴𝑆𝐻</m:t>
                        </m:r>
                      </m:sub>
                    </m:sSub>
                  </m:oMath>
                </m:oMathPara>
              </a14:m>
              <a:endParaRPr lang="en-US" dirty="0"/>
            </a:p>
          </dgm:t>
        </dgm:pt>
      </mc:Choice>
      <mc:Fallback xmlns="">
        <dgm:pt modelId="{25A85FB7-260E-4D0E-A919-CA85A41BAAB7}">
          <dgm:prSet/>
          <dgm:spPr>
            <a:solidFill>
              <a:schemeClr val="accent2">
                <a:lumMod val="75000"/>
              </a:schemeClr>
            </a:solidFill>
          </dgm:spPr>
          <dgm:t>
            <a:bodyPr/>
            <a:lstStyle/>
            <a:p>
              <a:r>
                <a:rPr lang="en-US" dirty="0" smtClean="0"/>
                <a:t>The two brake light arrays should be turned on when the deceleration of bicycle </a:t>
              </a:r>
              <a:r>
                <a:rPr lang="en-US" b="0" i="0" smtClean="0">
                  <a:latin typeface="Cambria Math" charset="0"/>
                </a:rPr>
                <a:t>𝑍</a:t>
              </a:r>
              <a:r>
                <a:rPr lang="en-US" dirty="0"/>
                <a:t> satisfies</a:t>
              </a:r>
            </a:p>
            <a:p>
              <a:r>
                <a:rPr lang="en-US" b="0" i="0">
                  <a:latin typeface="Cambria Math" charset="0"/>
                </a:rPr>
                <a:t>𝑍</a:t>
              </a:r>
              <a:r>
                <a:rPr lang="en-US" b="0" i="0" smtClean="0">
                  <a:latin typeface="Cambria Math" charset="0"/>
                </a:rPr>
                <a:t>_</a:t>
              </a:r>
              <a:r>
                <a:rPr lang="en-US" b="0" i="0">
                  <a:latin typeface="Cambria Math" charset="0"/>
                </a:rPr>
                <a:t>𝐵𝐴𝑆𝐸&lt;𝑍≤𝑍_𝐹𝐿𝐴𝑆𝐻</a:t>
              </a:r>
              <a:endParaRPr lang="en-US" dirty="0"/>
            </a:p>
          </dgm:t>
        </dgm:pt>
      </mc:Fallback>
    </mc:AlternateContent>
    <dgm:pt modelId="{10B9590A-E82E-4787-9EE8-B7AC474E69D2}" type="parTrans" cxnId="{6296E673-EEE3-4A8B-BC2D-1E95CCE1AF8B}">
      <dgm:prSet/>
      <dgm:spPr/>
      <dgm:t>
        <a:bodyPr/>
        <a:lstStyle/>
        <a:p>
          <a:endParaRPr lang="en-US"/>
        </a:p>
      </dgm:t>
    </dgm:pt>
    <dgm:pt modelId="{C795BF22-F82A-4982-B6C6-800AC1A23BC8}" type="sibTrans" cxnId="{6296E673-EEE3-4A8B-BC2D-1E95CCE1AF8B}">
      <dgm:prSet phldrT="1" phldr="0"/>
      <dgm:spPr/>
      <dgm:t>
        <a:bodyPr/>
        <a:lstStyle/>
        <a:p>
          <a:endParaRPr lang="en-US"/>
        </a:p>
      </dgm:t>
    </dgm:pt>
    <dgm:pt modelId="{C5DF473F-DC48-485F-8127-FBB94999655B}">
      <dgm:prSet/>
      <dgm:spPr/>
      <dgm:t>
        <a:bodyPr/>
        <a:lstStyle/>
        <a:p>
          <a:r>
            <a:rPr lang="en-US" dirty="0"/>
            <a:t>Accelerometer was not working at demo. Switching to new accelerometer shows the constraint is satisfied.</a:t>
          </a:r>
        </a:p>
      </dgm:t>
    </dgm:pt>
    <dgm:pt modelId="{3FD52B8C-3BD7-42B0-BA75-D4C799EA635B}" type="parTrans" cxnId="{BEFCA86A-947B-4FBD-95CE-8579397D0BE9}">
      <dgm:prSet/>
      <dgm:spPr/>
      <dgm:t>
        <a:bodyPr/>
        <a:lstStyle/>
        <a:p>
          <a:endParaRPr lang="en-US"/>
        </a:p>
      </dgm:t>
    </dgm:pt>
    <dgm:pt modelId="{3A594492-3EA6-4146-BD7A-6FB85FB6704C}" type="sibTrans" cxnId="{BEFCA86A-947B-4FBD-95CE-8579397D0BE9}">
      <dgm:prSet phldrT="2" phldr="0"/>
      <dgm:spPr/>
      <dgm:t>
        <a:bodyPr/>
        <a:lstStyle/>
        <a:p>
          <a:endParaRPr lang="en-US"/>
        </a:p>
      </dgm:t>
    </dgm:pt>
    <dgm:pt modelId="{925902CF-6B5A-6E46-9C97-4BEA05BE44D6}" type="pres">
      <dgm:prSet presAssocID="{2876B3DE-BFF8-49A2-8B53-96795F4092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CA1A0D-AC2F-2741-8A43-701AF9472C04}" type="pres">
      <dgm:prSet presAssocID="{C5DF473F-DC48-485F-8127-FBB94999655B}" presName="boxAndChildren" presStyleCnt="0"/>
      <dgm:spPr/>
    </dgm:pt>
    <dgm:pt modelId="{6BB2C1EC-6A0D-8A45-A302-A0F0D927F510}" type="pres">
      <dgm:prSet presAssocID="{C5DF473F-DC48-485F-8127-FBB94999655B}" presName="parentTextBox" presStyleLbl="node1" presStyleIdx="0" presStyleCnt="2"/>
      <dgm:spPr/>
      <dgm:t>
        <a:bodyPr/>
        <a:lstStyle/>
        <a:p>
          <a:endParaRPr lang="en-US"/>
        </a:p>
      </dgm:t>
    </dgm:pt>
    <dgm:pt modelId="{69B73843-CE39-384F-957F-6A1C9BC05B41}" type="pres">
      <dgm:prSet presAssocID="{C795BF22-F82A-4982-B6C6-800AC1A23BC8}" presName="sp" presStyleCnt="0"/>
      <dgm:spPr/>
    </dgm:pt>
    <dgm:pt modelId="{DCFFBFFB-2267-B64A-B935-AF4AB1923366}" type="pres">
      <dgm:prSet presAssocID="{25A85FB7-260E-4D0E-A919-CA85A41BAAB7}" presName="arrowAndChildren" presStyleCnt="0"/>
      <dgm:spPr/>
    </dgm:pt>
    <dgm:pt modelId="{5C60D60D-604F-5F4C-9456-BDA68349EE10}" type="pres">
      <dgm:prSet presAssocID="{25A85FB7-260E-4D0E-A919-CA85A41BAAB7}" presName="parentTextArrow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D995A5A3-DAE1-C74B-A6B3-D6D971E607A4}" type="presOf" srcId="{C5DF473F-DC48-485F-8127-FBB94999655B}" destId="{6BB2C1EC-6A0D-8A45-A302-A0F0D927F510}" srcOrd="0" destOrd="0" presId="urn:microsoft.com/office/officeart/2005/8/layout/process4"/>
    <dgm:cxn modelId="{BEFCA86A-947B-4FBD-95CE-8579397D0BE9}" srcId="{2876B3DE-BFF8-49A2-8B53-96795F409227}" destId="{C5DF473F-DC48-485F-8127-FBB94999655B}" srcOrd="1" destOrd="0" parTransId="{3FD52B8C-3BD7-42B0-BA75-D4C799EA635B}" sibTransId="{3A594492-3EA6-4146-BD7A-6FB85FB6704C}"/>
    <dgm:cxn modelId="{15617BB2-80BA-AC46-A237-3F618659EECA}" type="presOf" srcId="{25A85FB7-260E-4D0E-A919-CA85A41BAAB7}" destId="{5C60D60D-604F-5F4C-9456-BDA68349EE10}" srcOrd="0" destOrd="0" presId="urn:microsoft.com/office/officeart/2005/8/layout/process4"/>
    <dgm:cxn modelId="{6296E673-EEE3-4A8B-BC2D-1E95CCE1AF8B}" srcId="{2876B3DE-BFF8-49A2-8B53-96795F409227}" destId="{25A85FB7-260E-4D0E-A919-CA85A41BAAB7}" srcOrd="0" destOrd="0" parTransId="{10B9590A-E82E-4787-9EE8-B7AC474E69D2}" sibTransId="{C795BF22-F82A-4982-B6C6-800AC1A23BC8}"/>
    <dgm:cxn modelId="{0604A61C-FD01-5549-9371-EE88C1E2F147}" type="presOf" srcId="{2876B3DE-BFF8-49A2-8B53-96795F409227}" destId="{925902CF-6B5A-6E46-9C97-4BEA05BE44D6}" srcOrd="0" destOrd="0" presId="urn:microsoft.com/office/officeart/2005/8/layout/process4"/>
    <dgm:cxn modelId="{27945740-0CED-2A40-B548-2F596222C509}" type="presParOf" srcId="{925902CF-6B5A-6E46-9C97-4BEA05BE44D6}" destId="{43CA1A0D-AC2F-2741-8A43-701AF9472C04}" srcOrd="0" destOrd="0" presId="urn:microsoft.com/office/officeart/2005/8/layout/process4"/>
    <dgm:cxn modelId="{B39338DC-69FB-6549-A67C-7680F0C33959}" type="presParOf" srcId="{43CA1A0D-AC2F-2741-8A43-701AF9472C04}" destId="{6BB2C1EC-6A0D-8A45-A302-A0F0D927F510}" srcOrd="0" destOrd="0" presId="urn:microsoft.com/office/officeart/2005/8/layout/process4"/>
    <dgm:cxn modelId="{420EE1D1-564D-C74D-89E3-9F9C8B9C3F64}" type="presParOf" srcId="{925902CF-6B5A-6E46-9C97-4BEA05BE44D6}" destId="{69B73843-CE39-384F-957F-6A1C9BC05B41}" srcOrd="1" destOrd="0" presId="urn:microsoft.com/office/officeart/2005/8/layout/process4"/>
    <dgm:cxn modelId="{124A0861-6539-7041-99BA-16E8507E7B00}" type="presParOf" srcId="{925902CF-6B5A-6E46-9C97-4BEA05BE44D6}" destId="{DCFFBFFB-2267-B64A-B935-AF4AB1923366}" srcOrd="2" destOrd="0" presId="urn:microsoft.com/office/officeart/2005/8/layout/process4"/>
    <dgm:cxn modelId="{7E6D41C2-715D-8041-9441-5120DB87F9E5}" type="presParOf" srcId="{DCFFBFFB-2267-B64A-B935-AF4AB1923366}" destId="{5C60D60D-604F-5F4C-9456-BDA68349EE1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876B3DE-BFF8-49A2-8B53-96795F409227}" type="doc">
      <dgm:prSet loTypeId="urn:microsoft.com/office/officeart/2005/8/layout/process4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25A85FB7-260E-4D0E-A919-CA85A41BAAB7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0B9590A-E82E-4787-9EE8-B7AC474E69D2}" type="parTrans" cxnId="{6296E673-EEE3-4A8B-BC2D-1E95CCE1AF8B}">
      <dgm:prSet/>
      <dgm:spPr/>
      <dgm:t>
        <a:bodyPr/>
        <a:lstStyle/>
        <a:p>
          <a:endParaRPr lang="en-US"/>
        </a:p>
      </dgm:t>
    </dgm:pt>
    <dgm:pt modelId="{C795BF22-F82A-4982-B6C6-800AC1A23BC8}" type="sibTrans" cxnId="{6296E673-EEE3-4A8B-BC2D-1E95CCE1AF8B}">
      <dgm:prSet phldrT="1" phldr="0"/>
      <dgm:spPr/>
      <dgm:t>
        <a:bodyPr/>
        <a:lstStyle/>
        <a:p>
          <a:endParaRPr lang="en-US"/>
        </a:p>
      </dgm:t>
    </dgm:pt>
    <dgm:pt modelId="{C5DF473F-DC48-485F-8127-FBB94999655B}">
      <dgm:prSet/>
      <dgm:spPr/>
      <dgm:t>
        <a:bodyPr/>
        <a:lstStyle/>
        <a:p>
          <a:r>
            <a:rPr lang="en-US" dirty="0" smtClean="0"/>
            <a:t>Accelerometer was not working at demo. Switching to new accelerometer shows the constraint is satisfied.</a:t>
          </a:r>
          <a:endParaRPr lang="en-US" dirty="0"/>
        </a:p>
      </dgm:t>
    </dgm:pt>
    <dgm:pt modelId="{3FD52B8C-3BD7-42B0-BA75-D4C799EA635B}" type="parTrans" cxnId="{BEFCA86A-947B-4FBD-95CE-8579397D0BE9}">
      <dgm:prSet/>
      <dgm:spPr/>
      <dgm:t>
        <a:bodyPr/>
        <a:lstStyle/>
        <a:p>
          <a:endParaRPr lang="en-US"/>
        </a:p>
      </dgm:t>
    </dgm:pt>
    <dgm:pt modelId="{3A594492-3EA6-4146-BD7A-6FB85FB6704C}" type="sibTrans" cxnId="{BEFCA86A-947B-4FBD-95CE-8579397D0BE9}">
      <dgm:prSet phldrT="2" phldr="0"/>
      <dgm:spPr/>
      <dgm:t>
        <a:bodyPr/>
        <a:lstStyle/>
        <a:p>
          <a:endParaRPr lang="en-US"/>
        </a:p>
      </dgm:t>
    </dgm:pt>
    <dgm:pt modelId="{925902CF-6B5A-6E46-9C97-4BEA05BE44D6}" type="pres">
      <dgm:prSet presAssocID="{2876B3DE-BFF8-49A2-8B53-96795F4092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CA1A0D-AC2F-2741-8A43-701AF9472C04}" type="pres">
      <dgm:prSet presAssocID="{C5DF473F-DC48-485F-8127-FBB94999655B}" presName="boxAndChildren" presStyleCnt="0"/>
      <dgm:spPr/>
    </dgm:pt>
    <dgm:pt modelId="{6BB2C1EC-6A0D-8A45-A302-A0F0D927F510}" type="pres">
      <dgm:prSet presAssocID="{C5DF473F-DC48-485F-8127-FBB94999655B}" presName="parentTextBox" presStyleLbl="node1" presStyleIdx="0" presStyleCnt="2"/>
      <dgm:spPr/>
      <dgm:t>
        <a:bodyPr/>
        <a:lstStyle/>
        <a:p>
          <a:endParaRPr lang="en-US"/>
        </a:p>
      </dgm:t>
    </dgm:pt>
    <dgm:pt modelId="{69B73843-CE39-384F-957F-6A1C9BC05B41}" type="pres">
      <dgm:prSet presAssocID="{C795BF22-F82A-4982-B6C6-800AC1A23BC8}" presName="sp" presStyleCnt="0"/>
      <dgm:spPr/>
    </dgm:pt>
    <dgm:pt modelId="{DCFFBFFB-2267-B64A-B935-AF4AB1923366}" type="pres">
      <dgm:prSet presAssocID="{25A85FB7-260E-4D0E-A919-CA85A41BAAB7}" presName="arrowAndChildren" presStyleCnt="0"/>
      <dgm:spPr/>
    </dgm:pt>
    <dgm:pt modelId="{5C60D60D-604F-5F4C-9456-BDA68349EE10}" type="pres">
      <dgm:prSet presAssocID="{25A85FB7-260E-4D0E-A919-CA85A41BAAB7}" presName="parentTextArrow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D995A5A3-DAE1-C74B-A6B3-D6D971E607A4}" type="presOf" srcId="{C5DF473F-DC48-485F-8127-FBB94999655B}" destId="{6BB2C1EC-6A0D-8A45-A302-A0F0D927F510}" srcOrd="0" destOrd="0" presId="urn:microsoft.com/office/officeart/2005/8/layout/process4"/>
    <dgm:cxn modelId="{BEFCA86A-947B-4FBD-95CE-8579397D0BE9}" srcId="{2876B3DE-BFF8-49A2-8B53-96795F409227}" destId="{C5DF473F-DC48-485F-8127-FBB94999655B}" srcOrd="1" destOrd="0" parTransId="{3FD52B8C-3BD7-42B0-BA75-D4C799EA635B}" sibTransId="{3A594492-3EA6-4146-BD7A-6FB85FB6704C}"/>
    <dgm:cxn modelId="{15617BB2-80BA-AC46-A237-3F618659EECA}" type="presOf" srcId="{25A85FB7-260E-4D0E-A919-CA85A41BAAB7}" destId="{5C60D60D-604F-5F4C-9456-BDA68349EE10}" srcOrd="0" destOrd="0" presId="urn:microsoft.com/office/officeart/2005/8/layout/process4"/>
    <dgm:cxn modelId="{6296E673-EEE3-4A8B-BC2D-1E95CCE1AF8B}" srcId="{2876B3DE-BFF8-49A2-8B53-96795F409227}" destId="{25A85FB7-260E-4D0E-A919-CA85A41BAAB7}" srcOrd="0" destOrd="0" parTransId="{10B9590A-E82E-4787-9EE8-B7AC474E69D2}" sibTransId="{C795BF22-F82A-4982-B6C6-800AC1A23BC8}"/>
    <dgm:cxn modelId="{0604A61C-FD01-5549-9371-EE88C1E2F147}" type="presOf" srcId="{2876B3DE-BFF8-49A2-8B53-96795F409227}" destId="{925902CF-6B5A-6E46-9C97-4BEA05BE44D6}" srcOrd="0" destOrd="0" presId="urn:microsoft.com/office/officeart/2005/8/layout/process4"/>
    <dgm:cxn modelId="{27945740-0CED-2A40-B548-2F596222C509}" type="presParOf" srcId="{925902CF-6B5A-6E46-9C97-4BEA05BE44D6}" destId="{43CA1A0D-AC2F-2741-8A43-701AF9472C04}" srcOrd="0" destOrd="0" presId="urn:microsoft.com/office/officeart/2005/8/layout/process4"/>
    <dgm:cxn modelId="{B39338DC-69FB-6549-A67C-7680F0C33959}" type="presParOf" srcId="{43CA1A0D-AC2F-2741-8A43-701AF9472C04}" destId="{6BB2C1EC-6A0D-8A45-A302-A0F0D927F510}" srcOrd="0" destOrd="0" presId="urn:microsoft.com/office/officeart/2005/8/layout/process4"/>
    <dgm:cxn modelId="{420EE1D1-564D-C74D-89E3-9F9C8B9C3F64}" type="presParOf" srcId="{925902CF-6B5A-6E46-9C97-4BEA05BE44D6}" destId="{69B73843-CE39-384F-957F-6A1C9BC05B41}" srcOrd="1" destOrd="0" presId="urn:microsoft.com/office/officeart/2005/8/layout/process4"/>
    <dgm:cxn modelId="{124A0861-6539-7041-99BA-16E8507E7B00}" type="presParOf" srcId="{925902CF-6B5A-6E46-9C97-4BEA05BE44D6}" destId="{DCFFBFFB-2267-B64A-B935-AF4AB1923366}" srcOrd="2" destOrd="0" presId="urn:microsoft.com/office/officeart/2005/8/layout/process4"/>
    <dgm:cxn modelId="{7E6D41C2-715D-8041-9441-5120DB87F9E5}" type="presParOf" srcId="{DCFFBFFB-2267-B64A-B935-AF4AB1923366}" destId="{5C60D60D-604F-5F4C-9456-BDA68349EE1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2B716C9-DB6A-4C31-AFA0-376F3E92A220}" type="doc">
      <dgm:prSet loTypeId="urn:microsoft.com/office/officeart/2005/8/layout/process4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CED7DD05-B437-445D-A10F-737058250D2E}">
      <dgm:prSet/>
      <dgm:spPr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The voltage supplied by the 9.6V battery should remain above 7V for more than 7 hours.</a:t>
          </a:r>
        </a:p>
      </dgm:t>
    </dgm:pt>
    <dgm:pt modelId="{CB9BAA01-376E-462A-B905-96934111CF76}" type="parTrans" cxnId="{182D61EA-6268-4D61-988D-D879FDF64E66}">
      <dgm:prSet/>
      <dgm:spPr/>
      <dgm:t>
        <a:bodyPr/>
        <a:lstStyle/>
        <a:p>
          <a:endParaRPr lang="en-US"/>
        </a:p>
      </dgm:t>
    </dgm:pt>
    <dgm:pt modelId="{1CF80779-6FC1-4CCA-9876-1D2C2BA43067}" type="sibTrans" cxnId="{182D61EA-6268-4D61-988D-D879FDF64E66}">
      <dgm:prSet phldrT="1" phldr="0"/>
      <dgm:spPr/>
      <dgm:t>
        <a:bodyPr/>
        <a:lstStyle/>
        <a:p>
          <a:endParaRPr lang="en-US"/>
        </a:p>
      </dgm:t>
    </dgm:pt>
    <dgm:pt modelId="{659BC21D-66C0-4180-93B0-D74945591A20}">
      <dgm:prSet/>
      <dgm:spPr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Measured total current: 126mA.</a:t>
          </a:r>
        </a:p>
        <a:p>
          <a:r>
            <a:rPr lang="en-US">
              <a:solidFill>
                <a:schemeClr val="bg1"/>
              </a:solidFill>
            </a:rPr>
            <a:t>A 9.6V 2000mAh battery can endure 15 hours.</a:t>
          </a:r>
          <a:endParaRPr lang="en-US" dirty="0">
            <a:solidFill>
              <a:schemeClr val="bg1"/>
            </a:solidFill>
          </a:endParaRPr>
        </a:p>
      </dgm:t>
    </dgm:pt>
    <dgm:pt modelId="{CF35900A-4F96-49DE-ACDF-EE821C9E8020}" type="parTrans" cxnId="{332083D1-BF7D-42E4-8AB0-B9FEF007E87E}">
      <dgm:prSet/>
      <dgm:spPr/>
      <dgm:t>
        <a:bodyPr/>
        <a:lstStyle/>
        <a:p>
          <a:endParaRPr lang="en-US"/>
        </a:p>
      </dgm:t>
    </dgm:pt>
    <dgm:pt modelId="{CFD2CFF4-F0A2-41B7-A9E9-A38586D97B80}" type="sibTrans" cxnId="{332083D1-BF7D-42E4-8AB0-B9FEF007E87E}">
      <dgm:prSet phldrT="2" phldr="0"/>
      <dgm:spPr/>
      <dgm:t>
        <a:bodyPr/>
        <a:lstStyle/>
        <a:p>
          <a:endParaRPr lang="en-US"/>
        </a:p>
      </dgm:t>
    </dgm:pt>
    <dgm:pt modelId="{F969A905-5709-8E45-BF95-7EF346B1F72C}" type="pres">
      <dgm:prSet presAssocID="{D2B716C9-DB6A-4C31-AFA0-376F3E92A2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25F5D3-0771-C04A-AA20-D0293D9AE531}" type="pres">
      <dgm:prSet presAssocID="{659BC21D-66C0-4180-93B0-D74945591A20}" presName="boxAndChildren" presStyleCnt="0"/>
      <dgm:spPr/>
    </dgm:pt>
    <dgm:pt modelId="{4D7D1B16-79B4-014C-A3EB-750BE67085E0}" type="pres">
      <dgm:prSet presAssocID="{659BC21D-66C0-4180-93B0-D74945591A20}" presName="parentTextBox" presStyleLbl="node1" presStyleIdx="0" presStyleCnt="2"/>
      <dgm:spPr/>
      <dgm:t>
        <a:bodyPr/>
        <a:lstStyle/>
        <a:p>
          <a:endParaRPr lang="en-US"/>
        </a:p>
      </dgm:t>
    </dgm:pt>
    <dgm:pt modelId="{C37C47CE-7225-5C43-AF38-07C414C2C76B}" type="pres">
      <dgm:prSet presAssocID="{1CF80779-6FC1-4CCA-9876-1D2C2BA43067}" presName="sp" presStyleCnt="0"/>
      <dgm:spPr/>
    </dgm:pt>
    <dgm:pt modelId="{749D5ACA-CDBE-E547-B107-5BC8C869F9CA}" type="pres">
      <dgm:prSet presAssocID="{CED7DD05-B437-445D-A10F-737058250D2E}" presName="arrowAndChildren" presStyleCnt="0"/>
      <dgm:spPr/>
    </dgm:pt>
    <dgm:pt modelId="{B507D5C9-160B-D94A-B799-68C71C5B6882}" type="pres">
      <dgm:prSet presAssocID="{CED7DD05-B437-445D-A10F-737058250D2E}" presName="parentTextArrow" presStyleLbl="node1" presStyleIdx="1" presStyleCnt="2" custLinFactNeighborX="-7455" custLinFactNeighborY="-126"/>
      <dgm:spPr/>
      <dgm:t>
        <a:bodyPr/>
        <a:lstStyle/>
        <a:p>
          <a:endParaRPr lang="en-US"/>
        </a:p>
      </dgm:t>
    </dgm:pt>
  </dgm:ptLst>
  <dgm:cxnLst>
    <dgm:cxn modelId="{36792ADE-3E37-8B4B-9341-067A23A51796}" type="presOf" srcId="{659BC21D-66C0-4180-93B0-D74945591A20}" destId="{4D7D1B16-79B4-014C-A3EB-750BE67085E0}" srcOrd="0" destOrd="0" presId="urn:microsoft.com/office/officeart/2005/8/layout/process4"/>
    <dgm:cxn modelId="{332083D1-BF7D-42E4-8AB0-B9FEF007E87E}" srcId="{D2B716C9-DB6A-4C31-AFA0-376F3E92A220}" destId="{659BC21D-66C0-4180-93B0-D74945591A20}" srcOrd="1" destOrd="0" parTransId="{CF35900A-4F96-49DE-ACDF-EE821C9E8020}" sibTransId="{CFD2CFF4-F0A2-41B7-A9E9-A38586D97B80}"/>
    <dgm:cxn modelId="{182D61EA-6268-4D61-988D-D879FDF64E66}" srcId="{D2B716C9-DB6A-4C31-AFA0-376F3E92A220}" destId="{CED7DD05-B437-445D-A10F-737058250D2E}" srcOrd="0" destOrd="0" parTransId="{CB9BAA01-376E-462A-B905-96934111CF76}" sibTransId="{1CF80779-6FC1-4CCA-9876-1D2C2BA43067}"/>
    <dgm:cxn modelId="{49D426A1-13C4-4B41-A5B3-421240DD8E86}" type="presOf" srcId="{CED7DD05-B437-445D-A10F-737058250D2E}" destId="{B507D5C9-160B-D94A-B799-68C71C5B6882}" srcOrd="0" destOrd="0" presId="urn:microsoft.com/office/officeart/2005/8/layout/process4"/>
    <dgm:cxn modelId="{C50B7B02-8045-704F-97D7-A163AAEA596E}" type="presOf" srcId="{D2B716C9-DB6A-4C31-AFA0-376F3E92A220}" destId="{F969A905-5709-8E45-BF95-7EF346B1F72C}" srcOrd="0" destOrd="0" presId="urn:microsoft.com/office/officeart/2005/8/layout/process4"/>
    <dgm:cxn modelId="{D6C95EF2-952E-3A48-B801-1C073D0AF76C}" type="presParOf" srcId="{F969A905-5709-8E45-BF95-7EF346B1F72C}" destId="{A225F5D3-0771-C04A-AA20-D0293D9AE531}" srcOrd="0" destOrd="0" presId="urn:microsoft.com/office/officeart/2005/8/layout/process4"/>
    <dgm:cxn modelId="{C3306935-2581-C041-9352-834F97E31024}" type="presParOf" srcId="{A225F5D3-0771-C04A-AA20-D0293D9AE531}" destId="{4D7D1B16-79B4-014C-A3EB-750BE67085E0}" srcOrd="0" destOrd="0" presId="urn:microsoft.com/office/officeart/2005/8/layout/process4"/>
    <dgm:cxn modelId="{F7859FCF-87D4-CD4B-BBFD-9242FFDC7F67}" type="presParOf" srcId="{F969A905-5709-8E45-BF95-7EF346B1F72C}" destId="{C37C47CE-7225-5C43-AF38-07C414C2C76B}" srcOrd="1" destOrd="0" presId="urn:microsoft.com/office/officeart/2005/8/layout/process4"/>
    <dgm:cxn modelId="{F22080F2-D10A-924D-968F-8EE7A2EEB6E0}" type="presParOf" srcId="{F969A905-5709-8E45-BF95-7EF346B1F72C}" destId="{749D5ACA-CDBE-E547-B107-5BC8C869F9CA}" srcOrd="2" destOrd="0" presId="urn:microsoft.com/office/officeart/2005/8/layout/process4"/>
    <dgm:cxn modelId="{A75D33F3-EED5-AF42-85E1-ACD455C2F28B}" type="presParOf" srcId="{749D5ACA-CDBE-E547-B107-5BC8C869F9CA}" destId="{B507D5C9-160B-D94A-B799-68C71C5B688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2B716C9-DB6A-4C31-AFA0-376F3E92A220}" type="doc">
      <dgm:prSet loTypeId="urn:microsoft.com/office/officeart/2005/8/layout/process4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CED7DD05-B437-445D-A10F-737058250D2E}">
      <dgm:prSet/>
      <dgm:spPr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The ripple voltage at the output of 5V regulator should be smaller than 0.1V. </a:t>
          </a:r>
        </a:p>
      </dgm:t>
    </dgm:pt>
    <dgm:pt modelId="{CB9BAA01-376E-462A-B905-96934111CF76}" type="parTrans" cxnId="{182D61EA-6268-4D61-988D-D879FDF64E66}">
      <dgm:prSet/>
      <dgm:spPr/>
      <dgm:t>
        <a:bodyPr/>
        <a:lstStyle/>
        <a:p>
          <a:endParaRPr lang="en-US"/>
        </a:p>
      </dgm:t>
    </dgm:pt>
    <dgm:pt modelId="{1CF80779-6FC1-4CCA-9876-1D2C2BA43067}" type="sibTrans" cxnId="{182D61EA-6268-4D61-988D-D879FDF64E66}">
      <dgm:prSet phldrT="1" phldr="0"/>
      <dgm:spPr/>
      <dgm:t>
        <a:bodyPr/>
        <a:lstStyle/>
        <a:p>
          <a:endParaRPr lang="en-US"/>
        </a:p>
      </dgm:t>
    </dgm:pt>
    <dgm:pt modelId="{659BC21D-66C0-4180-93B0-D74945591A20}">
      <dgm:prSet/>
      <dgm:spPr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Connected voltage regulator output to oscilloscope.</a:t>
          </a:r>
        </a:p>
        <a:p>
          <a:r>
            <a:rPr lang="en-US">
              <a:solidFill>
                <a:schemeClr val="bg1"/>
              </a:solidFill>
            </a:rPr>
            <a:t>Does not satisfy requirement due varying load of MCU</a:t>
          </a:r>
          <a:endParaRPr lang="en-US" dirty="0">
            <a:solidFill>
              <a:schemeClr val="bg1"/>
            </a:solidFill>
          </a:endParaRPr>
        </a:p>
      </dgm:t>
    </dgm:pt>
    <dgm:pt modelId="{CF35900A-4F96-49DE-ACDF-EE821C9E8020}" type="parTrans" cxnId="{332083D1-BF7D-42E4-8AB0-B9FEF007E87E}">
      <dgm:prSet/>
      <dgm:spPr/>
      <dgm:t>
        <a:bodyPr/>
        <a:lstStyle/>
        <a:p>
          <a:endParaRPr lang="en-US"/>
        </a:p>
      </dgm:t>
    </dgm:pt>
    <dgm:pt modelId="{CFD2CFF4-F0A2-41B7-A9E9-A38586D97B80}" type="sibTrans" cxnId="{332083D1-BF7D-42E4-8AB0-B9FEF007E87E}">
      <dgm:prSet phldrT="2" phldr="0"/>
      <dgm:spPr/>
      <dgm:t>
        <a:bodyPr/>
        <a:lstStyle/>
        <a:p>
          <a:endParaRPr lang="en-US"/>
        </a:p>
      </dgm:t>
    </dgm:pt>
    <dgm:pt modelId="{F969A905-5709-8E45-BF95-7EF346B1F72C}" type="pres">
      <dgm:prSet presAssocID="{D2B716C9-DB6A-4C31-AFA0-376F3E92A2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8A5BB6-DD21-CB47-A9C3-769AA9C460C4}" type="pres">
      <dgm:prSet presAssocID="{659BC21D-66C0-4180-93B0-D74945591A20}" presName="boxAndChildren" presStyleCnt="0"/>
      <dgm:spPr/>
    </dgm:pt>
    <dgm:pt modelId="{2D916193-E662-844A-A344-B44B8934160E}" type="pres">
      <dgm:prSet presAssocID="{659BC21D-66C0-4180-93B0-D74945591A20}" presName="parentTextBox" presStyleLbl="node1" presStyleIdx="0" presStyleCnt="2"/>
      <dgm:spPr/>
      <dgm:t>
        <a:bodyPr/>
        <a:lstStyle/>
        <a:p>
          <a:endParaRPr lang="en-US"/>
        </a:p>
      </dgm:t>
    </dgm:pt>
    <dgm:pt modelId="{C37C47CE-7225-5C43-AF38-07C414C2C76B}" type="pres">
      <dgm:prSet presAssocID="{1CF80779-6FC1-4CCA-9876-1D2C2BA43067}" presName="sp" presStyleCnt="0"/>
      <dgm:spPr/>
    </dgm:pt>
    <dgm:pt modelId="{749D5ACA-CDBE-E547-B107-5BC8C869F9CA}" type="pres">
      <dgm:prSet presAssocID="{CED7DD05-B437-445D-A10F-737058250D2E}" presName="arrowAndChildren" presStyleCnt="0"/>
      <dgm:spPr/>
    </dgm:pt>
    <dgm:pt modelId="{B507D5C9-160B-D94A-B799-68C71C5B6882}" type="pres">
      <dgm:prSet presAssocID="{CED7DD05-B437-445D-A10F-737058250D2E}" presName="parentTextArrow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332083D1-BF7D-42E4-8AB0-B9FEF007E87E}" srcId="{D2B716C9-DB6A-4C31-AFA0-376F3E92A220}" destId="{659BC21D-66C0-4180-93B0-D74945591A20}" srcOrd="1" destOrd="0" parTransId="{CF35900A-4F96-49DE-ACDF-EE821C9E8020}" sibTransId="{CFD2CFF4-F0A2-41B7-A9E9-A38586D97B80}"/>
    <dgm:cxn modelId="{182D61EA-6268-4D61-988D-D879FDF64E66}" srcId="{D2B716C9-DB6A-4C31-AFA0-376F3E92A220}" destId="{CED7DD05-B437-445D-A10F-737058250D2E}" srcOrd="0" destOrd="0" parTransId="{CB9BAA01-376E-462A-B905-96934111CF76}" sibTransId="{1CF80779-6FC1-4CCA-9876-1D2C2BA43067}"/>
    <dgm:cxn modelId="{92A510E8-7C6F-8345-ACCF-D8D6C629ECBB}" type="presOf" srcId="{CED7DD05-B437-445D-A10F-737058250D2E}" destId="{B507D5C9-160B-D94A-B799-68C71C5B6882}" srcOrd="0" destOrd="0" presId="urn:microsoft.com/office/officeart/2005/8/layout/process4"/>
    <dgm:cxn modelId="{608ED4AF-4106-564E-BA69-19DAB005C1EB}" type="presOf" srcId="{D2B716C9-DB6A-4C31-AFA0-376F3E92A220}" destId="{F969A905-5709-8E45-BF95-7EF346B1F72C}" srcOrd="0" destOrd="0" presId="urn:microsoft.com/office/officeart/2005/8/layout/process4"/>
    <dgm:cxn modelId="{258491BD-AD41-6B4E-8B7E-383E8D625DE3}" type="presOf" srcId="{659BC21D-66C0-4180-93B0-D74945591A20}" destId="{2D916193-E662-844A-A344-B44B8934160E}" srcOrd="0" destOrd="0" presId="urn:microsoft.com/office/officeart/2005/8/layout/process4"/>
    <dgm:cxn modelId="{FD8D12B3-6379-3542-B4B3-32FEAFC93233}" type="presParOf" srcId="{F969A905-5709-8E45-BF95-7EF346B1F72C}" destId="{ED8A5BB6-DD21-CB47-A9C3-769AA9C460C4}" srcOrd="0" destOrd="0" presId="urn:microsoft.com/office/officeart/2005/8/layout/process4"/>
    <dgm:cxn modelId="{04D3BFF3-2060-0F45-B1A9-E17D6579EA6F}" type="presParOf" srcId="{ED8A5BB6-DD21-CB47-A9C3-769AA9C460C4}" destId="{2D916193-E662-844A-A344-B44B8934160E}" srcOrd="0" destOrd="0" presId="urn:microsoft.com/office/officeart/2005/8/layout/process4"/>
    <dgm:cxn modelId="{959860DF-C83A-794C-94E5-008E7ED90CC5}" type="presParOf" srcId="{F969A905-5709-8E45-BF95-7EF346B1F72C}" destId="{C37C47CE-7225-5C43-AF38-07C414C2C76B}" srcOrd="1" destOrd="0" presId="urn:microsoft.com/office/officeart/2005/8/layout/process4"/>
    <dgm:cxn modelId="{FC756120-752F-F947-B7FD-92D3033ABDD5}" type="presParOf" srcId="{F969A905-5709-8E45-BF95-7EF346B1F72C}" destId="{749D5ACA-CDBE-E547-B107-5BC8C869F9CA}" srcOrd="2" destOrd="0" presId="urn:microsoft.com/office/officeart/2005/8/layout/process4"/>
    <dgm:cxn modelId="{CEDD9A30-1DB7-F647-862E-5FFEABA1D999}" type="presParOf" srcId="{749D5ACA-CDBE-E547-B107-5BC8C869F9CA}" destId="{B507D5C9-160B-D94A-B799-68C71C5B688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2B716C9-DB6A-4C31-AFA0-376F3E92A220}" type="doc">
      <dgm:prSet loTypeId="urn:microsoft.com/office/officeart/2005/8/layout/process4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CED7DD05-B437-445D-A10F-737058250D2E}">
      <dgm:prSet/>
      <dgm:spPr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The ripple voltage at the output of 3.3V regulator should be smaller than 0.1V.</a:t>
          </a:r>
        </a:p>
      </dgm:t>
    </dgm:pt>
    <dgm:pt modelId="{CB9BAA01-376E-462A-B905-96934111CF76}" type="parTrans" cxnId="{182D61EA-6268-4D61-988D-D879FDF64E66}">
      <dgm:prSet/>
      <dgm:spPr/>
      <dgm:t>
        <a:bodyPr/>
        <a:lstStyle/>
        <a:p>
          <a:endParaRPr lang="en-US"/>
        </a:p>
      </dgm:t>
    </dgm:pt>
    <dgm:pt modelId="{1CF80779-6FC1-4CCA-9876-1D2C2BA43067}" type="sibTrans" cxnId="{182D61EA-6268-4D61-988D-D879FDF64E66}">
      <dgm:prSet phldrT="1" phldr="0"/>
      <dgm:spPr/>
      <dgm:t>
        <a:bodyPr/>
        <a:lstStyle/>
        <a:p>
          <a:endParaRPr lang="en-US"/>
        </a:p>
      </dgm:t>
    </dgm:pt>
    <dgm:pt modelId="{659BC21D-66C0-4180-93B0-D74945591A20}">
      <dgm:prSet/>
      <dgm:spPr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Connected voltage regulator output to oscilloscope.</a:t>
          </a:r>
        </a:p>
        <a:p>
          <a:r>
            <a:rPr lang="en-US">
              <a:solidFill>
                <a:schemeClr val="bg1"/>
              </a:solidFill>
            </a:rPr>
            <a:t>Does not satisfy requirement due varying load of MCU</a:t>
          </a:r>
          <a:endParaRPr lang="en-US" dirty="0">
            <a:solidFill>
              <a:schemeClr val="bg1"/>
            </a:solidFill>
          </a:endParaRPr>
        </a:p>
      </dgm:t>
    </dgm:pt>
    <dgm:pt modelId="{CF35900A-4F96-49DE-ACDF-EE821C9E8020}" type="parTrans" cxnId="{332083D1-BF7D-42E4-8AB0-B9FEF007E87E}">
      <dgm:prSet/>
      <dgm:spPr/>
      <dgm:t>
        <a:bodyPr/>
        <a:lstStyle/>
        <a:p>
          <a:endParaRPr lang="en-US"/>
        </a:p>
      </dgm:t>
    </dgm:pt>
    <dgm:pt modelId="{CFD2CFF4-F0A2-41B7-A9E9-A38586D97B80}" type="sibTrans" cxnId="{332083D1-BF7D-42E4-8AB0-B9FEF007E87E}">
      <dgm:prSet phldrT="2" phldr="0"/>
      <dgm:spPr/>
      <dgm:t>
        <a:bodyPr/>
        <a:lstStyle/>
        <a:p>
          <a:endParaRPr lang="en-US"/>
        </a:p>
      </dgm:t>
    </dgm:pt>
    <dgm:pt modelId="{F969A905-5709-8E45-BF95-7EF346B1F72C}" type="pres">
      <dgm:prSet presAssocID="{D2B716C9-DB6A-4C31-AFA0-376F3E92A2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87960F-03D1-FD48-9F12-B6AD242DFAEC}" type="pres">
      <dgm:prSet presAssocID="{659BC21D-66C0-4180-93B0-D74945591A20}" presName="boxAndChildren" presStyleCnt="0"/>
      <dgm:spPr/>
    </dgm:pt>
    <dgm:pt modelId="{11912643-F7CA-9948-AEE3-D409DFCDB393}" type="pres">
      <dgm:prSet presAssocID="{659BC21D-66C0-4180-93B0-D74945591A20}" presName="parentTextBox" presStyleLbl="node1" presStyleIdx="0" presStyleCnt="2"/>
      <dgm:spPr/>
      <dgm:t>
        <a:bodyPr/>
        <a:lstStyle/>
        <a:p>
          <a:endParaRPr lang="en-US"/>
        </a:p>
      </dgm:t>
    </dgm:pt>
    <dgm:pt modelId="{C37C47CE-7225-5C43-AF38-07C414C2C76B}" type="pres">
      <dgm:prSet presAssocID="{1CF80779-6FC1-4CCA-9876-1D2C2BA43067}" presName="sp" presStyleCnt="0"/>
      <dgm:spPr/>
    </dgm:pt>
    <dgm:pt modelId="{749D5ACA-CDBE-E547-B107-5BC8C869F9CA}" type="pres">
      <dgm:prSet presAssocID="{CED7DD05-B437-445D-A10F-737058250D2E}" presName="arrowAndChildren" presStyleCnt="0"/>
      <dgm:spPr/>
    </dgm:pt>
    <dgm:pt modelId="{B507D5C9-160B-D94A-B799-68C71C5B6882}" type="pres">
      <dgm:prSet presAssocID="{CED7DD05-B437-445D-A10F-737058250D2E}" presName="parentTextArrow" presStyleLbl="node1" presStyleIdx="1" presStyleCnt="2" custLinFactNeighborX="98632" custLinFactNeighborY="-7145"/>
      <dgm:spPr/>
      <dgm:t>
        <a:bodyPr/>
        <a:lstStyle/>
        <a:p>
          <a:endParaRPr lang="en-US"/>
        </a:p>
      </dgm:t>
    </dgm:pt>
  </dgm:ptLst>
  <dgm:cxnLst>
    <dgm:cxn modelId="{332083D1-BF7D-42E4-8AB0-B9FEF007E87E}" srcId="{D2B716C9-DB6A-4C31-AFA0-376F3E92A220}" destId="{659BC21D-66C0-4180-93B0-D74945591A20}" srcOrd="1" destOrd="0" parTransId="{CF35900A-4F96-49DE-ACDF-EE821C9E8020}" sibTransId="{CFD2CFF4-F0A2-41B7-A9E9-A38586D97B80}"/>
    <dgm:cxn modelId="{182D61EA-6268-4D61-988D-D879FDF64E66}" srcId="{D2B716C9-DB6A-4C31-AFA0-376F3E92A220}" destId="{CED7DD05-B437-445D-A10F-737058250D2E}" srcOrd="0" destOrd="0" parTransId="{CB9BAA01-376E-462A-B905-96934111CF76}" sibTransId="{1CF80779-6FC1-4CCA-9876-1D2C2BA43067}"/>
    <dgm:cxn modelId="{486FBCA7-E1E2-4F49-B842-228AA05617B8}" type="presOf" srcId="{659BC21D-66C0-4180-93B0-D74945591A20}" destId="{11912643-F7CA-9948-AEE3-D409DFCDB393}" srcOrd="0" destOrd="0" presId="urn:microsoft.com/office/officeart/2005/8/layout/process4"/>
    <dgm:cxn modelId="{683A5D85-7E61-BF42-8E58-8E5FB886A64B}" type="presOf" srcId="{CED7DD05-B437-445D-A10F-737058250D2E}" destId="{B507D5C9-160B-D94A-B799-68C71C5B6882}" srcOrd="0" destOrd="0" presId="urn:microsoft.com/office/officeart/2005/8/layout/process4"/>
    <dgm:cxn modelId="{0AD5F836-23D3-CC4B-8E8D-343F6D7050D4}" type="presOf" srcId="{D2B716C9-DB6A-4C31-AFA0-376F3E92A220}" destId="{F969A905-5709-8E45-BF95-7EF346B1F72C}" srcOrd="0" destOrd="0" presId="urn:microsoft.com/office/officeart/2005/8/layout/process4"/>
    <dgm:cxn modelId="{64C5C009-9060-1846-8893-64EB94A4BBBC}" type="presParOf" srcId="{F969A905-5709-8E45-BF95-7EF346B1F72C}" destId="{7487960F-03D1-FD48-9F12-B6AD242DFAEC}" srcOrd="0" destOrd="0" presId="urn:microsoft.com/office/officeart/2005/8/layout/process4"/>
    <dgm:cxn modelId="{F34A6E0C-E5AC-514E-A0B5-E4BA51F05400}" type="presParOf" srcId="{7487960F-03D1-FD48-9F12-B6AD242DFAEC}" destId="{11912643-F7CA-9948-AEE3-D409DFCDB393}" srcOrd="0" destOrd="0" presId="urn:microsoft.com/office/officeart/2005/8/layout/process4"/>
    <dgm:cxn modelId="{0C42AF3B-7243-E34F-A438-10881F881575}" type="presParOf" srcId="{F969A905-5709-8E45-BF95-7EF346B1F72C}" destId="{C37C47CE-7225-5C43-AF38-07C414C2C76B}" srcOrd="1" destOrd="0" presId="urn:microsoft.com/office/officeart/2005/8/layout/process4"/>
    <dgm:cxn modelId="{3BDC1B62-5561-8B4A-8145-BAAA3B87D129}" type="presParOf" srcId="{F969A905-5709-8E45-BF95-7EF346B1F72C}" destId="{749D5ACA-CDBE-E547-B107-5BC8C869F9CA}" srcOrd="2" destOrd="0" presId="urn:microsoft.com/office/officeart/2005/8/layout/process4"/>
    <dgm:cxn modelId="{D161DA04-62B6-8F4F-95E6-F651AFE3D0F7}" type="presParOf" srcId="{749D5ACA-CDBE-E547-B107-5BC8C869F9CA}" destId="{B507D5C9-160B-D94A-B799-68C71C5B688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512A1E9-5EA1-4DA7-BDDC-720E37BDC8B7}" type="doc">
      <dgm:prSet loTypeId="urn:microsoft.com/office/officeart/2005/8/layout/list1" loCatId="list" qsTypeId="urn:microsoft.com/office/officeart/2005/8/quickstyle/simple1" qsCatId="simple" csTypeId="urn:microsoft.com/office/officeart/2005/8/colors/accent6_1" csCatId="accent6"/>
      <dgm:spPr/>
      <dgm:t>
        <a:bodyPr/>
        <a:lstStyle/>
        <a:p>
          <a:endParaRPr lang="en-US"/>
        </a:p>
      </dgm:t>
    </dgm:pt>
    <dgm:pt modelId="{5C6A92C6-B57E-4EA9-A3E5-73AE32463FF7}">
      <dgm:prSet/>
      <dgm:spPr/>
      <dgm:t>
        <a:bodyPr/>
        <a:lstStyle/>
        <a:p>
          <a:r>
            <a:rPr lang="en-US"/>
            <a:t>Can notify cyclist of nearby objects.</a:t>
          </a:r>
        </a:p>
      </dgm:t>
    </dgm:pt>
    <dgm:pt modelId="{02C3D985-0E20-4C12-964D-5E1450D978AE}" type="parTrans" cxnId="{9E151CDC-38CB-46E9-A3AB-5A1D2E897042}">
      <dgm:prSet/>
      <dgm:spPr/>
      <dgm:t>
        <a:bodyPr/>
        <a:lstStyle/>
        <a:p>
          <a:endParaRPr lang="en-US"/>
        </a:p>
      </dgm:t>
    </dgm:pt>
    <dgm:pt modelId="{D71837B1-68C6-48D9-A1E1-D321B2B979CE}" type="sibTrans" cxnId="{9E151CDC-38CB-46E9-A3AB-5A1D2E897042}">
      <dgm:prSet/>
      <dgm:spPr/>
      <dgm:t>
        <a:bodyPr/>
        <a:lstStyle/>
        <a:p>
          <a:endParaRPr lang="en-US"/>
        </a:p>
      </dgm:t>
    </dgm:pt>
    <dgm:pt modelId="{B21830FC-9B85-4615-9AD0-34C882AB3D92}">
      <dgm:prSet/>
      <dgm:spPr/>
      <dgm:t>
        <a:bodyPr/>
        <a:lstStyle/>
        <a:p>
          <a:r>
            <a:rPr lang="en-US"/>
            <a:t>Need to improve accuracy and minimize interference by noise.</a:t>
          </a:r>
        </a:p>
      </dgm:t>
    </dgm:pt>
    <dgm:pt modelId="{050E3407-C257-4CAE-AA22-E4E575C19316}" type="parTrans" cxnId="{02CB7403-1190-4F1F-A299-6925BCA6C277}">
      <dgm:prSet/>
      <dgm:spPr/>
      <dgm:t>
        <a:bodyPr/>
        <a:lstStyle/>
        <a:p>
          <a:endParaRPr lang="en-US"/>
        </a:p>
      </dgm:t>
    </dgm:pt>
    <dgm:pt modelId="{AC7098AA-85D7-4433-BB31-E67D483FB4FF}" type="sibTrans" cxnId="{02CB7403-1190-4F1F-A299-6925BCA6C277}">
      <dgm:prSet/>
      <dgm:spPr/>
      <dgm:t>
        <a:bodyPr/>
        <a:lstStyle/>
        <a:p>
          <a:endParaRPr lang="en-US"/>
        </a:p>
      </dgm:t>
    </dgm:pt>
    <dgm:pt modelId="{36828A2E-3D8B-4A75-BFD2-29E04CB9B469}">
      <dgm:prSet/>
      <dgm:spPr/>
      <dgm:t>
        <a:bodyPr/>
        <a:lstStyle/>
        <a:p>
          <a:r>
            <a:rPr lang="en-US"/>
            <a:t>Brake light logic correct.</a:t>
          </a:r>
        </a:p>
      </dgm:t>
    </dgm:pt>
    <dgm:pt modelId="{01AEB529-A718-4461-8E19-2AFB61EFDF47}" type="parTrans" cxnId="{0F518D49-99EA-42A0-93A0-D9B77021BB64}">
      <dgm:prSet/>
      <dgm:spPr/>
      <dgm:t>
        <a:bodyPr/>
        <a:lstStyle/>
        <a:p>
          <a:endParaRPr lang="en-US"/>
        </a:p>
      </dgm:t>
    </dgm:pt>
    <dgm:pt modelId="{FE544061-09F6-47C1-B2E8-133B87F0CD37}" type="sibTrans" cxnId="{0F518D49-99EA-42A0-93A0-D9B77021BB64}">
      <dgm:prSet/>
      <dgm:spPr/>
      <dgm:t>
        <a:bodyPr/>
        <a:lstStyle/>
        <a:p>
          <a:endParaRPr lang="en-US"/>
        </a:p>
      </dgm:t>
    </dgm:pt>
    <dgm:pt modelId="{8D21E66D-744D-4CB6-8CB5-72DE0878A5EE}">
      <dgm:prSet/>
      <dgm:spPr/>
      <dgm:t>
        <a:bodyPr/>
        <a:lstStyle/>
        <a:p>
          <a:r>
            <a:rPr lang="en-US"/>
            <a:t>Due to sudden accelerometer failure, brake light was not working during demo.</a:t>
          </a:r>
        </a:p>
      </dgm:t>
    </dgm:pt>
    <dgm:pt modelId="{8C441C97-40BC-44DA-933A-B234F837A4DB}" type="parTrans" cxnId="{F6D4CFBD-02F3-40E9-9A82-93AFE1E98CB6}">
      <dgm:prSet/>
      <dgm:spPr/>
      <dgm:t>
        <a:bodyPr/>
        <a:lstStyle/>
        <a:p>
          <a:endParaRPr lang="en-US"/>
        </a:p>
      </dgm:t>
    </dgm:pt>
    <dgm:pt modelId="{6E1715B5-74BD-445B-9797-90C96730A210}" type="sibTrans" cxnId="{F6D4CFBD-02F3-40E9-9A82-93AFE1E98CB6}">
      <dgm:prSet/>
      <dgm:spPr/>
      <dgm:t>
        <a:bodyPr/>
        <a:lstStyle/>
        <a:p>
          <a:endParaRPr lang="en-US"/>
        </a:p>
      </dgm:t>
    </dgm:pt>
    <dgm:pt modelId="{D9D0F07A-D36C-3C44-B624-4C74103D286B}" type="pres">
      <dgm:prSet presAssocID="{6512A1E9-5EA1-4DA7-BDDC-720E37BDC8B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81C3A5-2E27-784F-B78B-5615CD9B33FB}" type="pres">
      <dgm:prSet presAssocID="{5C6A92C6-B57E-4EA9-A3E5-73AE32463FF7}" presName="parentLin" presStyleCnt="0"/>
      <dgm:spPr/>
    </dgm:pt>
    <dgm:pt modelId="{F820A713-8FAD-814A-AF49-9114EF8ADE16}" type="pres">
      <dgm:prSet presAssocID="{5C6A92C6-B57E-4EA9-A3E5-73AE32463FF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4B7F6623-E225-514F-8760-B3809E206678}" type="pres">
      <dgm:prSet presAssocID="{5C6A92C6-B57E-4EA9-A3E5-73AE32463FF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35B4C8-4DFD-1941-9D73-2E53EE4D8933}" type="pres">
      <dgm:prSet presAssocID="{5C6A92C6-B57E-4EA9-A3E5-73AE32463FF7}" presName="negativeSpace" presStyleCnt="0"/>
      <dgm:spPr/>
    </dgm:pt>
    <dgm:pt modelId="{CEA97CD6-8780-FF4E-9438-AB5D2497C11E}" type="pres">
      <dgm:prSet presAssocID="{5C6A92C6-B57E-4EA9-A3E5-73AE32463FF7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788A39-4F38-0C43-A909-8402C5FE29B0}" type="pres">
      <dgm:prSet presAssocID="{D71837B1-68C6-48D9-A1E1-D321B2B979CE}" presName="spaceBetweenRectangles" presStyleCnt="0"/>
      <dgm:spPr/>
    </dgm:pt>
    <dgm:pt modelId="{4C99EF9A-12C3-8E47-B01F-3F0AF642E4D2}" type="pres">
      <dgm:prSet presAssocID="{36828A2E-3D8B-4A75-BFD2-29E04CB9B469}" presName="parentLin" presStyleCnt="0"/>
      <dgm:spPr/>
    </dgm:pt>
    <dgm:pt modelId="{AE574D90-AE98-BC49-BC04-AB2DBFAD1AE8}" type="pres">
      <dgm:prSet presAssocID="{36828A2E-3D8B-4A75-BFD2-29E04CB9B469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2568E4B7-E0F0-0C49-9D1E-57F801AE32BA}" type="pres">
      <dgm:prSet presAssocID="{36828A2E-3D8B-4A75-BFD2-29E04CB9B46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E964EB-D56F-C84B-94B2-F6AD6D147169}" type="pres">
      <dgm:prSet presAssocID="{36828A2E-3D8B-4A75-BFD2-29E04CB9B469}" presName="negativeSpace" presStyleCnt="0"/>
      <dgm:spPr/>
    </dgm:pt>
    <dgm:pt modelId="{E19662F3-CDDE-0E43-B261-734EEF8AC986}" type="pres">
      <dgm:prSet presAssocID="{36828A2E-3D8B-4A75-BFD2-29E04CB9B469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20D938-A26F-0F4C-A0E6-21A992DB4BFE}" type="presOf" srcId="{5C6A92C6-B57E-4EA9-A3E5-73AE32463FF7}" destId="{F820A713-8FAD-814A-AF49-9114EF8ADE16}" srcOrd="0" destOrd="0" presId="urn:microsoft.com/office/officeart/2005/8/layout/list1"/>
    <dgm:cxn modelId="{82590AEB-D120-8248-8D6A-76365BF04FA3}" type="presOf" srcId="{B21830FC-9B85-4615-9AD0-34C882AB3D92}" destId="{CEA97CD6-8780-FF4E-9438-AB5D2497C11E}" srcOrd="0" destOrd="0" presId="urn:microsoft.com/office/officeart/2005/8/layout/list1"/>
    <dgm:cxn modelId="{828D2802-EE6C-BC4C-9E79-6B13D4666B75}" type="presOf" srcId="{5C6A92C6-B57E-4EA9-A3E5-73AE32463FF7}" destId="{4B7F6623-E225-514F-8760-B3809E206678}" srcOrd="1" destOrd="0" presId="urn:microsoft.com/office/officeart/2005/8/layout/list1"/>
    <dgm:cxn modelId="{02CB7403-1190-4F1F-A299-6925BCA6C277}" srcId="{5C6A92C6-B57E-4EA9-A3E5-73AE32463FF7}" destId="{B21830FC-9B85-4615-9AD0-34C882AB3D92}" srcOrd="0" destOrd="0" parTransId="{050E3407-C257-4CAE-AA22-E4E575C19316}" sibTransId="{AC7098AA-85D7-4433-BB31-E67D483FB4FF}"/>
    <dgm:cxn modelId="{5E52AFB7-D33F-9D42-8334-F99E16D9E701}" type="presOf" srcId="{6512A1E9-5EA1-4DA7-BDDC-720E37BDC8B7}" destId="{D9D0F07A-D36C-3C44-B624-4C74103D286B}" srcOrd="0" destOrd="0" presId="urn:microsoft.com/office/officeart/2005/8/layout/list1"/>
    <dgm:cxn modelId="{9E151CDC-38CB-46E9-A3AB-5A1D2E897042}" srcId="{6512A1E9-5EA1-4DA7-BDDC-720E37BDC8B7}" destId="{5C6A92C6-B57E-4EA9-A3E5-73AE32463FF7}" srcOrd="0" destOrd="0" parTransId="{02C3D985-0E20-4C12-964D-5E1450D978AE}" sibTransId="{D71837B1-68C6-48D9-A1E1-D321B2B979CE}"/>
    <dgm:cxn modelId="{16BF8528-DAB7-8141-89A9-8854AB618589}" type="presOf" srcId="{36828A2E-3D8B-4A75-BFD2-29E04CB9B469}" destId="{AE574D90-AE98-BC49-BC04-AB2DBFAD1AE8}" srcOrd="0" destOrd="0" presId="urn:microsoft.com/office/officeart/2005/8/layout/list1"/>
    <dgm:cxn modelId="{14C7A10C-CCBD-E64F-9266-DF545DC2B307}" type="presOf" srcId="{8D21E66D-744D-4CB6-8CB5-72DE0878A5EE}" destId="{E19662F3-CDDE-0E43-B261-734EEF8AC986}" srcOrd="0" destOrd="0" presId="urn:microsoft.com/office/officeart/2005/8/layout/list1"/>
    <dgm:cxn modelId="{F6D4CFBD-02F3-40E9-9A82-93AFE1E98CB6}" srcId="{36828A2E-3D8B-4A75-BFD2-29E04CB9B469}" destId="{8D21E66D-744D-4CB6-8CB5-72DE0878A5EE}" srcOrd="0" destOrd="0" parTransId="{8C441C97-40BC-44DA-933A-B234F837A4DB}" sibTransId="{6E1715B5-74BD-445B-9797-90C96730A210}"/>
    <dgm:cxn modelId="{2537044B-7803-4B4D-B142-96975E182A87}" type="presOf" srcId="{36828A2E-3D8B-4A75-BFD2-29E04CB9B469}" destId="{2568E4B7-E0F0-0C49-9D1E-57F801AE32BA}" srcOrd="1" destOrd="0" presId="urn:microsoft.com/office/officeart/2005/8/layout/list1"/>
    <dgm:cxn modelId="{0F518D49-99EA-42A0-93A0-D9B77021BB64}" srcId="{6512A1E9-5EA1-4DA7-BDDC-720E37BDC8B7}" destId="{36828A2E-3D8B-4A75-BFD2-29E04CB9B469}" srcOrd="1" destOrd="0" parTransId="{01AEB529-A718-4461-8E19-2AFB61EFDF47}" sibTransId="{FE544061-09F6-47C1-B2E8-133B87F0CD37}"/>
    <dgm:cxn modelId="{A9CAD7BA-F8BB-A146-9AAF-D18C192F17B3}" type="presParOf" srcId="{D9D0F07A-D36C-3C44-B624-4C74103D286B}" destId="{E081C3A5-2E27-784F-B78B-5615CD9B33FB}" srcOrd="0" destOrd="0" presId="urn:microsoft.com/office/officeart/2005/8/layout/list1"/>
    <dgm:cxn modelId="{C1A258AD-E98D-3B46-BE73-1EAD0C42B9E6}" type="presParOf" srcId="{E081C3A5-2E27-784F-B78B-5615CD9B33FB}" destId="{F820A713-8FAD-814A-AF49-9114EF8ADE16}" srcOrd="0" destOrd="0" presId="urn:microsoft.com/office/officeart/2005/8/layout/list1"/>
    <dgm:cxn modelId="{058C45E9-59E6-9041-B61C-56AC53634357}" type="presParOf" srcId="{E081C3A5-2E27-784F-B78B-5615CD9B33FB}" destId="{4B7F6623-E225-514F-8760-B3809E206678}" srcOrd="1" destOrd="0" presId="urn:microsoft.com/office/officeart/2005/8/layout/list1"/>
    <dgm:cxn modelId="{F25EEE70-E815-104E-AF63-CD813F866090}" type="presParOf" srcId="{D9D0F07A-D36C-3C44-B624-4C74103D286B}" destId="{9135B4C8-4DFD-1941-9D73-2E53EE4D8933}" srcOrd="1" destOrd="0" presId="urn:microsoft.com/office/officeart/2005/8/layout/list1"/>
    <dgm:cxn modelId="{A595A390-C640-774E-B486-034A31787182}" type="presParOf" srcId="{D9D0F07A-D36C-3C44-B624-4C74103D286B}" destId="{CEA97CD6-8780-FF4E-9438-AB5D2497C11E}" srcOrd="2" destOrd="0" presId="urn:microsoft.com/office/officeart/2005/8/layout/list1"/>
    <dgm:cxn modelId="{D60DCB20-AEBA-FD46-9E83-21A53C0AB98A}" type="presParOf" srcId="{D9D0F07A-D36C-3C44-B624-4C74103D286B}" destId="{AE788A39-4F38-0C43-A909-8402C5FE29B0}" srcOrd="3" destOrd="0" presId="urn:microsoft.com/office/officeart/2005/8/layout/list1"/>
    <dgm:cxn modelId="{62918AB6-C720-744F-B015-C2AEE59793F7}" type="presParOf" srcId="{D9D0F07A-D36C-3C44-B624-4C74103D286B}" destId="{4C99EF9A-12C3-8E47-B01F-3F0AF642E4D2}" srcOrd="4" destOrd="0" presId="urn:microsoft.com/office/officeart/2005/8/layout/list1"/>
    <dgm:cxn modelId="{BAA35E9D-D086-0C40-ABB9-2FDAA0A95984}" type="presParOf" srcId="{4C99EF9A-12C3-8E47-B01F-3F0AF642E4D2}" destId="{AE574D90-AE98-BC49-BC04-AB2DBFAD1AE8}" srcOrd="0" destOrd="0" presId="urn:microsoft.com/office/officeart/2005/8/layout/list1"/>
    <dgm:cxn modelId="{A05560B3-4CD2-944E-BB4F-44259920534A}" type="presParOf" srcId="{4C99EF9A-12C3-8E47-B01F-3F0AF642E4D2}" destId="{2568E4B7-E0F0-0C49-9D1E-57F801AE32BA}" srcOrd="1" destOrd="0" presId="urn:microsoft.com/office/officeart/2005/8/layout/list1"/>
    <dgm:cxn modelId="{ACB35200-F1B6-DC4C-9C24-238002C7EC13}" type="presParOf" srcId="{D9D0F07A-D36C-3C44-B624-4C74103D286B}" destId="{10E964EB-D56F-C84B-94B2-F6AD6D147169}" srcOrd="5" destOrd="0" presId="urn:microsoft.com/office/officeart/2005/8/layout/list1"/>
    <dgm:cxn modelId="{0C4EDB41-838C-E349-903D-7ADAE24DD33A}" type="presParOf" srcId="{D9D0F07A-D36C-3C44-B624-4C74103D286B}" destId="{E19662F3-CDDE-0E43-B261-734EEF8AC98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B83153-0139-410D-9570-2CCE46DBA4FD}" type="doc">
      <dgm:prSet loTypeId="urn:microsoft.com/office/officeart/2005/8/layout/vList5" loCatId="list" qsTypeId="urn:microsoft.com/office/officeart/2005/8/quickstyle/simple3" qsCatId="simple" csTypeId="urn:microsoft.com/office/officeart/2005/8/colors/accent0_2" csCatId="mainScheme"/>
      <dgm:spPr/>
      <dgm:t>
        <a:bodyPr/>
        <a:lstStyle/>
        <a:p>
          <a:endParaRPr lang="en-US"/>
        </a:p>
      </dgm:t>
    </dgm:pt>
    <dgm:pt modelId="{87FFC29A-0D1A-4951-870E-1813F331FE5B}">
      <dgm:prSet/>
      <dgm:spPr/>
      <dgm:t>
        <a:bodyPr/>
        <a:lstStyle/>
        <a:p>
          <a:r>
            <a:rPr lang="en-US"/>
            <a:t>For cyclists</a:t>
          </a:r>
        </a:p>
      </dgm:t>
    </dgm:pt>
    <dgm:pt modelId="{F050503A-3756-48D3-B81F-5C178AF0E891}" type="parTrans" cxnId="{20C83B76-1D53-4C9E-AD3F-C56FEC8939A2}">
      <dgm:prSet/>
      <dgm:spPr/>
      <dgm:t>
        <a:bodyPr/>
        <a:lstStyle/>
        <a:p>
          <a:endParaRPr lang="en-US"/>
        </a:p>
      </dgm:t>
    </dgm:pt>
    <dgm:pt modelId="{1E1379FB-6DEF-4437-9779-8664BEF9EF1E}" type="sibTrans" cxnId="{20C83B76-1D53-4C9E-AD3F-C56FEC8939A2}">
      <dgm:prSet/>
      <dgm:spPr/>
      <dgm:t>
        <a:bodyPr/>
        <a:lstStyle/>
        <a:p>
          <a:endParaRPr lang="en-US"/>
        </a:p>
      </dgm:t>
    </dgm:pt>
    <dgm:pt modelId="{F4980729-CF84-4C9C-9115-1C9E773B26E0}">
      <dgm:prSet/>
      <dgm:spPr/>
      <dgm:t>
        <a:bodyPr/>
        <a:lstStyle/>
        <a:p>
          <a:r>
            <a:rPr lang="en-US"/>
            <a:t>Provide visual alert of objects approaching from behind the bicycle.</a:t>
          </a:r>
        </a:p>
      </dgm:t>
    </dgm:pt>
    <dgm:pt modelId="{8C6233CD-62BA-4461-8D11-F14EAF76FE7D}" type="parTrans" cxnId="{02F9B607-B31B-428A-A442-BD25A09E1F3E}">
      <dgm:prSet/>
      <dgm:spPr/>
      <dgm:t>
        <a:bodyPr/>
        <a:lstStyle/>
        <a:p>
          <a:endParaRPr lang="en-US"/>
        </a:p>
      </dgm:t>
    </dgm:pt>
    <dgm:pt modelId="{68C60B16-B19B-4977-9D6C-72BBD02D1018}" type="sibTrans" cxnId="{02F9B607-B31B-428A-A442-BD25A09E1F3E}">
      <dgm:prSet/>
      <dgm:spPr/>
      <dgm:t>
        <a:bodyPr/>
        <a:lstStyle/>
        <a:p>
          <a:endParaRPr lang="en-US"/>
        </a:p>
      </dgm:t>
    </dgm:pt>
    <dgm:pt modelId="{9B0842FB-2A90-4890-96E5-3B3B9DDD69E0}">
      <dgm:prSet/>
      <dgm:spPr/>
      <dgm:t>
        <a:bodyPr/>
        <a:lstStyle/>
        <a:p>
          <a:r>
            <a:rPr lang="en-US"/>
            <a:t>For drivers behind the bicycle</a:t>
          </a:r>
        </a:p>
      </dgm:t>
    </dgm:pt>
    <dgm:pt modelId="{AA5E2720-279D-4868-8C09-CDFE908F3C28}" type="parTrans" cxnId="{32ACE9D8-0AFF-4322-AA92-952AF82B2465}">
      <dgm:prSet/>
      <dgm:spPr/>
      <dgm:t>
        <a:bodyPr/>
        <a:lstStyle/>
        <a:p>
          <a:endParaRPr lang="en-US"/>
        </a:p>
      </dgm:t>
    </dgm:pt>
    <dgm:pt modelId="{1AB6CF7B-78D3-4063-9807-8BB178E9F943}" type="sibTrans" cxnId="{32ACE9D8-0AFF-4322-AA92-952AF82B2465}">
      <dgm:prSet/>
      <dgm:spPr/>
      <dgm:t>
        <a:bodyPr/>
        <a:lstStyle/>
        <a:p>
          <a:endParaRPr lang="en-US"/>
        </a:p>
      </dgm:t>
    </dgm:pt>
    <dgm:pt modelId="{32E0098A-FCBC-4CE4-BC90-3D98E9D5144E}">
      <dgm:prSet/>
      <dgm:spPr/>
      <dgm:t>
        <a:bodyPr/>
        <a:lstStyle/>
        <a:p>
          <a:r>
            <a:rPr lang="en-US"/>
            <a:t>Provide visual cue when the bicycle reduces speed sharply.</a:t>
          </a:r>
        </a:p>
      </dgm:t>
    </dgm:pt>
    <dgm:pt modelId="{B8B7A66A-63DE-4375-B2C2-0FBB6EDD14BC}" type="parTrans" cxnId="{35D70E78-5465-4E26-ADA5-BF7D3CED55A2}">
      <dgm:prSet/>
      <dgm:spPr/>
      <dgm:t>
        <a:bodyPr/>
        <a:lstStyle/>
        <a:p>
          <a:endParaRPr lang="en-US"/>
        </a:p>
      </dgm:t>
    </dgm:pt>
    <dgm:pt modelId="{E0842156-8180-42C5-9748-11589B942465}" type="sibTrans" cxnId="{35D70E78-5465-4E26-ADA5-BF7D3CED55A2}">
      <dgm:prSet/>
      <dgm:spPr/>
      <dgm:t>
        <a:bodyPr/>
        <a:lstStyle/>
        <a:p>
          <a:endParaRPr lang="en-US"/>
        </a:p>
      </dgm:t>
    </dgm:pt>
    <dgm:pt modelId="{A46A29B7-68A3-F74B-B699-81DF74919E6A}" type="pres">
      <dgm:prSet presAssocID="{86B83153-0139-410D-9570-2CCE46DBA4F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140744-C335-3C41-BA29-A6861A3E19B5}" type="pres">
      <dgm:prSet presAssocID="{87FFC29A-0D1A-4951-870E-1813F331FE5B}" presName="linNode" presStyleCnt="0"/>
      <dgm:spPr/>
    </dgm:pt>
    <dgm:pt modelId="{8A0A2850-80A2-044B-B083-465A509DADB8}" type="pres">
      <dgm:prSet presAssocID="{87FFC29A-0D1A-4951-870E-1813F331FE5B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9F0F1F-7F76-6B4A-BEAC-3D946F71822B}" type="pres">
      <dgm:prSet presAssocID="{87FFC29A-0D1A-4951-870E-1813F331FE5B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1BD3C7-4AF0-A146-BDE7-395B30929679}" type="pres">
      <dgm:prSet presAssocID="{1E1379FB-6DEF-4437-9779-8664BEF9EF1E}" presName="sp" presStyleCnt="0"/>
      <dgm:spPr/>
    </dgm:pt>
    <dgm:pt modelId="{2072DA95-F371-5143-9281-7FF53EE22AE8}" type="pres">
      <dgm:prSet presAssocID="{9B0842FB-2A90-4890-96E5-3B3B9DDD69E0}" presName="linNode" presStyleCnt="0"/>
      <dgm:spPr/>
    </dgm:pt>
    <dgm:pt modelId="{8CF59124-D382-D248-9224-ECA89DF16F77}" type="pres">
      <dgm:prSet presAssocID="{9B0842FB-2A90-4890-96E5-3B3B9DDD69E0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280CFC-E695-F547-8C02-5BDC08592D94}" type="pres">
      <dgm:prSet presAssocID="{9B0842FB-2A90-4890-96E5-3B3B9DDD69E0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778CC2-C56C-3246-B551-71DD52B1FA22}" type="presOf" srcId="{32E0098A-FCBC-4CE4-BC90-3D98E9D5144E}" destId="{7B280CFC-E695-F547-8C02-5BDC08592D94}" srcOrd="0" destOrd="0" presId="urn:microsoft.com/office/officeart/2005/8/layout/vList5"/>
    <dgm:cxn modelId="{32ACE9D8-0AFF-4322-AA92-952AF82B2465}" srcId="{86B83153-0139-410D-9570-2CCE46DBA4FD}" destId="{9B0842FB-2A90-4890-96E5-3B3B9DDD69E0}" srcOrd="1" destOrd="0" parTransId="{AA5E2720-279D-4868-8C09-CDFE908F3C28}" sibTransId="{1AB6CF7B-78D3-4063-9807-8BB178E9F943}"/>
    <dgm:cxn modelId="{23C5587F-0748-9149-9109-AE38463AEE53}" type="presOf" srcId="{9B0842FB-2A90-4890-96E5-3B3B9DDD69E0}" destId="{8CF59124-D382-D248-9224-ECA89DF16F77}" srcOrd="0" destOrd="0" presId="urn:microsoft.com/office/officeart/2005/8/layout/vList5"/>
    <dgm:cxn modelId="{10D3E32B-0FEA-7A4F-A635-9CD0E0C342A8}" type="presOf" srcId="{F4980729-CF84-4C9C-9115-1C9E773B26E0}" destId="{959F0F1F-7F76-6B4A-BEAC-3D946F71822B}" srcOrd="0" destOrd="0" presId="urn:microsoft.com/office/officeart/2005/8/layout/vList5"/>
    <dgm:cxn modelId="{20C83B76-1D53-4C9E-AD3F-C56FEC8939A2}" srcId="{86B83153-0139-410D-9570-2CCE46DBA4FD}" destId="{87FFC29A-0D1A-4951-870E-1813F331FE5B}" srcOrd="0" destOrd="0" parTransId="{F050503A-3756-48D3-B81F-5C178AF0E891}" sibTransId="{1E1379FB-6DEF-4437-9779-8664BEF9EF1E}"/>
    <dgm:cxn modelId="{92EAA4EF-379B-644E-A795-1E035495808C}" type="presOf" srcId="{87FFC29A-0D1A-4951-870E-1813F331FE5B}" destId="{8A0A2850-80A2-044B-B083-465A509DADB8}" srcOrd="0" destOrd="0" presId="urn:microsoft.com/office/officeart/2005/8/layout/vList5"/>
    <dgm:cxn modelId="{35D70E78-5465-4E26-ADA5-BF7D3CED55A2}" srcId="{9B0842FB-2A90-4890-96E5-3B3B9DDD69E0}" destId="{32E0098A-FCBC-4CE4-BC90-3D98E9D5144E}" srcOrd="0" destOrd="0" parTransId="{B8B7A66A-63DE-4375-B2C2-0FBB6EDD14BC}" sibTransId="{E0842156-8180-42C5-9748-11589B942465}"/>
    <dgm:cxn modelId="{02F9B607-B31B-428A-A442-BD25A09E1F3E}" srcId="{87FFC29A-0D1A-4951-870E-1813F331FE5B}" destId="{F4980729-CF84-4C9C-9115-1C9E773B26E0}" srcOrd="0" destOrd="0" parTransId="{8C6233CD-62BA-4461-8D11-F14EAF76FE7D}" sibTransId="{68C60B16-B19B-4977-9D6C-72BBD02D1018}"/>
    <dgm:cxn modelId="{F071FDA4-AF3C-624C-BD48-42694AFE660B}" type="presOf" srcId="{86B83153-0139-410D-9570-2CCE46DBA4FD}" destId="{A46A29B7-68A3-F74B-B699-81DF74919E6A}" srcOrd="0" destOrd="0" presId="urn:microsoft.com/office/officeart/2005/8/layout/vList5"/>
    <dgm:cxn modelId="{FAEC6B9F-5848-934D-9374-3BE9B188BD76}" type="presParOf" srcId="{A46A29B7-68A3-F74B-B699-81DF74919E6A}" destId="{1B140744-C335-3C41-BA29-A6861A3E19B5}" srcOrd="0" destOrd="0" presId="urn:microsoft.com/office/officeart/2005/8/layout/vList5"/>
    <dgm:cxn modelId="{05E22DBB-D48A-BC48-AA1D-9DCF2FBA92D6}" type="presParOf" srcId="{1B140744-C335-3C41-BA29-A6861A3E19B5}" destId="{8A0A2850-80A2-044B-B083-465A509DADB8}" srcOrd="0" destOrd="0" presId="urn:microsoft.com/office/officeart/2005/8/layout/vList5"/>
    <dgm:cxn modelId="{6E8DACDB-496E-4344-85FB-265BB031D3E5}" type="presParOf" srcId="{1B140744-C335-3C41-BA29-A6861A3E19B5}" destId="{959F0F1F-7F76-6B4A-BEAC-3D946F71822B}" srcOrd="1" destOrd="0" presId="urn:microsoft.com/office/officeart/2005/8/layout/vList5"/>
    <dgm:cxn modelId="{84954FBD-197E-5647-AF89-695461BAACB5}" type="presParOf" srcId="{A46A29B7-68A3-F74B-B699-81DF74919E6A}" destId="{C21BD3C7-4AF0-A146-BDE7-395B30929679}" srcOrd="1" destOrd="0" presId="urn:microsoft.com/office/officeart/2005/8/layout/vList5"/>
    <dgm:cxn modelId="{B32BC20D-3408-134F-9EE5-847D59F4ADFD}" type="presParOf" srcId="{A46A29B7-68A3-F74B-B699-81DF74919E6A}" destId="{2072DA95-F371-5143-9281-7FF53EE22AE8}" srcOrd="2" destOrd="0" presId="urn:microsoft.com/office/officeart/2005/8/layout/vList5"/>
    <dgm:cxn modelId="{B40C00BA-BBFC-514E-B910-0AFED72674BB}" type="presParOf" srcId="{2072DA95-F371-5143-9281-7FF53EE22AE8}" destId="{8CF59124-D382-D248-9224-ECA89DF16F77}" srcOrd="0" destOrd="0" presId="urn:microsoft.com/office/officeart/2005/8/layout/vList5"/>
    <dgm:cxn modelId="{F904B8A2-71A1-8E4B-8B6F-0708949FF7CE}" type="presParOf" srcId="{2072DA95-F371-5143-9281-7FF53EE22AE8}" destId="{7B280CFC-E695-F547-8C02-5BDC08592D9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AC89E8-005C-4459-8A73-07D4D05825AE}" type="doc">
      <dgm:prSet loTypeId="urn:microsoft.com/office/officeart/2005/8/layout/hierarchy1" loCatId="hierarchy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en-US"/>
        </a:p>
      </dgm:t>
    </dgm:pt>
    <dgm:pt modelId="{5BDB07D9-379C-4DF9-A098-53BEC1EA2107}">
      <dgm:prSet/>
      <dgm:spPr/>
      <dgm:t>
        <a:bodyPr/>
        <a:lstStyle/>
        <a:p>
          <a:r>
            <a:rPr lang="en-US"/>
            <a:t>Fills colors to 6 circles.</a:t>
          </a:r>
        </a:p>
      </dgm:t>
    </dgm:pt>
    <dgm:pt modelId="{DD8641CB-6B6B-41D9-962B-A803DE8E05C5}" type="parTrans" cxnId="{18D13BE2-8F00-4C1B-A095-39F698F327BF}">
      <dgm:prSet/>
      <dgm:spPr/>
      <dgm:t>
        <a:bodyPr/>
        <a:lstStyle/>
        <a:p>
          <a:endParaRPr lang="en-US"/>
        </a:p>
      </dgm:t>
    </dgm:pt>
    <dgm:pt modelId="{B6D8DC2E-5163-4612-AA7E-2A1F493DC5D4}" type="sibTrans" cxnId="{18D13BE2-8F00-4C1B-A095-39F698F327BF}">
      <dgm:prSet/>
      <dgm:spPr/>
      <dgm:t>
        <a:bodyPr/>
        <a:lstStyle/>
        <a:p>
          <a:endParaRPr lang="en-US"/>
        </a:p>
      </dgm:t>
    </dgm:pt>
    <dgm:pt modelId="{BFCE9208-2EA8-4BA2-9415-2BB665975DD0}">
      <dgm:prSet/>
      <dgm:spPr/>
      <dgm:t>
        <a:bodyPr/>
        <a:lstStyle/>
        <a:p>
          <a:r>
            <a:rPr lang="en-US"/>
            <a:t>Center fixed - Same pixels but different color upon refresh.</a:t>
          </a:r>
        </a:p>
      </dgm:t>
    </dgm:pt>
    <dgm:pt modelId="{E8100021-5973-4230-8C7E-A92181D51373}" type="parTrans" cxnId="{4AD3117E-1BFC-42B7-B0B9-C9D03783975B}">
      <dgm:prSet/>
      <dgm:spPr/>
      <dgm:t>
        <a:bodyPr/>
        <a:lstStyle/>
        <a:p>
          <a:endParaRPr lang="en-US"/>
        </a:p>
      </dgm:t>
    </dgm:pt>
    <dgm:pt modelId="{AEC266F3-EA82-4020-9527-E3AED2128F4F}" type="sibTrans" cxnId="{4AD3117E-1BFC-42B7-B0B9-C9D03783975B}">
      <dgm:prSet/>
      <dgm:spPr/>
      <dgm:t>
        <a:bodyPr/>
        <a:lstStyle/>
        <a:p>
          <a:endParaRPr lang="en-US"/>
        </a:p>
      </dgm:t>
    </dgm:pt>
    <dgm:pt modelId="{3B375164-A240-4EA6-A254-34440914EC3F}">
      <dgm:prSet/>
      <dgm:spPr/>
      <dgm:t>
        <a:bodyPr/>
        <a:lstStyle/>
        <a:p>
          <a:r>
            <a:rPr lang="en-US"/>
            <a:t>Circle not modified if proximity level at that position did not change.</a:t>
          </a:r>
        </a:p>
      </dgm:t>
    </dgm:pt>
    <dgm:pt modelId="{A21A97D6-D61B-415F-8397-356706674DED}" type="parTrans" cxnId="{778C04BA-E991-4813-8338-4E53FBC54409}">
      <dgm:prSet/>
      <dgm:spPr/>
      <dgm:t>
        <a:bodyPr/>
        <a:lstStyle/>
        <a:p>
          <a:endParaRPr lang="en-US"/>
        </a:p>
      </dgm:t>
    </dgm:pt>
    <dgm:pt modelId="{BFCE3E54-ED58-4B6E-BFB4-1AEEB0E0AD47}" type="sibTrans" cxnId="{778C04BA-E991-4813-8338-4E53FBC54409}">
      <dgm:prSet/>
      <dgm:spPr/>
      <dgm:t>
        <a:bodyPr/>
        <a:lstStyle/>
        <a:p>
          <a:endParaRPr lang="en-US"/>
        </a:p>
      </dgm:t>
    </dgm:pt>
    <dgm:pt modelId="{99865F33-2143-E540-ADE9-892C72A02582}" type="pres">
      <dgm:prSet presAssocID="{47AC89E8-005C-4459-8A73-07D4D05825A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5CC5AEC-A5C3-6A41-AB2A-EB0862E66DAB}" type="pres">
      <dgm:prSet presAssocID="{5BDB07D9-379C-4DF9-A098-53BEC1EA2107}" presName="hierRoot1" presStyleCnt="0"/>
      <dgm:spPr/>
    </dgm:pt>
    <dgm:pt modelId="{AC9BDDBF-3CE2-D344-B9A7-E84317C110F7}" type="pres">
      <dgm:prSet presAssocID="{5BDB07D9-379C-4DF9-A098-53BEC1EA2107}" presName="composite" presStyleCnt="0"/>
      <dgm:spPr/>
    </dgm:pt>
    <dgm:pt modelId="{D4869872-618E-BD4F-851F-AA8FF803D0E9}" type="pres">
      <dgm:prSet presAssocID="{5BDB07D9-379C-4DF9-A098-53BEC1EA2107}" presName="background" presStyleLbl="node0" presStyleIdx="0" presStyleCnt="1"/>
      <dgm:spPr/>
    </dgm:pt>
    <dgm:pt modelId="{8070F5EA-DE8B-FA48-B80E-BC7D2B57FC82}" type="pres">
      <dgm:prSet presAssocID="{5BDB07D9-379C-4DF9-A098-53BEC1EA210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A3D951-BAED-5D40-9540-68DE90E7D43F}" type="pres">
      <dgm:prSet presAssocID="{5BDB07D9-379C-4DF9-A098-53BEC1EA2107}" presName="hierChild2" presStyleCnt="0"/>
      <dgm:spPr/>
    </dgm:pt>
    <dgm:pt modelId="{3228D583-190C-8449-8FE3-A52880454594}" type="pres">
      <dgm:prSet presAssocID="{E8100021-5973-4230-8C7E-A92181D51373}" presName="Name10" presStyleLbl="parChTrans1D2" presStyleIdx="0" presStyleCnt="2"/>
      <dgm:spPr/>
      <dgm:t>
        <a:bodyPr/>
        <a:lstStyle/>
        <a:p>
          <a:endParaRPr lang="en-US"/>
        </a:p>
      </dgm:t>
    </dgm:pt>
    <dgm:pt modelId="{1736EEBF-3294-7641-8C8E-B5B9F58F0D29}" type="pres">
      <dgm:prSet presAssocID="{BFCE9208-2EA8-4BA2-9415-2BB665975DD0}" presName="hierRoot2" presStyleCnt="0"/>
      <dgm:spPr/>
    </dgm:pt>
    <dgm:pt modelId="{994BC140-C22E-7643-9905-AE197FE8EBAE}" type="pres">
      <dgm:prSet presAssocID="{BFCE9208-2EA8-4BA2-9415-2BB665975DD0}" presName="composite2" presStyleCnt="0"/>
      <dgm:spPr/>
    </dgm:pt>
    <dgm:pt modelId="{3EC195D6-4DC5-084D-B2C1-4F5E282A0A65}" type="pres">
      <dgm:prSet presAssocID="{BFCE9208-2EA8-4BA2-9415-2BB665975DD0}" presName="background2" presStyleLbl="node2" presStyleIdx="0" presStyleCnt="2"/>
      <dgm:spPr/>
    </dgm:pt>
    <dgm:pt modelId="{B3810E50-A857-7B44-82DF-50702C68C352}" type="pres">
      <dgm:prSet presAssocID="{BFCE9208-2EA8-4BA2-9415-2BB665975DD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D99C2A-5752-6C4E-979F-18D2CD942777}" type="pres">
      <dgm:prSet presAssocID="{BFCE9208-2EA8-4BA2-9415-2BB665975DD0}" presName="hierChild3" presStyleCnt="0"/>
      <dgm:spPr/>
    </dgm:pt>
    <dgm:pt modelId="{F21FA8BC-DDEE-5847-B072-EA0224C71F4E}" type="pres">
      <dgm:prSet presAssocID="{A21A97D6-D61B-415F-8397-356706674DED}" presName="Name10" presStyleLbl="parChTrans1D2" presStyleIdx="1" presStyleCnt="2"/>
      <dgm:spPr/>
      <dgm:t>
        <a:bodyPr/>
        <a:lstStyle/>
        <a:p>
          <a:endParaRPr lang="en-US"/>
        </a:p>
      </dgm:t>
    </dgm:pt>
    <dgm:pt modelId="{E78D15C1-E199-9348-AC3E-1C1258D1093C}" type="pres">
      <dgm:prSet presAssocID="{3B375164-A240-4EA6-A254-34440914EC3F}" presName="hierRoot2" presStyleCnt="0"/>
      <dgm:spPr/>
    </dgm:pt>
    <dgm:pt modelId="{C522A767-EDE8-594E-8139-B48B7EBEA2DE}" type="pres">
      <dgm:prSet presAssocID="{3B375164-A240-4EA6-A254-34440914EC3F}" presName="composite2" presStyleCnt="0"/>
      <dgm:spPr/>
    </dgm:pt>
    <dgm:pt modelId="{2116C2F2-3AAE-EC4A-A5F0-206CB8F20352}" type="pres">
      <dgm:prSet presAssocID="{3B375164-A240-4EA6-A254-34440914EC3F}" presName="background2" presStyleLbl="node2" presStyleIdx="1" presStyleCnt="2"/>
      <dgm:spPr/>
    </dgm:pt>
    <dgm:pt modelId="{FA79727A-0513-0B4A-837D-766B4885312A}" type="pres">
      <dgm:prSet presAssocID="{3B375164-A240-4EA6-A254-34440914EC3F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D0A748-78F0-2948-9E2F-DF9B0B71E3FC}" type="pres">
      <dgm:prSet presAssocID="{3B375164-A240-4EA6-A254-34440914EC3F}" presName="hierChild3" presStyleCnt="0"/>
      <dgm:spPr/>
    </dgm:pt>
  </dgm:ptLst>
  <dgm:cxnLst>
    <dgm:cxn modelId="{4AD3117E-1BFC-42B7-B0B9-C9D03783975B}" srcId="{5BDB07D9-379C-4DF9-A098-53BEC1EA2107}" destId="{BFCE9208-2EA8-4BA2-9415-2BB665975DD0}" srcOrd="0" destOrd="0" parTransId="{E8100021-5973-4230-8C7E-A92181D51373}" sibTransId="{AEC266F3-EA82-4020-9527-E3AED2128F4F}"/>
    <dgm:cxn modelId="{778C04BA-E991-4813-8338-4E53FBC54409}" srcId="{5BDB07D9-379C-4DF9-A098-53BEC1EA2107}" destId="{3B375164-A240-4EA6-A254-34440914EC3F}" srcOrd="1" destOrd="0" parTransId="{A21A97D6-D61B-415F-8397-356706674DED}" sibTransId="{BFCE3E54-ED58-4B6E-BFB4-1AEEB0E0AD47}"/>
    <dgm:cxn modelId="{776755F0-59F7-8941-A9CC-7FDC8F31973D}" type="presOf" srcId="{5BDB07D9-379C-4DF9-A098-53BEC1EA2107}" destId="{8070F5EA-DE8B-FA48-B80E-BC7D2B57FC82}" srcOrd="0" destOrd="0" presId="urn:microsoft.com/office/officeart/2005/8/layout/hierarchy1"/>
    <dgm:cxn modelId="{942F9B16-26A9-274D-832F-9FDEBCB83B1C}" type="presOf" srcId="{47AC89E8-005C-4459-8A73-07D4D05825AE}" destId="{99865F33-2143-E540-ADE9-892C72A02582}" srcOrd="0" destOrd="0" presId="urn:microsoft.com/office/officeart/2005/8/layout/hierarchy1"/>
    <dgm:cxn modelId="{49767C4C-8C9A-BB41-B113-B7702A06B942}" type="presOf" srcId="{E8100021-5973-4230-8C7E-A92181D51373}" destId="{3228D583-190C-8449-8FE3-A52880454594}" srcOrd="0" destOrd="0" presId="urn:microsoft.com/office/officeart/2005/8/layout/hierarchy1"/>
    <dgm:cxn modelId="{9036BEAE-A8E7-A040-9D8F-A37EA3A42572}" type="presOf" srcId="{A21A97D6-D61B-415F-8397-356706674DED}" destId="{F21FA8BC-DDEE-5847-B072-EA0224C71F4E}" srcOrd="0" destOrd="0" presId="urn:microsoft.com/office/officeart/2005/8/layout/hierarchy1"/>
    <dgm:cxn modelId="{457DEFA3-52B5-7B42-BEBF-26058D64F820}" type="presOf" srcId="{3B375164-A240-4EA6-A254-34440914EC3F}" destId="{FA79727A-0513-0B4A-837D-766B4885312A}" srcOrd="0" destOrd="0" presId="urn:microsoft.com/office/officeart/2005/8/layout/hierarchy1"/>
    <dgm:cxn modelId="{18D13BE2-8F00-4C1B-A095-39F698F327BF}" srcId="{47AC89E8-005C-4459-8A73-07D4D05825AE}" destId="{5BDB07D9-379C-4DF9-A098-53BEC1EA2107}" srcOrd="0" destOrd="0" parTransId="{DD8641CB-6B6B-41D9-962B-A803DE8E05C5}" sibTransId="{B6D8DC2E-5163-4612-AA7E-2A1F493DC5D4}"/>
    <dgm:cxn modelId="{03358411-7B2C-3540-9176-4A5A50F6AFD3}" type="presOf" srcId="{BFCE9208-2EA8-4BA2-9415-2BB665975DD0}" destId="{B3810E50-A857-7B44-82DF-50702C68C352}" srcOrd="0" destOrd="0" presId="urn:microsoft.com/office/officeart/2005/8/layout/hierarchy1"/>
    <dgm:cxn modelId="{DD584F58-A714-E547-BF97-17B57108A7E9}" type="presParOf" srcId="{99865F33-2143-E540-ADE9-892C72A02582}" destId="{65CC5AEC-A5C3-6A41-AB2A-EB0862E66DAB}" srcOrd="0" destOrd="0" presId="urn:microsoft.com/office/officeart/2005/8/layout/hierarchy1"/>
    <dgm:cxn modelId="{AEC71FEC-B8EE-424F-9B86-D539B5AF4306}" type="presParOf" srcId="{65CC5AEC-A5C3-6A41-AB2A-EB0862E66DAB}" destId="{AC9BDDBF-3CE2-D344-B9A7-E84317C110F7}" srcOrd="0" destOrd="0" presId="urn:microsoft.com/office/officeart/2005/8/layout/hierarchy1"/>
    <dgm:cxn modelId="{EEA1CB27-CEAB-3649-B8DF-A9B29BB07D55}" type="presParOf" srcId="{AC9BDDBF-3CE2-D344-B9A7-E84317C110F7}" destId="{D4869872-618E-BD4F-851F-AA8FF803D0E9}" srcOrd="0" destOrd="0" presId="urn:microsoft.com/office/officeart/2005/8/layout/hierarchy1"/>
    <dgm:cxn modelId="{4AB7181C-9E95-2B4E-AE00-5B8A6B5B176C}" type="presParOf" srcId="{AC9BDDBF-3CE2-D344-B9A7-E84317C110F7}" destId="{8070F5EA-DE8B-FA48-B80E-BC7D2B57FC82}" srcOrd="1" destOrd="0" presId="urn:microsoft.com/office/officeart/2005/8/layout/hierarchy1"/>
    <dgm:cxn modelId="{835610A1-9814-0D42-803F-E9FF7DD0682A}" type="presParOf" srcId="{65CC5AEC-A5C3-6A41-AB2A-EB0862E66DAB}" destId="{D7A3D951-BAED-5D40-9540-68DE90E7D43F}" srcOrd="1" destOrd="0" presId="urn:microsoft.com/office/officeart/2005/8/layout/hierarchy1"/>
    <dgm:cxn modelId="{9EF0AB35-E68F-0147-B62D-4AA5CFFD5D44}" type="presParOf" srcId="{D7A3D951-BAED-5D40-9540-68DE90E7D43F}" destId="{3228D583-190C-8449-8FE3-A52880454594}" srcOrd="0" destOrd="0" presId="urn:microsoft.com/office/officeart/2005/8/layout/hierarchy1"/>
    <dgm:cxn modelId="{2ACFD070-B2C0-FF45-B262-8832A936F939}" type="presParOf" srcId="{D7A3D951-BAED-5D40-9540-68DE90E7D43F}" destId="{1736EEBF-3294-7641-8C8E-B5B9F58F0D29}" srcOrd="1" destOrd="0" presId="urn:microsoft.com/office/officeart/2005/8/layout/hierarchy1"/>
    <dgm:cxn modelId="{E46FFFC8-904F-974F-AEB4-A03E03B34EB6}" type="presParOf" srcId="{1736EEBF-3294-7641-8C8E-B5B9F58F0D29}" destId="{994BC140-C22E-7643-9905-AE197FE8EBAE}" srcOrd="0" destOrd="0" presId="urn:microsoft.com/office/officeart/2005/8/layout/hierarchy1"/>
    <dgm:cxn modelId="{D4525BEC-B4A8-2F41-AD5A-27BE0F8E8523}" type="presParOf" srcId="{994BC140-C22E-7643-9905-AE197FE8EBAE}" destId="{3EC195D6-4DC5-084D-B2C1-4F5E282A0A65}" srcOrd="0" destOrd="0" presId="urn:microsoft.com/office/officeart/2005/8/layout/hierarchy1"/>
    <dgm:cxn modelId="{C2D19D2D-BF75-FF4E-8266-9B83B5406A20}" type="presParOf" srcId="{994BC140-C22E-7643-9905-AE197FE8EBAE}" destId="{B3810E50-A857-7B44-82DF-50702C68C352}" srcOrd="1" destOrd="0" presId="urn:microsoft.com/office/officeart/2005/8/layout/hierarchy1"/>
    <dgm:cxn modelId="{92C8AE9E-8ECB-634A-A6AE-74D845D2FD47}" type="presParOf" srcId="{1736EEBF-3294-7641-8C8E-B5B9F58F0D29}" destId="{EED99C2A-5752-6C4E-979F-18D2CD942777}" srcOrd="1" destOrd="0" presId="urn:microsoft.com/office/officeart/2005/8/layout/hierarchy1"/>
    <dgm:cxn modelId="{A5889810-DC91-534B-ACC0-236565EF3CAF}" type="presParOf" srcId="{D7A3D951-BAED-5D40-9540-68DE90E7D43F}" destId="{F21FA8BC-DDEE-5847-B072-EA0224C71F4E}" srcOrd="2" destOrd="0" presId="urn:microsoft.com/office/officeart/2005/8/layout/hierarchy1"/>
    <dgm:cxn modelId="{FAE288F0-AA11-6A48-94CA-67ACC82836E0}" type="presParOf" srcId="{D7A3D951-BAED-5D40-9540-68DE90E7D43F}" destId="{E78D15C1-E199-9348-AC3E-1C1258D1093C}" srcOrd="3" destOrd="0" presId="urn:microsoft.com/office/officeart/2005/8/layout/hierarchy1"/>
    <dgm:cxn modelId="{0127C47A-43F8-5F42-A163-2971E33C67AE}" type="presParOf" srcId="{E78D15C1-E199-9348-AC3E-1C1258D1093C}" destId="{C522A767-EDE8-594E-8139-B48B7EBEA2DE}" srcOrd="0" destOrd="0" presId="urn:microsoft.com/office/officeart/2005/8/layout/hierarchy1"/>
    <dgm:cxn modelId="{BB2EA2B7-3E84-EE4E-841F-8F57E60C4407}" type="presParOf" srcId="{C522A767-EDE8-594E-8139-B48B7EBEA2DE}" destId="{2116C2F2-3AAE-EC4A-A5F0-206CB8F20352}" srcOrd="0" destOrd="0" presId="urn:microsoft.com/office/officeart/2005/8/layout/hierarchy1"/>
    <dgm:cxn modelId="{7923E996-7CDC-FC47-894D-810BC7CA7EF5}" type="presParOf" srcId="{C522A767-EDE8-594E-8139-B48B7EBEA2DE}" destId="{FA79727A-0513-0B4A-837D-766B4885312A}" srcOrd="1" destOrd="0" presId="urn:microsoft.com/office/officeart/2005/8/layout/hierarchy1"/>
    <dgm:cxn modelId="{8AD4173A-53FE-5747-87F5-AD8F4D4F80BB}" type="presParOf" srcId="{E78D15C1-E199-9348-AC3E-1C1258D1093C}" destId="{13D0A748-78F0-2948-9E2F-DF9B0B71E3F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A4EF4F-5CC5-4264-803F-20BEA248D2BC}" type="doc">
      <dgm:prSet loTypeId="urn:microsoft.com/office/officeart/2005/8/layout/process4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9D3517A-F7E3-42A1-8CBD-D4CA6D117467}">
      <dgm:prSet/>
      <dgm:spPr/>
      <dgm:t>
        <a:bodyPr/>
        <a:lstStyle/>
        <a:p>
          <a:r>
            <a:rPr lang="en-US" dirty="0"/>
            <a:t>New content should appear on display within 80ms.</a:t>
          </a:r>
        </a:p>
      </dgm:t>
    </dgm:pt>
    <dgm:pt modelId="{E2B7B080-B225-4337-8227-9DAA8AB46D0B}" type="parTrans" cxnId="{EC77A847-045F-4F3D-88D4-D56F5D2DD775}">
      <dgm:prSet/>
      <dgm:spPr/>
      <dgm:t>
        <a:bodyPr/>
        <a:lstStyle/>
        <a:p>
          <a:endParaRPr lang="en-US"/>
        </a:p>
      </dgm:t>
    </dgm:pt>
    <dgm:pt modelId="{352BA735-160E-458B-B6FA-4A600EFFEF3F}" type="sibTrans" cxnId="{EC77A847-045F-4F3D-88D4-D56F5D2DD775}">
      <dgm:prSet phldrT="1" phldr="0"/>
      <dgm:spPr/>
      <dgm:t>
        <a:bodyPr/>
        <a:lstStyle/>
        <a:p>
          <a:endParaRPr lang="en-US"/>
        </a:p>
      </dgm:t>
    </dgm:pt>
    <dgm:pt modelId="{D1ADB4AA-70FC-4AE6-B483-CCE5472BC901}">
      <dgm:prSet/>
      <dgm:spPr/>
      <dgm:t>
        <a:bodyPr/>
        <a:lstStyle/>
        <a:p>
          <a:r>
            <a:rPr lang="en-US"/>
            <a:t>Timed and printed to display.</a:t>
          </a:r>
        </a:p>
        <a:p>
          <a:r>
            <a:rPr lang="en-US"/>
            <a:t>Satisfies constraint.</a:t>
          </a:r>
          <a:endParaRPr lang="en-US" dirty="0"/>
        </a:p>
      </dgm:t>
    </dgm:pt>
    <dgm:pt modelId="{EDC3645D-9D37-428E-A733-60EF79DD83F1}" type="parTrans" cxnId="{99F05503-4707-4731-99E0-7F575FF1B720}">
      <dgm:prSet/>
      <dgm:spPr/>
      <dgm:t>
        <a:bodyPr/>
        <a:lstStyle/>
        <a:p>
          <a:endParaRPr lang="en-US"/>
        </a:p>
      </dgm:t>
    </dgm:pt>
    <dgm:pt modelId="{E6E1B43E-194E-4208-824D-828E5B3768D7}" type="sibTrans" cxnId="{99F05503-4707-4731-99E0-7F575FF1B720}">
      <dgm:prSet phldrT="2" phldr="0"/>
      <dgm:spPr/>
      <dgm:t>
        <a:bodyPr/>
        <a:lstStyle/>
        <a:p>
          <a:endParaRPr lang="en-US"/>
        </a:p>
      </dgm:t>
    </dgm:pt>
    <dgm:pt modelId="{217796C9-5285-924B-B26F-8FAFF9BB6127}" type="pres">
      <dgm:prSet presAssocID="{D2A4EF4F-5CC5-4264-803F-20BEA248D2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B2FFE1-6719-FF41-8C14-EC07401CA4E0}" type="pres">
      <dgm:prSet presAssocID="{D1ADB4AA-70FC-4AE6-B483-CCE5472BC901}" presName="boxAndChildren" presStyleCnt="0"/>
      <dgm:spPr/>
    </dgm:pt>
    <dgm:pt modelId="{F95FB565-84A7-3249-9ED9-A06316ADD659}" type="pres">
      <dgm:prSet presAssocID="{D1ADB4AA-70FC-4AE6-B483-CCE5472BC901}" presName="parentTextBox" presStyleLbl="node1" presStyleIdx="0" presStyleCnt="2"/>
      <dgm:spPr/>
      <dgm:t>
        <a:bodyPr/>
        <a:lstStyle/>
        <a:p>
          <a:endParaRPr lang="en-US"/>
        </a:p>
      </dgm:t>
    </dgm:pt>
    <dgm:pt modelId="{5194C3CE-3597-C04C-BB53-443FBA3D851A}" type="pres">
      <dgm:prSet presAssocID="{352BA735-160E-458B-B6FA-4A600EFFEF3F}" presName="sp" presStyleCnt="0"/>
      <dgm:spPr/>
    </dgm:pt>
    <dgm:pt modelId="{B6A40AA8-1626-6945-86DA-9E13810179DD}" type="pres">
      <dgm:prSet presAssocID="{C9D3517A-F7E3-42A1-8CBD-D4CA6D117467}" presName="arrowAndChildren" presStyleCnt="0"/>
      <dgm:spPr/>
    </dgm:pt>
    <dgm:pt modelId="{D0A33004-BD17-8F4C-A933-478D5CA07287}" type="pres">
      <dgm:prSet presAssocID="{C9D3517A-F7E3-42A1-8CBD-D4CA6D117467}" presName="parentTextArrow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A7FDE585-1A0F-6A46-A0F8-3A9515C640C7}" type="presOf" srcId="{D2A4EF4F-5CC5-4264-803F-20BEA248D2BC}" destId="{217796C9-5285-924B-B26F-8FAFF9BB6127}" srcOrd="0" destOrd="0" presId="urn:microsoft.com/office/officeart/2005/8/layout/process4"/>
    <dgm:cxn modelId="{AAB2A5A5-DE74-5048-B0C0-9831D140FF3D}" type="presOf" srcId="{C9D3517A-F7E3-42A1-8CBD-D4CA6D117467}" destId="{D0A33004-BD17-8F4C-A933-478D5CA07287}" srcOrd="0" destOrd="0" presId="urn:microsoft.com/office/officeart/2005/8/layout/process4"/>
    <dgm:cxn modelId="{0569740F-A9F3-5C4A-A7D2-7239D56EDA22}" type="presOf" srcId="{D1ADB4AA-70FC-4AE6-B483-CCE5472BC901}" destId="{F95FB565-84A7-3249-9ED9-A06316ADD659}" srcOrd="0" destOrd="0" presId="urn:microsoft.com/office/officeart/2005/8/layout/process4"/>
    <dgm:cxn modelId="{99F05503-4707-4731-99E0-7F575FF1B720}" srcId="{D2A4EF4F-5CC5-4264-803F-20BEA248D2BC}" destId="{D1ADB4AA-70FC-4AE6-B483-CCE5472BC901}" srcOrd="1" destOrd="0" parTransId="{EDC3645D-9D37-428E-A733-60EF79DD83F1}" sibTransId="{E6E1B43E-194E-4208-824D-828E5B3768D7}"/>
    <dgm:cxn modelId="{EC77A847-045F-4F3D-88D4-D56F5D2DD775}" srcId="{D2A4EF4F-5CC5-4264-803F-20BEA248D2BC}" destId="{C9D3517A-F7E3-42A1-8CBD-D4CA6D117467}" srcOrd="0" destOrd="0" parTransId="{E2B7B080-B225-4337-8227-9DAA8AB46D0B}" sibTransId="{352BA735-160E-458B-B6FA-4A600EFFEF3F}"/>
    <dgm:cxn modelId="{D9AFD7E2-CC9E-8040-BD2E-87C0A8B1536B}" type="presParOf" srcId="{217796C9-5285-924B-B26F-8FAFF9BB6127}" destId="{2FB2FFE1-6719-FF41-8C14-EC07401CA4E0}" srcOrd="0" destOrd="0" presId="urn:microsoft.com/office/officeart/2005/8/layout/process4"/>
    <dgm:cxn modelId="{B97F0D2C-CC0C-9C47-A12A-77FE95B49C2E}" type="presParOf" srcId="{2FB2FFE1-6719-FF41-8C14-EC07401CA4E0}" destId="{F95FB565-84A7-3249-9ED9-A06316ADD659}" srcOrd="0" destOrd="0" presId="urn:microsoft.com/office/officeart/2005/8/layout/process4"/>
    <dgm:cxn modelId="{5E117F92-FB6B-9946-A126-12F97136132E}" type="presParOf" srcId="{217796C9-5285-924B-B26F-8FAFF9BB6127}" destId="{5194C3CE-3597-C04C-BB53-443FBA3D851A}" srcOrd="1" destOrd="0" presId="urn:microsoft.com/office/officeart/2005/8/layout/process4"/>
    <dgm:cxn modelId="{40C56BE8-DBB3-5D44-8DB5-87F71BAF7258}" type="presParOf" srcId="{217796C9-5285-924B-B26F-8FAFF9BB6127}" destId="{B6A40AA8-1626-6945-86DA-9E13810179DD}" srcOrd="2" destOrd="0" presId="urn:microsoft.com/office/officeart/2005/8/layout/process4"/>
    <dgm:cxn modelId="{9EAC0975-75F4-3B4A-A311-E31100DD9E22}" type="presParOf" srcId="{B6A40AA8-1626-6945-86DA-9E13810179DD}" destId="{D0A33004-BD17-8F4C-A933-478D5CA0728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A4EF4F-5CC5-4264-803F-20BEA248D2BC}" type="doc">
      <dgm:prSet loTypeId="urn:microsoft.com/office/officeart/2005/8/layout/process4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9D3517A-F7E3-42A1-8CBD-D4CA6D117467}">
      <dgm:prSet/>
      <dgm:spPr/>
      <dgm:t>
        <a:bodyPr/>
        <a:lstStyle/>
        <a:p>
          <a:r>
            <a:rPr lang="en-US" dirty="0"/>
            <a:t>Correct proximity level of approaching objects from 6 different directions.</a:t>
          </a:r>
        </a:p>
      </dgm:t>
    </dgm:pt>
    <dgm:pt modelId="{E2B7B080-B225-4337-8227-9DAA8AB46D0B}" type="parTrans" cxnId="{EC77A847-045F-4F3D-88D4-D56F5D2DD775}">
      <dgm:prSet/>
      <dgm:spPr/>
      <dgm:t>
        <a:bodyPr/>
        <a:lstStyle/>
        <a:p>
          <a:endParaRPr lang="en-US"/>
        </a:p>
      </dgm:t>
    </dgm:pt>
    <dgm:pt modelId="{352BA735-160E-458B-B6FA-4A600EFFEF3F}" type="sibTrans" cxnId="{EC77A847-045F-4F3D-88D4-D56F5D2DD775}">
      <dgm:prSet phldrT="1" phldr="0"/>
      <dgm:spPr/>
      <dgm:t>
        <a:bodyPr/>
        <a:lstStyle/>
        <a:p>
          <a:endParaRPr lang="en-US"/>
        </a:p>
      </dgm:t>
    </dgm:pt>
    <dgm:pt modelId="{D1ADB4AA-70FC-4AE6-B483-CCE5472BC901}">
      <dgm:prSet/>
      <dgm:spPr/>
      <dgm:t>
        <a:bodyPr/>
        <a:lstStyle/>
        <a:p>
          <a:r>
            <a:rPr lang="en-US"/>
            <a:t>Positioned objects at different distances.</a:t>
          </a:r>
        </a:p>
        <a:p>
          <a:r>
            <a:rPr lang="en-US"/>
            <a:t>Correct indicator colors are shown, but shifts rapidly.</a:t>
          </a:r>
          <a:endParaRPr lang="en-US" dirty="0"/>
        </a:p>
      </dgm:t>
    </dgm:pt>
    <dgm:pt modelId="{E6E1B43E-194E-4208-824D-828E5B3768D7}" type="sibTrans" cxnId="{99F05503-4707-4731-99E0-7F575FF1B720}">
      <dgm:prSet phldrT="2" phldr="0"/>
      <dgm:spPr/>
      <dgm:t>
        <a:bodyPr/>
        <a:lstStyle/>
        <a:p>
          <a:endParaRPr lang="en-US"/>
        </a:p>
      </dgm:t>
    </dgm:pt>
    <dgm:pt modelId="{EDC3645D-9D37-428E-A733-60EF79DD83F1}" type="parTrans" cxnId="{99F05503-4707-4731-99E0-7F575FF1B720}">
      <dgm:prSet/>
      <dgm:spPr/>
      <dgm:t>
        <a:bodyPr/>
        <a:lstStyle/>
        <a:p>
          <a:endParaRPr lang="en-US"/>
        </a:p>
      </dgm:t>
    </dgm:pt>
    <dgm:pt modelId="{217796C9-5285-924B-B26F-8FAFF9BB6127}" type="pres">
      <dgm:prSet presAssocID="{D2A4EF4F-5CC5-4264-803F-20BEA248D2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B2FFE1-6719-FF41-8C14-EC07401CA4E0}" type="pres">
      <dgm:prSet presAssocID="{D1ADB4AA-70FC-4AE6-B483-CCE5472BC901}" presName="boxAndChildren" presStyleCnt="0"/>
      <dgm:spPr/>
    </dgm:pt>
    <dgm:pt modelId="{F95FB565-84A7-3249-9ED9-A06316ADD659}" type="pres">
      <dgm:prSet presAssocID="{D1ADB4AA-70FC-4AE6-B483-CCE5472BC901}" presName="parentTextBox" presStyleLbl="node1" presStyleIdx="0" presStyleCnt="2"/>
      <dgm:spPr/>
      <dgm:t>
        <a:bodyPr/>
        <a:lstStyle/>
        <a:p>
          <a:endParaRPr lang="en-US"/>
        </a:p>
      </dgm:t>
    </dgm:pt>
    <dgm:pt modelId="{5194C3CE-3597-C04C-BB53-443FBA3D851A}" type="pres">
      <dgm:prSet presAssocID="{352BA735-160E-458B-B6FA-4A600EFFEF3F}" presName="sp" presStyleCnt="0"/>
      <dgm:spPr/>
    </dgm:pt>
    <dgm:pt modelId="{B6A40AA8-1626-6945-86DA-9E13810179DD}" type="pres">
      <dgm:prSet presAssocID="{C9D3517A-F7E3-42A1-8CBD-D4CA6D117467}" presName="arrowAndChildren" presStyleCnt="0"/>
      <dgm:spPr/>
    </dgm:pt>
    <dgm:pt modelId="{D0A33004-BD17-8F4C-A933-478D5CA07287}" type="pres">
      <dgm:prSet presAssocID="{C9D3517A-F7E3-42A1-8CBD-D4CA6D117467}" presName="parentTextArrow" presStyleLbl="node1" presStyleIdx="1" presStyleCnt="2" custLinFactX="8199" custLinFactNeighborX="100000" custLinFactNeighborY="-642"/>
      <dgm:spPr/>
      <dgm:t>
        <a:bodyPr/>
        <a:lstStyle/>
        <a:p>
          <a:endParaRPr lang="en-US"/>
        </a:p>
      </dgm:t>
    </dgm:pt>
  </dgm:ptLst>
  <dgm:cxnLst>
    <dgm:cxn modelId="{9F83DF88-D370-A74F-918D-F51A3D1C7FA5}" type="presOf" srcId="{D1ADB4AA-70FC-4AE6-B483-CCE5472BC901}" destId="{F95FB565-84A7-3249-9ED9-A06316ADD659}" srcOrd="0" destOrd="0" presId="urn:microsoft.com/office/officeart/2005/8/layout/process4"/>
    <dgm:cxn modelId="{99F05503-4707-4731-99E0-7F575FF1B720}" srcId="{D2A4EF4F-5CC5-4264-803F-20BEA248D2BC}" destId="{D1ADB4AA-70FC-4AE6-B483-CCE5472BC901}" srcOrd="1" destOrd="0" parTransId="{EDC3645D-9D37-428E-A733-60EF79DD83F1}" sibTransId="{E6E1B43E-194E-4208-824D-828E5B3768D7}"/>
    <dgm:cxn modelId="{93020DAC-4073-F04B-8BFA-154C55EB0124}" type="presOf" srcId="{D2A4EF4F-5CC5-4264-803F-20BEA248D2BC}" destId="{217796C9-5285-924B-B26F-8FAFF9BB6127}" srcOrd="0" destOrd="0" presId="urn:microsoft.com/office/officeart/2005/8/layout/process4"/>
    <dgm:cxn modelId="{71B7F462-630C-3145-BB18-4D6BFE4E798C}" type="presOf" srcId="{C9D3517A-F7E3-42A1-8CBD-D4CA6D117467}" destId="{D0A33004-BD17-8F4C-A933-478D5CA07287}" srcOrd="0" destOrd="0" presId="urn:microsoft.com/office/officeart/2005/8/layout/process4"/>
    <dgm:cxn modelId="{EC77A847-045F-4F3D-88D4-D56F5D2DD775}" srcId="{D2A4EF4F-5CC5-4264-803F-20BEA248D2BC}" destId="{C9D3517A-F7E3-42A1-8CBD-D4CA6D117467}" srcOrd="0" destOrd="0" parTransId="{E2B7B080-B225-4337-8227-9DAA8AB46D0B}" sibTransId="{352BA735-160E-458B-B6FA-4A600EFFEF3F}"/>
    <dgm:cxn modelId="{BB5697CF-F73E-CB46-86B7-53DD0A09FE43}" type="presParOf" srcId="{217796C9-5285-924B-B26F-8FAFF9BB6127}" destId="{2FB2FFE1-6719-FF41-8C14-EC07401CA4E0}" srcOrd="0" destOrd="0" presId="urn:microsoft.com/office/officeart/2005/8/layout/process4"/>
    <dgm:cxn modelId="{48D9C7C6-A607-CB41-84B1-98535449FF89}" type="presParOf" srcId="{2FB2FFE1-6719-FF41-8C14-EC07401CA4E0}" destId="{F95FB565-84A7-3249-9ED9-A06316ADD659}" srcOrd="0" destOrd="0" presId="urn:microsoft.com/office/officeart/2005/8/layout/process4"/>
    <dgm:cxn modelId="{16787130-A870-B841-BF9C-758CD5C26BE7}" type="presParOf" srcId="{217796C9-5285-924B-B26F-8FAFF9BB6127}" destId="{5194C3CE-3597-C04C-BB53-443FBA3D851A}" srcOrd="1" destOrd="0" presId="urn:microsoft.com/office/officeart/2005/8/layout/process4"/>
    <dgm:cxn modelId="{DDF5F175-44E5-2841-9472-0DB09C6EC772}" type="presParOf" srcId="{217796C9-5285-924B-B26F-8FAFF9BB6127}" destId="{B6A40AA8-1626-6945-86DA-9E13810179DD}" srcOrd="2" destOrd="0" presId="urn:microsoft.com/office/officeart/2005/8/layout/process4"/>
    <dgm:cxn modelId="{04C692FB-D99B-754B-8C1A-A00F67838DE2}" type="presParOf" srcId="{B6A40AA8-1626-6945-86DA-9E13810179DD}" destId="{D0A33004-BD17-8F4C-A933-478D5CA0728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26301C-ADB2-4F91-AD8D-80AD21FFE527}" type="doc">
      <dgm:prSet loTypeId="urn:microsoft.com/office/officeart/2005/8/layout/process4" loCatId="list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8BB65619-D9D2-48EC-ACAC-D0D5E4E8CBB4}">
      <dgm:prSet/>
      <dgm:spPr/>
      <dgm:t>
        <a:bodyPr/>
        <a:lstStyle/>
        <a:p>
          <a:r>
            <a:rPr lang="en-US" dirty="0"/>
            <a:t>Should be noticeable at least 5 meters away.</a:t>
          </a:r>
        </a:p>
      </dgm:t>
    </dgm:pt>
    <dgm:pt modelId="{9A0CE3D0-674C-4326-B45B-7C02F552950E}" type="parTrans" cxnId="{23BFA5CC-5386-461D-BDFD-1AF0CA9FDBE3}">
      <dgm:prSet/>
      <dgm:spPr/>
      <dgm:t>
        <a:bodyPr/>
        <a:lstStyle/>
        <a:p>
          <a:endParaRPr lang="en-US"/>
        </a:p>
      </dgm:t>
    </dgm:pt>
    <dgm:pt modelId="{B34B718F-0A43-473F-84E6-DF3BD643A3F9}" type="sibTrans" cxnId="{23BFA5CC-5386-461D-BDFD-1AF0CA9FDBE3}">
      <dgm:prSet phldrT="1" phldr="0"/>
      <dgm:spPr/>
      <dgm:t>
        <a:bodyPr/>
        <a:lstStyle/>
        <a:p>
          <a:endParaRPr lang="en-US"/>
        </a:p>
      </dgm:t>
    </dgm:pt>
    <dgm:pt modelId="{D017E69D-CEA2-43F8-AEC1-68BDCAB58E95}">
      <dgm:prSet/>
      <dgm:spPr/>
      <dgm:t>
        <a:bodyPr/>
        <a:lstStyle/>
        <a:p>
          <a:r>
            <a:rPr lang="en-US"/>
            <a:t>Subjective observation.</a:t>
          </a:r>
          <a:endParaRPr lang="en-US" dirty="0"/>
        </a:p>
      </dgm:t>
    </dgm:pt>
    <dgm:pt modelId="{B749D29C-9A21-4ECF-9E41-7C002C6E8FC8}" type="parTrans" cxnId="{CB9C5ACA-DAB5-4A20-A166-D66B6A5820E1}">
      <dgm:prSet/>
      <dgm:spPr/>
      <dgm:t>
        <a:bodyPr/>
        <a:lstStyle/>
        <a:p>
          <a:endParaRPr lang="en-US"/>
        </a:p>
      </dgm:t>
    </dgm:pt>
    <dgm:pt modelId="{58757746-7482-4AB0-9E1A-94DED6A3070C}" type="sibTrans" cxnId="{CB9C5ACA-DAB5-4A20-A166-D66B6A5820E1}">
      <dgm:prSet phldrT="2" phldr="0"/>
      <dgm:spPr/>
      <dgm:t>
        <a:bodyPr/>
        <a:lstStyle/>
        <a:p>
          <a:endParaRPr lang="en-US"/>
        </a:p>
      </dgm:t>
    </dgm:pt>
    <dgm:pt modelId="{2919EF22-CB77-7F49-9F55-09E8721A069A}" type="pres">
      <dgm:prSet presAssocID="{EA26301C-ADB2-4F91-AD8D-80AD21FFE5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FBFD83-5B33-6746-B845-B658D915FC07}" type="pres">
      <dgm:prSet presAssocID="{D017E69D-CEA2-43F8-AEC1-68BDCAB58E95}" presName="boxAndChildren" presStyleCnt="0"/>
      <dgm:spPr/>
    </dgm:pt>
    <dgm:pt modelId="{DF2B76E0-E367-8147-9060-02EF5DCA6DB8}" type="pres">
      <dgm:prSet presAssocID="{D017E69D-CEA2-43F8-AEC1-68BDCAB58E95}" presName="parentTextBox" presStyleLbl="node1" presStyleIdx="0" presStyleCnt="2"/>
      <dgm:spPr/>
      <dgm:t>
        <a:bodyPr/>
        <a:lstStyle/>
        <a:p>
          <a:endParaRPr lang="en-US"/>
        </a:p>
      </dgm:t>
    </dgm:pt>
    <dgm:pt modelId="{571F8E27-5C49-3D4B-A327-3118E6365E71}" type="pres">
      <dgm:prSet presAssocID="{B34B718F-0A43-473F-84E6-DF3BD643A3F9}" presName="sp" presStyleCnt="0"/>
      <dgm:spPr/>
    </dgm:pt>
    <dgm:pt modelId="{773DFA74-76D7-0D43-8D08-6785F890133B}" type="pres">
      <dgm:prSet presAssocID="{8BB65619-D9D2-48EC-ACAC-D0D5E4E8CBB4}" presName="arrowAndChildren" presStyleCnt="0"/>
      <dgm:spPr/>
    </dgm:pt>
    <dgm:pt modelId="{E3E77459-7AF1-6E49-A197-2B54BC05C28A}" type="pres">
      <dgm:prSet presAssocID="{8BB65619-D9D2-48EC-ACAC-D0D5E4E8CBB4}" presName="parentTextArrow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23BFA5CC-5386-461D-BDFD-1AF0CA9FDBE3}" srcId="{EA26301C-ADB2-4F91-AD8D-80AD21FFE527}" destId="{8BB65619-D9D2-48EC-ACAC-D0D5E4E8CBB4}" srcOrd="0" destOrd="0" parTransId="{9A0CE3D0-674C-4326-B45B-7C02F552950E}" sibTransId="{B34B718F-0A43-473F-84E6-DF3BD643A3F9}"/>
    <dgm:cxn modelId="{AA65F21B-D570-2C40-9C53-490B3C4326C7}" type="presOf" srcId="{D017E69D-CEA2-43F8-AEC1-68BDCAB58E95}" destId="{DF2B76E0-E367-8147-9060-02EF5DCA6DB8}" srcOrd="0" destOrd="0" presId="urn:microsoft.com/office/officeart/2005/8/layout/process4"/>
    <dgm:cxn modelId="{AD783B84-0508-214E-93ED-F2626DDE7574}" type="presOf" srcId="{8BB65619-D9D2-48EC-ACAC-D0D5E4E8CBB4}" destId="{E3E77459-7AF1-6E49-A197-2B54BC05C28A}" srcOrd="0" destOrd="0" presId="urn:microsoft.com/office/officeart/2005/8/layout/process4"/>
    <dgm:cxn modelId="{CB9C5ACA-DAB5-4A20-A166-D66B6A5820E1}" srcId="{EA26301C-ADB2-4F91-AD8D-80AD21FFE527}" destId="{D017E69D-CEA2-43F8-AEC1-68BDCAB58E95}" srcOrd="1" destOrd="0" parTransId="{B749D29C-9A21-4ECF-9E41-7C002C6E8FC8}" sibTransId="{58757746-7482-4AB0-9E1A-94DED6A3070C}"/>
    <dgm:cxn modelId="{08E8EFE6-6619-E240-B819-676F0C96768E}" type="presOf" srcId="{EA26301C-ADB2-4F91-AD8D-80AD21FFE527}" destId="{2919EF22-CB77-7F49-9F55-09E8721A069A}" srcOrd="0" destOrd="0" presId="urn:microsoft.com/office/officeart/2005/8/layout/process4"/>
    <dgm:cxn modelId="{6577CA3F-18BE-5441-A543-E32730428BB6}" type="presParOf" srcId="{2919EF22-CB77-7F49-9F55-09E8721A069A}" destId="{EFFBFD83-5B33-6746-B845-B658D915FC07}" srcOrd="0" destOrd="0" presId="urn:microsoft.com/office/officeart/2005/8/layout/process4"/>
    <dgm:cxn modelId="{9AE3EC63-962E-F440-A849-039A7F2073F3}" type="presParOf" srcId="{EFFBFD83-5B33-6746-B845-B658D915FC07}" destId="{DF2B76E0-E367-8147-9060-02EF5DCA6DB8}" srcOrd="0" destOrd="0" presId="urn:microsoft.com/office/officeart/2005/8/layout/process4"/>
    <dgm:cxn modelId="{F254A959-971F-6044-97C2-449DF42EE2E4}" type="presParOf" srcId="{2919EF22-CB77-7F49-9F55-09E8721A069A}" destId="{571F8E27-5C49-3D4B-A327-3118E6365E71}" srcOrd="1" destOrd="0" presId="urn:microsoft.com/office/officeart/2005/8/layout/process4"/>
    <dgm:cxn modelId="{2E031324-2AB2-144F-B14F-90741C811444}" type="presParOf" srcId="{2919EF22-CB77-7F49-9F55-09E8721A069A}" destId="{773DFA74-76D7-0D43-8D08-6785F890133B}" srcOrd="2" destOrd="0" presId="urn:microsoft.com/office/officeart/2005/8/layout/process4"/>
    <dgm:cxn modelId="{7528E03A-2F3F-C343-9C6E-41E3D5E901DD}" type="presParOf" srcId="{773DFA74-76D7-0D43-8D08-6785F890133B}" destId="{E3E77459-7AF1-6E49-A197-2B54BC05C28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26301C-ADB2-4F91-AD8D-80AD21FFE527}" type="doc">
      <dgm:prSet loTypeId="urn:microsoft.com/office/officeart/2005/8/layout/process4" loCatId="list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8BB65619-D9D2-48EC-ACAC-D0D5E4E8CBB4}">
      <dgm:prSet custT="1"/>
      <dgm:spPr/>
      <dgm:t>
        <a:bodyPr/>
        <a:lstStyle/>
        <a:p>
          <a:r>
            <a:rPr lang="en-US" sz="2000"/>
            <a:t>Flash frequency of LEDs should be at least 5Hz.</a:t>
          </a:r>
          <a:endParaRPr lang="en-US" sz="2000" dirty="0"/>
        </a:p>
      </dgm:t>
    </dgm:pt>
    <dgm:pt modelId="{9A0CE3D0-674C-4326-B45B-7C02F552950E}" type="parTrans" cxnId="{23BFA5CC-5386-461D-BDFD-1AF0CA9FDBE3}">
      <dgm:prSet/>
      <dgm:spPr/>
      <dgm:t>
        <a:bodyPr/>
        <a:lstStyle/>
        <a:p>
          <a:endParaRPr lang="en-US"/>
        </a:p>
      </dgm:t>
    </dgm:pt>
    <dgm:pt modelId="{B34B718F-0A43-473F-84E6-DF3BD643A3F9}" type="sibTrans" cxnId="{23BFA5CC-5386-461D-BDFD-1AF0CA9FDBE3}">
      <dgm:prSet phldrT="1" phldr="0"/>
      <dgm:spPr/>
      <dgm:t>
        <a:bodyPr/>
        <a:lstStyle/>
        <a:p>
          <a:endParaRPr lang="en-US"/>
        </a:p>
      </dgm:t>
    </dgm:pt>
    <dgm:pt modelId="{D017E69D-CEA2-43F8-AEC1-68BDCAB58E95}">
      <dgm:prSet custT="1"/>
      <dgm:spPr/>
      <dgm:t>
        <a:bodyPr/>
        <a:lstStyle/>
        <a:p>
          <a:r>
            <a:rPr lang="en-US" sz="1800" dirty="0"/>
            <a:t>Connect output to oscilloscope and measure frequency.</a:t>
          </a:r>
        </a:p>
        <a:p>
          <a:r>
            <a:rPr lang="en-US" sz="1800" dirty="0"/>
            <a:t>Satisfies constraint.</a:t>
          </a:r>
        </a:p>
      </dgm:t>
    </dgm:pt>
    <dgm:pt modelId="{B749D29C-9A21-4ECF-9E41-7C002C6E8FC8}" type="parTrans" cxnId="{CB9C5ACA-DAB5-4A20-A166-D66B6A5820E1}">
      <dgm:prSet/>
      <dgm:spPr/>
      <dgm:t>
        <a:bodyPr/>
        <a:lstStyle/>
        <a:p>
          <a:endParaRPr lang="en-US"/>
        </a:p>
      </dgm:t>
    </dgm:pt>
    <dgm:pt modelId="{58757746-7482-4AB0-9E1A-94DED6A3070C}" type="sibTrans" cxnId="{CB9C5ACA-DAB5-4A20-A166-D66B6A5820E1}">
      <dgm:prSet phldrT="2" phldr="0"/>
      <dgm:spPr/>
      <dgm:t>
        <a:bodyPr/>
        <a:lstStyle/>
        <a:p>
          <a:endParaRPr lang="en-US"/>
        </a:p>
      </dgm:t>
    </dgm:pt>
    <dgm:pt modelId="{2919EF22-CB77-7F49-9F55-09E8721A069A}" type="pres">
      <dgm:prSet presAssocID="{EA26301C-ADB2-4F91-AD8D-80AD21FFE5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FBFD83-5B33-6746-B845-B658D915FC07}" type="pres">
      <dgm:prSet presAssocID="{D017E69D-CEA2-43F8-AEC1-68BDCAB58E95}" presName="boxAndChildren" presStyleCnt="0"/>
      <dgm:spPr/>
    </dgm:pt>
    <dgm:pt modelId="{DF2B76E0-E367-8147-9060-02EF5DCA6DB8}" type="pres">
      <dgm:prSet presAssocID="{D017E69D-CEA2-43F8-AEC1-68BDCAB58E95}" presName="parentTextBox" presStyleLbl="node1" presStyleIdx="0" presStyleCnt="2"/>
      <dgm:spPr/>
      <dgm:t>
        <a:bodyPr/>
        <a:lstStyle/>
        <a:p>
          <a:endParaRPr lang="en-US"/>
        </a:p>
      </dgm:t>
    </dgm:pt>
    <dgm:pt modelId="{571F8E27-5C49-3D4B-A327-3118E6365E71}" type="pres">
      <dgm:prSet presAssocID="{B34B718F-0A43-473F-84E6-DF3BD643A3F9}" presName="sp" presStyleCnt="0"/>
      <dgm:spPr/>
    </dgm:pt>
    <dgm:pt modelId="{773DFA74-76D7-0D43-8D08-6785F890133B}" type="pres">
      <dgm:prSet presAssocID="{8BB65619-D9D2-48EC-ACAC-D0D5E4E8CBB4}" presName="arrowAndChildren" presStyleCnt="0"/>
      <dgm:spPr/>
    </dgm:pt>
    <dgm:pt modelId="{E3E77459-7AF1-6E49-A197-2B54BC05C28A}" type="pres">
      <dgm:prSet presAssocID="{8BB65619-D9D2-48EC-ACAC-D0D5E4E8CBB4}" presName="parentTextArrow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23BFA5CC-5386-461D-BDFD-1AF0CA9FDBE3}" srcId="{EA26301C-ADB2-4F91-AD8D-80AD21FFE527}" destId="{8BB65619-D9D2-48EC-ACAC-D0D5E4E8CBB4}" srcOrd="0" destOrd="0" parTransId="{9A0CE3D0-674C-4326-B45B-7C02F552950E}" sibTransId="{B34B718F-0A43-473F-84E6-DF3BD643A3F9}"/>
    <dgm:cxn modelId="{56565C22-10A1-D94C-AE19-6B16633CE147}" type="presOf" srcId="{8BB65619-D9D2-48EC-ACAC-D0D5E4E8CBB4}" destId="{E3E77459-7AF1-6E49-A197-2B54BC05C28A}" srcOrd="0" destOrd="0" presId="urn:microsoft.com/office/officeart/2005/8/layout/process4"/>
    <dgm:cxn modelId="{E3ADA73B-50C2-8D4B-8234-69A9E704B250}" type="presOf" srcId="{D017E69D-CEA2-43F8-AEC1-68BDCAB58E95}" destId="{DF2B76E0-E367-8147-9060-02EF5DCA6DB8}" srcOrd="0" destOrd="0" presId="urn:microsoft.com/office/officeart/2005/8/layout/process4"/>
    <dgm:cxn modelId="{52FE4A6A-A08C-F042-8438-CFA2B4545152}" type="presOf" srcId="{EA26301C-ADB2-4F91-AD8D-80AD21FFE527}" destId="{2919EF22-CB77-7F49-9F55-09E8721A069A}" srcOrd="0" destOrd="0" presId="urn:microsoft.com/office/officeart/2005/8/layout/process4"/>
    <dgm:cxn modelId="{CB9C5ACA-DAB5-4A20-A166-D66B6A5820E1}" srcId="{EA26301C-ADB2-4F91-AD8D-80AD21FFE527}" destId="{D017E69D-CEA2-43F8-AEC1-68BDCAB58E95}" srcOrd="1" destOrd="0" parTransId="{B749D29C-9A21-4ECF-9E41-7C002C6E8FC8}" sibTransId="{58757746-7482-4AB0-9E1A-94DED6A3070C}"/>
    <dgm:cxn modelId="{CBC4A4A3-3F65-2941-9959-7969524962B5}" type="presParOf" srcId="{2919EF22-CB77-7F49-9F55-09E8721A069A}" destId="{EFFBFD83-5B33-6746-B845-B658D915FC07}" srcOrd="0" destOrd="0" presId="urn:microsoft.com/office/officeart/2005/8/layout/process4"/>
    <dgm:cxn modelId="{B26E67C0-2925-BD4B-95A0-75EC9C619C1C}" type="presParOf" srcId="{EFFBFD83-5B33-6746-B845-B658D915FC07}" destId="{DF2B76E0-E367-8147-9060-02EF5DCA6DB8}" srcOrd="0" destOrd="0" presId="urn:microsoft.com/office/officeart/2005/8/layout/process4"/>
    <dgm:cxn modelId="{8FA51B7C-F246-7045-94C1-BEC2642917A2}" type="presParOf" srcId="{2919EF22-CB77-7F49-9F55-09E8721A069A}" destId="{571F8E27-5C49-3D4B-A327-3118E6365E71}" srcOrd="1" destOrd="0" presId="urn:microsoft.com/office/officeart/2005/8/layout/process4"/>
    <dgm:cxn modelId="{62F94F2A-50CC-8943-854A-5A6D9E7F021D}" type="presParOf" srcId="{2919EF22-CB77-7F49-9F55-09E8721A069A}" destId="{773DFA74-76D7-0D43-8D08-6785F890133B}" srcOrd="2" destOrd="0" presId="urn:microsoft.com/office/officeart/2005/8/layout/process4"/>
    <dgm:cxn modelId="{5831CA40-8559-3F4B-8EE0-4B696D8BE022}" type="presParOf" srcId="{773DFA74-76D7-0D43-8D08-6785F890133B}" destId="{E3E77459-7AF1-6E49-A197-2B54BC05C28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A26301C-ADB2-4F91-AD8D-80AD21FFE527}" type="doc">
      <dgm:prSet loTypeId="urn:microsoft.com/office/officeart/2005/8/layout/process4" loCatId="list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8BB65619-D9D2-48EC-ACAC-D0D5E4E8CBB4}">
      <dgm:prSet/>
      <dgm:spPr/>
      <dgm:t>
        <a:bodyPr/>
        <a:lstStyle/>
        <a:p>
          <a:r>
            <a:rPr lang="en-US" dirty="0"/>
            <a:t>Correct behaviors are exhibited with inputs specified in table 2.3.5.3.</a:t>
          </a:r>
        </a:p>
      </dgm:t>
    </dgm:pt>
    <dgm:pt modelId="{9A0CE3D0-674C-4326-B45B-7C02F552950E}" type="parTrans" cxnId="{23BFA5CC-5386-461D-BDFD-1AF0CA9FDBE3}">
      <dgm:prSet/>
      <dgm:spPr/>
      <dgm:t>
        <a:bodyPr/>
        <a:lstStyle/>
        <a:p>
          <a:endParaRPr lang="en-US"/>
        </a:p>
      </dgm:t>
    </dgm:pt>
    <dgm:pt modelId="{B34B718F-0A43-473F-84E6-DF3BD643A3F9}" type="sibTrans" cxnId="{23BFA5CC-5386-461D-BDFD-1AF0CA9FDBE3}">
      <dgm:prSet phldrT="1" phldr="0"/>
      <dgm:spPr/>
      <dgm:t>
        <a:bodyPr/>
        <a:lstStyle/>
        <a:p>
          <a:endParaRPr lang="en-US"/>
        </a:p>
      </dgm:t>
    </dgm:pt>
    <dgm:pt modelId="{D017E69D-CEA2-43F8-AEC1-68BDCAB58E95}">
      <dgm:prSet/>
      <dgm:spPr/>
      <dgm:t>
        <a:bodyPr/>
        <a:lstStyle/>
        <a:p>
          <a:r>
            <a:rPr lang="en-US"/>
            <a:t>Manually supply input signal.</a:t>
          </a:r>
        </a:p>
        <a:p>
          <a:r>
            <a:rPr lang="en-US"/>
            <a:t>Satisfies requirement.</a:t>
          </a:r>
          <a:endParaRPr lang="en-US" dirty="0"/>
        </a:p>
      </dgm:t>
    </dgm:pt>
    <dgm:pt modelId="{B749D29C-9A21-4ECF-9E41-7C002C6E8FC8}" type="parTrans" cxnId="{CB9C5ACA-DAB5-4A20-A166-D66B6A5820E1}">
      <dgm:prSet/>
      <dgm:spPr/>
      <dgm:t>
        <a:bodyPr/>
        <a:lstStyle/>
        <a:p>
          <a:endParaRPr lang="en-US"/>
        </a:p>
      </dgm:t>
    </dgm:pt>
    <dgm:pt modelId="{58757746-7482-4AB0-9E1A-94DED6A3070C}" type="sibTrans" cxnId="{CB9C5ACA-DAB5-4A20-A166-D66B6A5820E1}">
      <dgm:prSet phldrT="2" phldr="0"/>
      <dgm:spPr/>
      <dgm:t>
        <a:bodyPr/>
        <a:lstStyle/>
        <a:p>
          <a:endParaRPr lang="en-US"/>
        </a:p>
      </dgm:t>
    </dgm:pt>
    <dgm:pt modelId="{2919EF22-CB77-7F49-9F55-09E8721A069A}" type="pres">
      <dgm:prSet presAssocID="{EA26301C-ADB2-4F91-AD8D-80AD21FFE5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FBFD83-5B33-6746-B845-B658D915FC07}" type="pres">
      <dgm:prSet presAssocID="{D017E69D-CEA2-43F8-AEC1-68BDCAB58E95}" presName="boxAndChildren" presStyleCnt="0"/>
      <dgm:spPr/>
    </dgm:pt>
    <dgm:pt modelId="{DF2B76E0-E367-8147-9060-02EF5DCA6DB8}" type="pres">
      <dgm:prSet presAssocID="{D017E69D-CEA2-43F8-AEC1-68BDCAB58E95}" presName="parentTextBox" presStyleLbl="node1" presStyleIdx="0" presStyleCnt="2"/>
      <dgm:spPr/>
      <dgm:t>
        <a:bodyPr/>
        <a:lstStyle/>
        <a:p>
          <a:endParaRPr lang="en-US"/>
        </a:p>
      </dgm:t>
    </dgm:pt>
    <dgm:pt modelId="{571F8E27-5C49-3D4B-A327-3118E6365E71}" type="pres">
      <dgm:prSet presAssocID="{B34B718F-0A43-473F-84E6-DF3BD643A3F9}" presName="sp" presStyleCnt="0"/>
      <dgm:spPr/>
    </dgm:pt>
    <dgm:pt modelId="{773DFA74-76D7-0D43-8D08-6785F890133B}" type="pres">
      <dgm:prSet presAssocID="{8BB65619-D9D2-48EC-ACAC-D0D5E4E8CBB4}" presName="arrowAndChildren" presStyleCnt="0"/>
      <dgm:spPr/>
    </dgm:pt>
    <dgm:pt modelId="{E3E77459-7AF1-6E49-A197-2B54BC05C28A}" type="pres">
      <dgm:prSet presAssocID="{8BB65619-D9D2-48EC-ACAC-D0D5E4E8CBB4}" presName="parentTextArrow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23BFA5CC-5386-461D-BDFD-1AF0CA9FDBE3}" srcId="{EA26301C-ADB2-4F91-AD8D-80AD21FFE527}" destId="{8BB65619-D9D2-48EC-ACAC-D0D5E4E8CBB4}" srcOrd="0" destOrd="0" parTransId="{9A0CE3D0-674C-4326-B45B-7C02F552950E}" sibTransId="{B34B718F-0A43-473F-84E6-DF3BD643A3F9}"/>
    <dgm:cxn modelId="{CE7C407F-DCFE-AB45-88CD-8E837237276C}" type="presOf" srcId="{EA26301C-ADB2-4F91-AD8D-80AD21FFE527}" destId="{2919EF22-CB77-7F49-9F55-09E8721A069A}" srcOrd="0" destOrd="0" presId="urn:microsoft.com/office/officeart/2005/8/layout/process4"/>
    <dgm:cxn modelId="{6BC38C30-D433-1241-9A8A-E4E0B593302C}" type="presOf" srcId="{D017E69D-CEA2-43F8-AEC1-68BDCAB58E95}" destId="{DF2B76E0-E367-8147-9060-02EF5DCA6DB8}" srcOrd="0" destOrd="0" presId="urn:microsoft.com/office/officeart/2005/8/layout/process4"/>
    <dgm:cxn modelId="{CB9C5ACA-DAB5-4A20-A166-D66B6A5820E1}" srcId="{EA26301C-ADB2-4F91-AD8D-80AD21FFE527}" destId="{D017E69D-CEA2-43F8-AEC1-68BDCAB58E95}" srcOrd="1" destOrd="0" parTransId="{B749D29C-9A21-4ECF-9E41-7C002C6E8FC8}" sibTransId="{58757746-7482-4AB0-9E1A-94DED6A3070C}"/>
    <dgm:cxn modelId="{ADA86898-AD64-6646-B6AD-6922E260C260}" type="presOf" srcId="{8BB65619-D9D2-48EC-ACAC-D0D5E4E8CBB4}" destId="{E3E77459-7AF1-6E49-A197-2B54BC05C28A}" srcOrd="0" destOrd="0" presId="urn:microsoft.com/office/officeart/2005/8/layout/process4"/>
    <dgm:cxn modelId="{D1BED85A-5351-6746-AF7D-9164A5E9997B}" type="presParOf" srcId="{2919EF22-CB77-7F49-9F55-09E8721A069A}" destId="{EFFBFD83-5B33-6746-B845-B658D915FC07}" srcOrd="0" destOrd="0" presId="urn:microsoft.com/office/officeart/2005/8/layout/process4"/>
    <dgm:cxn modelId="{3A2BD8FC-A450-CA41-A3A2-DDA270E0955E}" type="presParOf" srcId="{EFFBFD83-5B33-6746-B845-B658D915FC07}" destId="{DF2B76E0-E367-8147-9060-02EF5DCA6DB8}" srcOrd="0" destOrd="0" presId="urn:microsoft.com/office/officeart/2005/8/layout/process4"/>
    <dgm:cxn modelId="{966C164D-D5DA-144F-87CE-A325847E2776}" type="presParOf" srcId="{2919EF22-CB77-7F49-9F55-09E8721A069A}" destId="{571F8E27-5C49-3D4B-A327-3118E6365E71}" srcOrd="1" destOrd="0" presId="urn:microsoft.com/office/officeart/2005/8/layout/process4"/>
    <dgm:cxn modelId="{9FE5C429-AEFC-1F4C-8071-71CCEDA2AC59}" type="presParOf" srcId="{2919EF22-CB77-7F49-9F55-09E8721A069A}" destId="{773DFA74-76D7-0D43-8D08-6785F890133B}" srcOrd="2" destOrd="0" presId="urn:microsoft.com/office/officeart/2005/8/layout/process4"/>
    <dgm:cxn modelId="{4E9F304E-A641-0040-895E-A440722A389F}" type="presParOf" srcId="{773DFA74-76D7-0D43-8D08-6785F890133B}" destId="{E3E77459-7AF1-6E49-A197-2B54BC05C28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2A4EF4F-5CC5-4264-803F-20BEA248D2BC}" type="doc">
      <dgm:prSet loTypeId="urn:microsoft.com/office/officeart/2005/8/layout/process4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9D3517A-F7E3-42A1-8CBD-D4CA6D117467}">
      <dgm:prSet/>
      <dgm:spPr/>
      <dgm:t>
        <a:bodyPr/>
        <a:lstStyle/>
        <a:p>
          <a:r>
            <a:rPr lang="en-US"/>
            <a:t>Should detect objects within range of 3 meters.</a:t>
          </a:r>
        </a:p>
      </dgm:t>
    </dgm:pt>
    <dgm:pt modelId="{E2B7B080-B225-4337-8227-9DAA8AB46D0B}" type="parTrans" cxnId="{EC77A847-045F-4F3D-88D4-D56F5D2DD775}">
      <dgm:prSet/>
      <dgm:spPr/>
      <dgm:t>
        <a:bodyPr/>
        <a:lstStyle/>
        <a:p>
          <a:endParaRPr lang="en-US"/>
        </a:p>
      </dgm:t>
    </dgm:pt>
    <dgm:pt modelId="{352BA735-160E-458B-B6FA-4A600EFFEF3F}" type="sibTrans" cxnId="{EC77A847-045F-4F3D-88D4-D56F5D2DD775}">
      <dgm:prSet phldrT="1" phldr="0"/>
      <dgm:spPr/>
      <dgm:t>
        <a:bodyPr/>
        <a:lstStyle/>
        <a:p>
          <a:endParaRPr lang="en-US"/>
        </a:p>
      </dgm:t>
    </dgm:pt>
    <dgm:pt modelId="{D1ADB4AA-70FC-4AE6-B483-CCE5472BC901}">
      <dgm:prSet/>
      <dgm:spPr/>
      <dgm:t>
        <a:bodyPr/>
        <a:lstStyle/>
        <a:p>
          <a:r>
            <a:rPr lang="en-US"/>
            <a:t>Positioned objects at different distances and checked calculation is within 5cm of actual distance.</a:t>
          </a:r>
        </a:p>
        <a:p>
          <a:r>
            <a:rPr lang="en-US"/>
            <a:t>Readings are unstable, calculation generally within 20cm range.</a:t>
          </a:r>
          <a:endParaRPr lang="en-US" dirty="0"/>
        </a:p>
      </dgm:t>
    </dgm:pt>
    <dgm:pt modelId="{EDC3645D-9D37-428E-A733-60EF79DD83F1}" type="parTrans" cxnId="{99F05503-4707-4731-99E0-7F575FF1B720}">
      <dgm:prSet/>
      <dgm:spPr/>
      <dgm:t>
        <a:bodyPr/>
        <a:lstStyle/>
        <a:p>
          <a:endParaRPr lang="en-US"/>
        </a:p>
      </dgm:t>
    </dgm:pt>
    <dgm:pt modelId="{E6E1B43E-194E-4208-824D-828E5B3768D7}" type="sibTrans" cxnId="{99F05503-4707-4731-99E0-7F575FF1B720}">
      <dgm:prSet phldrT="2" phldr="0"/>
      <dgm:spPr/>
      <dgm:t>
        <a:bodyPr/>
        <a:lstStyle/>
        <a:p>
          <a:endParaRPr lang="en-US"/>
        </a:p>
      </dgm:t>
    </dgm:pt>
    <dgm:pt modelId="{ADCB9E9B-A7C9-EE44-BBC0-D29F022B1E35}" type="pres">
      <dgm:prSet presAssocID="{D2A4EF4F-5CC5-4264-803F-20BEA248D2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137167-F551-3541-8190-C6E57E8647CE}" type="pres">
      <dgm:prSet presAssocID="{D1ADB4AA-70FC-4AE6-B483-CCE5472BC901}" presName="boxAndChildren" presStyleCnt="0"/>
      <dgm:spPr/>
    </dgm:pt>
    <dgm:pt modelId="{AA580887-ADFB-B943-ADB1-41CAA96B80D7}" type="pres">
      <dgm:prSet presAssocID="{D1ADB4AA-70FC-4AE6-B483-CCE5472BC901}" presName="parentTextBox" presStyleLbl="node1" presStyleIdx="0" presStyleCnt="2"/>
      <dgm:spPr/>
      <dgm:t>
        <a:bodyPr/>
        <a:lstStyle/>
        <a:p>
          <a:endParaRPr lang="en-US"/>
        </a:p>
      </dgm:t>
    </dgm:pt>
    <dgm:pt modelId="{32009969-8E1B-DC4C-B735-DA1DAF684805}" type="pres">
      <dgm:prSet presAssocID="{352BA735-160E-458B-B6FA-4A600EFFEF3F}" presName="sp" presStyleCnt="0"/>
      <dgm:spPr/>
    </dgm:pt>
    <dgm:pt modelId="{7DCDC0B8-9F53-B341-B57D-DF2AAE1F5B95}" type="pres">
      <dgm:prSet presAssocID="{C9D3517A-F7E3-42A1-8CBD-D4CA6D117467}" presName="arrowAndChildren" presStyleCnt="0"/>
      <dgm:spPr/>
    </dgm:pt>
    <dgm:pt modelId="{B6F6831D-235C-2A43-A78E-46E3C004BA88}" type="pres">
      <dgm:prSet presAssocID="{C9D3517A-F7E3-42A1-8CBD-D4CA6D117467}" presName="parentTextArrow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F524601B-CF70-407F-B318-5E8C3D81C958}" type="presOf" srcId="{C9D3517A-F7E3-42A1-8CBD-D4CA6D117467}" destId="{B6F6831D-235C-2A43-A78E-46E3C004BA88}" srcOrd="0" destOrd="0" presId="urn:microsoft.com/office/officeart/2005/8/layout/process4"/>
    <dgm:cxn modelId="{A854783C-F81B-4F90-97BB-BDEF761A21F5}" type="presOf" srcId="{D1ADB4AA-70FC-4AE6-B483-CCE5472BC901}" destId="{AA580887-ADFB-B943-ADB1-41CAA96B80D7}" srcOrd="0" destOrd="0" presId="urn:microsoft.com/office/officeart/2005/8/layout/process4"/>
    <dgm:cxn modelId="{99F05503-4707-4731-99E0-7F575FF1B720}" srcId="{D2A4EF4F-5CC5-4264-803F-20BEA248D2BC}" destId="{D1ADB4AA-70FC-4AE6-B483-CCE5472BC901}" srcOrd="1" destOrd="0" parTransId="{EDC3645D-9D37-428E-A733-60EF79DD83F1}" sibTransId="{E6E1B43E-194E-4208-824D-828E5B3768D7}"/>
    <dgm:cxn modelId="{1E57CC0E-2E33-432D-AB40-83D54EE31CEA}" type="presOf" srcId="{D2A4EF4F-5CC5-4264-803F-20BEA248D2BC}" destId="{ADCB9E9B-A7C9-EE44-BBC0-D29F022B1E35}" srcOrd="0" destOrd="0" presId="urn:microsoft.com/office/officeart/2005/8/layout/process4"/>
    <dgm:cxn modelId="{EC77A847-045F-4F3D-88D4-D56F5D2DD775}" srcId="{D2A4EF4F-5CC5-4264-803F-20BEA248D2BC}" destId="{C9D3517A-F7E3-42A1-8CBD-D4CA6D117467}" srcOrd="0" destOrd="0" parTransId="{E2B7B080-B225-4337-8227-9DAA8AB46D0B}" sibTransId="{352BA735-160E-458B-B6FA-4A600EFFEF3F}"/>
    <dgm:cxn modelId="{963CF50E-CA00-4B1A-9A55-0CB0C0D9EA56}" type="presParOf" srcId="{ADCB9E9B-A7C9-EE44-BBC0-D29F022B1E35}" destId="{71137167-F551-3541-8190-C6E57E8647CE}" srcOrd="0" destOrd="0" presId="urn:microsoft.com/office/officeart/2005/8/layout/process4"/>
    <dgm:cxn modelId="{B37CB1F2-4DF8-42F5-A897-3972BB5BA160}" type="presParOf" srcId="{71137167-F551-3541-8190-C6E57E8647CE}" destId="{AA580887-ADFB-B943-ADB1-41CAA96B80D7}" srcOrd="0" destOrd="0" presId="urn:microsoft.com/office/officeart/2005/8/layout/process4"/>
    <dgm:cxn modelId="{45A32F0A-DEE8-4B49-AC5D-BBF558F1E93A}" type="presParOf" srcId="{ADCB9E9B-A7C9-EE44-BBC0-D29F022B1E35}" destId="{32009969-8E1B-DC4C-B735-DA1DAF684805}" srcOrd="1" destOrd="0" presId="urn:microsoft.com/office/officeart/2005/8/layout/process4"/>
    <dgm:cxn modelId="{6C1383A3-B939-4AE6-9F5E-F2038DF5ACF3}" type="presParOf" srcId="{ADCB9E9B-A7C9-EE44-BBC0-D29F022B1E35}" destId="{7DCDC0B8-9F53-B341-B57D-DF2AAE1F5B95}" srcOrd="2" destOrd="0" presId="urn:microsoft.com/office/officeart/2005/8/layout/process4"/>
    <dgm:cxn modelId="{F87F0A69-7B76-42B9-A78B-CACCBC0E19CC}" type="presParOf" srcId="{7DCDC0B8-9F53-B341-B57D-DF2AAE1F5B95}" destId="{B6F6831D-235C-2A43-A78E-46E3C004BA8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E48739-604A-1846-AAEE-403AAD9E31A8}">
      <dsp:nvSpPr>
        <dsp:cNvPr id="0" name=""/>
        <dsp:cNvSpPr/>
      </dsp:nvSpPr>
      <dsp:spPr>
        <a:xfrm>
          <a:off x="5597195" y="1442746"/>
          <a:ext cx="1388432" cy="6607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0293"/>
              </a:lnTo>
              <a:lnTo>
                <a:pt x="1388432" y="450293"/>
              </a:lnTo>
              <a:lnTo>
                <a:pt x="1388432" y="660767"/>
              </a:lnTo>
            </a:path>
          </a:pathLst>
        </a:custGeom>
        <a:noFill/>
        <a:ln w="15875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38C0C1-0F14-C84F-96AA-F052FD6DFB90}">
      <dsp:nvSpPr>
        <dsp:cNvPr id="0" name=""/>
        <dsp:cNvSpPr/>
      </dsp:nvSpPr>
      <dsp:spPr>
        <a:xfrm>
          <a:off x="4208762" y="1442746"/>
          <a:ext cx="1388432" cy="660767"/>
        </a:xfrm>
        <a:custGeom>
          <a:avLst/>
          <a:gdLst/>
          <a:ahLst/>
          <a:cxnLst/>
          <a:rect l="0" t="0" r="0" b="0"/>
          <a:pathLst>
            <a:path>
              <a:moveTo>
                <a:pt x="1388432" y="0"/>
              </a:moveTo>
              <a:lnTo>
                <a:pt x="1388432" y="450293"/>
              </a:lnTo>
              <a:lnTo>
                <a:pt x="0" y="450293"/>
              </a:lnTo>
              <a:lnTo>
                <a:pt x="0" y="660767"/>
              </a:lnTo>
            </a:path>
          </a:pathLst>
        </a:custGeom>
        <a:noFill/>
        <a:ln w="15875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D5FB5-48A1-E74B-A5AB-22E5BF8B8433}">
      <dsp:nvSpPr>
        <dsp:cNvPr id="0" name=""/>
        <dsp:cNvSpPr/>
      </dsp:nvSpPr>
      <dsp:spPr>
        <a:xfrm>
          <a:off x="1684339" y="38"/>
          <a:ext cx="2271980" cy="14427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shade val="8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F767F7-B00D-A64F-BBD0-9BCF73B3365D}">
      <dsp:nvSpPr>
        <dsp:cNvPr id="0" name=""/>
        <dsp:cNvSpPr/>
      </dsp:nvSpPr>
      <dsp:spPr>
        <a:xfrm>
          <a:off x="1936782" y="239858"/>
          <a:ext cx="2271980" cy="14427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A blind spot warning system to warn potential rear-end collision.</a:t>
          </a:r>
        </a:p>
      </dsp:txBody>
      <dsp:txXfrm>
        <a:off x="1979037" y="282113"/>
        <a:ext cx="2187470" cy="1358197"/>
      </dsp:txXfrm>
    </dsp:sp>
    <dsp:sp modelId="{024875D9-97F8-1E42-A112-8675AD43E6F7}">
      <dsp:nvSpPr>
        <dsp:cNvPr id="0" name=""/>
        <dsp:cNvSpPr/>
      </dsp:nvSpPr>
      <dsp:spPr>
        <a:xfrm>
          <a:off x="4461204" y="38"/>
          <a:ext cx="2271980" cy="14427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shade val="8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DE095D3-BEA9-3449-8FAE-C075C74E0004}">
      <dsp:nvSpPr>
        <dsp:cNvPr id="0" name=""/>
        <dsp:cNvSpPr/>
      </dsp:nvSpPr>
      <dsp:spPr>
        <a:xfrm>
          <a:off x="4713647" y="239858"/>
          <a:ext cx="2271980" cy="14427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An accelerometer-based brake light</a:t>
          </a:r>
        </a:p>
      </dsp:txBody>
      <dsp:txXfrm>
        <a:off x="4755902" y="282113"/>
        <a:ext cx="2187470" cy="1358197"/>
      </dsp:txXfrm>
    </dsp:sp>
    <dsp:sp modelId="{D589825F-1ED7-364B-8615-ECFDC0FBDC5E}">
      <dsp:nvSpPr>
        <dsp:cNvPr id="0" name=""/>
        <dsp:cNvSpPr/>
      </dsp:nvSpPr>
      <dsp:spPr>
        <a:xfrm>
          <a:off x="3072772" y="2103513"/>
          <a:ext cx="2271980" cy="14427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99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99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6C1527B-CB90-E247-AECC-3EF24BF017D2}">
      <dsp:nvSpPr>
        <dsp:cNvPr id="0" name=""/>
        <dsp:cNvSpPr/>
      </dsp:nvSpPr>
      <dsp:spPr>
        <a:xfrm>
          <a:off x="3325214" y="2343333"/>
          <a:ext cx="2271980" cy="14427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Turned on upon gentle brake</a:t>
          </a:r>
        </a:p>
      </dsp:txBody>
      <dsp:txXfrm>
        <a:off x="3367469" y="2385588"/>
        <a:ext cx="2187470" cy="1358197"/>
      </dsp:txXfrm>
    </dsp:sp>
    <dsp:sp modelId="{3BD0D24B-C0C3-5848-9B0B-DF12D736D348}">
      <dsp:nvSpPr>
        <dsp:cNvPr id="0" name=""/>
        <dsp:cNvSpPr/>
      </dsp:nvSpPr>
      <dsp:spPr>
        <a:xfrm>
          <a:off x="5849637" y="2103513"/>
          <a:ext cx="2271980" cy="14427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99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99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F91B77E-56C1-724C-8D5C-2B080019B216}">
      <dsp:nvSpPr>
        <dsp:cNvPr id="0" name=""/>
        <dsp:cNvSpPr/>
      </dsp:nvSpPr>
      <dsp:spPr>
        <a:xfrm>
          <a:off x="6102079" y="2343333"/>
          <a:ext cx="2271980" cy="14427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Flash upon sharp brake</a:t>
          </a:r>
        </a:p>
      </dsp:txBody>
      <dsp:txXfrm>
        <a:off x="6144334" y="2385588"/>
        <a:ext cx="2187470" cy="135819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80887-ADFB-B943-ADB1-41CAA96B80D7}">
      <dsp:nvSpPr>
        <dsp:cNvPr id="0" name=""/>
        <dsp:cNvSpPr/>
      </dsp:nvSpPr>
      <dsp:spPr>
        <a:xfrm>
          <a:off x="0" y="2204578"/>
          <a:ext cx="3094918" cy="144644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Modified code and timed worst case waiting time for ECHO.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Satisfies constraint.</a:t>
          </a:r>
          <a:endParaRPr lang="en-US" sz="1700" kern="1200" dirty="0"/>
        </a:p>
      </dsp:txBody>
      <dsp:txXfrm>
        <a:off x="0" y="2204578"/>
        <a:ext cx="3094918" cy="1446441"/>
      </dsp:txXfrm>
    </dsp:sp>
    <dsp:sp modelId="{B6F6831D-235C-2A43-A78E-46E3C004BA88}">
      <dsp:nvSpPr>
        <dsp:cNvPr id="0" name=""/>
        <dsp:cNvSpPr/>
      </dsp:nvSpPr>
      <dsp:spPr>
        <a:xfrm rot="10800000">
          <a:off x="0" y="1647"/>
          <a:ext cx="3094918" cy="2224627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If an object is present within 3 meters, a sensor should raise ECHO signal to HIGH in no more than 20ms after TRIG is set to HIGH.</a:t>
          </a:r>
        </a:p>
      </dsp:txBody>
      <dsp:txXfrm rot="10800000">
        <a:off x="0" y="1647"/>
        <a:ext cx="3094918" cy="144549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5AA54-439C-0541-8781-C5507F9429A2}">
      <dsp:nvSpPr>
        <dsp:cNvPr id="0" name=""/>
        <dsp:cNvSpPr/>
      </dsp:nvSpPr>
      <dsp:spPr>
        <a:xfrm>
          <a:off x="0" y="3410021"/>
          <a:ext cx="2361073" cy="2237343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Rapid shifts between levels occur, due to interference from noise.</a:t>
          </a:r>
        </a:p>
      </dsp:txBody>
      <dsp:txXfrm>
        <a:off x="0" y="3410021"/>
        <a:ext cx="2361073" cy="2237343"/>
      </dsp:txXfrm>
    </dsp:sp>
    <dsp:sp modelId="{5C60D60D-604F-5F4C-9456-BDA68349EE10}">
      <dsp:nvSpPr>
        <dsp:cNvPr id="0" name=""/>
        <dsp:cNvSpPr/>
      </dsp:nvSpPr>
      <dsp:spPr>
        <a:xfrm rot="10800000">
          <a:off x="0" y="2547"/>
          <a:ext cx="2361073" cy="3441033"/>
        </a:xfrm>
        <a:prstGeom prst="upArrowCallou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Output correct proximity level to screen at the corresponding location when an object is within the range of 3 meters.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Rapid shifts between levels occur, due to interference from noise.</a:t>
          </a:r>
        </a:p>
      </dsp:txBody>
      <dsp:txXfrm rot="10800000">
        <a:off x="0" y="2547"/>
        <a:ext cx="2361073" cy="22358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FCD3B-0FA3-A845-8072-BE026EED7849}">
      <dsp:nvSpPr>
        <dsp:cNvPr id="0" name=""/>
        <dsp:cNvSpPr/>
      </dsp:nvSpPr>
      <dsp:spPr>
        <a:xfrm>
          <a:off x="0" y="3410021"/>
          <a:ext cx="2298710" cy="2237343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Accelerometer was not working at demo. Switching to new accelerometer shows the constraint is satisfied, but such scenario can be trigger by sudden shocks.</a:t>
          </a:r>
        </a:p>
      </dsp:txBody>
      <dsp:txXfrm>
        <a:off x="0" y="3410021"/>
        <a:ext cx="2298710" cy="2237343"/>
      </dsp:txXfrm>
    </dsp:sp>
    <dsp:sp modelId="{5C60D60D-604F-5F4C-9456-BDA68349EE10}">
      <dsp:nvSpPr>
        <dsp:cNvPr id="0" name=""/>
        <dsp:cNvSpPr/>
      </dsp:nvSpPr>
      <dsp:spPr>
        <a:xfrm rot="10800000">
          <a:off x="0" y="2547"/>
          <a:ext cx="2298710" cy="3441033"/>
        </a:xfrm>
        <a:prstGeom prst="upArrowCallou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The two brake light arrays should flash alternatingly when the deceleration of bicycle </a:t>
          </a:r>
          <a14:m xmlns:a14="http://schemas.microsoft.com/office/drawing/2010/main">
            <m:oMath xmlns:m="http://schemas.openxmlformats.org/officeDocument/2006/math">
              <m:r>
                <a:rPr lang="en-US" sz="1700" b="0" i="1" kern="1200" smtClean="0">
                  <a:latin typeface="Cambria Math" charset="0"/>
                </a:rPr>
                <m:t>𝑍</m:t>
              </m:r>
            </m:oMath>
          </a14:m>
          <a:r>
            <a:rPr lang="en-US" sz="1700" kern="1200" dirty="0"/>
            <a:t> satisfies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1700" b="0" i="1" kern="1200" smtClean="0">
                    <a:latin typeface="Cambria Math" charset="0"/>
                  </a:rPr>
                  <m:t>𝑍</m:t>
                </m:r>
                <m:r>
                  <a:rPr lang="en-US" sz="1700" b="0" i="1" kern="1200" smtClean="0">
                    <a:latin typeface="Cambria Math" charset="0"/>
                  </a:rPr>
                  <m:t>&gt;</m:t>
                </m:r>
                <m:sSub>
                  <m:sSubPr>
                    <m:ctrlPr>
                      <a:rPr lang="en-US" sz="1700" b="0" i="1" kern="1200">
                        <a:latin typeface="Cambria Math" charset="0"/>
                      </a:rPr>
                    </m:ctrlPr>
                  </m:sSubPr>
                  <m:e>
                    <m:r>
                      <a:rPr lang="en-US" sz="1700" b="0" i="1" kern="1200">
                        <a:latin typeface="Cambria Math" charset="0"/>
                      </a:rPr>
                      <m:t>𝑍</m:t>
                    </m:r>
                  </m:e>
                  <m:sub>
                    <m:r>
                      <a:rPr lang="en-US" sz="1700" b="0" i="1" kern="1200">
                        <a:latin typeface="Cambria Math" charset="0"/>
                      </a:rPr>
                      <m:t>𝐹𝐿𝐴𝑆𝐻</m:t>
                    </m:r>
                  </m:sub>
                </m:sSub>
              </m:oMath>
            </m:oMathPara>
          </a14:m>
          <a:endParaRPr lang="en-US" sz="1700" kern="1200" dirty="0"/>
        </a:p>
      </dsp:txBody>
      <dsp:txXfrm rot="10800000">
        <a:off x="0" y="2547"/>
        <a:ext cx="2298710" cy="223588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2C1EC-6A0D-8A45-A302-A0F0D927F510}">
      <dsp:nvSpPr>
        <dsp:cNvPr id="0" name=""/>
        <dsp:cNvSpPr/>
      </dsp:nvSpPr>
      <dsp:spPr>
        <a:xfrm>
          <a:off x="0" y="3410021"/>
          <a:ext cx="2368692" cy="2237343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Accelerometer was not working at demo. Switching to new accelerometer shows the constraint is satisfied.</a:t>
          </a:r>
        </a:p>
      </dsp:txBody>
      <dsp:txXfrm>
        <a:off x="0" y="3410021"/>
        <a:ext cx="2368692" cy="2237343"/>
      </dsp:txXfrm>
    </dsp:sp>
    <dsp:sp modelId="{5C60D60D-604F-5F4C-9456-BDA68349EE10}">
      <dsp:nvSpPr>
        <dsp:cNvPr id="0" name=""/>
        <dsp:cNvSpPr/>
      </dsp:nvSpPr>
      <dsp:spPr>
        <a:xfrm rot="10800000">
          <a:off x="0" y="2547"/>
          <a:ext cx="2368692" cy="3441033"/>
        </a:xfrm>
        <a:prstGeom prst="upArrowCallout">
          <a:avLst/>
        </a:prstGeom>
        <a:solidFill>
          <a:schemeClr val="accent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The two brake light arrays should be turned on when the deceleration of bicycle </a:t>
          </a:r>
          <a14:m xmlns:a14="http://schemas.microsoft.com/office/drawing/2010/main">
            <m:oMath xmlns:m="http://schemas.openxmlformats.org/officeDocument/2006/math">
              <m:r>
                <a:rPr lang="en-US" sz="1900" b="0" i="1" kern="1200" smtClean="0">
                  <a:latin typeface="Cambria Math" charset="0"/>
                </a:rPr>
                <m:t>𝑍</m:t>
              </m:r>
            </m:oMath>
          </a14:m>
          <a:r>
            <a:rPr lang="en-US" sz="1900" kern="1200" dirty="0"/>
            <a:t> satisfies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900" b="0" i="1" kern="1200" smtClean="0">
                        <a:latin typeface="Cambria Math" charset="0"/>
                      </a:rPr>
                    </m:ctrlPr>
                  </m:sSubPr>
                  <m:e>
                    <m:r>
                      <a:rPr lang="en-US" sz="1900" b="0" i="1" kern="1200">
                        <a:latin typeface="Cambria Math" charset="0"/>
                      </a:rPr>
                      <m:t>𝑍</m:t>
                    </m:r>
                  </m:e>
                  <m:sub>
                    <m:r>
                      <a:rPr lang="en-US" sz="1900" b="0" i="1" kern="1200">
                        <a:latin typeface="Cambria Math" charset="0"/>
                      </a:rPr>
                      <m:t>𝐵𝐴𝑆𝐸</m:t>
                    </m:r>
                  </m:sub>
                </m:sSub>
                <m:r>
                  <a:rPr lang="en-US" sz="1900" b="0" i="1" kern="1200">
                    <a:latin typeface="Cambria Math" charset="0"/>
                  </a:rPr>
                  <m:t>&lt;</m:t>
                </m:r>
                <m:r>
                  <a:rPr lang="en-US" sz="1900" b="0" i="1" kern="1200">
                    <a:latin typeface="Cambria Math" charset="0"/>
                  </a:rPr>
                  <m:t>𝑍</m:t>
                </m:r>
                <m:r>
                  <a:rPr lang="en-US" sz="1900" b="0" i="1" kern="1200">
                    <a:latin typeface="Cambria Math" charset="0"/>
                  </a:rPr>
                  <m:t>≤</m:t>
                </m:r>
                <m:sSub>
                  <m:sSubPr>
                    <m:ctrlPr>
                      <a:rPr lang="en-US" sz="1900" b="0" i="1" kern="1200">
                        <a:latin typeface="Cambria Math" charset="0"/>
                      </a:rPr>
                    </m:ctrlPr>
                  </m:sSubPr>
                  <m:e>
                    <m:r>
                      <a:rPr lang="en-US" sz="1900" b="0" i="1" kern="1200">
                        <a:latin typeface="Cambria Math" charset="0"/>
                      </a:rPr>
                      <m:t>𝑍</m:t>
                    </m:r>
                  </m:e>
                  <m:sub>
                    <m:r>
                      <a:rPr lang="en-US" sz="1900" b="0" i="1" kern="1200">
                        <a:latin typeface="Cambria Math" charset="0"/>
                      </a:rPr>
                      <m:t>𝐹𝐿𝐴𝑆𝐻</m:t>
                    </m:r>
                  </m:sub>
                </m:sSub>
              </m:oMath>
            </m:oMathPara>
          </a14:m>
          <a:endParaRPr lang="en-US" sz="1900" kern="1200" dirty="0"/>
        </a:p>
      </dsp:txBody>
      <dsp:txXfrm rot="10800000">
        <a:off x="0" y="2547"/>
        <a:ext cx="2368692" cy="223588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D1B16-79B4-014C-A3EB-750BE67085E0}">
      <dsp:nvSpPr>
        <dsp:cNvPr id="0" name=""/>
        <dsp:cNvSpPr/>
      </dsp:nvSpPr>
      <dsp:spPr>
        <a:xfrm>
          <a:off x="0" y="3410021"/>
          <a:ext cx="2244563" cy="2237343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>
              <a:solidFill>
                <a:schemeClr val="bg1"/>
              </a:solidFill>
            </a:rPr>
            <a:t>Measured total current: 126mA.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>
              <a:solidFill>
                <a:schemeClr val="bg1"/>
              </a:solidFill>
            </a:rPr>
            <a:t>A 9.6V 2000mAh battery can endure 15 hours.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0" y="3410021"/>
        <a:ext cx="2244563" cy="2237343"/>
      </dsp:txXfrm>
    </dsp:sp>
    <dsp:sp modelId="{B507D5C9-160B-D94A-B799-68C71C5B6882}">
      <dsp:nvSpPr>
        <dsp:cNvPr id="0" name=""/>
        <dsp:cNvSpPr/>
      </dsp:nvSpPr>
      <dsp:spPr>
        <a:xfrm rot="10800000">
          <a:off x="0" y="0"/>
          <a:ext cx="2244563" cy="3441033"/>
        </a:xfrm>
        <a:prstGeom prst="upArrowCallout">
          <a:avLst/>
        </a:prstGeom>
        <a:solidFill>
          <a:schemeClr val="accent2">
            <a:lumMod val="75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1"/>
              </a:solidFill>
            </a:rPr>
            <a:t>The voltage supplied by the 9.6V battery should remain above 7V for more than 7 hours.</a:t>
          </a:r>
        </a:p>
      </dsp:txBody>
      <dsp:txXfrm rot="10800000">
        <a:off x="0" y="0"/>
        <a:ext cx="2244563" cy="223588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916193-E662-844A-A344-B44B8934160E}">
      <dsp:nvSpPr>
        <dsp:cNvPr id="0" name=""/>
        <dsp:cNvSpPr/>
      </dsp:nvSpPr>
      <dsp:spPr>
        <a:xfrm>
          <a:off x="0" y="3410021"/>
          <a:ext cx="2194906" cy="2237343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>
              <a:solidFill>
                <a:schemeClr val="bg1"/>
              </a:solidFill>
            </a:rPr>
            <a:t>Connected voltage regulator output to oscilloscope.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>
              <a:solidFill>
                <a:schemeClr val="bg1"/>
              </a:solidFill>
            </a:rPr>
            <a:t>Does not satisfy requirement due varying load of MCU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0" y="3410021"/>
        <a:ext cx="2194906" cy="2237343"/>
      </dsp:txXfrm>
    </dsp:sp>
    <dsp:sp modelId="{B507D5C9-160B-D94A-B799-68C71C5B6882}">
      <dsp:nvSpPr>
        <dsp:cNvPr id="0" name=""/>
        <dsp:cNvSpPr/>
      </dsp:nvSpPr>
      <dsp:spPr>
        <a:xfrm rot="10800000">
          <a:off x="0" y="2547"/>
          <a:ext cx="2194906" cy="3441033"/>
        </a:xfrm>
        <a:prstGeom prst="upArrowCallout">
          <a:avLst/>
        </a:prstGeom>
        <a:solidFill>
          <a:schemeClr val="accent2">
            <a:lumMod val="75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bg1"/>
              </a:solidFill>
            </a:rPr>
            <a:t>The ripple voltage at the output of 5V regulator should be smaller than 0.1V. </a:t>
          </a:r>
        </a:p>
      </dsp:txBody>
      <dsp:txXfrm rot="10800000">
        <a:off x="0" y="2547"/>
        <a:ext cx="2194906" cy="223588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12643-F7CA-9948-AEE3-D409DFCDB393}">
      <dsp:nvSpPr>
        <dsp:cNvPr id="0" name=""/>
        <dsp:cNvSpPr/>
      </dsp:nvSpPr>
      <dsp:spPr>
        <a:xfrm>
          <a:off x="0" y="3410021"/>
          <a:ext cx="2247990" cy="2237343"/>
        </a:xfrm>
        <a:prstGeom prst="rect">
          <a:avLst/>
        </a:prstGeom>
        <a:solidFill>
          <a:schemeClr val="accent2">
            <a:lumMod val="75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>
              <a:solidFill>
                <a:schemeClr val="bg1"/>
              </a:solidFill>
            </a:rPr>
            <a:t>Connected voltage regulator output to oscilloscope.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>
              <a:solidFill>
                <a:schemeClr val="bg1"/>
              </a:solidFill>
            </a:rPr>
            <a:t>Does not satisfy requirement due varying load of MCU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0" y="3410021"/>
        <a:ext cx="2247990" cy="2237343"/>
      </dsp:txXfrm>
    </dsp:sp>
    <dsp:sp modelId="{B507D5C9-160B-D94A-B799-68C71C5B6882}">
      <dsp:nvSpPr>
        <dsp:cNvPr id="0" name=""/>
        <dsp:cNvSpPr/>
      </dsp:nvSpPr>
      <dsp:spPr>
        <a:xfrm rot="10800000">
          <a:off x="0" y="0"/>
          <a:ext cx="2247990" cy="3441033"/>
        </a:xfrm>
        <a:prstGeom prst="upArrowCallout">
          <a:avLst/>
        </a:prstGeom>
        <a:solidFill>
          <a:schemeClr val="accent2">
            <a:lumMod val="75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bg1"/>
              </a:solidFill>
            </a:rPr>
            <a:t>The ripple voltage at the output of 3.3V regulator should be smaller than 0.1V.</a:t>
          </a:r>
        </a:p>
      </dsp:txBody>
      <dsp:txXfrm rot="10800000">
        <a:off x="0" y="0"/>
        <a:ext cx="2247990" cy="223588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97CD6-8780-FF4E-9438-AB5D2497C11E}">
      <dsp:nvSpPr>
        <dsp:cNvPr id="0" name=""/>
        <dsp:cNvSpPr/>
      </dsp:nvSpPr>
      <dsp:spPr>
        <a:xfrm>
          <a:off x="0" y="585227"/>
          <a:ext cx="10058399" cy="1063125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520700" rIns="780644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Need to improve accuracy and minimize interference by noise.</a:t>
          </a:r>
        </a:p>
      </dsp:txBody>
      <dsp:txXfrm>
        <a:off x="0" y="585227"/>
        <a:ext cx="10058399" cy="1063125"/>
      </dsp:txXfrm>
    </dsp:sp>
    <dsp:sp modelId="{4B7F6623-E225-514F-8760-B3809E206678}">
      <dsp:nvSpPr>
        <dsp:cNvPr id="0" name=""/>
        <dsp:cNvSpPr/>
      </dsp:nvSpPr>
      <dsp:spPr>
        <a:xfrm>
          <a:off x="502920" y="216227"/>
          <a:ext cx="7040880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Can notify cyclist of nearby objects.</a:t>
          </a:r>
        </a:p>
      </dsp:txBody>
      <dsp:txXfrm>
        <a:off x="538946" y="252253"/>
        <a:ext cx="6968828" cy="665948"/>
      </dsp:txXfrm>
    </dsp:sp>
    <dsp:sp modelId="{E19662F3-CDDE-0E43-B261-734EEF8AC986}">
      <dsp:nvSpPr>
        <dsp:cNvPr id="0" name=""/>
        <dsp:cNvSpPr/>
      </dsp:nvSpPr>
      <dsp:spPr>
        <a:xfrm>
          <a:off x="0" y="2152352"/>
          <a:ext cx="10058399" cy="141750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520700" rIns="780644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Due to sudden accelerometer failure, brake light was not working during demo.</a:t>
          </a:r>
        </a:p>
      </dsp:txBody>
      <dsp:txXfrm>
        <a:off x="0" y="2152352"/>
        <a:ext cx="10058399" cy="1417500"/>
      </dsp:txXfrm>
    </dsp:sp>
    <dsp:sp modelId="{2568E4B7-E0F0-0C49-9D1E-57F801AE32BA}">
      <dsp:nvSpPr>
        <dsp:cNvPr id="0" name=""/>
        <dsp:cNvSpPr/>
      </dsp:nvSpPr>
      <dsp:spPr>
        <a:xfrm>
          <a:off x="502920" y="1783352"/>
          <a:ext cx="7040880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Brake light logic correct.</a:t>
          </a:r>
        </a:p>
      </dsp:txBody>
      <dsp:txXfrm>
        <a:off x="538946" y="1819378"/>
        <a:ext cx="6968828" cy="665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F0F1F-7F76-6B4A-BEAC-3D946F71822B}">
      <dsp:nvSpPr>
        <dsp:cNvPr id="0" name=""/>
        <dsp:cNvSpPr/>
      </dsp:nvSpPr>
      <dsp:spPr>
        <a:xfrm rot="5400000">
          <a:off x="6100982" y="-2295230"/>
          <a:ext cx="1477458" cy="6437376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Provide visual alert of objects approaching from behind the bicycle.</a:t>
          </a:r>
        </a:p>
      </dsp:txBody>
      <dsp:txXfrm rot="-5400000">
        <a:off x="3621023" y="256853"/>
        <a:ext cx="6365252" cy="1333210"/>
      </dsp:txXfrm>
    </dsp:sp>
    <dsp:sp modelId="{8A0A2850-80A2-044B-B083-465A509DADB8}">
      <dsp:nvSpPr>
        <dsp:cNvPr id="0" name=""/>
        <dsp:cNvSpPr/>
      </dsp:nvSpPr>
      <dsp:spPr>
        <a:xfrm>
          <a:off x="0" y="46"/>
          <a:ext cx="3621024" cy="184682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For cyclists</a:t>
          </a:r>
        </a:p>
      </dsp:txBody>
      <dsp:txXfrm>
        <a:off x="90154" y="90200"/>
        <a:ext cx="3440716" cy="1666515"/>
      </dsp:txXfrm>
    </dsp:sp>
    <dsp:sp modelId="{7B280CFC-E695-F547-8C02-5BDC08592D94}">
      <dsp:nvSpPr>
        <dsp:cNvPr id="0" name=""/>
        <dsp:cNvSpPr/>
      </dsp:nvSpPr>
      <dsp:spPr>
        <a:xfrm rot="5400000">
          <a:off x="6100982" y="-356065"/>
          <a:ext cx="1477458" cy="6437376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Provide visual cue when the bicycle reduces speed sharply.</a:t>
          </a:r>
        </a:p>
      </dsp:txBody>
      <dsp:txXfrm rot="-5400000">
        <a:off x="3621023" y="2196018"/>
        <a:ext cx="6365252" cy="1333210"/>
      </dsp:txXfrm>
    </dsp:sp>
    <dsp:sp modelId="{8CF59124-D382-D248-9224-ECA89DF16F77}">
      <dsp:nvSpPr>
        <dsp:cNvPr id="0" name=""/>
        <dsp:cNvSpPr/>
      </dsp:nvSpPr>
      <dsp:spPr>
        <a:xfrm>
          <a:off x="0" y="1939210"/>
          <a:ext cx="3621024" cy="184682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For drivers behind the bicycle</a:t>
          </a:r>
        </a:p>
      </dsp:txBody>
      <dsp:txXfrm>
        <a:off x="90154" y="2029364"/>
        <a:ext cx="3440716" cy="16665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FA8BC-DDEE-5847-B072-EA0224C71F4E}">
      <dsp:nvSpPr>
        <dsp:cNvPr id="0" name=""/>
        <dsp:cNvSpPr/>
      </dsp:nvSpPr>
      <dsp:spPr>
        <a:xfrm>
          <a:off x="3048261" y="1392318"/>
          <a:ext cx="1338238" cy="6368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4015"/>
              </a:lnTo>
              <a:lnTo>
                <a:pt x="1338238" y="434015"/>
              </a:lnTo>
              <a:lnTo>
                <a:pt x="1338238" y="636879"/>
              </a:lnTo>
            </a:path>
          </a:pathLst>
        </a:cu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28D583-190C-8449-8FE3-A52880454594}">
      <dsp:nvSpPr>
        <dsp:cNvPr id="0" name=""/>
        <dsp:cNvSpPr/>
      </dsp:nvSpPr>
      <dsp:spPr>
        <a:xfrm>
          <a:off x="1710023" y="1392318"/>
          <a:ext cx="1338238" cy="636879"/>
        </a:xfrm>
        <a:custGeom>
          <a:avLst/>
          <a:gdLst/>
          <a:ahLst/>
          <a:cxnLst/>
          <a:rect l="0" t="0" r="0" b="0"/>
          <a:pathLst>
            <a:path>
              <a:moveTo>
                <a:pt x="1338238" y="0"/>
              </a:moveTo>
              <a:lnTo>
                <a:pt x="1338238" y="434015"/>
              </a:lnTo>
              <a:lnTo>
                <a:pt x="0" y="434015"/>
              </a:lnTo>
              <a:lnTo>
                <a:pt x="0" y="636879"/>
              </a:lnTo>
            </a:path>
          </a:pathLst>
        </a:cu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869872-618E-BD4F-851F-AA8FF803D0E9}">
      <dsp:nvSpPr>
        <dsp:cNvPr id="0" name=""/>
        <dsp:cNvSpPr/>
      </dsp:nvSpPr>
      <dsp:spPr>
        <a:xfrm>
          <a:off x="1953339" y="1766"/>
          <a:ext cx="2189845" cy="1390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70F5EA-DE8B-FA48-B80E-BC7D2B57FC82}">
      <dsp:nvSpPr>
        <dsp:cNvPr id="0" name=""/>
        <dsp:cNvSpPr/>
      </dsp:nvSpPr>
      <dsp:spPr>
        <a:xfrm>
          <a:off x="2196655" y="232917"/>
          <a:ext cx="2189845" cy="139055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Fills colors to 6 circles.</a:t>
          </a:r>
        </a:p>
      </dsp:txBody>
      <dsp:txXfrm>
        <a:off x="2237383" y="273645"/>
        <a:ext cx="2108389" cy="1309095"/>
      </dsp:txXfrm>
    </dsp:sp>
    <dsp:sp modelId="{3EC195D6-4DC5-084D-B2C1-4F5E282A0A65}">
      <dsp:nvSpPr>
        <dsp:cNvPr id="0" name=""/>
        <dsp:cNvSpPr/>
      </dsp:nvSpPr>
      <dsp:spPr>
        <a:xfrm>
          <a:off x="615100" y="2029198"/>
          <a:ext cx="2189845" cy="1390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810E50-A857-7B44-82DF-50702C68C352}">
      <dsp:nvSpPr>
        <dsp:cNvPr id="0" name=""/>
        <dsp:cNvSpPr/>
      </dsp:nvSpPr>
      <dsp:spPr>
        <a:xfrm>
          <a:off x="858416" y="2260348"/>
          <a:ext cx="2189845" cy="139055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Center fixed - Same pixels but different color upon refresh.</a:t>
          </a:r>
        </a:p>
      </dsp:txBody>
      <dsp:txXfrm>
        <a:off x="899144" y="2301076"/>
        <a:ext cx="2108389" cy="1309095"/>
      </dsp:txXfrm>
    </dsp:sp>
    <dsp:sp modelId="{2116C2F2-3AAE-EC4A-A5F0-206CB8F20352}">
      <dsp:nvSpPr>
        <dsp:cNvPr id="0" name=""/>
        <dsp:cNvSpPr/>
      </dsp:nvSpPr>
      <dsp:spPr>
        <a:xfrm>
          <a:off x="3291578" y="2029198"/>
          <a:ext cx="2189845" cy="13905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79727A-0513-0B4A-837D-766B4885312A}">
      <dsp:nvSpPr>
        <dsp:cNvPr id="0" name=""/>
        <dsp:cNvSpPr/>
      </dsp:nvSpPr>
      <dsp:spPr>
        <a:xfrm>
          <a:off x="3534894" y="2260348"/>
          <a:ext cx="2189845" cy="1390551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Circle not modified if proximity level at that position did not change.</a:t>
          </a:r>
        </a:p>
      </dsp:txBody>
      <dsp:txXfrm>
        <a:off x="3575622" y="2301076"/>
        <a:ext cx="2108389" cy="13090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FB565-84A7-3249-9ED9-A06316ADD659}">
      <dsp:nvSpPr>
        <dsp:cNvPr id="0" name=""/>
        <dsp:cNvSpPr/>
      </dsp:nvSpPr>
      <dsp:spPr>
        <a:xfrm>
          <a:off x="0" y="2204578"/>
          <a:ext cx="3179535" cy="144644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Timed and printed to display.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Satisfies constraint.</a:t>
          </a:r>
          <a:endParaRPr lang="en-US" sz="2300" kern="1200" dirty="0"/>
        </a:p>
      </dsp:txBody>
      <dsp:txXfrm>
        <a:off x="0" y="2204578"/>
        <a:ext cx="3179535" cy="1446441"/>
      </dsp:txXfrm>
    </dsp:sp>
    <dsp:sp modelId="{D0A33004-BD17-8F4C-A933-478D5CA07287}">
      <dsp:nvSpPr>
        <dsp:cNvPr id="0" name=""/>
        <dsp:cNvSpPr/>
      </dsp:nvSpPr>
      <dsp:spPr>
        <a:xfrm rot="10800000">
          <a:off x="0" y="1647"/>
          <a:ext cx="3179535" cy="2224627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New content should appear on display within 80ms.</a:t>
          </a:r>
        </a:p>
      </dsp:txBody>
      <dsp:txXfrm rot="10800000">
        <a:off x="0" y="1647"/>
        <a:ext cx="3179535" cy="14454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FB565-84A7-3249-9ED9-A06316ADD659}">
      <dsp:nvSpPr>
        <dsp:cNvPr id="0" name=""/>
        <dsp:cNvSpPr/>
      </dsp:nvSpPr>
      <dsp:spPr>
        <a:xfrm>
          <a:off x="0" y="2204577"/>
          <a:ext cx="3239743" cy="144644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Positioned objects at different distances.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Correct indicator colors are shown, but shifts rapidly.</a:t>
          </a:r>
          <a:endParaRPr lang="en-US" sz="1900" kern="1200" dirty="0"/>
        </a:p>
      </dsp:txBody>
      <dsp:txXfrm>
        <a:off x="0" y="2204577"/>
        <a:ext cx="3239743" cy="1446441"/>
      </dsp:txXfrm>
    </dsp:sp>
    <dsp:sp modelId="{D0A33004-BD17-8F4C-A933-478D5CA07287}">
      <dsp:nvSpPr>
        <dsp:cNvPr id="0" name=""/>
        <dsp:cNvSpPr/>
      </dsp:nvSpPr>
      <dsp:spPr>
        <a:xfrm rot="10800000">
          <a:off x="0" y="0"/>
          <a:ext cx="3239743" cy="2224626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Correct proximity level of approaching objects from 6 different directions.</a:t>
          </a:r>
        </a:p>
      </dsp:txBody>
      <dsp:txXfrm rot="10800000">
        <a:off x="0" y="0"/>
        <a:ext cx="3239743" cy="14454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B76E0-E367-8147-9060-02EF5DCA6DB8}">
      <dsp:nvSpPr>
        <dsp:cNvPr id="0" name=""/>
        <dsp:cNvSpPr/>
      </dsp:nvSpPr>
      <dsp:spPr>
        <a:xfrm>
          <a:off x="0" y="2204578"/>
          <a:ext cx="2140876" cy="1446441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shade val="5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Subjective observation.</a:t>
          </a:r>
          <a:endParaRPr lang="en-US" sz="2000" kern="1200" dirty="0"/>
        </a:p>
      </dsp:txBody>
      <dsp:txXfrm>
        <a:off x="0" y="2204578"/>
        <a:ext cx="2140876" cy="1446441"/>
      </dsp:txXfrm>
    </dsp:sp>
    <dsp:sp modelId="{E3E77459-7AF1-6E49-A197-2B54BC05C28A}">
      <dsp:nvSpPr>
        <dsp:cNvPr id="0" name=""/>
        <dsp:cNvSpPr/>
      </dsp:nvSpPr>
      <dsp:spPr>
        <a:xfrm rot="10800000">
          <a:off x="0" y="1647"/>
          <a:ext cx="2140876" cy="2224627"/>
        </a:xfrm>
        <a:prstGeom prst="upArrowCallout">
          <a:avLst/>
        </a:prstGeom>
        <a:gradFill rotWithShape="0">
          <a:gsLst>
            <a:gs pos="0">
              <a:schemeClr val="accent6">
                <a:shade val="50000"/>
                <a:hueOff val="68457"/>
                <a:satOff val="348"/>
                <a:lumOff val="38496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shade val="50000"/>
                <a:hueOff val="68457"/>
                <a:satOff val="348"/>
                <a:lumOff val="38496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shade val="50000"/>
                <a:hueOff val="68457"/>
                <a:satOff val="348"/>
                <a:lumOff val="38496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Should be noticeable at least 5 meters away.</a:t>
          </a:r>
        </a:p>
      </dsp:txBody>
      <dsp:txXfrm rot="10800000">
        <a:off x="0" y="1647"/>
        <a:ext cx="2140876" cy="14454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B76E0-E367-8147-9060-02EF5DCA6DB8}">
      <dsp:nvSpPr>
        <dsp:cNvPr id="0" name=""/>
        <dsp:cNvSpPr/>
      </dsp:nvSpPr>
      <dsp:spPr>
        <a:xfrm>
          <a:off x="0" y="2204578"/>
          <a:ext cx="2159990" cy="1446441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shade val="5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Connect output to oscilloscope and measure frequency.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Satisfies constraint.</a:t>
          </a:r>
        </a:p>
      </dsp:txBody>
      <dsp:txXfrm>
        <a:off x="0" y="2204578"/>
        <a:ext cx="2159990" cy="1446441"/>
      </dsp:txXfrm>
    </dsp:sp>
    <dsp:sp modelId="{E3E77459-7AF1-6E49-A197-2B54BC05C28A}">
      <dsp:nvSpPr>
        <dsp:cNvPr id="0" name=""/>
        <dsp:cNvSpPr/>
      </dsp:nvSpPr>
      <dsp:spPr>
        <a:xfrm rot="10800000">
          <a:off x="0" y="1647"/>
          <a:ext cx="2159990" cy="2224627"/>
        </a:xfrm>
        <a:prstGeom prst="upArrowCallout">
          <a:avLst/>
        </a:prstGeom>
        <a:gradFill rotWithShape="0">
          <a:gsLst>
            <a:gs pos="0">
              <a:schemeClr val="accent6">
                <a:shade val="50000"/>
                <a:hueOff val="68457"/>
                <a:satOff val="348"/>
                <a:lumOff val="38496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shade val="50000"/>
                <a:hueOff val="68457"/>
                <a:satOff val="348"/>
                <a:lumOff val="38496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shade val="50000"/>
                <a:hueOff val="68457"/>
                <a:satOff val="348"/>
                <a:lumOff val="38496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Flash frequency of LEDs should be at least 5Hz.</a:t>
          </a:r>
          <a:endParaRPr lang="en-US" sz="2000" kern="1200" dirty="0"/>
        </a:p>
      </dsp:txBody>
      <dsp:txXfrm rot="10800000">
        <a:off x="0" y="1647"/>
        <a:ext cx="2159990" cy="14454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B76E0-E367-8147-9060-02EF5DCA6DB8}">
      <dsp:nvSpPr>
        <dsp:cNvPr id="0" name=""/>
        <dsp:cNvSpPr/>
      </dsp:nvSpPr>
      <dsp:spPr>
        <a:xfrm>
          <a:off x="0" y="2204578"/>
          <a:ext cx="2123263" cy="1446441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shade val="50000"/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Manually supply input signal.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Satisfies requirement.</a:t>
          </a:r>
          <a:endParaRPr lang="en-US" sz="1900" kern="1200" dirty="0"/>
        </a:p>
      </dsp:txBody>
      <dsp:txXfrm>
        <a:off x="0" y="2204578"/>
        <a:ext cx="2123263" cy="1446441"/>
      </dsp:txXfrm>
    </dsp:sp>
    <dsp:sp modelId="{E3E77459-7AF1-6E49-A197-2B54BC05C28A}">
      <dsp:nvSpPr>
        <dsp:cNvPr id="0" name=""/>
        <dsp:cNvSpPr/>
      </dsp:nvSpPr>
      <dsp:spPr>
        <a:xfrm rot="10800000">
          <a:off x="0" y="1647"/>
          <a:ext cx="2123263" cy="2224627"/>
        </a:xfrm>
        <a:prstGeom prst="upArrowCallout">
          <a:avLst/>
        </a:prstGeom>
        <a:gradFill rotWithShape="0">
          <a:gsLst>
            <a:gs pos="0">
              <a:schemeClr val="accent6">
                <a:shade val="50000"/>
                <a:hueOff val="68457"/>
                <a:satOff val="348"/>
                <a:lumOff val="38496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shade val="50000"/>
                <a:hueOff val="68457"/>
                <a:satOff val="348"/>
                <a:lumOff val="38496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shade val="50000"/>
                <a:hueOff val="68457"/>
                <a:satOff val="348"/>
                <a:lumOff val="38496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Correct behaviors are exhibited with inputs specified in table 2.3.5.3.</a:t>
          </a:r>
        </a:p>
      </dsp:txBody>
      <dsp:txXfrm rot="10800000">
        <a:off x="0" y="1647"/>
        <a:ext cx="2123263" cy="14454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80887-ADFB-B943-ADB1-41CAA96B80D7}">
      <dsp:nvSpPr>
        <dsp:cNvPr id="0" name=""/>
        <dsp:cNvSpPr/>
      </dsp:nvSpPr>
      <dsp:spPr>
        <a:xfrm>
          <a:off x="0" y="2204578"/>
          <a:ext cx="3023200" cy="144644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Positioned objects at different distances and checked calculation is within 5cm of actual distance.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Readings are unstable, calculation generally within 20cm range.</a:t>
          </a:r>
          <a:endParaRPr lang="en-US" sz="1600" kern="1200" dirty="0"/>
        </a:p>
      </dsp:txBody>
      <dsp:txXfrm>
        <a:off x="0" y="2204578"/>
        <a:ext cx="3023200" cy="1446441"/>
      </dsp:txXfrm>
    </dsp:sp>
    <dsp:sp modelId="{B6F6831D-235C-2A43-A78E-46E3C004BA88}">
      <dsp:nvSpPr>
        <dsp:cNvPr id="0" name=""/>
        <dsp:cNvSpPr/>
      </dsp:nvSpPr>
      <dsp:spPr>
        <a:xfrm rot="10800000">
          <a:off x="0" y="1647"/>
          <a:ext cx="3023200" cy="2224627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6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Should detect objects within range of 3 meters.</a:t>
          </a:r>
        </a:p>
      </dsp:txBody>
      <dsp:txXfrm rot="10800000">
        <a:off x="0" y="1647"/>
        <a:ext cx="3023200" cy="1445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88E06-67A6-894F-8AF3-0ACF4D4C12D8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DB2E4-F759-E342-91D1-B2415ACD2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87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12/11/17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12/11/17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12/11/17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0DF5E60-9974-AC48-9591-99C2BB44B7CF}" type="datetimeFigureOut">
              <a:rPr lang="en-US" smtClean="0"/>
              <a:pPr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44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7.xml"/><Relationship Id="rId12" Type="http://schemas.microsoft.com/office/2007/relationships/diagramDrawing" Target="../diagrams/drawing7.xml"/><Relationship Id="rId13" Type="http://schemas.openxmlformats.org/officeDocument/2006/relationships/diagramData" Target="../diagrams/data8.xml"/><Relationship Id="rId14" Type="http://schemas.openxmlformats.org/officeDocument/2006/relationships/diagramLayout" Target="../diagrams/layout8.xml"/><Relationship Id="rId15" Type="http://schemas.openxmlformats.org/officeDocument/2006/relationships/diagramQuickStyle" Target="../diagrams/quickStyle8.xml"/><Relationship Id="rId16" Type="http://schemas.openxmlformats.org/officeDocument/2006/relationships/diagramColors" Target="../diagrams/colors8.xml"/><Relationship Id="rId17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8" Type="http://schemas.openxmlformats.org/officeDocument/2006/relationships/diagramData" Target="../diagrams/data7.xml"/><Relationship Id="rId9" Type="http://schemas.openxmlformats.org/officeDocument/2006/relationships/diagramLayout" Target="../diagrams/layout7.xml"/><Relationship Id="rId10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10.xml"/><Relationship Id="rId12" Type="http://schemas.microsoft.com/office/2007/relationships/diagramDrawing" Target="../diagrams/drawing10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9.xml"/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7" Type="http://schemas.openxmlformats.org/officeDocument/2006/relationships/image" Target="../media/image5.JPG"/><Relationship Id="rId8" Type="http://schemas.openxmlformats.org/officeDocument/2006/relationships/diagramData" Target="../diagrams/data10.xml"/><Relationship Id="rId9" Type="http://schemas.openxmlformats.org/officeDocument/2006/relationships/diagramLayout" Target="../diagrams/layout10.xml"/><Relationship Id="rId10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2.xml"/><Relationship Id="rId20" Type="http://schemas.microsoft.com/office/2007/relationships/diagramDrawing" Target="../diagrams/drawing13.xml"/><Relationship Id="rId21" Type="http://schemas.openxmlformats.org/officeDocument/2006/relationships/diagramData" Target="../diagrams/data15.xml"/><Relationship Id="rId22" Type="http://schemas.openxmlformats.org/officeDocument/2006/relationships/diagramLayout" Target="../diagrams/layout130.xml"/><Relationship Id="rId23" Type="http://schemas.openxmlformats.org/officeDocument/2006/relationships/diagramQuickStyle" Target="../diagrams/quickStyle130.xml"/><Relationship Id="rId24" Type="http://schemas.openxmlformats.org/officeDocument/2006/relationships/diagramColors" Target="../diagrams/colors130.xml"/><Relationship Id="rId10" Type="http://schemas.openxmlformats.org/officeDocument/2006/relationships/diagramColors" Target="../diagrams/colors12.xml"/><Relationship Id="rId11" Type="http://schemas.microsoft.com/office/2007/relationships/diagramDrawing" Target="../diagrams/drawing12.xml"/><Relationship Id="rId12" Type="http://schemas.openxmlformats.org/officeDocument/2006/relationships/diagramData" Target="../diagrams/data13.xml"/><Relationship Id="rId13" Type="http://schemas.openxmlformats.org/officeDocument/2006/relationships/diagramLayout" Target="../diagrams/layout120.xml"/><Relationship Id="rId14" Type="http://schemas.openxmlformats.org/officeDocument/2006/relationships/diagramQuickStyle" Target="../diagrams/quickStyle120.xml"/><Relationship Id="rId15" Type="http://schemas.openxmlformats.org/officeDocument/2006/relationships/diagramColors" Target="../diagrams/colors120.xml"/><Relationship Id="rId16" Type="http://schemas.openxmlformats.org/officeDocument/2006/relationships/diagramData" Target="../diagrams/data14.xml"/><Relationship Id="rId17" Type="http://schemas.openxmlformats.org/officeDocument/2006/relationships/diagramLayout" Target="../diagrams/layout13.xml"/><Relationship Id="rId18" Type="http://schemas.openxmlformats.org/officeDocument/2006/relationships/diagramQuickStyle" Target="../diagrams/quickStyle13.xml"/><Relationship Id="rId19" Type="http://schemas.openxmlformats.org/officeDocument/2006/relationships/diagramColors" Target="../diagrams/colors1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1.xml"/><Relationship Id="rId3" Type="http://schemas.openxmlformats.org/officeDocument/2006/relationships/diagramLayout" Target="../diagrams/layout11.xml"/><Relationship Id="rId4" Type="http://schemas.openxmlformats.org/officeDocument/2006/relationships/diagramQuickStyle" Target="../diagrams/quickStyle11.xml"/><Relationship Id="rId5" Type="http://schemas.openxmlformats.org/officeDocument/2006/relationships/diagramColors" Target="../diagrams/colors11.xml"/><Relationship Id="rId6" Type="http://schemas.microsoft.com/office/2007/relationships/diagramDrawing" Target="../diagrams/drawing11.xml"/><Relationship Id="rId7" Type="http://schemas.openxmlformats.org/officeDocument/2006/relationships/diagramData" Target="../diagrams/data12.xml"/><Relationship Id="rId8" Type="http://schemas.openxmlformats.org/officeDocument/2006/relationships/diagramLayout" Target="../diagrams/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15.xml"/><Relationship Id="rId12" Type="http://schemas.openxmlformats.org/officeDocument/2006/relationships/diagramData" Target="../diagrams/data18.xml"/><Relationship Id="rId13" Type="http://schemas.openxmlformats.org/officeDocument/2006/relationships/diagramLayout" Target="../diagrams/layout16.xml"/><Relationship Id="rId14" Type="http://schemas.openxmlformats.org/officeDocument/2006/relationships/diagramQuickStyle" Target="../diagrams/quickStyle16.xml"/><Relationship Id="rId15" Type="http://schemas.openxmlformats.org/officeDocument/2006/relationships/diagramColors" Target="../diagrams/colors16.xml"/><Relationship Id="rId16" Type="http://schemas.microsoft.com/office/2007/relationships/diagramDrawing" Target="../diagrams/drawing1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6.xml"/><Relationship Id="rId3" Type="http://schemas.openxmlformats.org/officeDocument/2006/relationships/diagramLayout" Target="../diagrams/layout14.xml"/><Relationship Id="rId4" Type="http://schemas.openxmlformats.org/officeDocument/2006/relationships/diagramQuickStyle" Target="../diagrams/quickStyle14.xml"/><Relationship Id="rId5" Type="http://schemas.openxmlformats.org/officeDocument/2006/relationships/diagramColors" Target="../diagrams/colors14.xml"/><Relationship Id="rId6" Type="http://schemas.microsoft.com/office/2007/relationships/diagramDrawing" Target="../diagrams/drawing14.xml"/><Relationship Id="rId7" Type="http://schemas.openxmlformats.org/officeDocument/2006/relationships/diagramData" Target="../diagrams/data17.xml"/><Relationship Id="rId8" Type="http://schemas.openxmlformats.org/officeDocument/2006/relationships/diagramLayout" Target="../diagrams/layout15.xml"/><Relationship Id="rId9" Type="http://schemas.openxmlformats.org/officeDocument/2006/relationships/diagramQuickStyle" Target="../diagrams/quickStyle15.xml"/><Relationship Id="rId10" Type="http://schemas.openxmlformats.org/officeDocument/2006/relationships/diagramColors" Target="../diagrams/colors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4" Type="http://schemas.openxmlformats.org/officeDocument/2006/relationships/diagramQuickStyle" Target="../diagrams/quickStyle17.xml"/><Relationship Id="rId5" Type="http://schemas.openxmlformats.org/officeDocument/2006/relationships/diagramColors" Target="../diagrams/colors17.xml"/><Relationship Id="rId6" Type="http://schemas.microsoft.com/office/2007/relationships/diagramDrawing" Target="../diagrams/drawing1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5.xml"/><Relationship Id="rId12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diagramData" Target="../diagrams/data5.xml"/><Relationship Id="rId9" Type="http://schemas.openxmlformats.org/officeDocument/2006/relationships/diagramLayout" Target="../diagrams/layout5.xml"/><Relationship Id="rId10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Rear-end Collision Prevention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81172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Team 32: Xiaohang Yu, </a:t>
            </a:r>
            <a:r>
              <a:rPr lang="en-US" err="1"/>
              <a:t>Kunhao</a:t>
            </a:r>
            <a:r>
              <a:rPr lang="en-US"/>
              <a:t> Li, </a:t>
            </a:r>
            <a:r>
              <a:rPr lang="en-US" err="1"/>
              <a:t>Jingchao</a:t>
            </a:r>
            <a:r>
              <a:rPr lang="en-US"/>
              <a:t> Zhou</a:t>
            </a:r>
          </a:p>
          <a:p>
            <a:r>
              <a:rPr lang="en-US"/>
              <a:t>TA: Michael Genovese</a:t>
            </a:r>
          </a:p>
        </p:txBody>
      </p:sp>
    </p:spTree>
    <p:extLst>
      <p:ext uri="{BB962C8B-B14F-4D97-AF65-F5344CB8AC3E}">
        <p14:creationId xmlns:p14="http://schemas.microsoft.com/office/powerpoint/2010/main" val="1598804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8" b="6747"/>
          <a:stretch/>
        </p:blipFill>
        <p:spPr>
          <a:xfrm rot="5400000">
            <a:off x="-1139514" y="1139514"/>
            <a:ext cx="6858000" cy="457897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4C359F3-25B2-4E2B-8713-5583EAF4C1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026EB53-A064-438C-B0CD-AC1503631A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4206" y="516835"/>
            <a:ext cx="6339840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LEDs (Brake Light)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24206" y="2236304"/>
            <a:ext cx="6339840" cy="36526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LED matrix with 3 modes: OFF, ON and FLASH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Turned on upon normal brake (below deceleration threshold)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Flash upon emergency stop (high deceleration above threshold)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Two subcomponents: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Control Logic </a:t>
            </a:r>
            <a:r>
              <a:rPr lang="mr-IN" dirty="0">
                <a:solidFill>
                  <a:srgbClr val="FFFFFF"/>
                </a:solidFill>
              </a:rPr>
              <a:t>–</a:t>
            </a:r>
            <a:r>
              <a:rPr lang="en-US" dirty="0">
                <a:solidFill>
                  <a:srgbClr val="FFFFFF"/>
                </a:solidFill>
              </a:rPr>
              <a:t> to control flashing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Accelerometer </a:t>
            </a:r>
            <a:r>
              <a:rPr lang="mr-IN" dirty="0">
                <a:solidFill>
                  <a:srgbClr val="FFFFFF"/>
                </a:solidFill>
              </a:rPr>
              <a:t>–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</a:rPr>
              <a:t>to sense movement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22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8" b="6747"/>
          <a:stretch/>
        </p:blipFill>
        <p:spPr>
          <a:xfrm rot="5400000">
            <a:off x="-1139514" y="1139514"/>
            <a:ext cx="6858000" cy="457897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4C359F3-25B2-4E2B-8713-5583EAF4C1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026EB53-A064-438C-B0CD-AC1503631A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4206" y="516835"/>
            <a:ext cx="6339840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LEDs (Brake Light)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24206" y="2236304"/>
            <a:ext cx="6339840" cy="36526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Brake light overall was not functioning during demo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Modification: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Define </a:t>
            </a:r>
            <a:r>
              <a:rPr lang="en-US" dirty="0" err="1">
                <a:solidFill>
                  <a:srgbClr val="FFFFFF"/>
                </a:solidFill>
              </a:rPr>
              <a:t>maxServerity</a:t>
            </a:r>
            <a:r>
              <a:rPr lang="en-US" dirty="0">
                <a:solidFill>
                  <a:srgbClr val="FFFFFF"/>
                </a:solidFill>
              </a:rPr>
              <a:t>(s1, s2) </a:t>
            </a:r>
            <a:r>
              <a:rPr lang="mr-IN" dirty="0">
                <a:solidFill>
                  <a:srgbClr val="FFFFFF"/>
                </a:solidFill>
              </a:rPr>
              <a:t>–</a:t>
            </a:r>
            <a:r>
              <a:rPr lang="en-US" dirty="0">
                <a:solidFill>
                  <a:srgbClr val="FFFFFF"/>
                </a:solidFill>
              </a:rPr>
              <a:t> return the most severe proximity level between two </a:t>
            </a:r>
            <a:r>
              <a:rPr lang="en-US">
                <a:solidFill>
                  <a:srgbClr val="FFFFFF"/>
                </a:solidFill>
              </a:rPr>
              <a:t>sensor locations</a:t>
            </a:r>
            <a:endParaRPr lang="en-US" dirty="0">
              <a:solidFill>
                <a:srgbClr val="FFFFFF"/>
              </a:solidFill>
            </a:endParaRP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If </a:t>
            </a:r>
            <a:r>
              <a:rPr lang="en-US" dirty="0" err="1">
                <a:solidFill>
                  <a:srgbClr val="FFFFFF"/>
                </a:solidFill>
              </a:rPr>
              <a:t>maxServerity</a:t>
            </a:r>
            <a:r>
              <a:rPr lang="en-US" dirty="0">
                <a:solidFill>
                  <a:srgbClr val="FFFFFF"/>
                </a:solidFill>
              </a:rPr>
              <a:t>(s1, s2) == YELLOW, turn on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If </a:t>
            </a:r>
            <a:r>
              <a:rPr lang="en-US" dirty="0" err="1">
                <a:solidFill>
                  <a:srgbClr val="FFFFFF"/>
                </a:solidFill>
              </a:rPr>
              <a:t>maxServerity</a:t>
            </a:r>
            <a:r>
              <a:rPr lang="en-US" dirty="0">
                <a:solidFill>
                  <a:srgbClr val="FFFFFF"/>
                </a:solidFill>
              </a:rPr>
              <a:t>(s1, s2) == RED, flash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Else, turn off</a:t>
            </a:r>
          </a:p>
        </p:txBody>
      </p:sp>
    </p:spTree>
    <p:extLst>
      <p:ext uri="{BB962C8B-B14F-4D97-AF65-F5344CB8AC3E}">
        <p14:creationId xmlns:p14="http://schemas.microsoft.com/office/powerpoint/2010/main" val="1453929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8" b="6747"/>
          <a:stretch/>
        </p:blipFill>
        <p:spPr>
          <a:xfrm rot="5400000">
            <a:off x="-1139514" y="1139514"/>
            <a:ext cx="6858000" cy="45789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4C359F3-25B2-4E2B-8713-5583EAF4C1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026EB53-A064-438C-B0CD-AC1503631A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4206" y="516835"/>
            <a:ext cx="6339840" cy="16665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LEDs (Brake Light) </a:t>
            </a:r>
            <a:r>
              <a:rPr lang="mr-IN" sz="4000">
                <a:solidFill>
                  <a:srgbClr val="FFFFFF"/>
                </a:solidFill>
              </a:rPr>
              <a:t>–</a:t>
            </a:r>
            <a:r>
              <a:rPr lang="en-US" sz="400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R&amp;V</a:t>
            </a:r>
            <a:endParaRPr lang="en-US" sz="4000">
              <a:solidFill>
                <a:srgbClr val="FFFFFF"/>
              </a:solidFill>
            </a:endParaRPr>
          </a:p>
        </p:txBody>
      </p:sp>
      <p:graphicFrame>
        <p:nvGraphicFramePr>
          <p:cNvPr id="5" name="TextBox 2"/>
          <p:cNvGraphicFramePr/>
          <p:nvPr>
            <p:extLst>
              <p:ext uri="{D42A27DB-BD31-4B8C-83A1-F6EECF244321}">
                <p14:modId xmlns:p14="http://schemas.microsoft.com/office/powerpoint/2010/main" val="1520195705"/>
              </p:ext>
            </p:extLst>
          </p:nvPr>
        </p:nvGraphicFramePr>
        <p:xfrm>
          <a:off x="5124206" y="2236304"/>
          <a:ext cx="2140876" cy="365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TextBox 2"/>
          <p:cNvGraphicFramePr/>
          <p:nvPr>
            <p:extLst>
              <p:ext uri="{D42A27DB-BD31-4B8C-83A1-F6EECF244321}">
                <p14:modId xmlns:p14="http://schemas.microsoft.com/office/powerpoint/2010/main" val="96473072"/>
              </p:ext>
            </p:extLst>
          </p:nvPr>
        </p:nvGraphicFramePr>
        <p:xfrm>
          <a:off x="7429287" y="2236303"/>
          <a:ext cx="2159990" cy="365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TextBox 2"/>
          <p:cNvGraphicFramePr/>
          <p:nvPr>
            <p:extLst>
              <p:ext uri="{D42A27DB-BD31-4B8C-83A1-F6EECF244321}">
                <p14:modId xmlns:p14="http://schemas.microsoft.com/office/powerpoint/2010/main" val="2081529192"/>
              </p:ext>
            </p:extLst>
          </p:nvPr>
        </p:nvGraphicFramePr>
        <p:xfrm>
          <a:off x="9763937" y="2236302"/>
          <a:ext cx="2123263" cy="365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441872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4C359F3-25B2-4E2B-8713-5583EAF4C1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026EB53-A064-438C-B0CD-AC1503631A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4206" y="516835"/>
            <a:ext cx="6339840" cy="16665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Sensors - Ultrasonic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5"/>
          <a:stretch/>
        </p:blipFill>
        <p:spPr>
          <a:xfrm rot="5400000">
            <a:off x="-1139516" y="1159754"/>
            <a:ext cx="6858003" cy="45789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4206" y="2236304"/>
            <a:ext cx="6339840" cy="36526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Sense object presence behind the bicycle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Viable in terms of cost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Pins: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err="1">
                <a:solidFill>
                  <a:srgbClr val="FFFFFF"/>
                </a:solidFill>
              </a:rPr>
              <a:t>Vcc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mr-IN">
                <a:solidFill>
                  <a:srgbClr val="FFFFFF"/>
                </a:solidFill>
              </a:rPr>
              <a:t>–</a:t>
            </a:r>
            <a:r>
              <a:rPr lang="en-US">
                <a:solidFill>
                  <a:srgbClr val="FFFFFF"/>
                </a:solidFill>
              </a:rPr>
              <a:t> 5V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TRIG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ECHO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GND</a:t>
            </a:r>
          </a:p>
        </p:txBody>
      </p:sp>
    </p:spTree>
    <p:extLst>
      <p:ext uri="{BB962C8B-B14F-4D97-AF65-F5344CB8AC3E}">
        <p14:creationId xmlns:p14="http://schemas.microsoft.com/office/powerpoint/2010/main" val="1905419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4C359F3-25B2-4E2B-8713-5583EAF4C1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026EB53-A064-438C-B0CD-AC1503631A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4206" y="516835"/>
            <a:ext cx="6339840" cy="16665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Sensors - Ultrasonic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5"/>
          <a:stretch/>
        </p:blipFill>
        <p:spPr>
          <a:xfrm rot="5400000">
            <a:off x="-1139516" y="1159754"/>
            <a:ext cx="6858003" cy="4578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24206" y="2236304"/>
                <a:ext cx="6339840" cy="3652667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 fontScale="92500"/>
              </a:bodyPr>
              <a:lstStyle/>
              <a:p>
                <a:pPr marL="285750" indent="-285750"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•"/>
                </a:pPr>
                <a:r>
                  <a:rPr lang="en-US">
                    <a:solidFill>
                      <a:srgbClr val="FFFFFF"/>
                    </a:solidFill>
                  </a:rPr>
                  <a:t>TRIG </a:t>
                </a:r>
                <a:r>
                  <a:rPr lang="mr-IN">
                    <a:solidFill>
                      <a:srgbClr val="FFFFFF"/>
                    </a:solidFill>
                  </a:rPr>
                  <a:t>–</a:t>
                </a:r>
                <a:r>
                  <a:rPr lang="en-US">
                    <a:solidFill>
                      <a:srgbClr val="FFFFFF"/>
                    </a:solidFill>
                  </a:rPr>
                  <a:t> Digital trigger signal, set to HIGH to transmit ultrasonic wave</a:t>
                </a:r>
              </a:p>
              <a:p>
                <a:pPr marL="285750" indent="-285750"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•"/>
                </a:pPr>
                <a:r>
                  <a:rPr lang="en-US">
                    <a:solidFill>
                      <a:srgbClr val="FFFFFF"/>
                    </a:solidFill>
                  </a:rPr>
                  <a:t>ECHO </a:t>
                </a:r>
                <a:r>
                  <a:rPr lang="mr-IN">
                    <a:solidFill>
                      <a:srgbClr val="FFFFFF"/>
                    </a:solidFill>
                  </a:rPr>
                  <a:t>–</a:t>
                </a:r>
                <a:r>
                  <a:rPr lang="en-US">
                    <a:solidFill>
                      <a:srgbClr val="FFFFFF"/>
                    </a:solidFill>
                  </a:rPr>
                  <a:t> Raised to HIGH if waves are received after sending them. Duration of HIGH is proportional to time travelled</a:t>
                </a:r>
              </a:p>
              <a:p>
                <a:pPr marL="285750" indent="-285750"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•"/>
                </a:pPr>
                <a:endParaRPr lang="en-US">
                  <a:solidFill>
                    <a:srgbClr val="FFFFFF"/>
                  </a:solidFill>
                </a:endParaRPr>
              </a:p>
              <a:p>
                <a:pPr marL="285750" indent="-285750"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•"/>
                </a:pPr>
                <a:r>
                  <a:rPr lang="en-US" dirty="0">
                    <a:solidFill>
                      <a:srgbClr val="FFFFFF"/>
                    </a:solidFill>
                  </a:rPr>
                  <a:t>TRIG is supplied from a single digital signal bus</a:t>
                </a:r>
              </a:p>
              <a:p>
                <a:pPr marL="742950" lvl="1" indent="-285750"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•"/>
                </a:pPr>
                <a:r>
                  <a:rPr lang="en-US" dirty="0">
                    <a:solidFill>
                      <a:srgbClr val="FFFFFF"/>
                    </a:solidFill>
                  </a:rPr>
                  <a:t>All sensors emit ultrasonic wave at the same time</a:t>
                </a:r>
              </a:p>
              <a:p>
                <a:pPr marL="742950" lvl="1" indent="-285750"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•"/>
                </a:pPr>
                <a:r>
                  <a:rPr lang="en-US">
                    <a:solidFill>
                      <a:srgbClr val="FFFFFF"/>
                    </a:solidFill>
                  </a:rPr>
                  <a:t>Requires a low pass filter</a:t>
                </a:r>
                <a:endParaRPr lang="en-US" dirty="0">
                  <a:solidFill>
                    <a:srgbClr val="FFFFFF"/>
                  </a:solidFill>
                </a:endParaRPr>
              </a:p>
              <a:p>
                <a:pPr marL="285750" indent="-285750"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•"/>
                </a:pPr>
                <a:endParaRPr lang="en-US" dirty="0">
                  <a:solidFill>
                    <a:srgbClr val="FFFFFF"/>
                  </a:solidFill>
                </a:endParaRPr>
              </a:p>
              <a:p>
                <a:pPr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</a:pPr>
                <a:r>
                  <a:rPr lang="en-US">
                    <a:solidFill>
                      <a:srgbClr val="FFFFFF"/>
                    </a:solidFill>
                  </a:rPr>
                  <a:t>With T = Duration (sec) of ECHO HIGH, D = distance (m) to object:</a:t>
                </a:r>
              </a:p>
              <a:p>
                <a:pPr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FFFF"/>
                          </a:solidFill>
                          <a:latin typeface="Cambria Math" charset="0"/>
                        </a:rPr>
                        <m:t>𝐷</m:t>
                      </m:r>
                      <m:r>
                        <a:rPr lang="en-US" b="0" i="1" smtClean="0">
                          <a:solidFill>
                            <a:srgbClr val="FFFFFF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solidFill>
                                <a:srgbClr val="FFFF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  <m:t>𝑇</m:t>
                          </m:r>
                          <m:r>
                            <a:rPr lang="en-US" i="1">
                              <a:solidFill>
                                <a:srgbClr val="FFFF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r>
                            <a:rPr lang="en-US" i="1" smtClean="0">
                              <a:solidFill>
                                <a:srgbClr val="FFFF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34</m:t>
                          </m:r>
                          <m:r>
                            <a:rPr lang="en-US" b="0" i="1" smtClean="0">
                              <a:solidFill>
                                <a:srgbClr val="FFFF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FF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rgbClr val="FFFF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f>
                        <m:fPr>
                          <m:ctrlPr>
                            <a:rPr lang="mr-IN" i="1" smtClean="0">
                              <a:solidFill>
                                <a:srgbClr val="FFFF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FF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FF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0.0058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206" y="2236304"/>
                <a:ext cx="6339840" cy="3652667"/>
              </a:xfrm>
              <a:prstGeom prst="rect">
                <a:avLst/>
              </a:prstGeom>
              <a:blipFill rotWithShape="0">
                <a:blip r:embed="rId3"/>
                <a:stretch>
                  <a:fillRect l="-2115" t="-1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982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4C359F3-25B2-4E2B-8713-5583EAF4C1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026EB53-A064-438C-B0CD-AC1503631A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4206" y="516835"/>
            <a:ext cx="6339840" cy="16665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Sensors - Ultrasonic</a:t>
            </a:r>
          </a:p>
        </p:txBody>
      </p:sp>
      <p:graphicFrame>
        <p:nvGraphicFramePr>
          <p:cNvPr id="18" name="TextBox 2"/>
          <p:cNvGraphicFramePr/>
          <p:nvPr>
            <p:extLst>
              <p:ext uri="{D42A27DB-BD31-4B8C-83A1-F6EECF244321}">
                <p14:modId xmlns:p14="http://schemas.microsoft.com/office/powerpoint/2010/main" val="991577957"/>
              </p:ext>
            </p:extLst>
          </p:nvPr>
        </p:nvGraphicFramePr>
        <p:xfrm>
          <a:off x="5124207" y="2236304"/>
          <a:ext cx="3023200" cy="365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5"/>
          <a:stretch/>
        </p:blipFill>
        <p:spPr>
          <a:xfrm rot="5400000">
            <a:off x="-1139516" y="1159754"/>
            <a:ext cx="6858003" cy="4578973"/>
          </a:xfrm>
          <a:prstGeom prst="rect">
            <a:avLst/>
          </a:prstGeom>
        </p:spPr>
      </p:pic>
      <p:graphicFrame>
        <p:nvGraphicFramePr>
          <p:cNvPr id="7" name="TextBox 2"/>
          <p:cNvGraphicFramePr/>
          <p:nvPr>
            <p:extLst>
              <p:ext uri="{D42A27DB-BD31-4B8C-83A1-F6EECF244321}">
                <p14:modId xmlns:p14="http://schemas.microsoft.com/office/powerpoint/2010/main" val="1477628462"/>
              </p:ext>
            </p:extLst>
          </p:nvPr>
        </p:nvGraphicFramePr>
        <p:xfrm>
          <a:off x="8369128" y="2244866"/>
          <a:ext cx="3094918" cy="365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678769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4C359F3-25B2-4E2B-8713-5583EAF4C1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026EB53-A064-438C-B0CD-AC1503631A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4206" y="516835"/>
            <a:ext cx="6339840" cy="16665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Sensors - Ultrasonic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5"/>
          <a:stretch/>
        </p:blipFill>
        <p:spPr>
          <a:xfrm rot="5400000">
            <a:off x="-1139516" y="1159754"/>
            <a:ext cx="6858003" cy="4578973"/>
          </a:xfrm>
          <a:prstGeom prst="rect">
            <a:avLst/>
          </a:prstGeom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590308638"/>
              </p:ext>
            </p:extLst>
          </p:nvPr>
        </p:nvGraphicFramePr>
        <p:xfrm>
          <a:off x="5124206" y="2183336"/>
          <a:ext cx="6310616" cy="4207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54226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4C359F3-25B2-4E2B-8713-5583EAF4C1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026EB53-A064-438C-B0CD-AC1503631A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4206" y="516835"/>
            <a:ext cx="6339840" cy="16665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Sensors - Accelerometer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24206" y="2236304"/>
            <a:ext cx="6339840" cy="36526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More portable than flex sensors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Detect acceleration of the sensor itself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Surface-mounted on brake light PCB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Pins: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Vcc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mr-IN" dirty="0">
                <a:solidFill>
                  <a:srgbClr val="FFFFFF"/>
                </a:solidFill>
              </a:rPr>
              <a:t>–</a:t>
            </a:r>
            <a:r>
              <a:rPr lang="en-US" dirty="0">
                <a:solidFill>
                  <a:srgbClr val="FFFFFF"/>
                </a:solidFill>
              </a:rPr>
              <a:t> 3.3V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GND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X, Y and Z analog output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Self test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" b="5052"/>
          <a:stretch/>
        </p:blipFill>
        <p:spPr>
          <a:xfrm rot="5400000">
            <a:off x="-1139514" y="1139514"/>
            <a:ext cx="6858000" cy="457897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80171" y="883578"/>
            <a:ext cx="493159" cy="4931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92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4C359F3-25B2-4E2B-8713-5583EAF4C1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026EB53-A064-438C-B0CD-AC1503631A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4206" y="516835"/>
            <a:ext cx="6339840" cy="16665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Sensors - Accelerometer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09297" y="2236304"/>
                <a:ext cx="6339840" cy="3652667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 fontScale="92500" lnSpcReduction="20000"/>
              </a:bodyPr>
              <a:lstStyle/>
              <a:p>
                <a:pPr marL="285750" indent="-285750"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•"/>
                </a:pPr>
                <a:r>
                  <a:rPr lang="en-US" dirty="0">
                    <a:solidFill>
                      <a:srgbClr val="FFFFFF"/>
                    </a:solidFill>
                  </a:rPr>
                  <a:t>Value of z-axis used as input to MCU </a:t>
                </a:r>
                <a:r>
                  <a:rPr lang="mr-IN" dirty="0">
                    <a:solidFill>
                      <a:srgbClr val="FFFFFF"/>
                    </a:solidFill>
                  </a:rPr>
                  <a:t>–</a:t>
                </a:r>
                <a:r>
                  <a:rPr lang="en-US" dirty="0">
                    <a:solidFill>
                      <a:srgbClr val="FFFFFF"/>
                    </a:solidFill>
                  </a:rPr>
                  <a:t> chosen arbitrarily</a:t>
                </a:r>
              </a:p>
              <a:p>
                <a:pPr marL="285750" indent="-285750"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•"/>
                </a:pPr>
                <a:r>
                  <a:rPr lang="en-US" dirty="0">
                    <a:solidFill>
                      <a:srgbClr val="FFFFFF"/>
                    </a:solidFill>
                  </a:rPr>
                  <a:t>Positive z-axis pointed to REAR of the bike</a:t>
                </a:r>
              </a:p>
              <a:p>
                <a:pPr marL="285750" indent="-285750"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•"/>
                </a:pPr>
                <a:r>
                  <a:rPr lang="en-US" altLang="zh-CN" dirty="0">
                    <a:solidFill>
                      <a:srgbClr val="FFFFFF"/>
                    </a:solidFill>
                  </a:rPr>
                  <a:t>Acceleration threshold:</a:t>
                </a:r>
              </a:p>
              <a:p>
                <a:pPr marL="742950" lvl="1" indent="-285750"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•"/>
                </a:pPr>
                <a:r>
                  <a:rPr lang="en-US" altLang="zh-CN" dirty="0">
                    <a:solidFill>
                      <a:schemeClr val="bg1"/>
                    </a:solidFill>
                  </a:rPr>
                  <a:t>At VS = 3.6 V, the output sensitivity is typically 360 mV/g</a:t>
                </a:r>
              </a:p>
              <a:p>
                <a:pPr marL="742950" lvl="1" indent="-285750"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•"/>
                </a:pPr>
                <a:r>
                  <a:rPr lang="en-US" altLang="zh-CN" dirty="0">
                    <a:solidFill>
                      <a:schemeClr val="bg1"/>
                    </a:solidFill>
                  </a:rPr>
                  <a:t>g = 9.8m/s</a:t>
                </a:r>
                <a:r>
                  <a:rPr lang="en-US" altLang="zh-CN" baseline="30000" dirty="0">
                    <a:solidFill>
                      <a:schemeClr val="bg1"/>
                    </a:solidFill>
                  </a:rPr>
                  <a:t>2</a:t>
                </a:r>
              </a:p>
              <a:p>
                <a:pPr marL="742950" lvl="1" indent="-285750"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•"/>
                </a:pPr>
                <a:r>
                  <a:rPr lang="en-US" dirty="0">
                    <a:solidFill>
                      <a:srgbClr val="FFFFFF"/>
                    </a:solidFill>
                  </a:rPr>
                  <a:t>1 unit of </a:t>
                </a:r>
                <a:r>
                  <a:rPr lang="en-US" dirty="0" err="1">
                    <a:solidFill>
                      <a:srgbClr val="FFFFFF"/>
                    </a:solidFill>
                  </a:rPr>
                  <a:t>AnalogRead</a:t>
                </a:r>
                <a:r>
                  <a:rPr lang="en-US">
                    <a:solidFill>
                      <a:srgbClr val="FFFFFF"/>
                    </a:solidFill>
                  </a:rPr>
                  <a:t>() = 4.9mV</a:t>
                </a:r>
                <a:endParaRPr lang="en-US" dirty="0">
                  <a:solidFill>
                    <a:srgbClr val="FFFFFF"/>
                  </a:solidFill>
                </a:endParaRPr>
              </a:p>
              <a:p>
                <a:pPr marL="285750" indent="-285750"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•"/>
                </a:pPr>
                <a:r>
                  <a:rPr lang="en-US" dirty="0">
                    <a:solidFill>
                      <a:srgbClr val="FFFFFF"/>
                    </a:solidFill>
                  </a:rPr>
                  <a:t>MCU software contains:</a:t>
                </a:r>
              </a:p>
              <a:p>
                <a:pPr marL="742950" lvl="1" indent="-285750"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•"/>
                </a:pPr>
                <a:r>
                  <a:rPr lang="en-US" dirty="0">
                    <a:solidFill>
                      <a:srgbClr val="FFFFFF"/>
                    </a:solidFill>
                  </a:rPr>
                  <a:t>Calibrated base value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latin typeface="Cambria Math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solidFill>
                              <a:srgbClr val="FFFFFF"/>
                            </a:solidFill>
                            <a:latin typeface="Cambria Math" charset="0"/>
                          </a:rPr>
                          <m:t>𝐵𝐴𝑆𝐸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FF"/>
                    </a:solidFill>
                  </a:rPr>
                  <a:t>)</a:t>
                </a:r>
              </a:p>
              <a:p>
                <a:pPr marL="742950" lvl="1" indent="-285750"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  <a:buFont typeface="Calibri" panose="020F0502020204030204" pitchFamily="34" charset="0"/>
                  <a:buChar char="•"/>
                </a:pPr>
                <a:r>
                  <a:rPr lang="en-US" dirty="0">
                    <a:solidFill>
                      <a:srgbClr val="FFFFFF"/>
                    </a:solidFill>
                  </a:rPr>
                  <a:t>Threshold for flashing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FF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FF"/>
                            </a:solidFill>
                            <a:latin typeface="Cambria Math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solidFill>
                              <a:srgbClr val="FFFFFF"/>
                            </a:solidFill>
                            <a:latin typeface="Cambria Math" charset="0"/>
                          </a:rPr>
                          <m:t>𝐹𝐿𝐴𝑆𝐻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FFFF"/>
                    </a:solidFill>
                  </a:rPr>
                  <a:t>)</a:t>
                </a:r>
              </a:p>
              <a:p>
                <a:pPr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</a:pPr>
                <a:r>
                  <a:rPr lang="en-US" dirty="0">
                    <a:solidFill>
                      <a:srgbClr val="FFFFFF"/>
                    </a:solidFill>
                  </a:rPr>
                  <a:t>Considered normal brake if:</a:t>
                </a:r>
              </a:p>
              <a:p>
                <a:pPr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  <m:t>𝐵𝐴𝑆𝐸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FFFF"/>
                          </a:solidFill>
                          <a:latin typeface="Cambria Math" charset="0"/>
                        </a:rPr>
                        <m:t>&lt;</m:t>
                      </m:r>
                      <m:r>
                        <a:rPr lang="en-US" b="0" i="1" smtClean="0">
                          <a:solidFill>
                            <a:srgbClr val="FFFFFF"/>
                          </a:solidFill>
                          <a:latin typeface="Cambria Math" charset="0"/>
                        </a:rPr>
                        <m:t>𝑍</m:t>
                      </m:r>
                      <m:r>
                        <a:rPr lang="en-US" b="0" i="1" smtClean="0">
                          <a:solidFill>
                            <a:srgbClr val="FFFFFF"/>
                          </a:solidFill>
                          <a:latin typeface="Cambria Math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  <m:t>𝐹𝐿𝐴𝑆𝐻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FFFF"/>
                  </a:solidFill>
                </a:endParaRPr>
              </a:p>
              <a:p>
                <a:pPr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</a:pPr>
                <a:r>
                  <a:rPr lang="en-US" dirty="0">
                    <a:solidFill>
                      <a:srgbClr val="FFFFFF"/>
                    </a:solidFill>
                  </a:rPr>
                  <a:t>Considered emergency brake if:</a:t>
                </a:r>
              </a:p>
              <a:p>
                <a:pPr defTabSz="914400">
                  <a:lnSpc>
                    <a:spcPct val="90000"/>
                  </a:lnSpc>
                  <a:spcAft>
                    <a:spcPts val="600"/>
                  </a:spcAft>
                  <a:buClr>
                    <a:schemeClr val="accent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FFFF"/>
                          </a:solidFill>
                          <a:latin typeface="Cambria Math" charset="0"/>
                        </a:rPr>
                        <m:t>𝑍</m:t>
                      </m:r>
                      <m:r>
                        <a:rPr lang="en-US" b="0" i="1" smtClean="0">
                          <a:solidFill>
                            <a:srgbClr val="FFFFFF"/>
                          </a:solidFill>
                          <a:latin typeface="Cambria Math" charset="0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FFFF"/>
                              </a:solidFill>
                              <a:latin typeface="Cambria Math" charset="0"/>
                            </a:rPr>
                            <m:t>𝐹𝐿𝐴𝑆𝐻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297" y="2236304"/>
                <a:ext cx="6339840" cy="3652667"/>
              </a:xfrm>
              <a:prstGeom prst="rect">
                <a:avLst/>
              </a:prstGeom>
              <a:blipFill>
                <a:blip r:embed="rId2"/>
                <a:stretch>
                  <a:fillRect l="-2019" t="-25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" b="5052"/>
          <a:stretch/>
        </p:blipFill>
        <p:spPr>
          <a:xfrm rot="5400000">
            <a:off x="-1139514" y="1139514"/>
            <a:ext cx="6858000" cy="457897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880171" y="883578"/>
            <a:ext cx="493159" cy="4931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52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4C359F3-25B2-4E2B-8713-5583EAF4C1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026EB53-A064-438C-B0CD-AC1503631A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4206" y="516835"/>
            <a:ext cx="6339840" cy="16665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Sensors - Accelerometer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24206" y="2236304"/>
            <a:ext cx="6339840" cy="36526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Accidental break-down of accelerometer chip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Caused by incorrect wire relays on breadboard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Watch the video. It shows a working braking light.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" b="5052"/>
          <a:stretch/>
        </p:blipFill>
        <p:spPr>
          <a:xfrm rot="5400000">
            <a:off x="-1139514" y="1139514"/>
            <a:ext cx="6858000" cy="457897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880171" y="883578"/>
            <a:ext cx="493159" cy="4931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22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/>
              <a:t>Introduction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68801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2980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3741B58E-3B65-4A01-A276-975AB2CF8A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AAC67C3-831B-4AB1-A259-DFB839CAFA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54B3F04-9EAC-45C0-B3CE-0387EEA10A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Controller (MCU)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dirty="0"/>
              <a:t>ATMega328P, used by Arduino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dirty="0"/>
              <a:t>Detached from Arduino and installed onto customized PCB.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dirty="0"/>
              <a:t>Receives input from ultrasonic sensor and accelerometer.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dirty="0"/>
              <a:t>Output to display and brake light.</a:t>
            </a:r>
          </a:p>
        </p:txBody>
      </p:sp>
    </p:spTree>
    <p:extLst>
      <p:ext uri="{BB962C8B-B14F-4D97-AF65-F5344CB8AC3E}">
        <p14:creationId xmlns:p14="http://schemas.microsoft.com/office/powerpoint/2010/main" val="1100923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FB5993E2-C02B-4335-ABA5-D8EC465551E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0B801A2-5622-4BE8-9AD2-C337A2CD00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7AF614F-5BC3-4086-99F5-B87C5847A07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 txBox="1">
            <a:spLocks/>
          </p:cNvSpPr>
          <p:nvPr/>
        </p:nvSpPr>
        <p:spPr>
          <a:xfrm>
            <a:off x="492370" y="516835"/>
            <a:ext cx="3084844" cy="5772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FFFF"/>
                </a:solidFill>
              </a:rPr>
              <a:t>Controller (MCU)</a:t>
            </a:r>
          </a:p>
        </p:txBody>
      </p:sp>
      <p:graphicFrame>
        <p:nvGraphicFramePr>
          <p:cNvPr id="16" name="TextBox 2"/>
          <p:cNvGraphicFramePr/>
          <p:nvPr>
            <p:extLst>
              <p:ext uri="{D42A27DB-BD31-4B8C-83A1-F6EECF244321}">
                <p14:modId xmlns:p14="http://schemas.microsoft.com/office/powerpoint/2010/main" val="1934247970"/>
              </p:ext>
            </p:extLst>
          </p:nvPr>
        </p:nvGraphicFramePr>
        <p:xfrm>
          <a:off x="4543161" y="639763"/>
          <a:ext cx="2361073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extBox 2"/>
              <p:cNvGraphicFramePr/>
              <p:nvPr>
                <p:extLst>
                  <p:ext uri="{D42A27DB-BD31-4B8C-83A1-F6EECF244321}">
                    <p14:modId xmlns:p14="http://schemas.microsoft.com/office/powerpoint/2010/main" val="298183504"/>
                  </p:ext>
                </p:extLst>
              </p:nvPr>
            </p:nvGraphicFramePr>
            <p:xfrm>
              <a:off x="7009677" y="639763"/>
              <a:ext cx="2298710" cy="56499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Choice>
        <mc:Fallback xmlns="">
          <p:graphicFrame>
            <p:nvGraphicFramePr>
              <p:cNvPr id="17" name="TextBox 2"/>
              <p:cNvGraphicFramePr/>
              <p:nvPr>
                <p:extLst>
                  <p:ext uri="{D42A27DB-BD31-4B8C-83A1-F6EECF244321}">
                    <p14:modId xmlns:p14="http://schemas.microsoft.com/office/powerpoint/2010/main" val="298183504"/>
                  </p:ext>
                </p:extLst>
              </p:nvPr>
            </p:nvGraphicFramePr>
            <p:xfrm>
              <a:off x="7009677" y="639763"/>
              <a:ext cx="2298710" cy="56499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extBox 2"/>
              <p:cNvGraphicFramePr/>
              <p:nvPr>
                <p:extLst>
                  <p:ext uri="{D42A27DB-BD31-4B8C-83A1-F6EECF244321}">
                    <p14:modId xmlns:p14="http://schemas.microsoft.com/office/powerpoint/2010/main" val="1490803277"/>
                  </p:ext>
                </p:extLst>
              </p:nvPr>
            </p:nvGraphicFramePr>
            <p:xfrm>
              <a:off x="9456861" y="639763"/>
              <a:ext cx="2368693" cy="56499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6" r:lo="rId17" r:qs="rId18" r:cs="rId19"/>
              </a:graphicData>
            </a:graphic>
          </p:graphicFrame>
        </mc:Choice>
        <mc:Fallback xmlns="">
          <p:graphicFrame>
            <p:nvGraphicFramePr>
              <p:cNvPr id="18" name="TextBox 2"/>
              <p:cNvGraphicFramePr/>
              <p:nvPr>
                <p:extLst>
                  <p:ext uri="{D42A27DB-BD31-4B8C-83A1-F6EECF244321}">
                    <p14:modId xmlns:p14="http://schemas.microsoft.com/office/powerpoint/2010/main" val="1490803277"/>
                  </p:ext>
                </p:extLst>
              </p:nvPr>
            </p:nvGraphicFramePr>
            <p:xfrm>
              <a:off x="9456861" y="639763"/>
              <a:ext cx="2368693" cy="56499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1" r:lo="rId22" r:qs="rId23" r:cs="rId24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71436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3741B58E-3B65-4A01-A276-975AB2CF8A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AAC67C3-831B-4AB1-A259-DFB839CAFA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54B3F04-9EAC-45C0-B3CE-0387EEA10A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r>
              <a:rPr lang="en-US" dirty="0"/>
              <a:t>Supplies power to:</a:t>
            </a:r>
          </a:p>
          <a:p>
            <a:pPr lvl="1"/>
            <a:r>
              <a:rPr lang="en-US" sz="2000" dirty="0"/>
              <a:t>MCU (5V)</a:t>
            </a:r>
          </a:p>
          <a:p>
            <a:pPr lvl="1"/>
            <a:r>
              <a:rPr lang="en-US" sz="2000" dirty="0"/>
              <a:t>Ultrasonic sensor (5V)</a:t>
            </a:r>
          </a:p>
          <a:p>
            <a:pPr lvl="1"/>
            <a:r>
              <a:rPr lang="en-US" sz="2000" dirty="0"/>
              <a:t>Accelerometer (3.3V)</a:t>
            </a:r>
          </a:p>
          <a:p>
            <a:pPr lvl="1"/>
            <a:r>
              <a:rPr lang="en-US" sz="2000" dirty="0"/>
              <a:t>Display backlight &amp; control logic (3.3V)</a:t>
            </a:r>
          </a:p>
        </p:txBody>
      </p:sp>
    </p:spTree>
    <p:extLst>
      <p:ext uri="{BB962C8B-B14F-4D97-AF65-F5344CB8AC3E}">
        <p14:creationId xmlns:p14="http://schemas.microsoft.com/office/powerpoint/2010/main" val="1752337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xmlns="" id="{FB5993E2-C02B-4335-ABA5-D8EC465551E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0B801A2-5622-4BE8-9AD2-C337A2CD00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AF614F-5BC3-4086-99F5-B87C5847A07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 txBox="1">
            <a:spLocks/>
          </p:cNvSpPr>
          <p:nvPr/>
        </p:nvSpPr>
        <p:spPr>
          <a:xfrm>
            <a:off x="492370" y="516835"/>
            <a:ext cx="3084844" cy="5772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FFFF"/>
                </a:solidFill>
              </a:rPr>
              <a:t>Power</a:t>
            </a:r>
          </a:p>
        </p:txBody>
      </p:sp>
      <p:graphicFrame>
        <p:nvGraphicFramePr>
          <p:cNvPr id="10" name="TextBox 2"/>
          <p:cNvGraphicFramePr/>
          <p:nvPr>
            <p:extLst>
              <p:ext uri="{D42A27DB-BD31-4B8C-83A1-F6EECF244321}">
                <p14:modId xmlns:p14="http://schemas.microsoft.com/office/powerpoint/2010/main" val="831105341"/>
              </p:ext>
            </p:extLst>
          </p:nvPr>
        </p:nvGraphicFramePr>
        <p:xfrm>
          <a:off x="4741864" y="639763"/>
          <a:ext cx="2244563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TextBox 2"/>
          <p:cNvGraphicFramePr/>
          <p:nvPr>
            <p:extLst>
              <p:ext uri="{D42A27DB-BD31-4B8C-83A1-F6EECF244321}">
                <p14:modId xmlns:p14="http://schemas.microsoft.com/office/powerpoint/2010/main" val="1123281818"/>
              </p:ext>
            </p:extLst>
          </p:nvPr>
        </p:nvGraphicFramePr>
        <p:xfrm>
          <a:off x="7134029" y="639763"/>
          <a:ext cx="2194906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TextBox 2"/>
          <p:cNvGraphicFramePr/>
          <p:nvPr>
            <p:extLst>
              <p:ext uri="{D42A27DB-BD31-4B8C-83A1-F6EECF244321}">
                <p14:modId xmlns:p14="http://schemas.microsoft.com/office/powerpoint/2010/main" val="626922000"/>
              </p:ext>
            </p:extLst>
          </p:nvPr>
        </p:nvGraphicFramePr>
        <p:xfrm>
          <a:off x="9485099" y="638051"/>
          <a:ext cx="2247990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028208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xmlns="" id="{44CC594A-A820-450F-B363-C19201FCFEC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9FAB3DA-E9ED-4574-ABCC-378BC0FF1B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3B8D6B0-55D6-48DC-86D8-FD95D5F118A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17" y="879719"/>
            <a:ext cx="6798082" cy="509856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Power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Ripples in the range of 4.45~5.55V</a:t>
            </a:r>
          </a:p>
          <a:p>
            <a:pPr lvl="1"/>
            <a:r>
              <a:rPr lang="en-US" sz="1500" dirty="0">
                <a:solidFill>
                  <a:srgbClr val="FFFFFF"/>
                </a:solidFill>
              </a:rPr>
              <a:t>Caused by varying load of the MCU.</a:t>
            </a:r>
          </a:p>
          <a:p>
            <a:pPr lvl="1"/>
            <a:r>
              <a:rPr lang="en-US" sz="1500" dirty="0">
                <a:solidFill>
                  <a:srgbClr val="FFFFFF"/>
                </a:solidFill>
              </a:rPr>
              <a:t>Varying load is caused by sending data to the LCD screen.</a:t>
            </a:r>
          </a:p>
        </p:txBody>
      </p:sp>
    </p:spTree>
    <p:extLst>
      <p:ext uri="{BB962C8B-B14F-4D97-AF65-F5344CB8AC3E}">
        <p14:creationId xmlns:p14="http://schemas.microsoft.com/office/powerpoint/2010/main" val="1395187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/>
              <a:t>Conclusions</a:t>
            </a:r>
          </a:p>
        </p:txBody>
      </p:sp>
      <p:graphicFrame>
        <p:nvGraphicFramePr>
          <p:cNvPr id="16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2684529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0785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2C0B2E1-0268-42EC-ABD3-94F81A05BC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2256B4-48EA-40FC-BBC0-AA1EE6E008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D44BCCA-102D-4A9D-B1E4-2450CAF0B05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FBDCECDC-EEE3-4128-AA5E-82A8C08796E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260EDE0-989C-4E16-AF94-F652294D82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F3985C0-E548-44D2-B30E-F3E42DADE13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143945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r="10567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0AA6468-80AC-4DDF-9CFB-C7A9507E20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AB900CC-5074-4746-A1A4-AF640455BD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Appearance</a:t>
            </a:r>
            <a:endParaRPr lang="en-US" sz="4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08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/>
              <a:t>Objectives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4505604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3280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4CC594A-A820-450F-B363-C19201FCFEC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9FAB3DA-E9ED-4574-ABCC-378BC0FF1B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3B8D6B0-55D6-48DC-86D8-FD95D5F118A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70C619-81BA-4DFD-AEF6-385A94599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017" y="752255"/>
            <a:ext cx="6798082" cy="5353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Module Layout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3682A1-FFB7-4772-863B-ED35EBF8E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83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6"/>
          <a:stretch/>
        </p:blipFill>
        <p:spPr>
          <a:xfrm rot="5400000">
            <a:off x="-1139514" y="1139514"/>
            <a:ext cx="6858000" cy="4578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4C359F3-25B2-4E2B-8713-5583EAF4C1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026EB53-A064-438C-B0CD-AC1503631A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4206" y="516835"/>
            <a:ext cx="6339840" cy="166650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Display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4206" y="2236304"/>
            <a:ext cx="6339840" cy="36526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Visual indicator to cyclist for objects behind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Each circle corresponds to a location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Fill color of the circle indicates proximity color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Red: less than 1 meter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Yellow: Less than 2 meters, more than 1 meter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Green: More than 2 meters, or no object present</a:t>
            </a:r>
          </a:p>
        </p:txBody>
      </p:sp>
    </p:spTree>
    <p:extLst>
      <p:ext uri="{BB962C8B-B14F-4D97-AF65-F5344CB8AC3E}">
        <p14:creationId xmlns:p14="http://schemas.microsoft.com/office/powerpoint/2010/main" val="1454521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6"/>
          <a:stretch/>
        </p:blipFill>
        <p:spPr>
          <a:xfrm rot="5400000">
            <a:off x="-1139514" y="1139514"/>
            <a:ext cx="6858000" cy="4578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4C359F3-25B2-4E2B-8713-5583EAF4C1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026EB53-A064-438C-B0CD-AC1503631A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4206" y="516835"/>
            <a:ext cx="6339840" cy="166650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Display </a:t>
            </a:r>
            <a:r>
              <a:rPr lang="mr-IN" sz="4000">
                <a:solidFill>
                  <a:srgbClr val="FFFFFF"/>
                </a:solidFill>
              </a:rPr>
              <a:t>–</a:t>
            </a:r>
            <a:r>
              <a:rPr lang="en-US" sz="4000">
                <a:solidFill>
                  <a:srgbClr val="FFFFFF"/>
                </a:solidFill>
              </a:rPr>
              <a:t> Implementation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0681609"/>
              </p:ext>
            </p:extLst>
          </p:nvPr>
        </p:nvGraphicFramePr>
        <p:xfrm>
          <a:off x="5124206" y="2236304"/>
          <a:ext cx="6339840" cy="365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9715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6"/>
          <a:stretch/>
        </p:blipFill>
        <p:spPr>
          <a:xfrm rot="5400000">
            <a:off x="-1139514" y="1139514"/>
            <a:ext cx="6858000" cy="457897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4C359F3-25B2-4E2B-8713-5583EAF4C1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026EB53-A064-438C-B0CD-AC1503631A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89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4206" y="516835"/>
            <a:ext cx="6339840" cy="16665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Display </a:t>
            </a:r>
            <a:r>
              <a:rPr lang="mr-IN" sz="4000" dirty="0">
                <a:solidFill>
                  <a:srgbClr val="FFFFFF"/>
                </a:solidFill>
              </a:rPr>
              <a:t>–</a:t>
            </a:r>
            <a:r>
              <a:rPr lang="en-US" sz="4000" dirty="0">
                <a:solidFill>
                  <a:srgbClr val="FFFFFF"/>
                </a:solidFill>
              </a:rPr>
              <a:t> R&amp;V</a:t>
            </a:r>
          </a:p>
        </p:txBody>
      </p:sp>
      <p:graphicFrame>
        <p:nvGraphicFramePr>
          <p:cNvPr id="18" name="TextBox 2"/>
          <p:cNvGraphicFramePr/>
          <p:nvPr>
            <p:extLst>
              <p:ext uri="{D42A27DB-BD31-4B8C-83A1-F6EECF244321}">
                <p14:modId xmlns:p14="http://schemas.microsoft.com/office/powerpoint/2010/main" val="500774885"/>
              </p:ext>
            </p:extLst>
          </p:nvPr>
        </p:nvGraphicFramePr>
        <p:xfrm>
          <a:off x="5124206" y="2236304"/>
          <a:ext cx="3179535" cy="365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TextBox 2"/>
          <p:cNvGraphicFramePr/>
          <p:nvPr>
            <p:extLst>
              <p:ext uri="{D42A27DB-BD31-4B8C-83A1-F6EECF244321}">
                <p14:modId xmlns:p14="http://schemas.microsoft.com/office/powerpoint/2010/main" val="1117314230"/>
              </p:ext>
            </p:extLst>
          </p:nvPr>
        </p:nvGraphicFramePr>
        <p:xfrm>
          <a:off x="8364502" y="2236304"/>
          <a:ext cx="3239743" cy="3652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6983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Display - Latency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3594727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95495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1113</Words>
  <Application>Microsoft Macintosh PowerPoint</Application>
  <PresentationFormat>Widescreen</PresentationFormat>
  <Paragraphs>158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Calibri Light</vt:lpstr>
      <vt:lpstr>Cambria Math</vt:lpstr>
      <vt:lpstr>Mangal</vt:lpstr>
      <vt:lpstr>宋体</vt:lpstr>
      <vt:lpstr>Retrospect</vt:lpstr>
      <vt:lpstr>Rear-end Collision Prevention System</vt:lpstr>
      <vt:lpstr>Introduction</vt:lpstr>
      <vt:lpstr>Appearance</vt:lpstr>
      <vt:lpstr>Objectives</vt:lpstr>
      <vt:lpstr>Module Layout</vt:lpstr>
      <vt:lpstr>Display</vt:lpstr>
      <vt:lpstr>Display – Implementation</vt:lpstr>
      <vt:lpstr>Display – R&amp;V</vt:lpstr>
      <vt:lpstr>Display - Latency</vt:lpstr>
      <vt:lpstr>LEDs (Brake Light)</vt:lpstr>
      <vt:lpstr>LEDs (Brake Light)</vt:lpstr>
      <vt:lpstr>LEDs (Brake Light) – R&amp;V</vt:lpstr>
      <vt:lpstr>Sensors - Ultrasonic</vt:lpstr>
      <vt:lpstr>Sensors - Ultrasonic</vt:lpstr>
      <vt:lpstr>Sensors - Ultrasonic</vt:lpstr>
      <vt:lpstr>Sensors - Ultrasonic</vt:lpstr>
      <vt:lpstr>Sensors - Accelerometer</vt:lpstr>
      <vt:lpstr>Sensors - Accelerometer</vt:lpstr>
      <vt:lpstr>Sensors - Accelerometer</vt:lpstr>
      <vt:lpstr>Controller (MCU)</vt:lpstr>
      <vt:lpstr>PowerPoint Presentation</vt:lpstr>
      <vt:lpstr>Power</vt:lpstr>
      <vt:lpstr>PowerPoint Presentation</vt:lpstr>
      <vt:lpstr>Power</vt:lpstr>
      <vt:lpstr>Conclusions</vt:lpstr>
      <vt:lpstr>Questions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Rear-end Collision Prevention System</dc:title>
  <cp:lastModifiedBy>Yu, Xiaohang</cp:lastModifiedBy>
  <cp:revision>9</cp:revision>
  <dcterms:modified xsi:type="dcterms:W3CDTF">2017-12-11T08:49:26Z</dcterms:modified>
</cp:coreProperties>
</file>