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h4aUrteqX3tFY1g/zBbtBWnF8+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oboto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italic.fntdata"/><Relationship Id="rId12" Type="http://schemas.openxmlformats.org/officeDocument/2006/relationships/slide" Target="slides/slide8.xml"/><Relationship Id="rId34" Type="http://schemas.openxmlformats.org/officeDocument/2006/relationships/font" Target="fonts/Roboto-bold.fntdata"/><Relationship Id="rId15" Type="http://schemas.openxmlformats.org/officeDocument/2006/relationships/slide" Target="slides/slide11.xml"/><Relationship Id="rId37" Type="http://schemas.openxmlformats.org/officeDocument/2006/relationships/font" Target="fonts/Lato-regular.fntdata"/><Relationship Id="rId14" Type="http://schemas.openxmlformats.org/officeDocument/2006/relationships/slide" Target="slides/slide10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3.xml"/><Relationship Id="rId39" Type="http://schemas.openxmlformats.org/officeDocument/2006/relationships/font" Target="fonts/Lato-italic.fntdata"/><Relationship Id="rId16" Type="http://schemas.openxmlformats.org/officeDocument/2006/relationships/slide" Target="slides/slide12.xml"/><Relationship Id="rId38" Type="http://schemas.openxmlformats.org/officeDocument/2006/relationships/font" Target="fonts/La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608e87a51_1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g10608e87a51_1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6329b470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Bring up challenges here: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sometimes pills can get stuck because of the slot design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Photodiode exposed to environment light</a:t>
            </a:r>
            <a:endParaRPr/>
          </a:p>
        </p:txBody>
      </p:sp>
      <p:sp>
        <p:nvSpPr>
          <p:cNvPr id="277" name="Google Shape;277;g106329b470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66bd50044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g1066bd50044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66bd50044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g1066bd50044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66bd50044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1066bd50044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66bd50044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1066bd50044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066bd50044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g1066bd50044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65f5b7ff0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1065f5b7ff0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608e87a51_1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10608e87a51_1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65f5b7ff0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Challenges: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Understanding NFC protocol and instructions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Sourcing correct components?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Programming MCU without a proper header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g1065f5b7ff0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608e87a51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g10608e87a51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65f5b7ff0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1065f5b7ff0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6329b470c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g106329b470c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6329b470c_1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Lux Sensitivity Issue</a:t>
            </a:r>
            <a:endParaRPr/>
          </a:p>
        </p:txBody>
      </p:sp>
      <p:sp>
        <p:nvSpPr>
          <p:cNvPr id="438" name="Google Shape;438;g106329b470c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066bd50044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5" name="Google Shape;465;g1066bd50044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66bd5004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g1066bd50044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66bd50044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1066bd50044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66bd50044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g1066bd50044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653982e8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10653982e8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608e87a51_1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g10608e87a51_1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66bd50044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1066bd50044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608e87a51_1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10608e87a51_1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608e87a51_1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10608e87a51_1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65f5b7ff0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1065f5b7ff0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2.gif"/><Relationship Id="rId5" Type="http://schemas.openxmlformats.org/officeDocument/2006/relationships/image" Target="../media/image24.jpg"/><Relationship Id="rId6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7.jpg"/><Relationship Id="rId5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25.jpg"/><Relationship Id="rId6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jIlSTLlLOxeIQnj08hrcwaoyg5gL3xOC/view" TargetMode="External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10.png"/><Relationship Id="rId7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 flipH="1" rot="10800000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3" name="Google Shape;83;p26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/>
        </p:nvSpPr>
        <p:spPr>
          <a:xfrm>
            <a:off x="1134035" y="2553964"/>
            <a:ext cx="99240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PillSafe - Smart Pill Box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Apoorva Nadella, Sumuk Rao, Yan-Jun Fang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85" name="Google Shape;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12/06/2021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608e87a51_1_194"/>
          <p:cNvSpPr/>
          <p:nvPr/>
        </p:nvSpPr>
        <p:spPr>
          <a:xfrm>
            <a:off x="7475456" y="1263717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10608e87a51_1_194"/>
          <p:cNvSpPr txBox="1"/>
          <p:nvPr/>
        </p:nvSpPr>
        <p:spPr>
          <a:xfrm>
            <a:off x="849400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0608e87a51_1_194"/>
          <p:cNvSpPr/>
          <p:nvPr/>
        </p:nvSpPr>
        <p:spPr>
          <a:xfrm>
            <a:off x="7475456" y="3774068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10608e87a51_1_194"/>
          <p:cNvSpPr txBox="1"/>
          <p:nvPr/>
        </p:nvSpPr>
        <p:spPr>
          <a:xfrm>
            <a:off x="849400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10608e87a51_1_194"/>
          <p:cNvSpPr txBox="1"/>
          <p:nvPr>
            <p:ph idx="1" type="body"/>
          </p:nvPr>
        </p:nvSpPr>
        <p:spPr>
          <a:xfrm>
            <a:off x="376810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Lever Ejection System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Completed by Machine Shop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Ensures only one pill passes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0608e87a51_1_19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10608e87a51_1_194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6" name="Google Shape;266;g10608e87a51_1_19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10608e87a51_1_19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8" name="Google Shape;268;g10608e87a51_1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0608e87a51_1_19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Mechanical Component</a:t>
            </a:r>
            <a:r>
              <a:rPr lang="en-US" sz="2400">
                <a:solidFill>
                  <a:schemeClr val="lt1"/>
                </a:solidFill>
              </a:rPr>
              <a:t>: Overview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10608e87a51_1_194"/>
          <p:cNvPicPr preferRelativeResize="0"/>
          <p:nvPr/>
        </p:nvPicPr>
        <p:blipFill rotWithShape="1">
          <a:blip r:embed="rId4">
            <a:alphaModFix/>
          </a:blip>
          <a:srcRect b="4223" l="0" r="0" t="0"/>
          <a:stretch/>
        </p:blipFill>
        <p:spPr>
          <a:xfrm>
            <a:off x="7475450" y="1250550"/>
            <a:ext cx="4356600" cy="23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0608e87a51_1_194"/>
          <p:cNvPicPr preferRelativeResize="0"/>
          <p:nvPr/>
        </p:nvPicPr>
        <p:blipFill rotWithShape="1">
          <a:blip r:embed="rId5">
            <a:alphaModFix/>
          </a:blip>
          <a:srcRect b="7371" l="0" r="15433" t="27566"/>
          <a:stretch/>
        </p:blipFill>
        <p:spPr>
          <a:xfrm>
            <a:off x="7475450" y="3750400"/>
            <a:ext cx="2280599" cy="23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0608e87a51_1_194"/>
          <p:cNvPicPr preferRelativeResize="0"/>
          <p:nvPr/>
        </p:nvPicPr>
        <p:blipFill rotWithShape="1">
          <a:blip r:embed="rId6">
            <a:alphaModFix/>
          </a:blip>
          <a:srcRect b="15483" l="0" r="0" t="0"/>
          <a:stretch/>
        </p:blipFill>
        <p:spPr>
          <a:xfrm>
            <a:off x="9756050" y="3750400"/>
            <a:ext cx="2076000" cy="23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0608e87a51_1_194"/>
          <p:cNvPicPr preferRelativeResize="0"/>
          <p:nvPr/>
        </p:nvPicPr>
        <p:blipFill rotWithShape="1">
          <a:blip r:embed="rId5">
            <a:alphaModFix/>
          </a:blip>
          <a:srcRect b="7371" l="0" r="15433" t="27566"/>
          <a:stretch/>
        </p:blipFill>
        <p:spPr>
          <a:xfrm>
            <a:off x="7392800" y="1238300"/>
            <a:ext cx="4486376" cy="482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0608e87a51_1_194"/>
          <p:cNvPicPr preferRelativeResize="0"/>
          <p:nvPr/>
        </p:nvPicPr>
        <p:blipFill rotWithShape="1">
          <a:blip r:embed="rId6">
            <a:alphaModFix/>
          </a:blip>
          <a:srcRect b="15483" l="0" r="0" t="0"/>
          <a:stretch/>
        </p:blipFill>
        <p:spPr>
          <a:xfrm>
            <a:off x="7331550" y="1194200"/>
            <a:ext cx="4547624" cy="490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6329b470c_1_0"/>
          <p:cNvSpPr txBox="1"/>
          <p:nvPr>
            <p:ph idx="1" type="body"/>
          </p:nvPr>
        </p:nvSpPr>
        <p:spPr>
          <a:xfrm>
            <a:off x="3768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Be able to eject one and only one pill with a success rate of 90%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06329b470c_1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106329b470c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2" name="Google Shape;282;g106329b470c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06329b470c_1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4" name="Google Shape;284;g106329b470c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06329b470c_1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Mechanical Component: RV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06329b470c_1_0"/>
          <p:cNvSpPr txBox="1"/>
          <p:nvPr>
            <p:ph idx="1" type="body"/>
          </p:nvPr>
        </p:nvSpPr>
        <p:spPr>
          <a:xfrm>
            <a:off x="62321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Verification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Pull the lever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Check to see how many pills have been ejected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Repeat 1 and 2 for a total of 10 times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106329b470c_1_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163" y="3221875"/>
            <a:ext cx="4706886" cy="2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06329b470c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7050" y="3016300"/>
            <a:ext cx="2552788" cy="2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106329b470c_1_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400" y="1321783"/>
            <a:ext cx="7779801" cy="481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294" name="Google Shape;294;g1066bd50044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066bd50044_0_103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1066bd50044_0_103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Power PCB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1066bd50044_0_103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98" name="Google Shape;298;g1066bd50044_0_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1066bd50044_0_103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1066bd50044_0_10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01" name="Google Shape;301;g1066bd50044_0_10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66bd50044_0_11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1066bd50044_0_114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08" name="Google Shape;308;g1066bd50044_0_1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066bd50044_0_11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10" name="Google Shape;310;g1066bd50044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066bd50044_0_11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Power PCB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1066bd50044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413" y="903238"/>
            <a:ext cx="6257844" cy="54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066bd50044_0_114"/>
          <p:cNvPicPr preferRelativeResize="0"/>
          <p:nvPr/>
        </p:nvPicPr>
        <p:blipFill rotWithShape="1">
          <a:blip r:embed="rId5">
            <a:alphaModFix/>
          </a:blip>
          <a:srcRect b="19806" l="16119" r="5553" t="23830"/>
          <a:stretch/>
        </p:blipFill>
        <p:spPr>
          <a:xfrm>
            <a:off x="589275" y="1308975"/>
            <a:ext cx="4877076" cy="467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66bd50044_0_125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Requirement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/>
              <a:t>Output Voltage should be 3.3V</a:t>
            </a: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±0.5V</a:t>
            </a:r>
            <a:endParaRPr i="0" sz="2400" u="none" cap="none" strike="noStrike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19" name="Google Shape;319;g1066bd50044_0_12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066bd50044_0_125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21" name="Google Shape;321;g1066bd50044_0_12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066bd50044_0_12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3" name="Google Shape;323;g1066bd50044_0_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066bd50044_0_125"/>
          <p:cNvSpPr txBox="1"/>
          <p:nvPr/>
        </p:nvSpPr>
        <p:spPr>
          <a:xfrm>
            <a:off x="376810" y="204051"/>
            <a:ext cx="1091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Power PCB: RV Table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066bd50044_0_125"/>
          <p:cNvSpPr txBox="1"/>
          <p:nvPr/>
        </p:nvSpPr>
        <p:spPr>
          <a:xfrm>
            <a:off x="6112210" y="133432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Verification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/>
              <a:t>Measurement of Output Voltage using a Voltmeter was 3.30278V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1066bd50044_0_125"/>
          <p:cNvPicPr preferRelativeResize="0"/>
          <p:nvPr/>
        </p:nvPicPr>
        <p:blipFill rotWithShape="1">
          <a:blip r:embed="rId4">
            <a:alphaModFix/>
          </a:blip>
          <a:srcRect b="61797" l="14107" r="7644" t="9318"/>
          <a:stretch/>
        </p:blipFill>
        <p:spPr>
          <a:xfrm>
            <a:off x="3234650" y="3209250"/>
            <a:ext cx="4789352" cy="235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66bd50044_0_137"/>
          <p:cNvSpPr txBox="1"/>
          <p:nvPr/>
        </p:nvSpPr>
        <p:spPr>
          <a:xfrm>
            <a:off x="376810" y="133427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Requirement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/>
              <a:t>Battery should have reliable battery life. After 50 recharges, voltage should be no less than 90% of 3.7V (3.33V).</a:t>
            </a:r>
            <a:endParaRPr sz="2400"/>
          </a:p>
        </p:txBody>
      </p:sp>
      <p:sp>
        <p:nvSpPr>
          <p:cNvPr id="332" name="Google Shape;332;g1066bd50044_0_13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1066bd50044_0_137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34" name="Google Shape;334;g1066bd50044_0_1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066bd50044_0_13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36" name="Google Shape;336;g1066bd50044_0_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1066bd50044_0_137"/>
          <p:cNvSpPr txBox="1"/>
          <p:nvPr/>
        </p:nvSpPr>
        <p:spPr>
          <a:xfrm>
            <a:off x="376810" y="204051"/>
            <a:ext cx="1091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Power PCB: RV Table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066bd50044_0_137"/>
          <p:cNvSpPr txBox="1"/>
          <p:nvPr/>
        </p:nvSpPr>
        <p:spPr>
          <a:xfrm>
            <a:off x="6112210" y="1334329"/>
            <a:ext cx="54420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E84B36"/>
                </a:solidFill>
              </a:rPr>
              <a:t>Verification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/>
              <a:t>Drained the battery and recharged 50 times and measured final voltage.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/>
              <a:t>Final measurement was 4.13503V.</a:t>
            </a:r>
            <a:endParaRPr sz="2400"/>
          </a:p>
        </p:txBody>
      </p:sp>
      <p:pic>
        <p:nvPicPr>
          <p:cNvPr id="339" name="Google Shape;339;g1066bd50044_0_137"/>
          <p:cNvPicPr preferRelativeResize="0"/>
          <p:nvPr/>
        </p:nvPicPr>
        <p:blipFill rotWithShape="1">
          <a:blip r:embed="rId4">
            <a:alphaModFix/>
          </a:blip>
          <a:srcRect b="49360" l="0" r="0" t="16818"/>
          <a:stretch/>
        </p:blipFill>
        <p:spPr>
          <a:xfrm>
            <a:off x="3524250" y="3598250"/>
            <a:ext cx="5143500" cy="231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66bd50044_0_149"/>
          <p:cNvSpPr txBox="1"/>
          <p:nvPr/>
        </p:nvSpPr>
        <p:spPr>
          <a:xfrm>
            <a:off x="376790" y="1334275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Total power consumption of all systems= 530 mAh</a:t>
            </a:r>
            <a:endParaRPr sz="3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Used a 3.3V 100mAh battery</a:t>
            </a:r>
            <a:endParaRPr sz="3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Battery Life: 0.1887 hours = </a:t>
            </a:r>
            <a:r>
              <a:rPr b="1" lang="en-US"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11.321 minutes</a:t>
            </a:r>
            <a:endParaRPr sz="3100">
              <a:solidFill>
                <a:schemeClr val="dk1"/>
              </a:solidFill>
            </a:endParaRPr>
          </a:p>
        </p:txBody>
      </p:sp>
      <p:sp>
        <p:nvSpPr>
          <p:cNvPr id="345" name="Google Shape;345;g1066bd50044_0_149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1066bd50044_0_149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47" name="Google Shape;347;g1066bd50044_0_14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1066bd50044_0_149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9" name="Google Shape;349;g1066bd50044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066bd50044_0_149"/>
          <p:cNvSpPr txBox="1"/>
          <p:nvPr/>
        </p:nvSpPr>
        <p:spPr>
          <a:xfrm>
            <a:off x="376810" y="204051"/>
            <a:ext cx="1091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Power PCB: Battery Life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355" name="Google Shape;355;g1065f5b7ff0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1065f5b7ff0_0_26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1065f5b7ff0_0_26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MCU + NFC PCB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1065f5b7ff0_0_26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59" name="Google Shape;359;g1065f5b7ff0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065f5b7ff0_0_26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1065f5b7ff0_0_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62" name="Google Shape;362;g1065f5b7ff0_0_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608e87a51_1_164"/>
          <p:cNvSpPr/>
          <p:nvPr/>
        </p:nvSpPr>
        <p:spPr>
          <a:xfrm>
            <a:off x="7475456" y="1263717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10608e87a51_1_164"/>
          <p:cNvSpPr txBox="1"/>
          <p:nvPr/>
        </p:nvSpPr>
        <p:spPr>
          <a:xfrm>
            <a:off x="849400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0608e87a51_1_164"/>
          <p:cNvSpPr/>
          <p:nvPr/>
        </p:nvSpPr>
        <p:spPr>
          <a:xfrm>
            <a:off x="7475456" y="3774068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10608e87a51_1_164"/>
          <p:cNvSpPr txBox="1"/>
          <p:nvPr/>
        </p:nvSpPr>
        <p:spPr>
          <a:xfrm>
            <a:off x="849400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10608e87a51_1_164"/>
          <p:cNvSpPr txBox="1"/>
          <p:nvPr>
            <p:ph idx="1" type="body"/>
          </p:nvPr>
        </p:nvSpPr>
        <p:spPr>
          <a:xfrm>
            <a:off x="376800" y="1647526"/>
            <a:ext cx="66864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3 Major Components: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PCB</a:t>
            </a:r>
            <a:endParaRPr b="1"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10608e87a51_1_164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10608e87a51_1_164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74" name="Google Shape;374;g10608e87a51_1_16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0608e87a51_1_164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6" name="Google Shape;376;g10608e87a51_1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10608e87a51_1_16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MCU + NFC PCB: Overview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g10608e87a51_1_164"/>
          <p:cNvPicPr preferRelativeResize="0"/>
          <p:nvPr/>
        </p:nvPicPr>
        <p:blipFill rotWithShape="1">
          <a:blip r:embed="rId4">
            <a:alphaModFix/>
          </a:blip>
          <a:srcRect b="20961" l="0" r="0" t="14039"/>
          <a:stretch/>
        </p:blipFill>
        <p:spPr>
          <a:xfrm>
            <a:off x="7475450" y="1098650"/>
            <a:ext cx="4356599" cy="248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10608e87a51_1_164"/>
          <p:cNvPicPr preferRelativeResize="0"/>
          <p:nvPr/>
        </p:nvPicPr>
        <p:blipFill rotWithShape="1">
          <a:blip r:embed="rId5">
            <a:alphaModFix/>
          </a:blip>
          <a:srcRect b="13280" l="0" r="0" t="4435"/>
          <a:stretch/>
        </p:blipFill>
        <p:spPr>
          <a:xfrm>
            <a:off x="7475250" y="3774075"/>
            <a:ext cx="4356999" cy="2315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g10608e87a51_1_164"/>
          <p:cNvGrpSpPr/>
          <p:nvPr/>
        </p:nvGrpSpPr>
        <p:grpSpPr>
          <a:xfrm>
            <a:off x="5795750" y="1098638"/>
            <a:ext cx="5972375" cy="5334900"/>
            <a:chOff x="6010175" y="979725"/>
            <a:chExt cx="5972375" cy="5334900"/>
          </a:xfrm>
        </p:grpSpPr>
        <p:sp>
          <p:nvSpPr>
            <p:cNvPr id="381" name="Google Shape;381;g10608e87a51_1_164"/>
            <p:cNvSpPr/>
            <p:nvPr/>
          </p:nvSpPr>
          <p:spPr>
            <a:xfrm>
              <a:off x="7347850" y="979725"/>
              <a:ext cx="4634700" cy="5334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2" name="Google Shape;382;g10608e87a51_1_1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10175" y="1812263"/>
              <a:ext cx="5822076" cy="37603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3" name="Google Shape;383;g10608e87a51_1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025" y="1098650"/>
            <a:ext cx="5822074" cy="51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10608e87a51_1_164"/>
          <p:cNvSpPr txBox="1"/>
          <p:nvPr/>
        </p:nvSpPr>
        <p:spPr>
          <a:xfrm>
            <a:off x="500400" y="2220025"/>
            <a:ext cx="49833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Programming Header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MCU Chip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NFC EEPROM Chip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-"/>
            </a:pPr>
            <a:r>
              <a:rPr lang="en-US" sz="2300">
                <a:solidFill>
                  <a:schemeClr val="dk1"/>
                </a:solidFill>
              </a:rPr>
              <a:t>Handles Data Storage and Transfer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65f5b7ff0_0_8"/>
          <p:cNvSpPr txBox="1"/>
          <p:nvPr>
            <p:ph idx="1" type="body"/>
          </p:nvPr>
        </p:nvSpPr>
        <p:spPr>
          <a:xfrm>
            <a:off x="3768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Fast communication via NFC with smartphone under 1s every tap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1065f5b7ff0_0_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1065f5b7ff0_0_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92" name="Google Shape;392;g1065f5b7ff0_0_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065f5b7ff0_0_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4" name="Google Shape;394;g1065f5b7ff0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065f5b7ff0_0_8"/>
          <p:cNvSpPr txBox="1"/>
          <p:nvPr/>
        </p:nvSpPr>
        <p:spPr>
          <a:xfrm>
            <a:off x="376810" y="204051"/>
            <a:ext cx="10910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MCU + NFC PCB: RV</a:t>
            </a:r>
            <a:endParaRPr sz="2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96" name="Google Shape;396;g1065f5b7ff0_0_8"/>
          <p:cNvSpPr txBox="1"/>
          <p:nvPr>
            <p:ph idx="1" type="body"/>
          </p:nvPr>
        </p:nvSpPr>
        <p:spPr>
          <a:xfrm>
            <a:off x="62321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Verification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Tap phone onto NFC antenna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Record time to receive data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Repeat 1 and 2 for a total of 10 times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g1065f5b7ff0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375" y="2720750"/>
            <a:ext cx="2328875" cy="34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1065f5b7ff0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9225" y="3159850"/>
            <a:ext cx="4921561" cy="2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065f5b7ff0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895" y="1943150"/>
            <a:ext cx="7069224" cy="41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608e87a51_1_0"/>
          <p:cNvSpPr txBox="1"/>
          <p:nvPr/>
        </p:nvSpPr>
        <p:spPr>
          <a:xfrm>
            <a:off x="849400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10608e87a51_1_0"/>
          <p:cNvSpPr txBox="1"/>
          <p:nvPr/>
        </p:nvSpPr>
        <p:spPr>
          <a:xfrm>
            <a:off x="849400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10608e87a51_1_0"/>
          <p:cNvSpPr txBox="1"/>
          <p:nvPr>
            <p:ph idx="1" type="body"/>
          </p:nvPr>
        </p:nvSpPr>
        <p:spPr>
          <a:xfrm>
            <a:off x="376810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3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endParaRPr b="1" sz="3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50,000+ die from Opioid Overdose per year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Pill intake unknown between checkups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b="1" sz="3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Smart Pill Box to monitor pill intake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Timestamp/Frequency monitored by doctors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10608e87a51_1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10608e87a51_1_0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</a:t>
            </a: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en-US" sz="900">
                <a:solidFill>
                  <a:schemeClr val="lt1"/>
                </a:solidFill>
              </a:rPr>
              <a:t>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10608e87a51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10608e87a51_1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98" name="Google Shape;98;g10608e87a51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0608e87a51_1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Smart Solution for Opioid Crisis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10608e87a51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7974" y="1054450"/>
            <a:ext cx="3891555" cy="518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404" name="Google Shape;404;g1065f5b7ff0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1065f5b7ff0_0_48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1065f5b7ff0_0_48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Laser + Sensor PCB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065f5b7ff0_0_48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08" name="Google Shape;408;g1065f5b7ff0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065f5b7ff0_0_48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1065f5b7ff0_0_4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11" name="Google Shape;411;g1065f5b7ff0_0_4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06329b470c_1_16"/>
          <p:cNvSpPr/>
          <p:nvPr/>
        </p:nvSpPr>
        <p:spPr>
          <a:xfrm>
            <a:off x="7475456" y="1263717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106329b470c_1_16"/>
          <p:cNvSpPr txBox="1"/>
          <p:nvPr/>
        </p:nvSpPr>
        <p:spPr>
          <a:xfrm>
            <a:off x="8494005" y="2239572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106329b470c_1_16"/>
          <p:cNvSpPr/>
          <p:nvPr/>
        </p:nvSpPr>
        <p:spPr>
          <a:xfrm>
            <a:off x="7475456" y="3774068"/>
            <a:ext cx="4356600" cy="231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106329b470c_1_16"/>
          <p:cNvSpPr txBox="1"/>
          <p:nvPr/>
        </p:nvSpPr>
        <p:spPr>
          <a:xfrm>
            <a:off x="8494005" y="4747225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06329b470c_1_16"/>
          <p:cNvSpPr txBox="1"/>
          <p:nvPr>
            <p:ph idx="1" type="body"/>
          </p:nvPr>
        </p:nvSpPr>
        <p:spPr>
          <a:xfrm>
            <a:off x="376810" y="1334279"/>
            <a:ext cx="6686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300">
                <a:latin typeface="Arial"/>
                <a:ea typeface="Arial"/>
                <a:cs typeface="Arial"/>
                <a:sym typeface="Arial"/>
              </a:rPr>
              <a:t> Major Components: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I2C Sensor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Laser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Handles Pill Ejection Detection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-"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Connection Pins to other PCB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106329b470c_1_1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106329b470c_1_16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23" name="Google Shape;423;g106329b470c_1_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06329b470c_1_1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5" name="Google Shape;425;g106329b470c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106329b470c_1_1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Laser + Sensor</a:t>
            </a:r>
            <a:r>
              <a:rPr lang="en-US" sz="2400">
                <a:solidFill>
                  <a:schemeClr val="lt1"/>
                </a:solidFill>
              </a:rPr>
              <a:t> PCB: Overview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106329b470c_1_16"/>
          <p:cNvPicPr preferRelativeResize="0"/>
          <p:nvPr/>
        </p:nvPicPr>
        <p:blipFill rotWithShape="1">
          <a:blip r:embed="rId4">
            <a:alphaModFix/>
          </a:blip>
          <a:srcRect b="1682" l="0" r="0" t="7885"/>
          <a:stretch/>
        </p:blipFill>
        <p:spPr>
          <a:xfrm>
            <a:off x="7467475" y="1268950"/>
            <a:ext cx="4356600" cy="23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06329b470c_1_16"/>
          <p:cNvSpPr/>
          <p:nvPr/>
        </p:nvSpPr>
        <p:spPr>
          <a:xfrm>
            <a:off x="7498575" y="3786975"/>
            <a:ext cx="4310400" cy="2315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g106329b470c_1_16"/>
          <p:cNvPicPr preferRelativeResize="0"/>
          <p:nvPr/>
        </p:nvPicPr>
        <p:blipFill rotWithShape="1">
          <a:blip r:embed="rId5">
            <a:alphaModFix/>
          </a:blip>
          <a:srcRect b="7248" l="6195" r="6916" t="4885"/>
          <a:stretch/>
        </p:blipFill>
        <p:spPr>
          <a:xfrm>
            <a:off x="8494000" y="3786975"/>
            <a:ext cx="2280601" cy="2179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g106329b470c_1_16"/>
          <p:cNvGrpSpPr/>
          <p:nvPr/>
        </p:nvGrpSpPr>
        <p:grpSpPr>
          <a:xfrm>
            <a:off x="5181175" y="1155238"/>
            <a:ext cx="6686400" cy="5000100"/>
            <a:chOff x="5181175" y="1155238"/>
            <a:chExt cx="6686400" cy="5000100"/>
          </a:xfrm>
        </p:grpSpPr>
        <p:sp>
          <p:nvSpPr>
            <p:cNvPr id="431" name="Google Shape;431;g106329b470c_1_16"/>
            <p:cNvSpPr/>
            <p:nvPr/>
          </p:nvSpPr>
          <p:spPr>
            <a:xfrm>
              <a:off x="5181175" y="1155238"/>
              <a:ext cx="6686400" cy="5000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2" name="Google Shape;432;g106329b470c_1_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44250" y="1607893"/>
              <a:ext cx="6164724" cy="36422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3" name="Google Shape;433;g106329b470c_1_16"/>
          <p:cNvGrpSpPr/>
          <p:nvPr/>
        </p:nvGrpSpPr>
        <p:grpSpPr>
          <a:xfrm>
            <a:off x="5689875" y="1526100"/>
            <a:ext cx="6273900" cy="4563600"/>
            <a:chOff x="5689875" y="1526100"/>
            <a:chExt cx="6273900" cy="4563600"/>
          </a:xfrm>
        </p:grpSpPr>
        <p:sp>
          <p:nvSpPr>
            <p:cNvPr id="434" name="Google Shape;434;g106329b470c_1_16"/>
            <p:cNvSpPr/>
            <p:nvPr/>
          </p:nvSpPr>
          <p:spPr>
            <a:xfrm>
              <a:off x="5689875" y="1526100"/>
              <a:ext cx="6273900" cy="45636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5" name="Google Shape;435;g106329b470c_1_16"/>
            <p:cNvPicPr preferRelativeResize="0"/>
            <p:nvPr/>
          </p:nvPicPr>
          <p:blipFill rotWithShape="1">
            <a:blip r:embed="rId5">
              <a:alphaModFix/>
            </a:blip>
            <a:srcRect b="2779" l="2916" r="3310" t="2684"/>
            <a:stretch/>
          </p:blipFill>
          <p:spPr>
            <a:xfrm>
              <a:off x="6690100" y="1752175"/>
              <a:ext cx="4310400" cy="41072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06329b470c_1_45"/>
          <p:cNvSpPr txBox="1"/>
          <p:nvPr>
            <p:ph idx="1" type="body"/>
          </p:nvPr>
        </p:nvSpPr>
        <p:spPr>
          <a:xfrm>
            <a:off x="3768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Be able to accurately detect when a pill has crossed with a success rate of 90%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106329b470c_1_4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106329b470c_1_4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43" name="Google Shape;443;g106329b470c_1_4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106329b470c_1_4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5" name="Google Shape;445;g106329b470c_1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06329b470c_1_4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Laser + Sensor</a:t>
            </a:r>
            <a:r>
              <a:rPr lang="en-US" sz="2400">
                <a:solidFill>
                  <a:schemeClr val="lt1"/>
                </a:solidFill>
              </a:rPr>
              <a:t> PCB: RV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106329b470c_1_45"/>
          <p:cNvSpPr txBox="1"/>
          <p:nvPr>
            <p:ph idx="1" type="body"/>
          </p:nvPr>
        </p:nvSpPr>
        <p:spPr>
          <a:xfrm>
            <a:off x="6232100" y="1334275"/>
            <a:ext cx="55770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 sz="26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Verification</a:t>
            </a:r>
            <a:endParaRPr b="1" sz="26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Connect sensor to PC using Arduino Uno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Eject pill using lever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arenR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Repeat 2 for 10 times to check accuracy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g106329b470c_1_45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500" y="3221875"/>
            <a:ext cx="4701456" cy="29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106329b470c_1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7025" y="2978625"/>
            <a:ext cx="2751071" cy="31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06329b470c_1_45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850" y="1927425"/>
            <a:ext cx="6792500" cy="420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55" name="Google Shape;4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0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0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Conclusion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0"/>
          <p:cNvSpPr txBox="1"/>
          <p:nvPr/>
        </p:nvSpPr>
        <p:spPr>
          <a:xfrm>
            <a:off x="1441528" y="3232230"/>
            <a:ext cx="9309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100">
                <a:solidFill>
                  <a:schemeClr val="lt1"/>
                </a:solidFill>
              </a:rPr>
              <a:t>Preparation + Research &gt; Implementation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59" name="Google Shape;4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0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0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066bd50044_0_37"/>
          <p:cNvSpPr txBox="1"/>
          <p:nvPr/>
        </p:nvSpPr>
        <p:spPr>
          <a:xfrm>
            <a:off x="376790" y="1334275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</a:endParaRPr>
          </a:p>
        </p:txBody>
      </p:sp>
      <p:sp>
        <p:nvSpPr>
          <p:cNvPr id="468" name="Google Shape;468;g1066bd50044_0_3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1066bd50044_0_37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70" name="Google Shape;470;g1066bd50044_0_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066bd50044_0_3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72" name="Google Shape;472;g1066bd50044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1066bd50044_0_37"/>
          <p:cNvSpPr txBox="1"/>
          <p:nvPr/>
        </p:nvSpPr>
        <p:spPr>
          <a:xfrm>
            <a:off x="376810" y="204051"/>
            <a:ext cx="1091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Conclusions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g1066bd50044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950" y="2078988"/>
            <a:ext cx="2168249" cy="211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066bd50044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475" y="1781650"/>
            <a:ext cx="2713050" cy="27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066bd50044_0_37"/>
          <p:cNvPicPr preferRelativeResize="0"/>
          <p:nvPr/>
        </p:nvPicPr>
        <p:blipFill rotWithShape="1">
          <a:blip r:embed="rId6">
            <a:alphaModFix/>
          </a:blip>
          <a:srcRect b="0" l="14134" r="12670" t="0"/>
          <a:stretch/>
        </p:blipFill>
        <p:spPr>
          <a:xfrm>
            <a:off x="8646275" y="2026575"/>
            <a:ext cx="2168251" cy="22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1066bd50044_0_37"/>
          <p:cNvSpPr txBox="1"/>
          <p:nvPr>
            <p:ph idx="4294967295" type="body"/>
          </p:nvPr>
        </p:nvSpPr>
        <p:spPr>
          <a:xfrm>
            <a:off x="1165876" y="4377775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Wrong chip 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package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1066bd50044_0_37"/>
          <p:cNvSpPr txBox="1"/>
          <p:nvPr>
            <p:ph idx="4294967295" type="body"/>
          </p:nvPr>
        </p:nvSpPr>
        <p:spPr>
          <a:xfrm>
            <a:off x="4570788" y="4377775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Flimsy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Component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1066bd50044_0_37"/>
          <p:cNvSpPr txBox="1"/>
          <p:nvPr>
            <p:ph idx="4294967295" type="body"/>
          </p:nvPr>
        </p:nvSpPr>
        <p:spPr>
          <a:xfrm>
            <a:off x="8205201" y="4377775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Incorrect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Protocol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0" name="Google Shape;480;g1066bd50044_0_37"/>
          <p:cNvGrpSpPr/>
          <p:nvPr/>
        </p:nvGrpSpPr>
        <p:grpSpPr>
          <a:xfrm>
            <a:off x="5133650" y="995900"/>
            <a:ext cx="6862800" cy="5305824"/>
            <a:chOff x="4691325" y="1039538"/>
            <a:chExt cx="6862800" cy="5305824"/>
          </a:xfrm>
        </p:grpSpPr>
        <p:sp>
          <p:nvSpPr>
            <p:cNvPr id="481" name="Google Shape;481;g1066bd50044_0_37"/>
            <p:cNvSpPr/>
            <p:nvPr/>
          </p:nvSpPr>
          <p:spPr>
            <a:xfrm>
              <a:off x="4691325" y="1752175"/>
              <a:ext cx="6862800" cy="3925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2" name="Google Shape;482;g1066bd50044_0_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12175" y="1039538"/>
              <a:ext cx="5430783" cy="53058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g1066bd50044_0_37"/>
          <p:cNvGrpSpPr/>
          <p:nvPr/>
        </p:nvGrpSpPr>
        <p:grpSpPr>
          <a:xfrm>
            <a:off x="1205800" y="1344763"/>
            <a:ext cx="10759800" cy="4608110"/>
            <a:chOff x="1205800" y="1344763"/>
            <a:chExt cx="10759800" cy="4608110"/>
          </a:xfrm>
        </p:grpSpPr>
        <p:pic>
          <p:nvPicPr>
            <p:cNvPr id="484" name="Google Shape;484;g1066bd50044_0_37"/>
            <p:cNvPicPr preferRelativeResize="0"/>
            <p:nvPr/>
          </p:nvPicPr>
          <p:blipFill rotWithShape="1">
            <a:blip r:embed="rId5">
              <a:alphaModFix/>
            </a:blip>
            <a:srcRect b="18887" l="18342" r="19118" t="16650"/>
            <a:stretch/>
          </p:blipFill>
          <p:spPr>
            <a:xfrm>
              <a:off x="7495200" y="1344763"/>
              <a:ext cx="4470400" cy="4608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g1066bd50044_0_37"/>
            <p:cNvSpPr/>
            <p:nvPr/>
          </p:nvSpPr>
          <p:spPr>
            <a:xfrm>
              <a:off x="1205800" y="1544925"/>
              <a:ext cx="3185700" cy="4132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6" name="Google Shape;486;g1066bd50044_0_37"/>
          <p:cNvGrpSpPr/>
          <p:nvPr/>
        </p:nvGrpSpPr>
        <p:grpSpPr>
          <a:xfrm>
            <a:off x="1154000" y="998550"/>
            <a:ext cx="6156250" cy="5156700"/>
            <a:chOff x="1154000" y="998550"/>
            <a:chExt cx="6156250" cy="5156700"/>
          </a:xfrm>
        </p:grpSpPr>
        <p:pic>
          <p:nvPicPr>
            <p:cNvPr id="487" name="Google Shape;487;g1066bd50044_0_37"/>
            <p:cNvPicPr preferRelativeResize="0"/>
            <p:nvPr/>
          </p:nvPicPr>
          <p:blipFill rotWithShape="1">
            <a:blip r:embed="rId6">
              <a:alphaModFix/>
            </a:blip>
            <a:srcRect b="0" l="14134" r="12670" t="0"/>
            <a:stretch/>
          </p:blipFill>
          <p:spPr>
            <a:xfrm>
              <a:off x="1154000" y="1069187"/>
              <a:ext cx="4871905" cy="4995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g1066bd50044_0_37"/>
            <p:cNvSpPr/>
            <p:nvPr/>
          </p:nvSpPr>
          <p:spPr>
            <a:xfrm>
              <a:off x="5765250" y="998550"/>
              <a:ext cx="1545000" cy="5156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493" name="Google Shape;493;g1066bd5004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066bd50044_1_0"/>
          <p:cNvSpPr/>
          <p:nvPr/>
        </p:nvSpPr>
        <p:spPr>
          <a:xfrm flipH="1"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1066bd50044_1_0"/>
          <p:cNvSpPr txBox="1"/>
          <p:nvPr/>
        </p:nvSpPr>
        <p:spPr>
          <a:xfrm>
            <a:off x="2206906" y="14910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Moving Forward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1066bd50044_1_0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497" name="Google Shape;497;g1066bd50044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1066bd50044_1_0"/>
          <p:cNvSpPr/>
          <p:nvPr/>
        </p:nvSpPr>
        <p:spPr>
          <a:xfrm>
            <a:off x="5520230" y="2759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1066bd50044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1066bd50044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66bd50044_1_11"/>
          <p:cNvSpPr txBox="1"/>
          <p:nvPr/>
        </p:nvSpPr>
        <p:spPr>
          <a:xfrm>
            <a:off x="376800" y="1334275"/>
            <a:ext cx="111774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Adding a power button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506" name="Google Shape;506;g1066bd50044_1_1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1066bd50044_1_11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508" name="Google Shape;508;g1066bd50044_1_1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66bd50044_1_1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10" name="Google Shape;510;g1066bd50044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1066bd50044_1_11"/>
          <p:cNvSpPr txBox="1"/>
          <p:nvPr/>
        </p:nvSpPr>
        <p:spPr>
          <a:xfrm>
            <a:off x="376810" y="204051"/>
            <a:ext cx="1091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Improvements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1066bd50044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3550" y="1030679"/>
            <a:ext cx="3020326" cy="255104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066bd50044_1_11"/>
          <p:cNvSpPr txBox="1"/>
          <p:nvPr/>
        </p:nvSpPr>
        <p:spPr>
          <a:xfrm>
            <a:off x="376800" y="1867124"/>
            <a:ext cx="7966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Enhancing the mechanical component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g1066bd50044_1_11"/>
          <p:cNvSpPr txBox="1"/>
          <p:nvPr/>
        </p:nvSpPr>
        <p:spPr>
          <a:xfrm>
            <a:off x="376800" y="2366999"/>
            <a:ext cx="7966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Enclosing photodiode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1066bd50044_1_11"/>
          <p:cNvSpPr txBox="1"/>
          <p:nvPr/>
        </p:nvSpPr>
        <p:spPr>
          <a:xfrm>
            <a:off x="376800" y="2970774"/>
            <a:ext cx="7966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Improving phone app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g1066bd50044_1_11"/>
          <p:cNvSpPr txBox="1"/>
          <p:nvPr/>
        </p:nvSpPr>
        <p:spPr>
          <a:xfrm>
            <a:off x="376800" y="3581736"/>
            <a:ext cx="7966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Better charger port placement</a:t>
            </a:r>
            <a:endParaRPr sz="3400">
              <a:solidFill>
                <a:schemeClr val="dk1"/>
              </a:solidFill>
            </a:endParaRPr>
          </a:p>
        </p:txBody>
      </p:sp>
      <p:pic>
        <p:nvPicPr>
          <p:cNvPr id="517" name="Google Shape;517;g1066bd50044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7523" y="1030675"/>
            <a:ext cx="3146350" cy="559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066bd50044_1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8800" y="2522925"/>
            <a:ext cx="3561627" cy="385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066bd50044_1_31"/>
          <p:cNvSpPr txBox="1"/>
          <p:nvPr>
            <p:ph idx="1" type="body"/>
          </p:nvPr>
        </p:nvSpPr>
        <p:spPr>
          <a:xfrm>
            <a:off x="376809" y="1334279"/>
            <a:ext cx="11177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200">
                <a:solidFill>
                  <a:srgbClr val="32323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How to Invent a Pill Dispenser - Algoryx Momentum</a:t>
            </a:r>
            <a:r>
              <a:rPr lang="en-US" sz="1200">
                <a:solidFill>
                  <a:srgbClr val="32323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19 Oct. 2015, https://www.youtube.com/watch?v=iwnlcyby1cw.</a:t>
            </a:r>
            <a:endParaRPr sz="12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Industries, Adafruit. “Adafruit VEML7700 Lux Sensor - I2C Light Sensor.”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Adafruit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, https://www.adafruit.com/product/4162.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Microchip Technology Inc. “MCP73831T-2ACI/OT.”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PCB Electronics Supply Chain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, 2014,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www.pcbelectronics.com/products/1_5466710/mcp73831t-2aci-ot?gclid=Cj0KCQjwwNWKBhDAARIsAJ8HkhcZX6Br4J8OA2ixDNeCa29FXCu2U6aX7ZfSf2O3MsaHI6r4AFEfcO8aAqU9EALw_wcB.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“PL 520 - Osram.com.”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OSRAM-OS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, https://www.osram.com/media/resource/hires/osram-dam-15263519/PL+520_EN.pdf.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---. “TC1262-3.3VDB.” </a:t>
            </a:r>
            <a:r>
              <a:rPr i="1" lang="en-US" sz="1200">
                <a:latin typeface="Times New Roman"/>
                <a:ea typeface="Times New Roman"/>
                <a:cs typeface="Times New Roman"/>
                <a:sym typeface="Times New Roman"/>
              </a:rPr>
              <a:t>Pcb Electronics Supply Chain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, 2012,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www.pcbelectronics.com/products/1_5872754/tc1262-3-3vdb.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1066bd50044_1_31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066bd50044_1_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/ UNIT NAME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066bd50044_1_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1066bd50044_1_31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28" name="Google Shape;528;g1066bd50044_1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1066bd50044_1_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References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534" name="Google Shape;53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1"/>
          <p:cNvSpPr/>
          <p:nvPr/>
        </p:nvSpPr>
        <p:spPr>
          <a:xfrm flipH="1" rot="10800000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1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1"/>
          <p:cNvSpPr txBox="1"/>
          <p:nvPr/>
        </p:nvSpPr>
        <p:spPr>
          <a:xfrm>
            <a:off x="1441528" y="3232230"/>
            <a:ext cx="9309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Apoorva Nadella (nadella3)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Sumuk Rao (sumuksr2)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Yan-Jun Fang (yjfang2)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538" name="Google Shape;53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1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653982e8c_0_0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10653982e8c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07" name="Google Shape;107;g10653982e8c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0653982e8c_0_0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09" name="Google Shape;109;g10653982e8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0653982e8c_0_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Demo Video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10653982e8c_0_0" title="IMG_6602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5025" y="1012923"/>
            <a:ext cx="9372050" cy="527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608e87a51_1_27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10608e87a51_1_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18" name="Google Shape;118;g10608e87a51_1_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10608e87a51_1_27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20" name="Google Shape;120;g10608e87a51_1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0608e87a51_1_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Objectives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0608e87a51_1_27"/>
          <p:cNvSpPr/>
          <p:nvPr/>
        </p:nvSpPr>
        <p:spPr>
          <a:xfrm>
            <a:off x="1168838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10608e87a51_1_27"/>
          <p:cNvSpPr/>
          <p:nvPr/>
        </p:nvSpPr>
        <p:spPr>
          <a:xfrm>
            <a:off x="3996613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10608e87a51_1_27"/>
          <p:cNvSpPr/>
          <p:nvPr/>
        </p:nvSpPr>
        <p:spPr>
          <a:xfrm>
            <a:off x="6824388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10608e87a51_1_27"/>
          <p:cNvSpPr/>
          <p:nvPr/>
        </p:nvSpPr>
        <p:spPr>
          <a:xfrm>
            <a:off x="9652163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" name="Google Shape;126;g10608e87a51_1_27"/>
          <p:cNvGrpSpPr/>
          <p:nvPr/>
        </p:nvGrpSpPr>
        <p:grpSpPr>
          <a:xfrm>
            <a:off x="1565819" y="2725181"/>
            <a:ext cx="505950" cy="461692"/>
            <a:chOff x="1396957" y="4287365"/>
            <a:chExt cx="301861" cy="332871"/>
          </a:xfrm>
        </p:grpSpPr>
        <p:sp>
          <p:nvSpPr>
            <p:cNvPr id="127" name="Google Shape;127;g10608e87a51_1_27"/>
            <p:cNvSpPr/>
            <p:nvPr/>
          </p:nvSpPr>
          <p:spPr>
            <a:xfrm>
              <a:off x="1396957" y="4287365"/>
              <a:ext cx="301861" cy="332871"/>
            </a:xfrm>
            <a:custGeom>
              <a:rect b="b" l="l" r="r" t="t"/>
              <a:pathLst>
                <a:path extrusionOk="0" h="10466" w="9491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g10608e87a51_1_27"/>
            <p:cNvSpPr/>
            <p:nvPr/>
          </p:nvSpPr>
          <p:spPr>
            <a:xfrm>
              <a:off x="1689309" y="4378614"/>
              <a:ext cx="9510" cy="46976"/>
            </a:xfrm>
            <a:custGeom>
              <a:rect b="b" l="l" r="r" t="t"/>
              <a:pathLst>
                <a:path extrusionOk="0" h="1477" w="299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g10608e87a51_1_27"/>
            <p:cNvSpPr/>
            <p:nvPr/>
          </p:nvSpPr>
          <p:spPr>
            <a:xfrm>
              <a:off x="1520424" y="4385420"/>
              <a:ext cx="33363" cy="32982"/>
            </a:xfrm>
            <a:custGeom>
              <a:rect b="b" l="l" r="r" t="t"/>
              <a:pathLst>
                <a:path extrusionOk="0" h="1037" w="1049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g10608e87a51_1_27"/>
            <p:cNvSpPr/>
            <p:nvPr/>
          </p:nvSpPr>
          <p:spPr>
            <a:xfrm>
              <a:off x="1563202" y="4398683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g10608e87a51_1_27"/>
            <p:cNvSpPr/>
            <p:nvPr/>
          </p:nvSpPr>
          <p:spPr>
            <a:xfrm>
              <a:off x="1563965" y="4410037"/>
              <a:ext cx="92807" cy="9510"/>
            </a:xfrm>
            <a:custGeom>
              <a:rect b="b" l="l" r="r" t="t"/>
              <a:pathLst>
                <a:path extrusionOk="0" h="299" w="2918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g10608e87a51_1_27"/>
            <p:cNvSpPr/>
            <p:nvPr/>
          </p:nvSpPr>
          <p:spPr>
            <a:xfrm>
              <a:off x="1563202" y="4385039"/>
              <a:ext cx="10273" cy="9510"/>
            </a:xfrm>
            <a:custGeom>
              <a:rect b="b" l="l" r="r" t="t"/>
              <a:pathLst>
                <a:path extrusionOk="0" h="299" w="323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g10608e87a51_1_27"/>
            <p:cNvSpPr/>
            <p:nvPr/>
          </p:nvSpPr>
          <p:spPr>
            <a:xfrm>
              <a:off x="1520424" y="4436944"/>
              <a:ext cx="33363" cy="33332"/>
            </a:xfrm>
            <a:custGeom>
              <a:rect b="b" l="l" r="r" t="t"/>
              <a:pathLst>
                <a:path extrusionOk="0" h="1048" w="1049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g10608e87a51_1_27"/>
            <p:cNvSpPr/>
            <p:nvPr/>
          </p:nvSpPr>
          <p:spPr>
            <a:xfrm>
              <a:off x="1563202" y="4450175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g10608e87a51_1_27"/>
            <p:cNvSpPr/>
            <p:nvPr/>
          </p:nvSpPr>
          <p:spPr>
            <a:xfrm>
              <a:off x="1563965" y="4461530"/>
              <a:ext cx="92807" cy="9510"/>
            </a:xfrm>
            <a:custGeom>
              <a:rect b="b" l="l" r="r" t="t"/>
              <a:pathLst>
                <a:path extrusionOk="0" h="299" w="2918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g10608e87a51_1_27"/>
            <p:cNvSpPr/>
            <p:nvPr/>
          </p:nvSpPr>
          <p:spPr>
            <a:xfrm>
              <a:off x="1563202" y="4436563"/>
              <a:ext cx="10273" cy="9478"/>
            </a:xfrm>
            <a:custGeom>
              <a:rect b="b" l="l" r="r" t="t"/>
              <a:pathLst>
                <a:path extrusionOk="0" h="298" w="323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g10608e87a51_1_27"/>
            <p:cNvSpPr/>
            <p:nvPr/>
          </p:nvSpPr>
          <p:spPr>
            <a:xfrm>
              <a:off x="1520424" y="4488437"/>
              <a:ext cx="33363" cy="33332"/>
            </a:xfrm>
            <a:custGeom>
              <a:rect b="b" l="l" r="r" t="t"/>
              <a:pathLst>
                <a:path extrusionOk="0" h="1048" w="1049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g10608e87a51_1_27"/>
            <p:cNvSpPr/>
            <p:nvPr/>
          </p:nvSpPr>
          <p:spPr>
            <a:xfrm>
              <a:off x="1563202" y="4501667"/>
              <a:ext cx="34508" cy="9510"/>
            </a:xfrm>
            <a:custGeom>
              <a:rect b="b" l="l" r="r" t="t"/>
              <a:pathLst>
                <a:path extrusionOk="0" h="299" w="1085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g10608e87a51_1_27"/>
            <p:cNvSpPr/>
            <p:nvPr/>
          </p:nvSpPr>
          <p:spPr>
            <a:xfrm>
              <a:off x="1563202" y="4513785"/>
              <a:ext cx="93570" cy="9510"/>
            </a:xfrm>
            <a:custGeom>
              <a:rect b="b" l="l" r="r" t="t"/>
              <a:pathLst>
                <a:path extrusionOk="0" h="299" w="2942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g10608e87a51_1_27"/>
            <p:cNvSpPr/>
            <p:nvPr/>
          </p:nvSpPr>
          <p:spPr>
            <a:xfrm>
              <a:off x="1563202" y="4488055"/>
              <a:ext cx="10273" cy="9478"/>
            </a:xfrm>
            <a:custGeom>
              <a:rect b="b" l="l" r="r" t="t"/>
              <a:pathLst>
                <a:path extrusionOk="0" h="298" w="323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g10608e87a51_1_27"/>
            <p:cNvSpPr/>
            <p:nvPr/>
          </p:nvSpPr>
          <p:spPr>
            <a:xfrm>
              <a:off x="1522682" y="4318025"/>
              <a:ext cx="141659" cy="37912"/>
            </a:xfrm>
            <a:custGeom>
              <a:rect b="b" l="l" r="r" t="t"/>
              <a:pathLst>
                <a:path extrusionOk="0" h="1192" w="4454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" name="Google Shape;142;g10608e87a51_1_27"/>
          <p:cNvGrpSpPr/>
          <p:nvPr/>
        </p:nvGrpSpPr>
        <p:grpSpPr>
          <a:xfrm>
            <a:off x="4448475" y="2683996"/>
            <a:ext cx="396177" cy="544076"/>
            <a:chOff x="6264109" y="4279432"/>
            <a:chExt cx="225498" cy="361560"/>
          </a:xfrm>
        </p:grpSpPr>
        <p:sp>
          <p:nvSpPr>
            <p:cNvPr id="143" name="Google Shape;143;g10608e87a51_1_27"/>
            <p:cNvSpPr/>
            <p:nvPr/>
          </p:nvSpPr>
          <p:spPr>
            <a:xfrm>
              <a:off x="6264109" y="4279432"/>
              <a:ext cx="225498" cy="361560"/>
            </a:xfrm>
            <a:custGeom>
              <a:rect b="b" l="l" r="r" t="t"/>
              <a:pathLst>
                <a:path extrusionOk="0" h="11360" w="7085">
                  <a:moveTo>
                    <a:pt x="6716" y="870"/>
                  </a:moveTo>
                  <a:cubicBezTo>
                    <a:pt x="6716" y="870"/>
                    <a:pt x="6728" y="870"/>
                    <a:pt x="6728" y="882"/>
                  </a:cubicBezTo>
                  <a:lnTo>
                    <a:pt x="6728" y="1239"/>
                  </a:lnTo>
                  <a:lnTo>
                    <a:pt x="6751" y="1239"/>
                  </a:lnTo>
                  <a:lnTo>
                    <a:pt x="6192" y="1251"/>
                  </a:lnTo>
                  <a:cubicBezTo>
                    <a:pt x="6108" y="1251"/>
                    <a:pt x="6037" y="1322"/>
                    <a:pt x="6037" y="1418"/>
                  </a:cubicBezTo>
                  <a:cubicBezTo>
                    <a:pt x="6037" y="1501"/>
                    <a:pt x="6108" y="1584"/>
                    <a:pt x="6192" y="1584"/>
                  </a:cubicBezTo>
                  <a:lnTo>
                    <a:pt x="6394" y="1584"/>
                  </a:lnTo>
                  <a:lnTo>
                    <a:pt x="6394" y="7454"/>
                  </a:lnTo>
                  <a:cubicBezTo>
                    <a:pt x="6394" y="7454"/>
                    <a:pt x="6394" y="7478"/>
                    <a:pt x="6370" y="7478"/>
                  </a:cubicBezTo>
                  <a:lnTo>
                    <a:pt x="679" y="7478"/>
                  </a:lnTo>
                  <a:cubicBezTo>
                    <a:pt x="679" y="7478"/>
                    <a:pt x="655" y="7478"/>
                    <a:pt x="655" y="7454"/>
                  </a:cubicBezTo>
                  <a:lnTo>
                    <a:pt x="655" y="1584"/>
                  </a:lnTo>
                  <a:lnTo>
                    <a:pt x="5477" y="1584"/>
                  </a:lnTo>
                  <a:cubicBezTo>
                    <a:pt x="5573" y="1584"/>
                    <a:pt x="5644" y="1501"/>
                    <a:pt x="5644" y="1418"/>
                  </a:cubicBezTo>
                  <a:cubicBezTo>
                    <a:pt x="5644" y="1322"/>
                    <a:pt x="5573" y="1251"/>
                    <a:pt x="5477" y="1251"/>
                  </a:cubicBezTo>
                  <a:lnTo>
                    <a:pt x="322" y="1251"/>
                  </a:lnTo>
                  <a:cubicBezTo>
                    <a:pt x="322" y="1251"/>
                    <a:pt x="298" y="1251"/>
                    <a:pt x="298" y="1239"/>
                  </a:cubicBezTo>
                  <a:lnTo>
                    <a:pt x="298" y="882"/>
                  </a:lnTo>
                  <a:cubicBezTo>
                    <a:pt x="298" y="882"/>
                    <a:pt x="298" y="870"/>
                    <a:pt x="322" y="870"/>
                  </a:cubicBezTo>
                  <a:close/>
                  <a:moveTo>
                    <a:pt x="5358" y="7811"/>
                  </a:moveTo>
                  <a:lnTo>
                    <a:pt x="5858" y="10335"/>
                  </a:lnTo>
                  <a:lnTo>
                    <a:pt x="3691" y="10335"/>
                  </a:lnTo>
                  <a:lnTo>
                    <a:pt x="3691" y="8371"/>
                  </a:lnTo>
                  <a:cubicBezTo>
                    <a:pt x="3691" y="8276"/>
                    <a:pt x="3620" y="8204"/>
                    <a:pt x="3537" y="8204"/>
                  </a:cubicBezTo>
                  <a:cubicBezTo>
                    <a:pt x="3441" y="8204"/>
                    <a:pt x="3370" y="8276"/>
                    <a:pt x="3370" y="8371"/>
                  </a:cubicBezTo>
                  <a:lnTo>
                    <a:pt x="3370" y="10335"/>
                  </a:lnTo>
                  <a:lnTo>
                    <a:pt x="1215" y="10335"/>
                  </a:lnTo>
                  <a:lnTo>
                    <a:pt x="1715" y="7811"/>
                  </a:lnTo>
                  <a:close/>
                  <a:moveTo>
                    <a:pt x="3549" y="1"/>
                  </a:moveTo>
                  <a:cubicBezTo>
                    <a:pt x="3453" y="1"/>
                    <a:pt x="3382" y="72"/>
                    <a:pt x="3382" y="168"/>
                  </a:cubicBezTo>
                  <a:lnTo>
                    <a:pt x="3382" y="537"/>
                  </a:lnTo>
                  <a:lnTo>
                    <a:pt x="346" y="537"/>
                  </a:lnTo>
                  <a:cubicBezTo>
                    <a:pt x="155" y="537"/>
                    <a:pt x="0" y="691"/>
                    <a:pt x="0" y="882"/>
                  </a:cubicBezTo>
                  <a:lnTo>
                    <a:pt x="0" y="1239"/>
                  </a:lnTo>
                  <a:cubicBezTo>
                    <a:pt x="0" y="1430"/>
                    <a:pt x="155" y="1584"/>
                    <a:pt x="346" y="1584"/>
                  </a:cubicBezTo>
                  <a:lnTo>
                    <a:pt x="358" y="1584"/>
                  </a:lnTo>
                  <a:lnTo>
                    <a:pt x="358" y="7454"/>
                  </a:lnTo>
                  <a:cubicBezTo>
                    <a:pt x="358" y="7645"/>
                    <a:pt x="512" y="7799"/>
                    <a:pt x="703" y="7799"/>
                  </a:cubicBezTo>
                  <a:lnTo>
                    <a:pt x="1382" y="7799"/>
                  </a:lnTo>
                  <a:lnTo>
                    <a:pt x="715" y="11157"/>
                  </a:lnTo>
                  <a:cubicBezTo>
                    <a:pt x="703" y="11252"/>
                    <a:pt x="762" y="11347"/>
                    <a:pt x="858" y="11359"/>
                  </a:cubicBezTo>
                  <a:lnTo>
                    <a:pt x="882" y="11359"/>
                  </a:lnTo>
                  <a:cubicBezTo>
                    <a:pt x="953" y="11359"/>
                    <a:pt x="1036" y="11300"/>
                    <a:pt x="1048" y="11217"/>
                  </a:cubicBezTo>
                  <a:lnTo>
                    <a:pt x="1167" y="10645"/>
                  </a:lnTo>
                  <a:lnTo>
                    <a:pt x="3382" y="10645"/>
                  </a:lnTo>
                  <a:lnTo>
                    <a:pt x="3382" y="11193"/>
                  </a:lnTo>
                  <a:cubicBezTo>
                    <a:pt x="3382" y="11288"/>
                    <a:pt x="3453" y="11359"/>
                    <a:pt x="3549" y="11359"/>
                  </a:cubicBezTo>
                  <a:cubicBezTo>
                    <a:pt x="3632" y="11359"/>
                    <a:pt x="3703" y="11288"/>
                    <a:pt x="3703" y="11193"/>
                  </a:cubicBezTo>
                  <a:lnTo>
                    <a:pt x="3703" y="10645"/>
                  </a:lnTo>
                  <a:lnTo>
                    <a:pt x="5930" y="10645"/>
                  </a:lnTo>
                  <a:lnTo>
                    <a:pt x="6049" y="11217"/>
                  </a:lnTo>
                  <a:cubicBezTo>
                    <a:pt x="6061" y="11300"/>
                    <a:pt x="6132" y="11359"/>
                    <a:pt x="6204" y="11359"/>
                  </a:cubicBezTo>
                  <a:lnTo>
                    <a:pt x="6239" y="11359"/>
                  </a:lnTo>
                  <a:cubicBezTo>
                    <a:pt x="6323" y="11336"/>
                    <a:pt x="6382" y="11252"/>
                    <a:pt x="6370" y="11157"/>
                  </a:cubicBezTo>
                  <a:lnTo>
                    <a:pt x="5704" y="7799"/>
                  </a:lnTo>
                  <a:lnTo>
                    <a:pt x="6382" y="7799"/>
                  </a:lnTo>
                  <a:cubicBezTo>
                    <a:pt x="6585" y="7799"/>
                    <a:pt x="6728" y="7645"/>
                    <a:pt x="6728" y="7454"/>
                  </a:cubicBezTo>
                  <a:lnTo>
                    <a:pt x="6728" y="1584"/>
                  </a:lnTo>
                  <a:lnTo>
                    <a:pt x="6739" y="1584"/>
                  </a:lnTo>
                  <a:cubicBezTo>
                    <a:pt x="6942" y="1584"/>
                    <a:pt x="7085" y="1430"/>
                    <a:pt x="7085" y="1239"/>
                  </a:cubicBezTo>
                  <a:lnTo>
                    <a:pt x="7085" y="882"/>
                  </a:lnTo>
                  <a:cubicBezTo>
                    <a:pt x="7085" y="691"/>
                    <a:pt x="6930" y="537"/>
                    <a:pt x="6751" y="537"/>
                  </a:cubicBezTo>
                  <a:lnTo>
                    <a:pt x="3715" y="537"/>
                  </a:lnTo>
                  <a:lnTo>
                    <a:pt x="3715" y="168"/>
                  </a:lnTo>
                  <a:cubicBezTo>
                    <a:pt x="3715" y="72"/>
                    <a:pt x="3632" y="1"/>
                    <a:pt x="3549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g10608e87a51_1_27"/>
            <p:cNvSpPr/>
            <p:nvPr/>
          </p:nvSpPr>
          <p:spPr>
            <a:xfrm>
              <a:off x="6303129" y="4370395"/>
              <a:ext cx="146693" cy="106495"/>
            </a:xfrm>
            <a:custGeom>
              <a:rect b="b" l="l" r="r" t="t"/>
              <a:pathLst>
                <a:path extrusionOk="0" h="3346" w="4609">
                  <a:moveTo>
                    <a:pt x="3561" y="0"/>
                  </a:moveTo>
                  <a:cubicBezTo>
                    <a:pt x="3466" y="0"/>
                    <a:pt x="3394" y="72"/>
                    <a:pt x="3394" y="167"/>
                  </a:cubicBezTo>
                  <a:cubicBezTo>
                    <a:pt x="3394" y="250"/>
                    <a:pt x="3466" y="334"/>
                    <a:pt x="3561" y="334"/>
                  </a:cubicBezTo>
                  <a:lnTo>
                    <a:pt x="4049" y="334"/>
                  </a:lnTo>
                  <a:lnTo>
                    <a:pt x="2406" y="1965"/>
                  </a:lnTo>
                  <a:lnTo>
                    <a:pt x="2394" y="1965"/>
                  </a:lnTo>
                  <a:lnTo>
                    <a:pt x="2025" y="1596"/>
                  </a:lnTo>
                  <a:cubicBezTo>
                    <a:pt x="1959" y="1530"/>
                    <a:pt x="1870" y="1498"/>
                    <a:pt x="1781" y="1498"/>
                  </a:cubicBezTo>
                  <a:cubicBezTo>
                    <a:pt x="1692" y="1498"/>
                    <a:pt x="1602" y="1530"/>
                    <a:pt x="1537" y="1596"/>
                  </a:cubicBezTo>
                  <a:lnTo>
                    <a:pt x="60" y="3072"/>
                  </a:lnTo>
                  <a:cubicBezTo>
                    <a:pt x="1" y="3132"/>
                    <a:pt x="1" y="3227"/>
                    <a:pt x="60" y="3310"/>
                  </a:cubicBezTo>
                  <a:cubicBezTo>
                    <a:pt x="84" y="3334"/>
                    <a:pt x="132" y="3346"/>
                    <a:pt x="179" y="3346"/>
                  </a:cubicBezTo>
                  <a:cubicBezTo>
                    <a:pt x="227" y="3346"/>
                    <a:pt x="263" y="3334"/>
                    <a:pt x="298" y="3310"/>
                  </a:cubicBezTo>
                  <a:lnTo>
                    <a:pt x="1775" y="1834"/>
                  </a:lnTo>
                  <a:lnTo>
                    <a:pt x="1787" y="1834"/>
                  </a:lnTo>
                  <a:lnTo>
                    <a:pt x="2156" y="2203"/>
                  </a:lnTo>
                  <a:cubicBezTo>
                    <a:pt x="2215" y="2263"/>
                    <a:pt x="2311" y="2310"/>
                    <a:pt x="2394" y="2310"/>
                  </a:cubicBezTo>
                  <a:cubicBezTo>
                    <a:pt x="2477" y="2310"/>
                    <a:pt x="2573" y="2274"/>
                    <a:pt x="2632" y="2203"/>
                  </a:cubicBezTo>
                  <a:lnTo>
                    <a:pt x="4263" y="572"/>
                  </a:lnTo>
                  <a:lnTo>
                    <a:pt x="4263" y="1060"/>
                  </a:lnTo>
                  <a:cubicBezTo>
                    <a:pt x="4263" y="1143"/>
                    <a:pt x="4347" y="1227"/>
                    <a:pt x="4430" y="1227"/>
                  </a:cubicBezTo>
                  <a:cubicBezTo>
                    <a:pt x="4525" y="1227"/>
                    <a:pt x="4597" y="1143"/>
                    <a:pt x="4597" y="1060"/>
                  </a:cubicBezTo>
                  <a:lnTo>
                    <a:pt x="4597" y="167"/>
                  </a:lnTo>
                  <a:cubicBezTo>
                    <a:pt x="4609" y="72"/>
                    <a:pt x="4537" y="0"/>
                    <a:pt x="4454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" name="Google Shape;145;g10608e87a51_1_27"/>
          <p:cNvSpPr/>
          <p:nvPr/>
        </p:nvSpPr>
        <p:spPr>
          <a:xfrm>
            <a:off x="10049139" y="2725170"/>
            <a:ext cx="505964" cy="461706"/>
          </a:xfrm>
          <a:custGeom>
            <a:rect b="b" l="l" r="r" t="t"/>
            <a:pathLst>
              <a:path extrusionOk="0" h="8203" w="1161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rgbClr val="FF55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g10608e87a51_1_27"/>
          <p:cNvGrpSpPr/>
          <p:nvPr/>
        </p:nvGrpSpPr>
        <p:grpSpPr>
          <a:xfrm>
            <a:off x="7221366" y="2683998"/>
            <a:ext cx="505958" cy="544088"/>
            <a:chOff x="6657194" y="2434073"/>
            <a:chExt cx="375507" cy="367925"/>
          </a:xfrm>
        </p:grpSpPr>
        <p:sp>
          <p:nvSpPr>
            <p:cNvPr id="147" name="Google Shape;147;g10608e87a51_1_27"/>
            <p:cNvSpPr/>
            <p:nvPr/>
          </p:nvSpPr>
          <p:spPr>
            <a:xfrm>
              <a:off x="6657194" y="2434073"/>
              <a:ext cx="190780" cy="367925"/>
            </a:xfrm>
            <a:custGeom>
              <a:rect b="b" l="l" r="r" t="t"/>
              <a:pathLst>
                <a:path extrusionOk="0" h="11550" w="5989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g10608e87a51_1_27"/>
            <p:cNvSpPr/>
            <p:nvPr/>
          </p:nvSpPr>
          <p:spPr>
            <a:xfrm>
              <a:off x="6854409" y="2464399"/>
              <a:ext cx="178292" cy="162365"/>
            </a:xfrm>
            <a:custGeom>
              <a:rect b="b" l="l" r="r" t="t"/>
              <a:pathLst>
                <a:path extrusionOk="0" h="5097" w="5597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g10608e87a51_1_27"/>
            <p:cNvSpPr/>
            <p:nvPr/>
          </p:nvSpPr>
          <p:spPr>
            <a:xfrm>
              <a:off x="6854409" y="2631288"/>
              <a:ext cx="177528" cy="162365"/>
            </a:xfrm>
            <a:custGeom>
              <a:rect b="b" l="l" r="r" t="t"/>
              <a:pathLst>
                <a:path extrusionOk="0" h="5097" w="5573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g10608e87a51_1_27"/>
          <p:cNvSpPr txBox="1"/>
          <p:nvPr>
            <p:ph idx="1" type="body"/>
          </p:nvPr>
        </p:nvSpPr>
        <p:spPr>
          <a:xfrm>
            <a:off x="293601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Monitor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Pill Intake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0608e87a51_1_27"/>
          <p:cNvSpPr txBox="1"/>
          <p:nvPr>
            <p:ph idx="1" type="body"/>
          </p:nvPr>
        </p:nvSpPr>
        <p:spPr>
          <a:xfrm>
            <a:off x="3121363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Track Intake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Over Time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10608e87a51_1_27"/>
          <p:cNvSpPr txBox="1"/>
          <p:nvPr>
            <p:ph idx="1" type="body"/>
          </p:nvPr>
        </p:nvSpPr>
        <p:spPr>
          <a:xfrm>
            <a:off x="5949151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Small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Size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0608e87a51_1_27"/>
          <p:cNvSpPr txBox="1"/>
          <p:nvPr>
            <p:ph idx="1" type="body"/>
          </p:nvPr>
        </p:nvSpPr>
        <p:spPr>
          <a:xfrm>
            <a:off x="8776926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Ease of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158" name="Google Shape;1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/>
          <p:nvPr/>
        </p:nvSpPr>
        <p:spPr>
          <a:xfrm flipH="1" rot="10800000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Overall 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9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62" name="Google Shape;1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1066bd50044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736" y="1281950"/>
            <a:ext cx="6774531" cy="48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066bd50044_0_26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066bd50044_0_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3" name="Google Shape;173;g1066bd50044_0_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066bd50044_0_26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75" name="Google Shape;175;g1066bd50044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066bd50044_0_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High Level Block Diagram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1066bd50044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645" y="0"/>
            <a:ext cx="96369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608e87a51_1_78"/>
          <p:cNvSpPr/>
          <p:nvPr/>
        </p:nvSpPr>
        <p:spPr>
          <a:xfrm>
            <a:off x="7452352" y="1263718"/>
            <a:ext cx="4356600" cy="4826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10608e87a51_1_78"/>
          <p:cNvSpPr txBox="1"/>
          <p:nvPr/>
        </p:nvSpPr>
        <p:spPr>
          <a:xfrm>
            <a:off x="849043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0608e87a51_1_78"/>
          <p:cNvSpPr txBox="1"/>
          <p:nvPr/>
        </p:nvSpPr>
        <p:spPr>
          <a:xfrm>
            <a:off x="232450" y="1663466"/>
            <a:ext cx="642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1 - Battery, Voltage Regulator, Charge Controller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5" name="Google Shape;185;g10608e87a51_1_78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0608e87a51_1_78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87" name="Google Shape;187;g10608e87a51_1_7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0608e87a51_1_78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89" name="Google Shape;189;g10608e87a51_1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0608e87a51_1_7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3 Part Design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10608e87a51_1_78"/>
          <p:cNvSpPr txBox="1"/>
          <p:nvPr/>
        </p:nvSpPr>
        <p:spPr>
          <a:xfrm>
            <a:off x="232450" y="3292963"/>
            <a:ext cx="474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2 - Microcontroller, NFC EEPROM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2" name="Google Shape;192;g10608e87a51_1_78"/>
          <p:cNvSpPr txBox="1"/>
          <p:nvPr/>
        </p:nvSpPr>
        <p:spPr>
          <a:xfrm>
            <a:off x="232450" y="4922475"/>
            <a:ext cx="474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3 - Photodiode Sensor, Laser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193" name="Google Shape;193;g10608e87a51_1_78"/>
          <p:cNvCxnSpPr/>
          <p:nvPr/>
        </p:nvCxnSpPr>
        <p:spPr>
          <a:xfrm>
            <a:off x="6965175" y="1223800"/>
            <a:ext cx="0" cy="499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4" name="Google Shape;194;g10608e87a51_1_78"/>
          <p:cNvPicPr preferRelativeResize="0"/>
          <p:nvPr/>
        </p:nvPicPr>
        <p:blipFill rotWithShape="1">
          <a:blip r:embed="rId4">
            <a:alphaModFix/>
          </a:blip>
          <a:srcRect b="0" l="0" r="0" t="16915"/>
          <a:stretch/>
        </p:blipFill>
        <p:spPr>
          <a:xfrm>
            <a:off x="7452350" y="1263725"/>
            <a:ext cx="4356599" cy="482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0608e87a51_1_78"/>
          <p:cNvPicPr preferRelativeResize="0"/>
          <p:nvPr/>
        </p:nvPicPr>
        <p:blipFill rotWithShape="1">
          <a:blip r:embed="rId5">
            <a:alphaModFix/>
          </a:blip>
          <a:srcRect b="7923" l="0" r="0" t="21703"/>
          <a:stretch/>
        </p:blipFill>
        <p:spPr>
          <a:xfrm>
            <a:off x="5562163" y="2928100"/>
            <a:ext cx="1067670" cy="100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0608e87a51_1_78"/>
          <p:cNvPicPr preferRelativeResize="0"/>
          <p:nvPr/>
        </p:nvPicPr>
        <p:blipFill rotWithShape="1">
          <a:blip r:embed="rId6">
            <a:alphaModFix/>
          </a:blip>
          <a:srcRect b="19806" l="16119" r="5553" t="23830"/>
          <a:stretch/>
        </p:blipFill>
        <p:spPr>
          <a:xfrm>
            <a:off x="5562163" y="1284700"/>
            <a:ext cx="1067674" cy="102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0608e87a51_1_78"/>
          <p:cNvPicPr preferRelativeResize="0"/>
          <p:nvPr/>
        </p:nvPicPr>
        <p:blipFill rotWithShape="1">
          <a:blip r:embed="rId6">
            <a:alphaModFix/>
          </a:blip>
          <a:srcRect b="19806" l="16119" r="5553" t="23830"/>
          <a:stretch/>
        </p:blipFill>
        <p:spPr>
          <a:xfrm>
            <a:off x="7115847" y="1279400"/>
            <a:ext cx="5029613" cy="482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0608e87a51_1_78"/>
          <p:cNvPicPr preferRelativeResize="0"/>
          <p:nvPr/>
        </p:nvPicPr>
        <p:blipFill rotWithShape="1">
          <a:blip r:embed="rId5">
            <a:alphaModFix/>
          </a:blip>
          <a:srcRect b="7923" l="0" r="0" t="21703"/>
          <a:stretch/>
        </p:blipFill>
        <p:spPr>
          <a:xfrm>
            <a:off x="7115897" y="1296025"/>
            <a:ext cx="5029601" cy="471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0608e87a51_1_78"/>
          <p:cNvPicPr preferRelativeResize="0"/>
          <p:nvPr/>
        </p:nvPicPr>
        <p:blipFill rotWithShape="1">
          <a:blip r:embed="rId7">
            <a:alphaModFix/>
          </a:blip>
          <a:srcRect b="11198" l="0" r="0" t="20059"/>
          <a:stretch/>
        </p:blipFill>
        <p:spPr>
          <a:xfrm>
            <a:off x="5537157" y="4671275"/>
            <a:ext cx="1117686" cy="102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0608e87a51_1_78"/>
          <p:cNvPicPr preferRelativeResize="0"/>
          <p:nvPr/>
        </p:nvPicPr>
        <p:blipFill rotWithShape="1">
          <a:blip r:embed="rId7">
            <a:alphaModFix/>
          </a:blip>
          <a:srcRect b="11198" l="0" r="0" t="20059"/>
          <a:stretch/>
        </p:blipFill>
        <p:spPr>
          <a:xfrm>
            <a:off x="7115825" y="1360900"/>
            <a:ext cx="5029601" cy="460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608e87a51_1_95"/>
          <p:cNvSpPr/>
          <p:nvPr/>
        </p:nvSpPr>
        <p:spPr>
          <a:xfrm flipH="1" rot="10800000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0608e87a51_1_9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07" name="Google Shape;207;g10608e87a51_1_9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10608e87a51_1_95"/>
          <p:cNvSpPr/>
          <p:nvPr/>
        </p:nvSpPr>
        <p:spPr>
          <a:xfrm flipH="1" rot="10800000">
            <a:off x="0" y="-7677"/>
            <a:ext cx="12192000" cy="868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9" name="Google Shape;209;g10608e87a51_1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0608e87a51_1_9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Benefits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0608e87a51_1_95"/>
          <p:cNvSpPr/>
          <p:nvPr/>
        </p:nvSpPr>
        <p:spPr>
          <a:xfrm>
            <a:off x="1168838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0608e87a51_1_95"/>
          <p:cNvSpPr/>
          <p:nvPr/>
        </p:nvSpPr>
        <p:spPr>
          <a:xfrm>
            <a:off x="3996613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0608e87a51_1_95"/>
          <p:cNvSpPr/>
          <p:nvPr/>
        </p:nvSpPr>
        <p:spPr>
          <a:xfrm>
            <a:off x="6824388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0608e87a51_1_95"/>
          <p:cNvSpPr/>
          <p:nvPr/>
        </p:nvSpPr>
        <p:spPr>
          <a:xfrm>
            <a:off x="9652163" y="2306075"/>
            <a:ext cx="1299900" cy="1299900"/>
          </a:xfrm>
          <a:prstGeom prst="ellipse">
            <a:avLst/>
          </a:prstGeom>
          <a:solidFill>
            <a:srgbClr val="1B428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0608e87a51_1_95"/>
          <p:cNvSpPr txBox="1"/>
          <p:nvPr>
            <p:ph idx="1" type="body"/>
          </p:nvPr>
        </p:nvSpPr>
        <p:spPr>
          <a:xfrm>
            <a:off x="293601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Easy to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Split Work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0608e87a51_1_95"/>
          <p:cNvSpPr txBox="1"/>
          <p:nvPr>
            <p:ph idx="1" type="body"/>
          </p:nvPr>
        </p:nvSpPr>
        <p:spPr>
          <a:xfrm>
            <a:off x="3121363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Unit Tests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&amp; Debugging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10608e87a51_1_95"/>
          <p:cNvSpPr txBox="1"/>
          <p:nvPr>
            <p:ph idx="1" type="body"/>
          </p:nvPr>
        </p:nvSpPr>
        <p:spPr>
          <a:xfrm>
            <a:off x="5949151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 Limit Horizontal Space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0608e87a51_1_95"/>
          <p:cNvSpPr txBox="1"/>
          <p:nvPr>
            <p:ph idx="1" type="body"/>
          </p:nvPr>
        </p:nvSpPr>
        <p:spPr>
          <a:xfrm>
            <a:off x="8776926" y="3797200"/>
            <a:ext cx="3050400" cy="12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US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Flexibility to Alter Design</a:t>
            </a:r>
            <a:endParaRPr b="1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g10608e87a51_1_95"/>
          <p:cNvGrpSpPr/>
          <p:nvPr/>
        </p:nvGrpSpPr>
        <p:grpSpPr>
          <a:xfrm>
            <a:off x="1565796" y="2725173"/>
            <a:ext cx="505966" cy="461705"/>
            <a:chOff x="7529411" y="2414659"/>
            <a:chExt cx="355863" cy="362292"/>
          </a:xfrm>
        </p:grpSpPr>
        <p:sp>
          <p:nvSpPr>
            <p:cNvPr id="220" name="Google Shape;220;g10608e87a51_1_95"/>
            <p:cNvSpPr/>
            <p:nvPr/>
          </p:nvSpPr>
          <p:spPr>
            <a:xfrm>
              <a:off x="7687816" y="2443081"/>
              <a:ext cx="45481" cy="15946"/>
            </a:xfrm>
            <a:custGeom>
              <a:rect b="b" l="l" r="r" t="t"/>
              <a:pathLst>
                <a:path extrusionOk="0" h="501" w="1429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357" y="322"/>
                    <a:pt x="893" y="357"/>
                    <a:pt x="1155" y="488"/>
                  </a:cubicBezTo>
                  <a:cubicBezTo>
                    <a:pt x="1191" y="500"/>
                    <a:pt x="1203" y="500"/>
                    <a:pt x="1227" y="500"/>
                  </a:cubicBezTo>
                  <a:cubicBezTo>
                    <a:pt x="1286" y="500"/>
                    <a:pt x="1346" y="477"/>
                    <a:pt x="1381" y="417"/>
                  </a:cubicBezTo>
                  <a:cubicBezTo>
                    <a:pt x="1429" y="346"/>
                    <a:pt x="1381" y="238"/>
                    <a:pt x="1310" y="191"/>
                  </a:cubicBezTo>
                  <a:cubicBezTo>
                    <a:pt x="917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g10608e87a51_1_95"/>
            <p:cNvSpPr/>
            <p:nvPr/>
          </p:nvSpPr>
          <p:spPr>
            <a:xfrm>
              <a:off x="7648764" y="2414659"/>
              <a:ext cx="123204" cy="168654"/>
            </a:xfrm>
            <a:custGeom>
              <a:rect b="b" l="l" r="r" t="t"/>
              <a:pathLst>
                <a:path extrusionOk="0" h="5299" w="3871">
                  <a:moveTo>
                    <a:pt x="3013" y="322"/>
                  </a:moveTo>
                  <a:lnTo>
                    <a:pt x="3013" y="1024"/>
                  </a:lnTo>
                  <a:cubicBezTo>
                    <a:pt x="3013" y="1143"/>
                    <a:pt x="2977" y="1250"/>
                    <a:pt x="2930" y="1358"/>
                  </a:cubicBezTo>
                  <a:lnTo>
                    <a:pt x="2847" y="1512"/>
                  </a:lnTo>
                  <a:cubicBezTo>
                    <a:pt x="2835" y="1548"/>
                    <a:pt x="2835" y="1560"/>
                    <a:pt x="2835" y="1596"/>
                  </a:cubicBezTo>
                  <a:lnTo>
                    <a:pt x="2835" y="1953"/>
                  </a:lnTo>
                  <a:cubicBezTo>
                    <a:pt x="2835" y="2203"/>
                    <a:pt x="2727" y="2429"/>
                    <a:pt x="2561" y="2608"/>
                  </a:cubicBezTo>
                  <a:cubicBezTo>
                    <a:pt x="2370" y="2763"/>
                    <a:pt x="2144" y="2858"/>
                    <a:pt x="1894" y="2858"/>
                  </a:cubicBezTo>
                  <a:cubicBezTo>
                    <a:pt x="1418" y="2846"/>
                    <a:pt x="1013" y="2405"/>
                    <a:pt x="1013" y="1905"/>
                  </a:cubicBezTo>
                  <a:lnTo>
                    <a:pt x="1013" y="1596"/>
                  </a:lnTo>
                  <a:cubicBezTo>
                    <a:pt x="1013" y="1560"/>
                    <a:pt x="1013" y="1548"/>
                    <a:pt x="1001" y="1512"/>
                  </a:cubicBezTo>
                  <a:lnTo>
                    <a:pt x="894" y="1310"/>
                  </a:lnTo>
                  <a:cubicBezTo>
                    <a:pt x="846" y="1239"/>
                    <a:pt x="834" y="1143"/>
                    <a:pt x="834" y="1072"/>
                  </a:cubicBezTo>
                  <a:lnTo>
                    <a:pt x="834" y="1060"/>
                  </a:lnTo>
                  <a:cubicBezTo>
                    <a:pt x="834" y="655"/>
                    <a:pt x="1168" y="322"/>
                    <a:pt x="1561" y="322"/>
                  </a:cubicBezTo>
                  <a:close/>
                  <a:moveTo>
                    <a:pt x="2299" y="3108"/>
                  </a:moveTo>
                  <a:cubicBezTo>
                    <a:pt x="2299" y="3155"/>
                    <a:pt x="2311" y="3215"/>
                    <a:pt x="2323" y="3263"/>
                  </a:cubicBezTo>
                  <a:lnTo>
                    <a:pt x="1918" y="3679"/>
                  </a:lnTo>
                  <a:lnTo>
                    <a:pt x="1537" y="3286"/>
                  </a:lnTo>
                  <a:cubicBezTo>
                    <a:pt x="1549" y="3263"/>
                    <a:pt x="1549" y="3227"/>
                    <a:pt x="1549" y="3179"/>
                  </a:cubicBezTo>
                  <a:lnTo>
                    <a:pt x="1549" y="3108"/>
                  </a:lnTo>
                  <a:cubicBezTo>
                    <a:pt x="1656" y="3144"/>
                    <a:pt x="1763" y="3167"/>
                    <a:pt x="1882" y="3167"/>
                  </a:cubicBezTo>
                  <a:lnTo>
                    <a:pt x="1918" y="3167"/>
                  </a:lnTo>
                  <a:cubicBezTo>
                    <a:pt x="2061" y="3167"/>
                    <a:pt x="2180" y="3155"/>
                    <a:pt x="2299" y="3108"/>
                  </a:cubicBezTo>
                  <a:close/>
                  <a:moveTo>
                    <a:pt x="1584" y="0"/>
                  </a:moveTo>
                  <a:cubicBezTo>
                    <a:pt x="1001" y="0"/>
                    <a:pt x="525" y="477"/>
                    <a:pt x="525" y="1060"/>
                  </a:cubicBezTo>
                  <a:lnTo>
                    <a:pt x="525" y="1072"/>
                  </a:lnTo>
                  <a:cubicBezTo>
                    <a:pt x="525" y="1203"/>
                    <a:pt x="549" y="1334"/>
                    <a:pt x="608" y="1453"/>
                  </a:cubicBezTo>
                  <a:lnTo>
                    <a:pt x="703" y="1620"/>
                  </a:lnTo>
                  <a:lnTo>
                    <a:pt x="703" y="1893"/>
                  </a:lnTo>
                  <a:cubicBezTo>
                    <a:pt x="703" y="2322"/>
                    <a:pt x="906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2" y="3239"/>
                  </a:cubicBezTo>
                  <a:lnTo>
                    <a:pt x="513" y="3441"/>
                  </a:lnTo>
                  <a:cubicBezTo>
                    <a:pt x="215" y="3525"/>
                    <a:pt x="1" y="3798"/>
                    <a:pt x="1" y="4108"/>
                  </a:cubicBezTo>
                  <a:lnTo>
                    <a:pt x="1" y="5132"/>
                  </a:lnTo>
                  <a:cubicBezTo>
                    <a:pt x="1" y="5227"/>
                    <a:pt x="72" y="5299"/>
                    <a:pt x="168" y="5299"/>
                  </a:cubicBezTo>
                  <a:cubicBezTo>
                    <a:pt x="251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30" y="3798"/>
                    <a:pt x="596" y="3751"/>
                  </a:cubicBezTo>
                  <a:lnTo>
                    <a:pt x="1275" y="3560"/>
                  </a:lnTo>
                  <a:cubicBezTo>
                    <a:pt x="1311" y="3560"/>
                    <a:pt x="1323" y="3536"/>
                    <a:pt x="1358" y="3525"/>
                  </a:cubicBezTo>
                  <a:lnTo>
                    <a:pt x="1775" y="3941"/>
                  </a:lnTo>
                  <a:lnTo>
                    <a:pt x="1775" y="5120"/>
                  </a:lnTo>
                  <a:cubicBezTo>
                    <a:pt x="1775" y="5203"/>
                    <a:pt x="1846" y="5287"/>
                    <a:pt x="1930" y="5287"/>
                  </a:cubicBezTo>
                  <a:cubicBezTo>
                    <a:pt x="2025" y="5287"/>
                    <a:pt x="2096" y="5203"/>
                    <a:pt x="2096" y="5120"/>
                  </a:cubicBezTo>
                  <a:lnTo>
                    <a:pt x="2096" y="3941"/>
                  </a:lnTo>
                  <a:lnTo>
                    <a:pt x="2525" y="3513"/>
                  </a:lnTo>
                  <a:cubicBezTo>
                    <a:pt x="2573" y="3536"/>
                    <a:pt x="2620" y="3560"/>
                    <a:pt x="2680" y="3572"/>
                  </a:cubicBezTo>
                  <a:lnTo>
                    <a:pt x="3275" y="3751"/>
                  </a:lnTo>
                  <a:cubicBezTo>
                    <a:pt x="3442" y="3798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4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22"/>
                    <a:pt x="3668" y="3536"/>
                    <a:pt x="3370" y="3465"/>
                  </a:cubicBezTo>
                  <a:lnTo>
                    <a:pt x="2775" y="3286"/>
                  </a:lnTo>
                  <a:cubicBezTo>
                    <a:pt x="2692" y="3263"/>
                    <a:pt x="2632" y="3179"/>
                    <a:pt x="2632" y="3108"/>
                  </a:cubicBezTo>
                  <a:lnTo>
                    <a:pt x="2632" y="2977"/>
                  </a:lnTo>
                  <a:cubicBezTo>
                    <a:pt x="2692" y="2929"/>
                    <a:pt x="2739" y="2882"/>
                    <a:pt x="2799" y="2846"/>
                  </a:cubicBezTo>
                  <a:cubicBezTo>
                    <a:pt x="3037" y="2608"/>
                    <a:pt x="3168" y="2286"/>
                    <a:pt x="3168" y="1953"/>
                  </a:cubicBezTo>
                  <a:lnTo>
                    <a:pt x="3168" y="1631"/>
                  </a:lnTo>
                  <a:lnTo>
                    <a:pt x="3228" y="1501"/>
                  </a:lnTo>
                  <a:cubicBezTo>
                    <a:pt x="3311" y="1358"/>
                    <a:pt x="3347" y="1191"/>
                    <a:pt x="3347" y="1024"/>
                  </a:cubicBezTo>
                  <a:lnTo>
                    <a:pt x="3347" y="167"/>
                  </a:lnTo>
                  <a:cubicBezTo>
                    <a:pt x="3347" y="72"/>
                    <a:pt x="3275" y="0"/>
                    <a:pt x="3192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g10608e87a51_1_95"/>
            <p:cNvSpPr/>
            <p:nvPr/>
          </p:nvSpPr>
          <p:spPr>
            <a:xfrm>
              <a:off x="7670757" y="2551072"/>
              <a:ext cx="10248" cy="33005"/>
            </a:xfrm>
            <a:custGeom>
              <a:rect b="b" l="l" r="r" t="t"/>
              <a:pathLst>
                <a:path extrusionOk="0" h="1037" w="322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882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g10608e87a51_1_95"/>
            <p:cNvSpPr/>
            <p:nvPr/>
          </p:nvSpPr>
          <p:spPr>
            <a:xfrm>
              <a:off x="7738963" y="2551072"/>
              <a:ext cx="10280" cy="33005"/>
            </a:xfrm>
            <a:custGeom>
              <a:rect b="b" l="l" r="r" t="t"/>
              <a:pathLst>
                <a:path extrusionOk="0" h="1037" w="323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82"/>
                  </a:lnTo>
                  <a:cubicBezTo>
                    <a:pt x="1" y="965"/>
                    <a:pt x="72" y="1036"/>
                    <a:pt x="155" y="1036"/>
                  </a:cubicBezTo>
                  <a:cubicBezTo>
                    <a:pt x="251" y="1036"/>
                    <a:pt x="322" y="965"/>
                    <a:pt x="322" y="882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g10608e87a51_1_95"/>
            <p:cNvSpPr/>
            <p:nvPr/>
          </p:nvSpPr>
          <p:spPr>
            <a:xfrm>
              <a:off x="7568432" y="2635956"/>
              <a:ext cx="45513" cy="15946"/>
            </a:xfrm>
            <a:custGeom>
              <a:rect b="b" l="l" r="r" t="t"/>
              <a:pathLst>
                <a:path extrusionOk="0" h="501" w="143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358" y="322"/>
                    <a:pt x="894" y="358"/>
                    <a:pt x="1156" y="489"/>
                  </a:cubicBezTo>
                  <a:cubicBezTo>
                    <a:pt x="1191" y="501"/>
                    <a:pt x="1203" y="501"/>
                    <a:pt x="1227" y="501"/>
                  </a:cubicBezTo>
                  <a:cubicBezTo>
                    <a:pt x="1287" y="501"/>
                    <a:pt x="1346" y="477"/>
                    <a:pt x="1382" y="417"/>
                  </a:cubicBezTo>
                  <a:cubicBezTo>
                    <a:pt x="1430" y="334"/>
                    <a:pt x="1394" y="239"/>
                    <a:pt x="1310" y="191"/>
                  </a:cubicBezTo>
                  <a:cubicBezTo>
                    <a:pt x="918" y="1"/>
                    <a:pt x="191" y="1"/>
                    <a:pt x="156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g10608e87a51_1_95"/>
            <p:cNvSpPr/>
            <p:nvPr/>
          </p:nvSpPr>
          <p:spPr>
            <a:xfrm>
              <a:off x="7529411" y="2607916"/>
              <a:ext cx="123172" cy="168654"/>
            </a:xfrm>
            <a:custGeom>
              <a:rect b="b" l="l" r="r" t="t"/>
              <a:pathLst>
                <a:path extrusionOk="0" h="5299" w="3870">
                  <a:moveTo>
                    <a:pt x="3025" y="310"/>
                  </a:moveTo>
                  <a:lnTo>
                    <a:pt x="3025" y="1013"/>
                  </a:lnTo>
                  <a:cubicBezTo>
                    <a:pt x="3025" y="1132"/>
                    <a:pt x="2989" y="1239"/>
                    <a:pt x="2953" y="1334"/>
                  </a:cubicBezTo>
                  <a:lnTo>
                    <a:pt x="2858" y="1501"/>
                  </a:lnTo>
                  <a:cubicBezTo>
                    <a:pt x="2846" y="1536"/>
                    <a:pt x="2846" y="1548"/>
                    <a:pt x="2846" y="1572"/>
                  </a:cubicBezTo>
                  <a:lnTo>
                    <a:pt x="2846" y="1929"/>
                  </a:lnTo>
                  <a:cubicBezTo>
                    <a:pt x="2834" y="2191"/>
                    <a:pt x="2727" y="2406"/>
                    <a:pt x="2560" y="2584"/>
                  </a:cubicBezTo>
                  <a:cubicBezTo>
                    <a:pt x="2392" y="2753"/>
                    <a:pt x="2170" y="2847"/>
                    <a:pt x="1945" y="2847"/>
                  </a:cubicBezTo>
                  <a:cubicBezTo>
                    <a:pt x="1932" y="2847"/>
                    <a:pt x="1919" y="2847"/>
                    <a:pt x="1905" y="2846"/>
                  </a:cubicBezTo>
                  <a:cubicBezTo>
                    <a:pt x="1429" y="2822"/>
                    <a:pt x="1024" y="2394"/>
                    <a:pt x="1024" y="1894"/>
                  </a:cubicBezTo>
                  <a:lnTo>
                    <a:pt x="1024" y="1572"/>
                  </a:lnTo>
                  <a:cubicBezTo>
                    <a:pt x="1024" y="1548"/>
                    <a:pt x="1024" y="1536"/>
                    <a:pt x="1012" y="1501"/>
                  </a:cubicBezTo>
                  <a:lnTo>
                    <a:pt x="905" y="1298"/>
                  </a:lnTo>
                  <a:cubicBezTo>
                    <a:pt x="870" y="1215"/>
                    <a:pt x="846" y="1132"/>
                    <a:pt x="846" y="1060"/>
                  </a:cubicBezTo>
                  <a:lnTo>
                    <a:pt x="846" y="1036"/>
                  </a:lnTo>
                  <a:cubicBezTo>
                    <a:pt x="846" y="643"/>
                    <a:pt x="1179" y="310"/>
                    <a:pt x="1584" y="310"/>
                  </a:cubicBezTo>
                  <a:close/>
                  <a:moveTo>
                    <a:pt x="2298" y="3096"/>
                  </a:moveTo>
                  <a:lnTo>
                    <a:pt x="2298" y="3156"/>
                  </a:lnTo>
                  <a:cubicBezTo>
                    <a:pt x="2298" y="3179"/>
                    <a:pt x="2298" y="3215"/>
                    <a:pt x="2310" y="3263"/>
                  </a:cubicBezTo>
                  <a:lnTo>
                    <a:pt x="1917" y="3656"/>
                  </a:lnTo>
                  <a:lnTo>
                    <a:pt x="1536" y="3275"/>
                  </a:lnTo>
                  <a:cubicBezTo>
                    <a:pt x="1548" y="3239"/>
                    <a:pt x="1548" y="3215"/>
                    <a:pt x="1548" y="3168"/>
                  </a:cubicBezTo>
                  <a:lnTo>
                    <a:pt x="1548" y="3096"/>
                  </a:lnTo>
                  <a:cubicBezTo>
                    <a:pt x="1655" y="3120"/>
                    <a:pt x="1763" y="3156"/>
                    <a:pt x="1882" y="3156"/>
                  </a:cubicBezTo>
                  <a:lnTo>
                    <a:pt x="1917" y="3156"/>
                  </a:lnTo>
                  <a:cubicBezTo>
                    <a:pt x="2036" y="3156"/>
                    <a:pt x="2179" y="3132"/>
                    <a:pt x="2298" y="3096"/>
                  </a:cubicBezTo>
                  <a:close/>
                  <a:moveTo>
                    <a:pt x="1584" y="1"/>
                  </a:moveTo>
                  <a:cubicBezTo>
                    <a:pt x="1001" y="1"/>
                    <a:pt x="524" y="477"/>
                    <a:pt x="524" y="1060"/>
                  </a:cubicBezTo>
                  <a:lnTo>
                    <a:pt x="524" y="1072"/>
                  </a:lnTo>
                  <a:cubicBezTo>
                    <a:pt x="524" y="1203"/>
                    <a:pt x="548" y="1334"/>
                    <a:pt x="608" y="1453"/>
                  </a:cubicBezTo>
                  <a:lnTo>
                    <a:pt x="703" y="1620"/>
                  </a:lnTo>
                  <a:lnTo>
                    <a:pt x="703" y="1894"/>
                  </a:lnTo>
                  <a:cubicBezTo>
                    <a:pt x="703" y="2322"/>
                    <a:pt x="905" y="2703"/>
                    <a:pt x="1239" y="2941"/>
                  </a:cubicBezTo>
                  <a:lnTo>
                    <a:pt x="1239" y="3179"/>
                  </a:lnTo>
                  <a:cubicBezTo>
                    <a:pt x="1239" y="3215"/>
                    <a:pt x="1227" y="3239"/>
                    <a:pt x="1191" y="3239"/>
                  </a:cubicBezTo>
                  <a:lnTo>
                    <a:pt x="512" y="3441"/>
                  </a:lnTo>
                  <a:cubicBezTo>
                    <a:pt x="215" y="3525"/>
                    <a:pt x="0" y="3799"/>
                    <a:pt x="0" y="4108"/>
                  </a:cubicBezTo>
                  <a:lnTo>
                    <a:pt x="0" y="5132"/>
                  </a:lnTo>
                  <a:cubicBezTo>
                    <a:pt x="0" y="5227"/>
                    <a:pt x="72" y="5299"/>
                    <a:pt x="167" y="5299"/>
                  </a:cubicBezTo>
                  <a:cubicBezTo>
                    <a:pt x="250" y="5299"/>
                    <a:pt x="322" y="5227"/>
                    <a:pt x="322" y="5132"/>
                  </a:cubicBezTo>
                  <a:lnTo>
                    <a:pt x="322" y="4108"/>
                  </a:lnTo>
                  <a:cubicBezTo>
                    <a:pt x="322" y="3941"/>
                    <a:pt x="429" y="3799"/>
                    <a:pt x="596" y="3751"/>
                  </a:cubicBezTo>
                  <a:lnTo>
                    <a:pt x="1274" y="3560"/>
                  </a:lnTo>
                  <a:cubicBezTo>
                    <a:pt x="1310" y="3560"/>
                    <a:pt x="1322" y="3537"/>
                    <a:pt x="1358" y="3525"/>
                  </a:cubicBezTo>
                  <a:lnTo>
                    <a:pt x="1774" y="3941"/>
                  </a:lnTo>
                  <a:lnTo>
                    <a:pt x="1774" y="5120"/>
                  </a:lnTo>
                  <a:cubicBezTo>
                    <a:pt x="1774" y="5204"/>
                    <a:pt x="1846" y="5287"/>
                    <a:pt x="1929" y="5287"/>
                  </a:cubicBezTo>
                  <a:cubicBezTo>
                    <a:pt x="2025" y="5287"/>
                    <a:pt x="2096" y="5204"/>
                    <a:pt x="2096" y="5120"/>
                  </a:cubicBezTo>
                  <a:lnTo>
                    <a:pt x="2096" y="3941"/>
                  </a:lnTo>
                  <a:lnTo>
                    <a:pt x="2513" y="3525"/>
                  </a:lnTo>
                  <a:cubicBezTo>
                    <a:pt x="2548" y="3537"/>
                    <a:pt x="2560" y="3537"/>
                    <a:pt x="2584" y="3560"/>
                  </a:cubicBezTo>
                  <a:lnTo>
                    <a:pt x="3275" y="3751"/>
                  </a:lnTo>
                  <a:cubicBezTo>
                    <a:pt x="3441" y="3799"/>
                    <a:pt x="3537" y="3941"/>
                    <a:pt x="3537" y="4108"/>
                  </a:cubicBezTo>
                  <a:lnTo>
                    <a:pt x="3537" y="5132"/>
                  </a:lnTo>
                  <a:cubicBezTo>
                    <a:pt x="3537" y="5227"/>
                    <a:pt x="3620" y="5299"/>
                    <a:pt x="3703" y="5299"/>
                  </a:cubicBezTo>
                  <a:cubicBezTo>
                    <a:pt x="3799" y="5299"/>
                    <a:pt x="3870" y="5227"/>
                    <a:pt x="3870" y="5132"/>
                  </a:cubicBezTo>
                  <a:lnTo>
                    <a:pt x="3870" y="4108"/>
                  </a:lnTo>
                  <a:cubicBezTo>
                    <a:pt x="3870" y="3810"/>
                    <a:pt x="3668" y="3537"/>
                    <a:pt x="3370" y="3453"/>
                  </a:cubicBezTo>
                  <a:lnTo>
                    <a:pt x="2679" y="3263"/>
                  </a:lnTo>
                  <a:cubicBezTo>
                    <a:pt x="2656" y="3239"/>
                    <a:pt x="2632" y="3227"/>
                    <a:pt x="2632" y="3203"/>
                  </a:cubicBezTo>
                  <a:lnTo>
                    <a:pt x="2632" y="2977"/>
                  </a:lnTo>
                  <a:cubicBezTo>
                    <a:pt x="2691" y="2929"/>
                    <a:pt x="2739" y="2882"/>
                    <a:pt x="2798" y="2846"/>
                  </a:cubicBezTo>
                  <a:cubicBezTo>
                    <a:pt x="3037" y="2608"/>
                    <a:pt x="3168" y="2287"/>
                    <a:pt x="3168" y="1953"/>
                  </a:cubicBezTo>
                  <a:lnTo>
                    <a:pt x="3168" y="1632"/>
                  </a:lnTo>
                  <a:lnTo>
                    <a:pt x="3227" y="1501"/>
                  </a:lnTo>
                  <a:cubicBezTo>
                    <a:pt x="3310" y="1358"/>
                    <a:pt x="3346" y="1191"/>
                    <a:pt x="3346" y="1024"/>
                  </a:cubicBezTo>
                  <a:lnTo>
                    <a:pt x="3346" y="167"/>
                  </a:lnTo>
                  <a:cubicBezTo>
                    <a:pt x="3346" y="72"/>
                    <a:pt x="3275" y="1"/>
                    <a:pt x="3191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g10608e87a51_1_95"/>
            <p:cNvSpPr/>
            <p:nvPr/>
          </p:nvSpPr>
          <p:spPr>
            <a:xfrm>
              <a:off x="7551754" y="2743946"/>
              <a:ext cx="10280" cy="33005"/>
            </a:xfrm>
            <a:custGeom>
              <a:rect b="b" l="l" r="r" t="t"/>
              <a:pathLst>
                <a:path extrusionOk="0" h="1037" w="323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870"/>
                  </a:lnTo>
                  <a:cubicBezTo>
                    <a:pt x="1" y="965"/>
                    <a:pt x="72" y="1037"/>
                    <a:pt x="168" y="1037"/>
                  </a:cubicBezTo>
                  <a:cubicBezTo>
                    <a:pt x="251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g10608e87a51_1_95"/>
            <p:cNvSpPr/>
            <p:nvPr/>
          </p:nvSpPr>
          <p:spPr>
            <a:xfrm>
              <a:off x="7619610" y="2743946"/>
              <a:ext cx="10248" cy="33005"/>
            </a:xfrm>
            <a:custGeom>
              <a:rect b="b" l="l" r="r" t="t"/>
              <a:pathLst>
                <a:path extrusionOk="0" h="1037" w="322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g10608e87a51_1_95"/>
            <p:cNvSpPr/>
            <p:nvPr/>
          </p:nvSpPr>
          <p:spPr>
            <a:xfrm>
              <a:off x="7773464" y="2584427"/>
              <a:ext cx="111810" cy="192525"/>
            </a:xfrm>
            <a:custGeom>
              <a:rect b="b" l="l" r="r" t="t"/>
              <a:pathLst>
                <a:path extrusionOk="0" h="6049" w="3513">
                  <a:moveTo>
                    <a:pt x="1738" y="346"/>
                  </a:moveTo>
                  <a:cubicBezTo>
                    <a:pt x="2036" y="346"/>
                    <a:pt x="2286" y="560"/>
                    <a:pt x="2286" y="810"/>
                  </a:cubicBezTo>
                  <a:lnTo>
                    <a:pt x="2286" y="846"/>
                  </a:lnTo>
                  <a:cubicBezTo>
                    <a:pt x="2131" y="762"/>
                    <a:pt x="1929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22" y="1536"/>
                    <a:pt x="2822" y="2132"/>
                  </a:cubicBezTo>
                  <a:cubicBezTo>
                    <a:pt x="2822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05" y="2346"/>
                    <a:pt x="1465" y="2239"/>
                    <a:pt x="1500" y="2167"/>
                  </a:cubicBezTo>
                  <a:cubicBezTo>
                    <a:pt x="1786" y="2251"/>
                    <a:pt x="2358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74" y="3584"/>
                    <a:pt x="893" y="3239"/>
                    <a:pt x="845" y="2774"/>
                  </a:cubicBezTo>
                  <a:cubicBezTo>
                    <a:pt x="845" y="2751"/>
                    <a:pt x="834" y="2727"/>
                    <a:pt x="822" y="2703"/>
                  </a:cubicBezTo>
                  <a:cubicBezTo>
                    <a:pt x="714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46"/>
                  </a:moveTo>
                  <a:lnTo>
                    <a:pt x="2131" y="4025"/>
                  </a:lnTo>
                  <a:cubicBezTo>
                    <a:pt x="2131" y="4084"/>
                    <a:pt x="2143" y="4144"/>
                    <a:pt x="2167" y="4191"/>
                  </a:cubicBezTo>
                  <a:lnTo>
                    <a:pt x="1988" y="4334"/>
                  </a:lnTo>
                  <a:cubicBezTo>
                    <a:pt x="1917" y="4400"/>
                    <a:pt x="1825" y="4432"/>
                    <a:pt x="1734" y="4432"/>
                  </a:cubicBezTo>
                  <a:cubicBezTo>
                    <a:pt x="1643" y="4432"/>
                    <a:pt x="1554" y="4400"/>
                    <a:pt x="1488" y="4334"/>
                  </a:cubicBezTo>
                  <a:lnTo>
                    <a:pt x="1334" y="4191"/>
                  </a:lnTo>
                  <a:cubicBezTo>
                    <a:pt x="1369" y="4144"/>
                    <a:pt x="1381" y="4084"/>
                    <a:pt x="1381" y="4025"/>
                  </a:cubicBezTo>
                  <a:lnTo>
                    <a:pt x="1381" y="3846"/>
                  </a:lnTo>
                  <a:cubicBezTo>
                    <a:pt x="1500" y="3870"/>
                    <a:pt x="1619" y="3906"/>
                    <a:pt x="1750" y="3906"/>
                  </a:cubicBezTo>
                  <a:cubicBezTo>
                    <a:pt x="1893" y="3906"/>
                    <a:pt x="2012" y="3894"/>
                    <a:pt x="2131" y="3846"/>
                  </a:cubicBezTo>
                  <a:close/>
                  <a:moveTo>
                    <a:pt x="1750" y="0"/>
                  </a:moveTo>
                  <a:cubicBezTo>
                    <a:pt x="1274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60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3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81" y="4382"/>
                  </a:lnTo>
                  <a:cubicBezTo>
                    <a:pt x="143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22" y="5977"/>
                    <a:pt x="322" y="5882"/>
                  </a:cubicBezTo>
                  <a:lnTo>
                    <a:pt x="322" y="5013"/>
                  </a:lnTo>
                  <a:cubicBezTo>
                    <a:pt x="322" y="4870"/>
                    <a:pt x="393" y="4739"/>
                    <a:pt x="536" y="4679"/>
                  </a:cubicBezTo>
                  <a:lnTo>
                    <a:pt x="1084" y="4394"/>
                  </a:lnTo>
                  <a:lnTo>
                    <a:pt x="1274" y="4572"/>
                  </a:lnTo>
                  <a:cubicBezTo>
                    <a:pt x="1417" y="4715"/>
                    <a:pt x="1584" y="4775"/>
                    <a:pt x="1750" y="4775"/>
                  </a:cubicBezTo>
                  <a:cubicBezTo>
                    <a:pt x="1929" y="4775"/>
                    <a:pt x="2096" y="4715"/>
                    <a:pt x="2227" y="4572"/>
                  </a:cubicBez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79" y="4870"/>
                    <a:pt x="3179" y="5013"/>
                  </a:cubicBezTo>
                  <a:lnTo>
                    <a:pt x="3179" y="5882"/>
                  </a:lnTo>
                  <a:cubicBezTo>
                    <a:pt x="3179" y="5977"/>
                    <a:pt x="3262" y="6049"/>
                    <a:pt x="3346" y="6049"/>
                  </a:cubicBezTo>
                  <a:cubicBezTo>
                    <a:pt x="3441" y="6049"/>
                    <a:pt x="3512" y="5977"/>
                    <a:pt x="3512" y="5882"/>
                  </a:cubicBezTo>
                  <a:lnTo>
                    <a:pt x="3512" y="5013"/>
                  </a:lnTo>
                  <a:cubicBezTo>
                    <a:pt x="3512" y="4739"/>
                    <a:pt x="3358" y="4501"/>
                    <a:pt x="3120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41" y="1262"/>
                    <a:pt x="2608" y="1000"/>
                  </a:cubicBezTo>
                  <a:cubicBezTo>
                    <a:pt x="2619" y="941"/>
                    <a:pt x="2631" y="869"/>
                    <a:pt x="2631" y="798"/>
                  </a:cubicBezTo>
                  <a:cubicBezTo>
                    <a:pt x="2631" y="369"/>
                    <a:pt x="2227" y="0"/>
                    <a:pt x="1750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g10608e87a51_1_95"/>
            <p:cNvSpPr/>
            <p:nvPr/>
          </p:nvSpPr>
          <p:spPr>
            <a:xfrm>
              <a:off x="7795043" y="2750789"/>
              <a:ext cx="11012" cy="26162"/>
            </a:xfrm>
            <a:custGeom>
              <a:rect b="b" l="l" r="r" t="t"/>
              <a:pathLst>
                <a:path extrusionOk="0" h="822" w="346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46" y="83"/>
                    <a:pt x="275" y="0"/>
                    <a:pt x="167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g10608e87a51_1_95"/>
            <p:cNvSpPr/>
            <p:nvPr/>
          </p:nvSpPr>
          <p:spPr>
            <a:xfrm>
              <a:off x="7851887" y="2750789"/>
              <a:ext cx="10662" cy="26162"/>
            </a:xfrm>
            <a:custGeom>
              <a:rect b="b" l="l" r="r" t="t"/>
              <a:pathLst>
                <a:path extrusionOk="0" h="822" w="335">
                  <a:moveTo>
                    <a:pt x="167" y="0"/>
                  </a:moveTo>
                  <a:cubicBezTo>
                    <a:pt x="84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84" y="822"/>
                    <a:pt x="167" y="822"/>
                  </a:cubicBezTo>
                  <a:cubicBezTo>
                    <a:pt x="263" y="822"/>
                    <a:pt x="334" y="750"/>
                    <a:pt x="334" y="655"/>
                  </a:cubicBezTo>
                  <a:lnTo>
                    <a:pt x="334" y="167"/>
                  </a:lnTo>
                  <a:cubicBezTo>
                    <a:pt x="334" y="83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g10608e87a51_1_95"/>
            <p:cNvSpPr/>
            <p:nvPr/>
          </p:nvSpPr>
          <p:spPr>
            <a:xfrm>
              <a:off x="7641189" y="2595789"/>
              <a:ext cx="136826" cy="113147"/>
            </a:xfrm>
            <a:custGeom>
              <a:rect b="b" l="l" r="r" t="t"/>
              <a:pathLst>
                <a:path extrusionOk="0" h="3555" w="4299">
                  <a:moveTo>
                    <a:pt x="2156" y="1"/>
                  </a:moveTo>
                  <a:cubicBezTo>
                    <a:pt x="2072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1" y="3523"/>
                    <a:pt x="147" y="3555"/>
                    <a:pt x="202" y="3555"/>
                  </a:cubicBezTo>
                  <a:cubicBezTo>
                    <a:pt x="232" y="3555"/>
                    <a:pt x="261" y="3546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1" y="3537"/>
                    <a:pt x="4097" y="3549"/>
                    <a:pt x="4120" y="3549"/>
                  </a:cubicBezTo>
                  <a:cubicBezTo>
                    <a:pt x="4180" y="3549"/>
                    <a:pt x="4228" y="3525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g10608e87a51_1_95"/>
          <p:cNvSpPr/>
          <p:nvPr/>
        </p:nvSpPr>
        <p:spPr>
          <a:xfrm>
            <a:off x="4393592" y="2683988"/>
            <a:ext cx="505976" cy="544086"/>
          </a:xfrm>
          <a:custGeom>
            <a:rect b="b" l="l" r="r" t="t"/>
            <a:pathLst>
              <a:path extrusionOk="0" h="11443" w="11419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rgbClr val="FF55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3" name="Google Shape;233;g10608e87a51_1_95"/>
          <p:cNvGrpSpPr/>
          <p:nvPr/>
        </p:nvGrpSpPr>
        <p:grpSpPr>
          <a:xfrm>
            <a:off x="7221379" y="2745588"/>
            <a:ext cx="505938" cy="420891"/>
            <a:chOff x="859262" y="3353920"/>
            <a:chExt cx="306759" cy="351445"/>
          </a:xfrm>
        </p:grpSpPr>
        <p:sp>
          <p:nvSpPr>
            <p:cNvPr id="234" name="Google Shape;234;g10608e87a51_1_95"/>
            <p:cNvSpPr/>
            <p:nvPr/>
          </p:nvSpPr>
          <p:spPr>
            <a:xfrm>
              <a:off x="859262" y="3415718"/>
              <a:ext cx="132563" cy="205937"/>
            </a:xfrm>
            <a:custGeom>
              <a:rect b="b" l="l" r="r" t="t"/>
              <a:pathLst>
                <a:path extrusionOk="0" h="6475" w="4168">
                  <a:moveTo>
                    <a:pt x="1444" y="0"/>
                  </a:moveTo>
                  <a:cubicBezTo>
                    <a:pt x="1418" y="0"/>
                    <a:pt x="1392" y="7"/>
                    <a:pt x="1369" y="22"/>
                  </a:cubicBezTo>
                  <a:lnTo>
                    <a:pt x="262" y="665"/>
                  </a:lnTo>
                  <a:cubicBezTo>
                    <a:pt x="0" y="808"/>
                    <a:pt x="0" y="1200"/>
                    <a:pt x="262" y="1367"/>
                  </a:cubicBezTo>
                  <a:lnTo>
                    <a:pt x="1143" y="1867"/>
                  </a:lnTo>
                  <a:lnTo>
                    <a:pt x="429" y="2284"/>
                  </a:lnTo>
                  <a:cubicBezTo>
                    <a:pt x="83" y="2474"/>
                    <a:pt x="83" y="2974"/>
                    <a:pt x="429" y="3165"/>
                  </a:cubicBezTo>
                  <a:lnTo>
                    <a:pt x="1167" y="3594"/>
                  </a:lnTo>
                  <a:lnTo>
                    <a:pt x="417" y="4022"/>
                  </a:lnTo>
                  <a:cubicBezTo>
                    <a:pt x="71" y="4225"/>
                    <a:pt x="71" y="4713"/>
                    <a:pt x="417" y="4903"/>
                  </a:cubicBezTo>
                  <a:lnTo>
                    <a:pt x="1155" y="5332"/>
                  </a:lnTo>
                  <a:lnTo>
                    <a:pt x="917" y="5463"/>
                  </a:lnTo>
                  <a:cubicBezTo>
                    <a:pt x="774" y="5558"/>
                    <a:pt x="833" y="5784"/>
                    <a:pt x="1012" y="5784"/>
                  </a:cubicBezTo>
                  <a:cubicBezTo>
                    <a:pt x="1084" y="5784"/>
                    <a:pt x="1095" y="5749"/>
                    <a:pt x="1488" y="5522"/>
                  </a:cubicBezTo>
                  <a:lnTo>
                    <a:pt x="3119" y="6463"/>
                  </a:lnTo>
                  <a:cubicBezTo>
                    <a:pt x="3155" y="6475"/>
                    <a:pt x="3179" y="6475"/>
                    <a:pt x="3191" y="6475"/>
                  </a:cubicBezTo>
                  <a:cubicBezTo>
                    <a:pt x="3250" y="6475"/>
                    <a:pt x="3310" y="6451"/>
                    <a:pt x="3346" y="6392"/>
                  </a:cubicBezTo>
                  <a:cubicBezTo>
                    <a:pt x="3393" y="6320"/>
                    <a:pt x="3358" y="6213"/>
                    <a:pt x="3286" y="6165"/>
                  </a:cubicBezTo>
                  <a:cubicBezTo>
                    <a:pt x="2643" y="5796"/>
                    <a:pt x="1226" y="4987"/>
                    <a:pt x="560" y="4618"/>
                  </a:cubicBezTo>
                  <a:cubicBezTo>
                    <a:pt x="441" y="4546"/>
                    <a:pt x="441" y="4368"/>
                    <a:pt x="560" y="4308"/>
                  </a:cubicBezTo>
                  <a:lnTo>
                    <a:pt x="1476" y="3772"/>
                  </a:lnTo>
                  <a:cubicBezTo>
                    <a:pt x="1498" y="3782"/>
                    <a:pt x="1520" y="3786"/>
                    <a:pt x="1541" y="3786"/>
                  </a:cubicBezTo>
                  <a:cubicBezTo>
                    <a:pt x="1627" y="3786"/>
                    <a:pt x="1705" y="3717"/>
                    <a:pt x="1715" y="3641"/>
                  </a:cubicBezTo>
                  <a:cubicBezTo>
                    <a:pt x="1715" y="3582"/>
                    <a:pt x="1691" y="3522"/>
                    <a:pt x="1631" y="3486"/>
                  </a:cubicBezTo>
                  <a:lnTo>
                    <a:pt x="1476" y="3403"/>
                  </a:lnTo>
                  <a:lnTo>
                    <a:pt x="560" y="2879"/>
                  </a:lnTo>
                  <a:cubicBezTo>
                    <a:pt x="441" y="2808"/>
                    <a:pt x="441" y="2629"/>
                    <a:pt x="560" y="2570"/>
                  </a:cubicBezTo>
                  <a:lnTo>
                    <a:pt x="1441" y="2058"/>
                  </a:lnTo>
                  <a:lnTo>
                    <a:pt x="3870" y="3439"/>
                  </a:lnTo>
                  <a:cubicBezTo>
                    <a:pt x="3893" y="3463"/>
                    <a:pt x="3929" y="3463"/>
                    <a:pt x="3941" y="3463"/>
                  </a:cubicBezTo>
                  <a:cubicBezTo>
                    <a:pt x="4001" y="3463"/>
                    <a:pt x="4060" y="3427"/>
                    <a:pt x="4084" y="3367"/>
                  </a:cubicBezTo>
                  <a:cubicBezTo>
                    <a:pt x="4167" y="3296"/>
                    <a:pt x="4132" y="3189"/>
                    <a:pt x="4060" y="3153"/>
                  </a:cubicBezTo>
                  <a:cubicBezTo>
                    <a:pt x="1262" y="1558"/>
                    <a:pt x="3215" y="2653"/>
                    <a:pt x="429" y="1069"/>
                  </a:cubicBezTo>
                  <a:cubicBezTo>
                    <a:pt x="381" y="1034"/>
                    <a:pt x="381" y="962"/>
                    <a:pt x="429" y="950"/>
                  </a:cubicBezTo>
                  <a:lnTo>
                    <a:pt x="1524" y="307"/>
                  </a:lnTo>
                  <a:cubicBezTo>
                    <a:pt x="1607" y="260"/>
                    <a:pt x="1631" y="153"/>
                    <a:pt x="1584" y="81"/>
                  </a:cubicBezTo>
                  <a:cubicBezTo>
                    <a:pt x="1559" y="32"/>
                    <a:pt x="1501" y="0"/>
                    <a:pt x="1444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g10608e87a51_1_95"/>
            <p:cNvSpPr/>
            <p:nvPr/>
          </p:nvSpPr>
          <p:spPr>
            <a:xfrm>
              <a:off x="916415" y="3353920"/>
              <a:ext cx="178013" cy="62147"/>
            </a:xfrm>
            <a:custGeom>
              <a:rect b="b" l="l" r="r" t="t"/>
              <a:pathLst>
                <a:path extrusionOk="0" h="1954" w="5597">
                  <a:moveTo>
                    <a:pt x="3061" y="0"/>
                  </a:moveTo>
                  <a:cubicBezTo>
                    <a:pt x="2891" y="0"/>
                    <a:pt x="2929" y="33"/>
                    <a:pt x="144" y="1631"/>
                  </a:cubicBezTo>
                  <a:cubicBezTo>
                    <a:pt x="1" y="1727"/>
                    <a:pt x="60" y="1953"/>
                    <a:pt x="239" y="1953"/>
                  </a:cubicBezTo>
                  <a:cubicBezTo>
                    <a:pt x="245" y="1953"/>
                    <a:pt x="249" y="1953"/>
                    <a:pt x="254" y="1953"/>
                  </a:cubicBezTo>
                  <a:cubicBezTo>
                    <a:pt x="317" y="1953"/>
                    <a:pt x="372" y="1901"/>
                    <a:pt x="3049" y="357"/>
                  </a:cubicBezTo>
                  <a:cubicBezTo>
                    <a:pt x="3060" y="350"/>
                    <a:pt x="3067" y="344"/>
                    <a:pt x="3080" y="344"/>
                  </a:cubicBezTo>
                  <a:cubicBezTo>
                    <a:pt x="3151" y="344"/>
                    <a:pt x="3392" y="523"/>
                    <a:pt x="5347" y="1631"/>
                  </a:cubicBezTo>
                  <a:cubicBezTo>
                    <a:pt x="5372" y="1648"/>
                    <a:pt x="5402" y="1656"/>
                    <a:pt x="5431" y="1656"/>
                  </a:cubicBezTo>
                  <a:cubicBezTo>
                    <a:pt x="5485" y="1656"/>
                    <a:pt x="5538" y="1630"/>
                    <a:pt x="5561" y="1584"/>
                  </a:cubicBezTo>
                  <a:cubicBezTo>
                    <a:pt x="5597" y="1488"/>
                    <a:pt x="5561" y="1381"/>
                    <a:pt x="5490" y="1334"/>
                  </a:cubicBezTo>
                  <a:cubicBezTo>
                    <a:pt x="3216" y="48"/>
                    <a:pt x="3263" y="0"/>
                    <a:pt x="3085" y="0"/>
                  </a:cubicBezTo>
                  <a:cubicBezTo>
                    <a:pt x="3076" y="0"/>
                    <a:pt x="3069" y="0"/>
                    <a:pt x="3061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g10608e87a51_1_95"/>
            <p:cNvSpPr/>
            <p:nvPr/>
          </p:nvSpPr>
          <p:spPr>
            <a:xfrm>
              <a:off x="920582" y="3405858"/>
              <a:ext cx="245439" cy="243817"/>
            </a:xfrm>
            <a:custGeom>
              <a:rect b="b" l="l" r="r" t="t"/>
              <a:pathLst>
                <a:path extrusionOk="0" h="7666" w="7717">
                  <a:moveTo>
                    <a:pt x="6359" y="844"/>
                  </a:moveTo>
                  <a:lnTo>
                    <a:pt x="6359" y="1808"/>
                  </a:lnTo>
                  <a:lnTo>
                    <a:pt x="5359" y="1332"/>
                  </a:lnTo>
                  <a:lnTo>
                    <a:pt x="6359" y="844"/>
                  </a:lnTo>
                  <a:close/>
                  <a:moveTo>
                    <a:pt x="5820" y="0"/>
                  </a:moveTo>
                  <a:cubicBezTo>
                    <a:pt x="5762" y="0"/>
                    <a:pt x="5701" y="33"/>
                    <a:pt x="5668" y="82"/>
                  </a:cubicBezTo>
                  <a:cubicBezTo>
                    <a:pt x="5621" y="153"/>
                    <a:pt x="5656" y="260"/>
                    <a:pt x="5728" y="308"/>
                  </a:cubicBezTo>
                  <a:lnTo>
                    <a:pt x="6144" y="546"/>
                  </a:lnTo>
                  <a:lnTo>
                    <a:pt x="4882" y="1153"/>
                  </a:lnTo>
                  <a:cubicBezTo>
                    <a:pt x="4823" y="1177"/>
                    <a:pt x="4799" y="1237"/>
                    <a:pt x="4799" y="1296"/>
                  </a:cubicBezTo>
                  <a:cubicBezTo>
                    <a:pt x="4799" y="1356"/>
                    <a:pt x="4823" y="1415"/>
                    <a:pt x="4882" y="1451"/>
                  </a:cubicBezTo>
                  <a:lnTo>
                    <a:pt x="6144" y="2058"/>
                  </a:lnTo>
                  <a:cubicBezTo>
                    <a:pt x="5656" y="2344"/>
                    <a:pt x="3204" y="3737"/>
                    <a:pt x="2954" y="3892"/>
                  </a:cubicBezTo>
                  <a:cubicBezTo>
                    <a:pt x="2942" y="3898"/>
                    <a:pt x="2930" y="3901"/>
                    <a:pt x="2916" y="3901"/>
                  </a:cubicBezTo>
                  <a:cubicBezTo>
                    <a:pt x="2903" y="3901"/>
                    <a:pt x="2888" y="3898"/>
                    <a:pt x="2870" y="3892"/>
                  </a:cubicBezTo>
                  <a:lnTo>
                    <a:pt x="2668" y="3773"/>
                  </a:lnTo>
                  <a:cubicBezTo>
                    <a:pt x="2645" y="3758"/>
                    <a:pt x="2619" y="3751"/>
                    <a:pt x="2593" y="3751"/>
                  </a:cubicBezTo>
                  <a:cubicBezTo>
                    <a:pt x="2535" y="3751"/>
                    <a:pt x="2474" y="3783"/>
                    <a:pt x="2442" y="3832"/>
                  </a:cubicBezTo>
                  <a:cubicBezTo>
                    <a:pt x="2394" y="3904"/>
                    <a:pt x="2430" y="4011"/>
                    <a:pt x="2501" y="4058"/>
                  </a:cubicBezTo>
                  <a:lnTo>
                    <a:pt x="2715" y="4177"/>
                  </a:lnTo>
                  <a:cubicBezTo>
                    <a:pt x="2775" y="4201"/>
                    <a:pt x="2846" y="4237"/>
                    <a:pt x="2906" y="4237"/>
                  </a:cubicBezTo>
                  <a:cubicBezTo>
                    <a:pt x="2977" y="4237"/>
                    <a:pt x="3037" y="4213"/>
                    <a:pt x="3096" y="4177"/>
                  </a:cubicBezTo>
                  <a:lnTo>
                    <a:pt x="6299" y="2344"/>
                  </a:lnTo>
                  <a:lnTo>
                    <a:pt x="7180" y="2844"/>
                  </a:lnTo>
                  <a:cubicBezTo>
                    <a:pt x="7299" y="2927"/>
                    <a:pt x="7299" y="3106"/>
                    <a:pt x="7180" y="3165"/>
                  </a:cubicBezTo>
                  <a:cubicBezTo>
                    <a:pt x="4823" y="4499"/>
                    <a:pt x="5823" y="3939"/>
                    <a:pt x="2989" y="5559"/>
                  </a:cubicBezTo>
                  <a:cubicBezTo>
                    <a:pt x="2960" y="5570"/>
                    <a:pt x="2930" y="5576"/>
                    <a:pt x="2900" y="5576"/>
                  </a:cubicBezTo>
                  <a:cubicBezTo>
                    <a:pt x="2870" y="5576"/>
                    <a:pt x="2840" y="5570"/>
                    <a:pt x="2811" y="5559"/>
                  </a:cubicBezTo>
                  <a:lnTo>
                    <a:pt x="275" y="4094"/>
                  </a:lnTo>
                  <a:cubicBezTo>
                    <a:pt x="249" y="4083"/>
                    <a:pt x="222" y="4078"/>
                    <a:pt x="196" y="4078"/>
                  </a:cubicBezTo>
                  <a:cubicBezTo>
                    <a:pt x="137" y="4078"/>
                    <a:pt x="81" y="4104"/>
                    <a:pt x="48" y="4154"/>
                  </a:cubicBezTo>
                  <a:cubicBezTo>
                    <a:pt x="1" y="4237"/>
                    <a:pt x="37" y="4332"/>
                    <a:pt x="108" y="4380"/>
                  </a:cubicBezTo>
                  <a:lnTo>
                    <a:pt x="2656" y="5844"/>
                  </a:lnTo>
                  <a:cubicBezTo>
                    <a:pt x="2727" y="5880"/>
                    <a:pt x="2811" y="5916"/>
                    <a:pt x="2906" y="5916"/>
                  </a:cubicBezTo>
                  <a:cubicBezTo>
                    <a:pt x="2989" y="5916"/>
                    <a:pt x="3085" y="5880"/>
                    <a:pt x="3156" y="5844"/>
                  </a:cubicBezTo>
                  <a:lnTo>
                    <a:pt x="6264" y="4070"/>
                  </a:lnTo>
                  <a:lnTo>
                    <a:pt x="7192" y="4606"/>
                  </a:lnTo>
                  <a:cubicBezTo>
                    <a:pt x="7311" y="4678"/>
                    <a:pt x="7311" y="4856"/>
                    <a:pt x="7192" y="4916"/>
                  </a:cubicBezTo>
                  <a:cubicBezTo>
                    <a:pt x="7097" y="4963"/>
                    <a:pt x="7121" y="4963"/>
                    <a:pt x="3013" y="7309"/>
                  </a:cubicBezTo>
                  <a:cubicBezTo>
                    <a:pt x="2983" y="7327"/>
                    <a:pt x="2954" y="7336"/>
                    <a:pt x="2924" y="7336"/>
                  </a:cubicBezTo>
                  <a:cubicBezTo>
                    <a:pt x="2894" y="7336"/>
                    <a:pt x="2864" y="7327"/>
                    <a:pt x="2835" y="7309"/>
                  </a:cubicBezTo>
                  <a:lnTo>
                    <a:pt x="1942" y="6797"/>
                  </a:lnTo>
                  <a:cubicBezTo>
                    <a:pt x="1913" y="6780"/>
                    <a:pt x="1883" y="6773"/>
                    <a:pt x="1854" y="6773"/>
                  </a:cubicBezTo>
                  <a:cubicBezTo>
                    <a:pt x="1798" y="6773"/>
                    <a:pt x="1747" y="6802"/>
                    <a:pt x="1715" y="6856"/>
                  </a:cubicBezTo>
                  <a:cubicBezTo>
                    <a:pt x="1668" y="6928"/>
                    <a:pt x="1703" y="7035"/>
                    <a:pt x="1775" y="7071"/>
                  </a:cubicBezTo>
                  <a:lnTo>
                    <a:pt x="2668" y="7595"/>
                  </a:lnTo>
                  <a:cubicBezTo>
                    <a:pt x="2739" y="7642"/>
                    <a:pt x="2835" y="7666"/>
                    <a:pt x="2918" y="7666"/>
                  </a:cubicBezTo>
                  <a:cubicBezTo>
                    <a:pt x="3013" y="7666"/>
                    <a:pt x="3096" y="7642"/>
                    <a:pt x="3168" y="7595"/>
                  </a:cubicBezTo>
                  <a:lnTo>
                    <a:pt x="6287" y="5821"/>
                  </a:lnTo>
                  <a:lnTo>
                    <a:pt x="7204" y="6356"/>
                  </a:lnTo>
                  <a:cubicBezTo>
                    <a:pt x="7323" y="6440"/>
                    <a:pt x="7323" y="6618"/>
                    <a:pt x="7204" y="6678"/>
                  </a:cubicBezTo>
                  <a:lnTo>
                    <a:pt x="6430" y="7118"/>
                  </a:lnTo>
                  <a:cubicBezTo>
                    <a:pt x="6287" y="7214"/>
                    <a:pt x="6347" y="7428"/>
                    <a:pt x="6502" y="7428"/>
                  </a:cubicBezTo>
                  <a:cubicBezTo>
                    <a:pt x="6585" y="7428"/>
                    <a:pt x="6549" y="7416"/>
                    <a:pt x="7359" y="6975"/>
                  </a:cubicBezTo>
                  <a:cubicBezTo>
                    <a:pt x="7716" y="6761"/>
                    <a:pt x="7716" y="6273"/>
                    <a:pt x="7383" y="6082"/>
                  </a:cubicBezTo>
                  <a:lnTo>
                    <a:pt x="6621" y="5642"/>
                  </a:lnTo>
                  <a:lnTo>
                    <a:pt x="7371" y="5213"/>
                  </a:lnTo>
                  <a:cubicBezTo>
                    <a:pt x="7538" y="5130"/>
                    <a:pt x="7621" y="4963"/>
                    <a:pt x="7621" y="4773"/>
                  </a:cubicBezTo>
                  <a:cubicBezTo>
                    <a:pt x="7621" y="4594"/>
                    <a:pt x="7538" y="4427"/>
                    <a:pt x="7371" y="4320"/>
                  </a:cubicBezTo>
                  <a:lnTo>
                    <a:pt x="6609" y="3892"/>
                  </a:lnTo>
                  <a:lnTo>
                    <a:pt x="7359" y="3463"/>
                  </a:lnTo>
                  <a:cubicBezTo>
                    <a:pt x="7514" y="3368"/>
                    <a:pt x="7609" y="3201"/>
                    <a:pt x="7609" y="3011"/>
                  </a:cubicBezTo>
                  <a:cubicBezTo>
                    <a:pt x="7609" y="2832"/>
                    <a:pt x="7514" y="2665"/>
                    <a:pt x="7359" y="2570"/>
                  </a:cubicBezTo>
                  <a:lnTo>
                    <a:pt x="6668" y="2165"/>
                  </a:lnTo>
                  <a:cubicBezTo>
                    <a:pt x="6668" y="427"/>
                    <a:pt x="6680" y="510"/>
                    <a:pt x="6621" y="451"/>
                  </a:cubicBezTo>
                  <a:cubicBezTo>
                    <a:pt x="6597" y="403"/>
                    <a:pt x="6609" y="439"/>
                    <a:pt x="5894" y="22"/>
                  </a:cubicBezTo>
                  <a:cubicBezTo>
                    <a:pt x="5872" y="7"/>
                    <a:pt x="5846" y="0"/>
                    <a:pt x="5820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g10608e87a51_1_95"/>
            <p:cNvSpPr/>
            <p:nvPr/>
          </p:nvSpPr>
          <p:spPr>
            <a:xfrm>
              <a:off x="986100" y="3642074"/>
              <a:ext cx="129923" cy="63292"/>
            </a:xfrm>
            <a:custGeom>
              <a:rect b="b" l="l" r="r" t="t"/>
              <a:pathLst>
                <a:path extrusionOk="0" h="1990" w="4085">
                  <a:moveTo>
                    <a:pt x="3892" y="0"/>
                  </a:moveTo>
                  <a:cubicBezTo>
                    <a:pt x="3864" y="0"/>
                    <a:pt x="3835" y="8"/>
                    <a:pt x="3811" y="25"/>
                  </a:cubicBezTo>
                  <a:lnTo>
                    <a:pt x="965" y="1644"/>
                  </a:lnTo>
                  <a:cubicBezTo>
                    <a:pt x="935" y="1656"/>
                    <a:pt x="906" y="1662"/>
                    <a:pt x="876" y="1662"/>
                  </a:cubicBezTo>
                  <a:cubicBezTo>
                    <a:pt x="846" y="1662"/>
                    <a:pt x="816" y="1656"/>
                    <a:pt x="786" y="1644"/>
                  </a:cubicBezTo>
                  <a:lnTo>
                    <a:pt x="263" y="1346"/>
                  </a:lnTo>
                  <a:cubicBezTo>
                    <a:pt x="240" y="1331"/>
                    <a:pt x="214" y="1325"/>
                    <a:pt x="188" y="1325"/>
                  </a:cubicBezTo>
                  <a:cubicBezTo>
                    <a:pt x="130" y="1325"/>
                    <a:pt x="69" y="1357"/>
                    <a:pt x="36" y="1406"/>
                  </a:cubicBezTo>
                  <a:cubicBezTo>
                    <a:pt x="1" y="1477"/>
                    <a:pt x="24" y="1584"/>
                    <a:pt x="96" y="1632"/>
                  </a:cubicBezTo>
                  <a:cubicBezTo>
                    <a:pt x="572" y="1882"/>
                    <a:pt x="655" y="1989"/>
                    <a:pt x="870" y="1989"/>
                  </a:cubicBezTo>
                  <a:cubicBezTo>
                    <a:pt x="1108" y="1989"/>
                    <a:pt x="965" y="1989"/>
                    <a:pt x="3965" y="287"/>
                  </a:cubicBezTo>
                  <a:cubicBezTo>
                    <a:pt x="4061" y="263"/>
                    <a:pt x="4084" y="156"/>
                    <a:pt x="4025" y="84"/>
                  </a:cubicBezTo>
                  <a:cubicBezTo>
                    <a:pt x="4001" y="29"/>
                    <a:pt x="3947" y="0"/>
                    <a:pt x="3892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g10608e87a51_1_95"/>
            <p:cNvSpPr/>
            <p:nvPr/>
          </p:nvSpPr>
          <p:spPr>
            <a:xfrm>
              <a:off x="862283" y="3599678"/>
              <a:ext cx="118696" cy="84156"/>
            </a:xfrm>
            <a:custGeom>
              <a:rect b="b" l="l" r="r" t="t"/>
              <a:pathLst>
                <a:path extrusionOk="0" h="2646" w="3732">
                  <a:moveTo>
                    <a:pt x="366" y="1"/>
                  </a:moveTo>
                  <a:cubicBezTo>
                    <a:pt x="332" y="1"/>
                    <a:pt x="299" y="9"/>
                    <a:pt x="274" y="24"/>
                  </a:cubicBezTo>
                  <a:cubicBezTo>
                    <a:pt x="0" y="250"/>
                    <a:pt x="36" y="679"/>
                    <a:pt x="346" y="858"/>
                  </a:cubicBezTo>
                  <a:cubicBezTo>
                    <a:pt x="3352" y="2574"/>
                    <a:pt x="3447" y="2644"/>
                    <a:pt x="3517" y="2644"/>
                  </a:cubicBezTo>
                  <a:cubicBezTo>
                    <a:pt x="3523" y="2644"/>
                    <a:pt x="3529" y="2644"/>
                    <a:pt x="3536" y="2644"/>
                  </a:cubicBezTo>
                  <a:cubicBezTo>
                    <a:pt x="3544" y="2645"/>
                    <a:pt x="3550" y="2645"/>
                    <a:pt x="3557" y="2645"/>
                  </a:cubicBezTo>
                  <a:cubicBezTo>
                    <a:pt x="3685" y="2645"/>
                    <a:pt x="3732" y="2436"/>
                    <a:pt x="3596" y="2346"/>
                  </a:cubicBezTo>
                  <a:lnTo>
                    <a:pt x="500" y="584"/>
                  </a:lnTo>
                  <a:cubicBezTo>
                    <a:pt x="381" y="524"/>
                    <a:pt x="381" y="358"/>
                    <a:pt x="465" y="286"/>
                  </a:cubicBezTo>
                  <a:cubicBezTo>
                    <a:pt x="536" y="227"/>
                    <a:pt x="536" y="119"/>
                    <a:pt x="500" y="60"/>
                  </a:cubicBezTo>
                  <a:cubicBezTo>
                    <a:pt x="465" y="18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9" name="Google Shape;239;g10608e87a51_1_95"/>
          <p:cNvGrpSpPr/>
          <p:nvPr/>
        </p:nvGrpSpPr>
        <p:grpSpPr>
          <a:xfrm>
            <a:off x="10049131" y="2725177"/>
            <a:ext cx="505976" cy="461696"/>
            <a:chOff x="3531200" y="1999759"/>
            <a:chExt cx="373772" cy="284050"/>
          </a:xfrm>
        </p:grpSpPr>
        <p:sp>
          <p:nvSpPr>
            <p:cNvPr id="240" name="Google Shape;240;g10608e87a51_1_95"/>
            <p:cNvSpPr/>
            <p:nvPr/>
          </p:nvSpPr>
          <p:spPr>
            <a:xfrm>
              <a:off x="3531200" y="1999759"/>
              <a:ext cx="373772" cy="283669"/>
            </a:xfrm>
            <a:custGeom>
              <a:rect b="b" l="l" r="r" t="t"/>
              <a:pathLst>
                <a:path extrusionOk="0" h="8919" w="11752">
                  <a:moveTo>
                    <a:pt x="1024" y="1"/>
                  </a:moveTo>
                  <a:cubicBezTo>
                    <a:pt x="465" y="1"/>
                    <a:pt x="1" y="465"/>
                    <a:pt x="1" y="1024"/>
                  </a:cubicBezTo>
                  <a:lnTo>
                    <a:pt x="1" y="7847"/>
                  </a:lnTo>
                  <a:cubicBezTo>
                    <a:pt x="1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596" y="8918"/>
                    <a:pt x="4692" y="8835"/>
                    <a:pt x="4692" y="8740"/>
                  </a:cubicBezTo>
                  <a:cubicBezTo>
                    <a:pt x="4692" y="8633"/>
                    <a:pt x="4608" y="8561"/>
                    <a:pt x="4513" y="8561"/>
                  </a:cubicBezTo>
                  <a:lnTo>
                    <a:pt x="1072" y="8561"/>
                  </a:lnTo>
                  <a:cubicBezTo>
                    <a:pt x="667" y="8561"/>
                    <a:pt x="358" y="8228"/>
                    <a:pt x="358" y="7847"/>
                  </a:cubicBezTo>
                  <a:lnTo>
                    <a:pt x="358" y="7763"/>
                  </a:lnTo>
                  <a:cubicBezTo>
                    <a:pt x="405" y="7430"/>
                    <a:pt x="679" y="7168"/>
                    <a:pt x="1024" y="7168"/>
                  </a:cubicBezTo>
                  <a:lnTo>
                    <a:pt x="1358" y="7168"/>
                  </a:lnTo>
                  <a:cubicBezTo>
                    <a:pt x="1441" y="7168"/>
                    <a:pt x="1536" y="7097"/>
                    <a:pt x="1536" y="6990"/>
                  </a:cubicBezTo>
                  <a:cubicBezTo>
                    <a:pt x="1536" y="6906"/>
                    <a:pt x="1453" y="6811"/>
                    <a:pt x="1358" y="6811"/>
                  </a:cubicBezTo>
                  <a:cubicBezTo>
                    <a:pt x="1335" y="6814"/>
                    <a:pt x="1308" y="6815"/>
                    <a:pt x="1278" y="6815"/>
                  </a:cubicBezTo>
                  <a:cubicBezTo>
                    <a:pt x="1231" y="6815"/>
                    <a:pt x="1176" y="6813"/>
                    <a:pt x="1114" y="6813"/>
                  </a:cubicBezTo>
                  <a:cubicBezTo>
                    <a:pt x="900" y="6813"/>
                    <a:pt x="612" y="6839"/>
                    <a:pt x="346" y="7073"/>
                  </a:cubicBezTo>
                  <a:cubicBezTo>
                    <a:pt x="358" y="679"/>
                    <a:pt x="322" y="1001"/>
                    <a:pt x="358" y="834"/>
                  </a:cubicBezTo>
                  <a:cubicBezTo>
                    <a:pt x="429" y="536"/>
                    <a:pt x="703" y="322"/>
                    <a:pt x="1013" y="322"/>
                  </a:cubicBezTo>
                  <a:lnTo>
                    <a:pt x="2441" y="322"/>
                  </a:lnTo>
                  <a:lnTo>
                    <a:pt x="2441" y="6811"/>
                  </a:lnTo>
                  <a:lnTo>
                    <a:pt x="2025" y="6811"/>
                  </a:lnTo>
                  <a:cubicBezTo>
                    <a:pt x="1929" y="6811"/>
                    <a:pt x="1846" y="6894"/>
                    <a:pt x="1846" y="6990"/>
                  </a:cubicBezTo>
                  <a:cubicBezTo>
                    <a:pt x="1846" y="7085"/>
                    <a:pt x="1917" y="7168"/>
                    <a:pt x="2025" y="7168"/>
                  </a:cubicBezTo>
                  <a:lnTo>
                    <a:pt x="2608" y="7168"/>
                  </a:lnTo>
                  <a:cubicBezTo>
                    <a:pt x="2644" y="7168"/>
                    <a:pt x="2691" y="7156"/>
                    <a:pt x="2727" y="7132"/>
                  </a:cubicBezTo>
                  <a:cubicBezTo>
                    <a:pt x="2751" y="7097"/>
                    <a:pt x="2763" y="7049"/>
                    <a:pt x="2763" y="7013"/>
                  </a:cubicBezTo>
                  <a:lnTo>
                    <a:pt x="2763" y="1203"/>
                  </a:lnTo>
                  <a:lnTo>
                    <a:pt x="11371" y="1203"/>
                  </a:lnTo>
                  <a:lnTo>
                    <a:pt x="11371" y="2787"/>
                  </a:lnTo>
                  <a:cubicBezTo>
                    <a:pt x="11371" y="2870"/>
                    <a:pt x="11442" y="2965"/>
                    <a:pt x="11550" y="2965"/>
                  </a:cubicBezTo>
                  <a:cubicBezTo>
                    <a:pt x="11633" y="2965"/>
                    <a:pt x="11728" y="2882"/>
                    <a:pt x="11728" y="2787"/>
                  </a:cubicBezTo>
                  <a:lnTo>
                    <a:pt x="11728" y="1036"/>
                  </a:lnTo>
                  <a:cubicBezTo>
                    <a:pt x="11752" y="941"/>
                    <a:pt x="11681" y="858"/>
                    <a:pt x="11597" y="858"/>
                  </a:cubicBezTo>
                  <a:lnTo>
                    <a:pt x="2810" y="858"/>
                  </a:lnTo>
                  <a:lnTo>
                    <a:pt x="2810" y="179"/>
                  </a:lnTo>
                  <a:cubicBezTo>
                    <a:pt x="2810" y="84"/>
                    <a:pt x="2739" y="1"/>
                    <a:pt x="2632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g10608e87a51_1_95"/>
            <p:cNvSpPr/>
            <p:nvPr/>
          </p:nvSpPr>
          <p:spPr>
            <a:xfrm>
              <a:off x="3690638" y="2104652"/>
              <a:ext cx="214334" cy="179158"/>
            </a:xfrm>
            <a:custGeom>
              <a:rect b="b" l="l" r="r" t="t"/>
              <a:pathLst>
                <a:path extrusionOk="0" h="5633" w="6739">
                  <a:moveTo>
                    <a:pt x="6584" y="1"/>
                  </a:moveTo>
                  <a:cubicBezTo>
                    <a:pt x="6489" y="1"/>
                    <a:pt x="6406" y="84"/>
                    <a:pt x="6406" y="179"/>
                  </a:cubicBezTo>
                  <a:lnTo>
                    <a:pt x="6406" y="5275"/>
                  </a:lnTo>
                  <a:lnTo>
                    <a:pt x="179" y="5275"/>
                  </a:lnTo>
                  <a:cubicBezTo>
                    <a:pt x="95" y="5275"/>
                    <a:pt x="0" y="5346"/>
                    <a:pt x="0" y="5454"/>
                  </a:cubicBezTo>
                  <a:cubicBezTo>
                    <a:pt x="0" y="5549"/>
                    <a:pt x="72" y="5632"/>
                    <a:pt x="179" y="5632"/>
                  </a:cubicBezTo>
                  <a:lnTo>
                    <a:pt x="6560" y="5632"/>
                  </a:lnTo>
                  <a:cubicBezTo>
                    <a:pt x="6656" y="5632"/>
                    <a:pt x="6739" y="5549"/>
                    <a:pt x="6739" y="5454"/>
                  </a:cubicBezTo>
                  <a:lnTo>
                    <a:pt x="6739" y="179"/>
                  </a:lnTo>
                  <a:cubicBezTo>
                    <a:pt x="6739" y="84"/>
                    <a:pt x="6668" y="1"/>
                    <a:pt x="6584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g10608e87a51_1_95"/>
            <p:cNvSpPr/>
            <p:nvPr/>
          </p:nvSpPr>
          <p:spPr>
            <a:xfrm>
              <a:off x="3631163" y="2148193"/>
              <a:ext cx="259433" cy="84856"/>
            </a:xfrm>
            <a:custGeom>
              <a:rect b="b" l="l" r="r" t="t"/>
              <a:pathLst>
                <a:path extrusionOk="0" h="2668" w="8157">
                  <a:moveTo>
                    <a:pt x="179" y="1"/>
                  </a:moveTo>
                  <a:cubicBezTo>
                    <a:pt x="84" y="1"/>
                    <a:pt x="1" y="84"/>
                    <a:pt x="1" y="179"/>
                  </a:cubicBezTo>
                  <a:lnTo>
                    <a:pt x="1" y="2489"/>
                  </a:lnTo>
                  <a:cubicBezTo>
                    <a:pt x="1" y="2584"/>
                    <a:pt x="72" y="2668"/>
                    <a:pt x="179" y="2668"/>
                  </a:cubicBezTo>
                  <a:lnTo>
                    <a:pt x="4954" y="2668"/>
                  </a:lnTo>
                  <a:cubicBezTo>
                    <a:pt x="5037" y="2668"/>
                    <a:pt x="5132" y="2596"/>
                    <a:pt x="5132" y="2489"/>
                  </a:cubicBezTo>
                  <a:cubicBezTo>
                    <a:pt x="5132" y="2382"/>
                    <a:pt x="5061" y="2311"/>
                    <a:pt x="4954" y="2311"/>
                  </a:cubicBezTo>
                  <a:lnTo>
                    <a:pt x="358" y="2311"/>
                  </a:lnTo>
                  <a:lnTo>
                    <a:pt x="358" y="346"/>
                  </a:lnTo>
                  <a:lnTo>
                    <a:pt x="501" y="346"/>
                  </a:lnTo>
                  <a:lnTo>
                    <a:pt x="501" y="1227"/>
                  </a:lnTo>
                  <a:cubicBezTo>
                    <a:pt x="501" y="1310"/>
                    <a:pt x="572" y="1406"/>
                    <a:pt x="679" y="1406"/>
                  </a:cubicBezTo>
                  <a:cubicBezTo>
                    <a:pt x="787" y="1406"/>
                    <a:pt x="858" y="1334"/>
                    <a:pt x="858" y="1227"/>
                  </a:cubicBezTo>
                  <a:lnTo>
                    <a:pt x="858" y="346"/>
                  </a:lnTo>
                  <a:lnTo>
                    <a:pt x="1072" y="346"/>
                  </a:lnTo>
                  <a:lnTo>
                    <a:pt x="1072" y="739"/>
                  </a:lnTo>
                  <a:cubicBezTo>
                    <a:pt x="1072" y="822"/>
                    <a:pt x="1144" y="918"/>
                    <a:pt x="1251" y="918"/>
                  </a:cubicBezTo>
                  <a:cubicBezTo>
                    <a:pt x="1346" y="918"/>
                    <a:pt x="1430" y="834"/>
                    <a:pt x="1430" y="739"/>
                  </a:cubicBezTo>
                  <a:lnTo>
                    <a:pt x="1430" y="346"/>
                  </a:lnTo>
                  <a:lnTo>
                    <a:pt x="1632" y="346"/>
                  </a:lnTo>
                  <a:lnTo>
                    <a:pt x="1632" y="739"/>
                  </a:lnTo>
                  <a:cubicBezTo>
                    <a:pt x="1632" y="822"/>
                    <a:pt x="1703" y="918"/>
                    <a:pt x="1811" y="918"/>
                  </a:cubicBezTo>
                  <a:cubicBezTo>
                    <a:pt x="1918" y="918"/>
                    <a:pt x="1989" y="834"/>
                    <a:pt x="1989" y="739"/>
                  </a:cubicBezTo>
                  <a:lnTo>
                    <a:pt x="1989" y="346"/>
                  </a:lnTo>
                  <a:lnTo>
                    <a:pt x="2203" y="346"/>
                  </a:lnTo>
                  <a:lnTo>
                    <a:pt x="2203" y="739"/>
                  </a:lnTo>
                  <a:cubicBezTo>
                    <a:pt x="2203" y="822"/>
                    <a:pt x="2275" y="918"/>
                    <a:pt x="2382" y="918"/>
                  </a:cubicBezTo>
                  <a:cubicBezTo>
                    <a:pt x="2477" y="918"/>
                    <a:pt x="2561" y="834"/>
                    <a:pt x="2561" y="739"/>
                  </a:cubicBezTo>
                  <a:lnTo>
                    <a:pt x="2561" y="346"/>
                  </a:lnTo>
                  <a:lnTo>
                    <a:pt x="2763" y="346"/>
                  </a:lnTo>
                  <a:lnTo>
                    <a:pt x="2763" y="1227"/>
                  </a:lnTo>
                  <a:cubicBezTo>
                    <a:pt x="2763" y="1310"/>
                    <a:pt x="2834" y="1406"/>
                    <a:pt x="2942" y="1406"/>
                  </a:cubicBezTo>
                  <a:cubicBezTo>
                    <a:pt x="3049" y="1406"/>
                    <a:pt x="3120" y="1334"/>
                    <a:pt x="3120" y="1227"/>
                  </a:cubicBezTo>
                  <a:lnTo>
                    <a:pt x="3120" y="346"/>
                  </a:lnTo>
                  <a:lnTo>
                    <a:pt x="3335" y="346"/>
                  </a:lnTo>
                  <a:lnTo>
                    <a:pt x="3335" y="739"/>
                  </a:lnTo>
                  <a:cubicBezTo>
                    <a:pt x="3335" y="822"/>
                    <a:pt x="3406" y="918"/>
                    <a:pt x="3513" y="918"/>
                  </a:cubicBezTo>
                  <a:cubicBezTo>
                    <a:pt x="3608" y="918"/>
                    <a:pt x="3692" y="834"/>
                    <a:pt x="3692" y="739"/>
                  </a:cubicBezTo>
                  <a:lnTo>
                    <a:pt x="3692" y="346"/>
                  </a:lnTo>
                  <a:lnTo>
                    <a:pt x="3894" y="346"/>
                  </a:lnTo>
                  <a:lnTo>
                    <a:pt x="3894" y="739"/>
                  </a:lnTo>
                  <a:cubicBezTo>
                    <a:pt x="3894" y="822"/>
                    <a:pt x="3966" y="918"/>
                    <a:pt x="4073" y="918"/>
                  </a:cubicBezTo>
                  <a:cubicBezTo>
                    <a:pt x="4168" y="918"/>
                    <a:pt x="4251" y="834"/>
                    <a:pt x="4251" y="739"/>
                  </a:cubicBezTo>
                  <a:lnTo>
                    <a:pt x="4251" y="346"/>
                  </a:lnTo>
                  <a:lnTo>
                    <a:pt x="4466" y="346"/>
                  </a:lnTo>
                  <a:lnTo>
                    <a:pt x="4466" y="739"/>
                  </a:lnTo>
                  <a:cubicBezTo>
                    <a:pt x="4466" y="822"/>
                    <a:pt x="4537" y="918"/>
                    <a:pt x="4644" y="918"/>
                  </a:cubicBezTo>
                  <a:cubicBezTo>
                    <a:pt x="4739" y="918"/>
                    <a:pt x="4823" y="834"/>
                    <a:pt x="4823" y="739"/>
                  </a:cubicBezTo>
                  <a:lnTo>
                    <a:pt x="4823" y="346"/>
                  </a:lnTo>
                  <a:lnTo>
                    <a:pt x="5025" y="346"/>
                  </a:lnTo>
                  <a:lnTo>
                    <a:pt x="5025" y="1227"/>
                  </a:lnTo>
                  <a:cubicBezTo>
                    <a:pt x="5025" y="1310"/>
                    <a:pt x="5097" y="1406"/>
                    <a:pt x="5204" y="1406"/>
                  </a:cubicBezTo>
                  <a:cubicBezTo>
                    <a:pt x="5311" y="1406"/>
                    <a:pt x="5382" y="1334"/>
                    <a:pt x="5382" y="1227"/>
                  </a:cubicBezTo>
                  <a:lnTo>
                    <a:pt x="5382" y="346"/>
                  </a:lnTo>
                  <a:lnTo>
                    <a:pt x="5597" y="346"/>
                  </a:lnTo>
                  <a:lnTo>
                    <a:pt x="5597" y="739"/>
                  </a:lnTo>
                  <a:cubicBezTo>
                    <a:pt x="5597" y="822"/>
                    <a:pt x="5668" y="918"/>
                    <a:pt x="5775" y="918"/>
                  </a:cubicBezTo>
                  <a:cubicBezTo>
                    <a:pt x="5871" y="918"/>
                    <a:pt x="5954" y="834"/>
                    <a:pt x="5954" y="739"/>
                  </a:cubicBezTo>
                  <a:lnTo>
                    <a:pt x="5954" y="346"/>
                  </a:lnTo>
                  <a:lnTo>
                    <a:pt x="6156" y="346"/>
                  </a:lnTo>
                  <a:lnTo>
                    <a:pt x="6156" y="739"/>
                  </a:lnTo>
                  <a:cubicBezTo>
                    <a:pt x="6156" y="822"/>
                    <a:pt x="6228" y="918"/>
                    <a:pt x="6335" y="918"/>
                  </a:cubicBezTo>
                  <a:cubicBezTo>
                    <a:pt x="6442" y="918"/>
                    <a:pt x="6514" y="834"/>
                    <a:pt x="6514" y="739"/>
                  </a:cubicBezTo>
                  <a:lnTo>
                    <a:pt x="6514" y="346"/>
                  </a:lnTo>
                  <a:lnTo>
                    <a:pt x="6728" y="346"/>
                  </a:lnTo>
                  <a:lnTo>
                    <a:pt x="6728" y="739"/>
                  </a:lnTo>
                  <a:cubicBezTo>
                    <a:pt x="6728" y="822"/>
                    <a:pt x="6799" y="918"/>
                    <a:pt x="6906" y="918"/>
                  </a:cubicBezTo>
                  <a:cubicBezTo>
                    <a:pt x="7002" y="918"/>
                    <a:pt x="7085" y="834"/>
                    <a:pt x="7085" y="739"/>
                  </a:cubicBezTo>
                  <a:lnTo>
                    <a:pt x="7085" y="346"/>
                  </a:lnTo>
                  <a:lnTo>
                    <a:pt x="7287" y="346"/>
                  </a:lnTo>
                  <a:lnTo>
                    <a:pt x="7287" y="1227"/>
                  </a:lnTo>
                  <a:cubicBezTo>
                    <a:pt x="7287" y="1310"/>
                    <a:pt x="7359" y="1406"/>
                    <a:pt x="7466" y="1406"/>
                  </a:cubicBezTo>
                  <a:cubicBezTo>
                    <a:pt x="7573" y="1406"/>
                    <a:pt x="7645" y="1334"/>
                    <a:pt x="7645" y="1227"/>
                  </a:cubicBezTo>
                  <a:lnTo>
                    <a:pt x="7645" y="346"/>
                  </a:lnTo>
                  <a:lnTo>
                    <a:pt x="7799" y="346"/>
                  </a:lnTo>
                  <a:lnTo>
                    <a:pt x="7799" y="2311"/>
                  </a:lnTo>
                  <a:lnTo>
                    <a:pt x="5835" y="2311"/>
                  </a:lnTo>
                  <a:cubicBezTo>
                    <a:pt x="5740" y="2311"/>
                    <a:pt x="5656" y="2382"/>
                    <a:pt x="5656" y="2489"/>
                  </a:cubicBezTo>
                  <a:cubicBezTo>
                    <a:pt x="5656" y="2596"/>
                    <a:pt x="5728" y="2668"/>
                    <a:pt x="5835" y="2668"/>
                  </a:cubicBezTo>
                  <a:lnTo>
                    <a:pt x="7978" y="2668"/>
                  </a:lnTo>
                  <a:cubicBezTo>
                    <a:pt x="8061" y="2668"/>
                    <a:pt x="8157" y="2596"/>
                    <a:pt x="8157" y="2489"/>
                  </a:cubicBezTo>
                  <a:lnTo>
                    <a:pt x="8157" y="179"/>
                  </a:lnTo>
                  <a:cubicBezTo>
                    <a:pt x="7954" y="96"/>
                    <a:pt x="7883" y="1"/>
                    <a:pt x="7799" y="1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g10608e87a51_1_95"/>
            <p:cNvSpPr/>
            <p:nvPr/>
          </p:nvSpPr>
          <p:spPr>
            <a:xfrm>
              <a:off x="3639496" y="2058089"/>
              <a:ext cx="206414" cy="73120"/>
            </a:xfrm>
            <a:custGeom>
              <a:rect b="b" l="l" r="r" t="t"/>
              <a:pathLst>
                <a:path extrusionOk="0" h="2299" w="6490">
                  <a:moveTo>
                    <a:pt x="179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3013" y="357"/>
                  </a:lnTo>
                  <a:cubicBezTo>
                    <a:pt x="3168" y="357"/>
                    <a:pt x="3311" y="488"/>
                    <a:pt x="3311" y="655"/>
                  </a:cubicBezTo>
                  <a:lnTo>
                    <a:pt x="3311" y="691"/>
                  </a:lnTo>
                  <a:cubicBezTo>
                    <a:pt x="3311" y="857"/>
                    <a:pt x="3168" y="988"/>
                    <a:pt x="3013" y="988"/>
                  </a:cubicBezTo>
                  <a:lnTo>
                    <a:pt x="2799" y="988"/>
                  </a:lnTo>
                  <a:cubicBezTo>
                    <a:pt x="2442" y="988"/>
                    <a:pt x="2144" y="1286"/>
                    <a:pt x="2144" y="1643"/>
                  </a:cubicBezTo>
                  <a:cubicBezTo>
                    <a:pt x="2144" y="2000"/>
                    <a:pt x="2442" y="2298"/>
                    <a:pt x="2799" y="2298"/>
                  </a:cubicBezTo>
                  <a:lnTo>
                    <a:pt x="6311" y="2298"/>
                  </a:lnTo>
                  <a:cubicBezTo>
                    <a:pt x="6406" y="2298"/>
                    <a:pt x="6490" y="2227"/>
                    <a:pt x="6490" y="2119"/>
                  </a:cubicBezTo>
                  <a:cubicBezTo>
                    <a:pt x="6490" y="2024"/>
                    <a:pt x="6418" y="1941"/>
                    <a:pt x="6311" y="1941"/>
                  </a:cubicBezTo>
                  <a:lnTo>
                    <a:pt x="2799" y="1941"/>
                  </a:lnTo>
                  <a:cubicBezTo>
                    <a:pt x="2632" y="1941"/>
                    <a:pt x="2501" y="1810"/>
                    <a:pt x="2501" y="1643"/>
                  </a:cubicBezTo>
                  <a:cubicBezTo>
                    <a:pt x="2501" y="1488"/>
                    <a:pt x="2632" y="1346"/>
                    <a:pt x="2799" y="1346"/>
                  </a:cubicBezTo>
                  <a:lnTo>
                    <a:pt x="3013" y="1346"/>
                  </a:lnTo>
                  <a:cubicBezTo>
                    <a:pt x="3358" y="1346"/>
                    <a:pt x="3656" y="1048"/>
                    <a:pt x="3656" y="691"/>
                  </a:cubicBezTo>
                  <a:lnTo>
                    <a:pt x="3656" y="655"/>
                  </a:lnTo>
                  <a:cubicBezTo>
                    <a:pt x="3656" y="298"/>
                    <a:pt x="3358" y="0"/>
                    <a:pt x="3013" y="0"/>
                  </a:cubicBezTo>
                  <a:close/>
                </a:path>
              </a:pathLst>
            </a:custGeom>
            <a:solidFill>
              <a:srgbClr val="FF55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248" name="Google Shape;248;g1065f5b7ff0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1065f5b7ff0_0_37"/>
          <p:cNvSpPr/>
          <p:nvPr/>
        </p:nvSpPr>
        <p:spPr>
          <a:xfrm flipH="1" rot="10800000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065f5b7ff0_0_37"/>
          <p:cNvSpPr txBox="1"/>
          <p:nvPr/>
        </p:nvSpPr>
        <p:spPr>
          <a:xfrm>
            <a:off x="1724999" y="1480850"/>
            <a:ext cx="874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Mechanical Component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51" name="Google Shape;251;g1065f5b7ff0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065f5b7ff0_0_37"/>
          <p:cNvSpPr/>
          <p:nvPr/>
        </p:nvSpPr>
        <p:spPr>
          <a:xfrm>
            <a:off x="5501255" y="25857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1065f5b7ff0_0_3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ELECTRICAL &amp; COMPUTER ENG / ECE 445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4" name="Google Shape;254;g1065f5b7ff0_0_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2019-01-14T22:06:33Z</dcterms:created>
  <dc:creator>Nielsen, Joshua</dc:creator>
</cp:coreProperties>
</file>