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471" r:id="rId2"/>
    <p:sldId id="281" r:id="rId3"/>
    <p:sldId id="515" r:id="rId4"/>
    <p:sldId id="517" r:id="rId5"/>
    <p:sldId id="514" r:id="rId6"/>
    <p:sldId id="518" r:id="rId7"/>
    <p:sldId id="519" r:id="rId8"/>
    <p:sldId id="516" r:id="rId9"/>
    <p:sldId id="524" r:id="rId10"/>
    <p:sldId id="527" r:id="rId11"/>
    <p:sldId id="528" r:id="rId12"/>
    <p:sldId id="479" r:id="rId13"/>
    <p:sldId id="529" r:id="rId14"/>
    <p:sldId id="530" r:id="rId15"/>
    <p:sldId id="308" r:id="rId16"/>
    <p:sldId id="513" r:id="rId17"/>
    <p:sldId id="481" r:id="rId18"/>
    <p:sldId id="520" r:id="rId19"/>
    <p:sldId id="522" r:id="rId20"/>
    <p:sldId id="532" r:id="rId21"/>
    <p:sldId id="533" r:id="rId22"/>
    <p:sldId id="453" r:id="rId23"/>
    <p:sldId id="454" r:id="rId24"/>
  </p:sldIdLst>
  <p:sldSz cx="9144000" cy="6858000" type="screen4x3"/>
  <p:notesSz cx="6858000" cy="9144000"/>
  <p:defaultTextStyle>
    <a:defPPr>
      <a:defRPr lang="id-ID"/>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A4D"/>
    <a:srgbClr val="1C3C4F"/>
    <a:srgbClr val="3F4E63"/>
    <a:srgbClr val="001146"/>
    <a:srgbClr val="E5E5E5"/>
    <a:srgbClr val="FFFFFF"/>
    <a:srgbClr val="493F39"/>
    <a:srgbClr val="544841"/>
    <a:srgbClr val="954116"/>
    <a:srgbClr val="4E56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79174" autoAdjust="0"/>
  </p:normalViewPr>
  <p:slideViewPr>
    <p:cSldViewPr snapToGrid="0">
      <p:cViewPr varScale="1">
        <p:scale>
          <a:sx n="59" d="100"/>
          <a:sy n="59" d="100"/>
        </p:scale>
        <p:origin x="1770" y="66"/>
      </p:cViewPr>
      <p:guideLst/>
    </p:cSldViewPr>
  </p:slideViewPr>
  <p:notesTextViewPr>
    <p:cViewPr>
      <p:scale>
        <a:sx n="3" d="2"/>
        <a:sy n="3" d="2"/>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081821-8EFD-4E87-8B71-2865A70B6220}" type="datetimeFigureOut">
              <a:rPr lang="id-ID" smtClean="0"/>
              <a:t>09/12/2019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A3CB57-838F-4199-9782-13D916C78AD7}" type="slidenum">
              <a:rPr lang="id-ID" smtClean="0"/>
              <a:t>‹#›</a:t>
            </a:fld>
            <a:endParaRPr lang="id-ID"/>
          </a:p>
        </p:txBody>
      </p:sp>
    </p:spTree>
    <p:extLst>
      <p:ext uri="{BB962C8B-B14F-4D97-AF65-F5344CB8AC3E}">
        <p14:creationId xmlns:p14="http://schemas.microsoft.com/office/powerpoint/2010/main" val="1759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3B295-AC0F-4F15-B269-14259B91E3AF}" type="datetimeFigureOut">
              <a:rPr lang="id-ID" smtClean="0"/>
              <a:t>09/12/2019</a:t>
            </a:fld>
            <a:endParaRPr lang="id-ID"/>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CCF78-BC82-45BB-9DCB-BAC0D96F1229}" type="slidenum">
              <a:rPr lang="id-ID" smtClean="0"/>
              <a:t>‹#›</a:t>
            </a:fld>
            <a:endParaRPr lang="id-ID"/>
          </a:p>
        </p:txBody>
      </p:sp>
    </p:spTree>
    <p:extLst>
      <p:ext uri="{BB962C8B-B14F-4D97-AF65-F5344CB8AC3E}">
        <p14:creationId xmlns:p14="http://schemas.microsoft.com/office/powerpoint/2010/main" val="43918281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Hellos, we created this project. I was in charge of Hardware</a:t>
            </a:r>
          </a:p>
          <a:p>
            <a:r>
              <a:rPr lang="en-US" dirty="0"/>
              <a:t>William:</a:t>
            </a:r>
            <a:r>
              <a:rPr lang="en-US" baseline="0" dirty="0"/>
              <a:t> I am William, I was in charge of software</a:t>
            </a:r>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1</a:t>
            </a:fld>
            <a:endParaRPr lang="id-ID"/>
          </a:p>
        </p:txBody>
      </p:sp>
    </p:spTree>
    <p:extLst>
      <p:ext uri="{BB962C8B-B14F-4D97-AF65-F5344CB8AC3E}">
        <p14:creationId xmlns:p14="http://schemas.microsoft.com/office/powerpoint/2010/main" val="1845403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quickly, these are our eagle cad Schematics. Top right is the modulator circuit and bottom left is the demodulator circuit</a:t>
            </a:r>
          </a:p>
        </p:txBody>
      </p:sp>
      <p:sp>
        <p:nvSpPr>
          <p:cNvPr id="4" name="Slide Number Placeholder 3"/>
          <p:cNvSpPr>
            <a:spLocks noGrp="1"/>
          </p:cNvSpPr>
          <p:nvPr>
            <p:ph type="sldNum" sz="quarter" idx="10"/>
          </p:nvPr>
        </p:nvSpPr>
        <p:spPr/>
        <p:txBody>
          <a:bodyPr/>
          <a:lstStyle/>
          <a:p>
            <a:fld id="{7A1CCF78-BC82-45BB-9DCB-BAC0D96F1229}" type="slidenum">
              <a:rPr lang="id-ID" smtClean="0"/>
              <a:t>10</a:t>
            </a:fld>
            <a:endParaRPr lang="id-ID"/>
          </a:p>
        </p:txBody>
      </p:sp>
    </p:spTree>
    <p:extLst>
      <p:ext uri="{BB962C8B-B14F-4D97-AF65-F5344CB8AC3E}">
        <p14:creationId xmlns:p14="http://schemas.microsoft.com/office/powerpoint/2010/main" val="174556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whole schematic shows that we designed one PCB to act as either master or slave</a:t>
            </a:r>
          </a:p>
        </p:txBody>
      </p:sp>
      <p:sp>
        <p:nvSpPr>
          <p:cNvPr id="4" name="Slide Number Placeholder 3"/>
          <p:cNvSpPr>
            <a:spLocks noGrp="1"/>
          </p:cNvSpPr>
          <p:nvPr>
            <p:ph type="sldNum" sz="quarter" idx="10"/>
          </p:nvPr>
        </p:nvSpPr>
        <p:spPr/>
        <p:txBody>
          <a:bodyPr/>
          <a:lstStyle/>
          <a:p>
            <a:fld id="{7A1CCF78-BC82-45BB-9DCB-BAC0D96F1229}" type="slidenum">
              <a:rPr lang="id-ID" smtClean="0"/>
              <a:t>11</a:t>
            </a:fld>
            <a:endParaRPr lang="id-ID"/>
          </a:p>
        </p:txBody>
      </p:sp>
    </p:spTree>
    <p:extLst>
      <p:ext uri="{BB962C8B-B14F-4D97-AF65-F5344CB8AC3E}">
        <p14:creationId xmlns:p14="http://schemas.microsoft.com/office/powerpoint/2010/main" val="248687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final product has the MASTER </a:t>
            </a:r>
            <a:r>
              <a:rPr lang="en-US" baseline="0" dirty="0" err="1"/>
              <a:t>pcb</a:t>
            </a:r>
            <a:r>
              <a:rPr lang="en-US" baseline="0" dirty="0"/>
              <a:t> module on the left connecting to the slave on the right over the powerline (virtual grid). The small breadboard above them holds the controlled appliances. The single LED is lit constantly, showing our modulated signal over the powerline does not affect unscheduled appliances. The right image is a gif of a relay working on scheduled appliances</a:t>
            </a:r>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12</a:t>
            </a:fld>
            <a:endParaRPr lang="id-ID"/>
          </a:p>
        </p:txBody>
      </p:sp>
    </p:spTree>
    <p:extLst>
      <p:ext uri="{BB962C8B-B14F-4D97-AF65-F5344CB8AC3E}">
        <p14:creationId xmlns:p14="http://schemas.microsoft.com/office/powerpoint/2010/main" val="88782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closer look at the Master Node shows 3 modules. 1, Microcontroller 1 generates signals for modulation. 2, the modulator circuit executes modulation, and 3, powerline injection prepares the signal to travel across the virtual grid. </a:t>
            </a:r>
          </a:p>
        </p:txBody>
      </p:sp>
      <p:sp>
        <p:nvSpPr>
          <p:cNvPr id="4" name="Slide Number Placeholder 3"/>
          <p:cNvSpPr>
            <a:spLocks noGrp="1"/>
          </p:cNvSpPr>
          <p:nvPr>
            <p:ph type="sldNum" sz="quarter" idx="10"/>
          </p:nvPr>
        </p:nvSpPr>
        <p:spPr/>
        <p:txBody>
          <a:bodyPr/>
          <a:lstStyle/>
          <a:p>
            <a:fld id="{7A1CCF78-BC82-45BB-9DCB-BAC0D96F1229}" type="slidenum">
              <a:rPr lang="id-ID" smtClean="0"/>
              <a:t>13</a:t>
            </a:fld>
            <a:endParaRPr lang="id-ID"/>
          </a:p>
        </p:txBody>
      </p:sp>
    </p:spTree>
    <p:extLst>
      <p:ext uri="{BB962C8B-B14F-4D97-AF65-F5344CB8AC3E}">
        <p14:creationId xmlns:p14="http://schemas.microsoft.com/office/powerpoint/2010/main" val="706921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Inspecting the Slave Node in the same way, we see 4 more modules. Number 4, Data extraction is used to retrieve the modulated signal from the virtual grid. 5, the demodulator circuit rectifies and filters the signal to output its envelope. 6 is Microcontroller 2. It uses the now digital data to control the relay. And 7 is the relay which switches power to desired appliances.</a:t>
            </a:r>
          </a:p>
        </p:txBody>
      </p:sp>
      <p:sp>
        <p:nvSpPr>
          <p:cNvPr id="4" name="Slide Number Placeholder 3"/>
          <p:cNvSpPr>
            <a:spLocks noGrp="1"/>
          </p:cNvSpPr>
          <p:nvPr>
            <p:ph type="sldNum" sz="quarter" idx="5"/>
          </p:nvPr>
        </p:nvSpPr>
        <p:spPr/>
        <p:txBody>
          <a:bodyPr/>
          <a:lstStyle/>
          <a:p>
            <a:fld id="{7A1CCF78-BC82-45BB-9DCB-BAC0D96F1229}" type="slidenum">
              <a:rPr lang="id-ID" smtClean="0"/>
              <a:t>14</a:t>
            </a:fld>
            <a:endParaRPr lang="id-ID"/>
          </a:p>
        </p:txBody>
      </p:sp>
    </p:spTree>
    <p:extLst>
      <p:ext uri="{BB962C8B-B14F-4D97-AF65-F5344CB8AC3E}">
        <p14:creationId xmlns:p14="http://schemas.microsoft.com/office/powerpoint/2010/main" val="3598831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verifications of our master node functioning. These images were gathered with an oscilloscope. As you can see MC1 correctly generates a bit signal and high-frequency carrier, while the modulation circuitry successfully modulates.</a:t>
            </a:r>
          </a:p>
        </p:txBody>
      </p:sp>
      <p:sp>
        <p:nvSpPr>
          <p:cNvPr id="4" name="Slide Number Placeholder 3"/>
          <p:cNvSpPr>
            <a:spLocks noGrp="1"/>
          </p:cNvSpPr>
          <p:nvPr>
            <p:ph type="sldNum" sz="quarter" idx="5"/>
          </p:nvPr>
        </p:nvSpPr>
        <p:spPr/>
        <p:txBody>
          <a:bodyPr/>
          <a:lstStyle/>
          <a:p>
            <a:fld id="{7A1CCF78-BC82-45BB-9DCB-BAC0D96F1229}" type="slidenum">
              <a:rPr lang="id-ID" smtClean="0"/>
              <a:t>15</a:t>
            </a:fld>
            <a:endParaRPr lang="id-ID"/>
          </a:p>
        </p:txBody>
      </p:sp>
    </p:spTree>
    <p:extLst>
      <p:ext uri="{BB962C8B-B14F-4D97-AF65-F5344CB8AC3E}">
        <p14:creationId xmlns:p14="http://schemas.microsoft.com/office/powerpoint/2010/main" val="410827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scoped the Slave node. The input to the slave node can be seed on the top left. Bottom left shows the rectifier making the prior signal strictly positive, and the final image on the top right is a comparison of the original bit signal, the extracted modulation signal, and the envelope.</a:t>
            </a:r>
          </a:p>
        </p:txBody>
      </p:sp>
      <p:sp>
        <p:nvSpPr>
          <p:cNvPr id="4" name="Slide Number Placeholder 3"/>
          <p:cNvSpPr>
            <a:spLocks noGrp="1"/>
          </p:cNvSpPr>
          <p:nvPr>
            <p:ph type="sldNum" sz="quarter" idx="5"/>
          </p:nvPr>
        </p:nvSpPr>
        <p:spPr/>
        <p:txBody>
          <a:bodyPr/>
          <a:lstStyle/>
          <a:p>
            <a:fld id="{7A1CCF78-BC82-45BB-9DCB-BAC0D96F1229}" type="slidenum">
              <a:rPr lang="id-ID" smtClean="0"/>
              <a:t>16</a:t>
            </a:fld>
            <a:endParaRPr lang="id-ID"/>
          </a:p>
        </p:txBody>
      </p:sp>
    </p:spTree>
    <p:extLst>
      <p:ext uri="{BB962C8B-B14F-4D97-AF65-F5344CB8AC3E}">
        <p14:creationId xmlns:p14="http://schemas.microsoft.com/office/powerpoint/2010/main" val="3417947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last oscilloscope image is a similar comparison. The tall yellow signal is our final signal as its sent to MC2. In our demonstration, our failure to control the relay is likely due to our received signal being too long compared to the sent signal. UART requires a minimum of 10% error to successfully transmit and receive data. Here, we’re off my 24%.</a:t>
            </a:r>
          </a:p>
        </p:txBody>
      </p:sp>
      <p:sp>
        <p:nvSpPr>
          <p:cNvPr id="4" name="Slide Number Placeholder 3"/>
          <p:cNvSpPr>
            <a:spLocks noGrp="1"/>
          </p:cNvSpPr>
          <p:nvPr>
            <p:ph type="sldNum" sz="quarter" idx="5"/>
          </p:nvPr>
        </p:nvSpPr>
        <p:spPr/>
        <p:txBody>
          <a:bodyPr/>
          <a:lstStyle/>
          <a:p>
            <a:fld id="{7A1CCF78-BC82-45BB-9DCB-BAC0D96F1229}" type="slidenum">
              <a:rPr lang="id-ID" smtClean="0"/>
              <a:t>17</a:t>
            </a:fld>
            <a:endParaRPr lang="id-ID"/>
          </a:p>
        </p:txBody>
      </p:sp>
    </p:spTree>
    <p:extLst>
      <p:ext uri="{BB962C8B-B14F-4D97-AF65-F5344CB8AC3E}">
        <p14:creationId xmlns:p14="http://schemas.microsoft.com/office/powerpoint/2010/main" val="2693295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a:t>
            </a:r>
          </a:p>
        </p:txBody>
      </p:sp>
      <p:sp>
        <p:nvSpPr>
          <p:cNvPr id="4" name="Slide Number Placeholder 3"/>
          <p:cNvSpPr>
            <a:spLocks noGrp="1"/>
          </p:cNvSpPr>
          <p:nvPr>
            <p:ph type="sldNum" sz="quarter" idx="5"/>
          </p:nvPr>
        </p:nvSpPr>
        <p:spPr/>
        <p:txBody>
          <a:bodyPr/>
          <a:lstStyle/>
          <a:p>
            <a:fld id="{7A1CCF78-BC82-45BB-9DCB-BAC0D96F1229}" type="slidenum">
              <a:rPr lang="id-ID" smtClean="0"/>
              <a:t>18</a:t>
            </a:fld>
            <a:endParaRPr lang="id-ID"/>
          </a:p>
        </p:txBody>
      </p:sp>
    </p:spTree>
    <p:extLst>
      <p:ext uri="{BB962C8B-B14F-4D97-AF65-F5344CB8AC3E}">
        <p14:creationId xmlns:p14="http://schemas.microsoft.com/office/powerpoint/2010/main" val="3016904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Wiliam</a:t>
            </a:r>
            <a:endParaRPr lang="en-US" dirty="0"/>
          </a:p>
        </p:txBody>
      </p:sp>
      <p:sp>
        <p:nvSpPr>
          <p:cNvPr id="4" name="Slide Number Placeholder 3"/>
          <p:cNvSpPr>
            <a:spLocks noGrp="1"/>
          </p:cNvSpPr>
          <p:nvPr>
            <p:ph type="sldNum" sz="quarter" idx="5"/>
          </p:nvPr>
        </p:nvSpPr>
        <p:spPr/>
        <p:txBody>
          <a:bodyPr/>
          <a:lstStyle/>
          <a:p>
            <a:fld id="{7A1CCF78-BC82-45BB-9DCB-BAC0D96F1229}" type="slidenum">
              <a:rPr lang="id-ID" smtClean="0"/>
              <a:t>19</a:t>
            </a:fld>
            <a:endParaRPr lang="id-ID"/>
          </a:p>
        </p:txBody>
      </p:sp>
    </p:spTree>
    <p:extLst>
      <p:ext uri="{BB962C8B-B14F-4D97-AF65-F5344CB8AC3E}">
        <p14:creationId xmlns:p14="http://schemas.microsoft.com/office/powerpoint/2010/main" val="171837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So why did we choose this? In</a:t>
            </a:r>
            <a:r>
              <a:rPr lang="en-US" baseline="0" dirty="0"/>
              <a:t> short, because there is a problem. 1) High demand during peak hours causes stress on the grid. 2) Increase in renewables. 3) And together, this causes more power to be generated than can be used, lowering capacity factors and raising the cost of overall electricity, since customers need to pay for energy that is ultimately wasted as heat if it can’t be stored.</a:t>
            </a:r>
          </a:p>
          <a:p>
            <a:endParaRPr lang="en-US" baseline="0" dirty="0"/>
          </a:p>
          <a:p>
            <a:r>
              <a:rPr lang="en-US" baseline="0" dirty="0"/>
              <a:t>Tony: our objective is to have the power plant dictate the power usage of each home through scheduling. Proper scheduling should in theory decrease peak loads, reducing stress, and increasing efficiency, which in turn decreases costs. On the slides, our three high level requirements match with objectives 1-3. That is to establish powerline communication, properly receive and execute the schedules, and to establish dynamic scheduling.</a:t>
            </a:r>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2</a:t>
            </a:fld>
            <a:endParaRPr lang="id-ID"/>
          </a:p>
        </p:txBody>
      </p:sp>
    </p:spTree>
    <p:extLst>
      <p:ext uri="{BB962C8B-B14F-4D97-AF65-F5344CB8AC3E}">
        <p14:creationId xmlns:p14="http://schemas.microsoft.com/office/powerpoint/2010/main" val="3421219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biggest issue is getting the final signal to closely match it’s original bit signal. We can improve upon our project by implementing a better rectifier, and higher gain </a:t>
            </a:r>
            <a:r>
              <a:rPr lang="en-US" dirty="0" err="1"/>
              <a:t>opamps</a:t>
            </a:r>
            <a:r>
              <a:rPr lang="en-US" dirty="0"/>
              <a:t>. We ran intro trouble because we didn’t get the ideal parts in time.</a:t>
            </a:r>
          </a:p>
        </p:txBody>
      </p:sp>
      <p:sp>
        <p:nvSpPr>
          <p:cNvPr id="4" name="Slide Number Placeholder 3"/>
          <p:cNvSpPr>
            <a:spLocks noGrp="1"/>
          </p:cNvSpPr>
          <p:nvPr>
            <p:ph type="sldNum" sz="quarter" idx="5"/>
          </p:nvPr>
        </p:nvSpPr>
        <p:spPr/>
        <p:txBody>
          <a:bodyPr/>
          <a:lstStyle/>
          <a:p>
            <a:fld id="{7A1CCF78-BC82-45BB-9DCB-BAC0D96F1229}" type="slidenum">
              <a:rPr lang="id-ID" smtClean="0"/>
              <a:t>20</a:t>
            </a:fld>
            <a:endParaRPr lang="id-ID"/>
          </a:p>
        </p:txBody>
      </p:sp>
    </p:spTree>
    <p:extLst>
      <p:ext uri="{BB962C8B-B14F-4D97-AF65-F5344CB8AC3E}">
        <p14:creationId xmlns:p14="http://schemas.microsoft.com/office/powerpoint/2010/main" val="2308725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William</a:t>
            </a:r>
          </a:p>
        </p:txBody>
      </p:sp>
      <p:sp>
        <p:nvSpPr>
          <p:cNvPr id="4" name="Slide Number Placeholder 3"/>
          <p:cNvSpPr>
            <a:spLocks noGrp="1"/>
          </p:cNvSpPr>
          <p:nvPr>
            <p:ph type="sldNum" sz="quarter" idx="5"/>
          </p:nvPr>
        </p:nvSpPr>
        <p:spPr/>
        <p:txBody>
          <a:bodyPr/>
          <a:lstStyle/>
          <a:p>
            <a:fld id="{7A1CCF78-BC82-45BB-9DCB-BAC0D96F1229}" type="slidenum">
              <a:rPr lang="id-ID" smtClean="0"/>
              <a:t>21</a:t>
            </a:fld>
            <a:endParaRPr lang="id-ID"/>
          </a:p>
        </p:txBody>
      </p:sp>
    </p:spTree>
    <p:extLst>
      <p:ext uri="{BB962C8B-B14F-4D97-AF65-F5344CB8AC3E}">
        <p14:creationId xmlns:p14="http://schemas.microsoft.com/office/powerpoint/2010/main" val="3465829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22</a:t>
            </a:fld>
            <a:endParaRPr lang="id-ID"/>
          </a:p>
        </p:txBody>
      </p:sp>
    </p:spTree>
    <p:extLst>
      <p:ext uri="{BB962C8B-B14F-4D97-AF65-F5344CB8AC3E}">
        <p14:creationId xmlns:p14="http://schemas.microsoft.com/office/powerpoint/2010/main" val="392966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a:t>
            </a:r>
            <a:r>
              <a:rPr lang="en-US" baseline="0" dirty="0"/>
              <a:t> we should talk the use of a schedule. Let’s say it’s summer and everyone’s coming home from work around the same time, 5pm. Once everyone’s home, their AC kicks on, requiring lots of power and creating peak loads as seen on the slides.</a:t>
            </a:r>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3</a:t>
            </a:fld>
            <a:endParaRPr lang="id-ID"/>
          </a:p>
        </p:txBody>
      </p:sp>
    </p:spTree>
    <p:extLst>
      <p:ext uri="{BB962C8B-B14F-4D97-AF65-F5344CB8AC3E}">
        <p14:creationId xmlns:p14="http://schemas.microsoft.com/office/powerpoint/2010/main" val="4088996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suppose we schedule this instead. House 1’s AC kicks on before the person’s home so their house is chilled before hand. Then House 2 AC kicks on afterwards to the same affect and so on. The way these loads sum create an overall constant and lower peak load.</a:t>
            </a:r>
          </a:p>
        </p:txBody>
      </p:sp>
      <p:sp>
        <p:nvSpPr>
          <p:cNvPr id="4" name="Slide Number Placeholder 3"/>
          <p:cNvSpPr>
            <a:spLocks noGrp="1"/>
          </p:cNvSpPr>
          <p:nvPr>
            <p:ph type="sldNum" sz="quarter" idx="10"/>
          </p:nvPr>
        </p:nvSpPr>
        <p:spPr/>
        <p:txBody>
          <a:bodyPr/>
          <a:lstStyle/>
          <a:p>
            <a:fld id="{7A1CCF78-BC82-45BB-9DCB-BAC0D96F1229}" type="slidenum">
              <a:rPr lang="id-ID" smtClean="0"/>
              <a:t>4</a:t>
            </a:fld>
            <a:endParaRPr lang="id-ID"/>
          </a:p>
        </p:txBody>
      </p:sp>
    </p:spTree>
    <p:extLst>
      <p:ext uri="{BB962C8B-B14F-4D97-AF65-F5344CB8AC3E}">
        <p14:creationId xmlns:p14="http://schemas.microsoft.com/office/powerpoint/2010/main" val="516957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a:t>
            </a:r>
            <a:r>
              <a:rPr lang="en-US" baseline="0" dirty="0"/>
              <a:t> So how do we do this? The schedule itself is controlled from the electric utility company. The customers opt into allowing for this control. The incentive being cheaper overall electricity bills for the customers. The power company sends a control signal onto the grid, which is received by slave relays which connect between the residential appliances and the stepped down grid. These relays then control when power is supplied to the devices</a:t>
            </a:r>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5</a:t>
            </a:fld>
            <a:endParaRPr lang="id-ID"/>
          </a:p>
        </p:txBody>
      </p:sp>
    </p:spTree>
    <p:extLst>
      <p:ext uri="{BB962C8B-B14F-4D97-AF65-F5344CB8AC3E}">
        <p14:creationId xmlns:p14="http://schemas.microsoft.com/office/powerpoint/2010/main" val="218565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a:t>
            </a:r>
          </a:p>
          <a:p>
            <a:r>
              <a:rPr lang="en-US" dirty="0"/>
              <a:t>-We wanted the master node to directly connect to the wall. We</a:t>
            </a:r>
            <a:r>
              <a:rPr lang="en-US" baseline="0" dirty="0"/>
              <a:t> would then need to do AC to DC conversion and add isolation transformers to protect the master and slave nodes. However, as we progressed through the semester and began simulating blocks of the circuit, we realized the focus should shift away from power conversion and more towards the power line </a:t>
            </a:r>
            <a:r>
              <a:rPr lang="en-US" i="1" baseline="0" dirty="0"/>
              <a:t>communication </a:t>
            </a:r>
            <a:r>
              <a:rPr lang="en-US" i="0" baseline="0" dirty="0"/>
              <a:t>to transmit and receive a schedule across the grid. </a:t>
            </a:r>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6</a:t>
            </a:fld>
            <a:endParaRPr lang="id-ID"/>
          </a:p>
        </p:txBody>
      </p:sp>
    </p:spTree>
    <p:extLst>
      <p:ext uri="{BB962C8B-B14F-4D97-AF65-F5344CB8AC3E}">
        <p14:creationId xmlns:p14="http://schemas.microsoft.com/office/powerpoint/2010/main" val="3523061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 us to a more specific and attainable design. Here, we simplified how power</a:t>
            </a:r>
            <a:r>
              <a:rPr lang="en-US" baseline="0" dirty="0"/>
              <a:t> was supplied because our project is proof of concept.</a:t>
            </a:r>
          </a:p>
          <a:p>
            <a:r>
              <a:rPr lang="en-US" baseline="0" dirty="0"/>
              <a:t>This is a proof of concept wherein the grid does not need to be a high voltage line to properly demonstrate our high level requirements.</a:t>
            </a:r>
          </a:p>
          <a:p>
            <a:r>
              <a:rPr lang="en-US" baseline="0" dirty="0"/>
              <a:t>We also learned there’s more to powerline communication than modulation and demodulation, so our current block level diagram includes injection and extraction from the virtual grid.</a:t>
            </a:r>
          </a:p>
          <a:p>
            <a:r>
              <a:rPr lang="en-US" baseline="0" dirty="0"/>
              <a:t>Tony: Describe 3 blocks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A1CCF78-BC82-45BB-9DCB-BAC0D96F1229}" type="slidenum">
              <a:rPr lang="id-ID" smtClean="0"/>
              <a:t>7</a:t>
            </a:fld>
            <a:endParaRPr lang="id-ID"/>
          </a:p>
        </p:txBody>
      </p:sp>
    </p:spTree>
    <p:extLst>
      <p:ext uri="{BB962C8B-B14F-4D97-AF65-F5344CB8AC3E}">
        <p14:creationId xmlns:p14="http://schemas.microsoft.com/office/powerpoint/2010/main" val="2243100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A bit signal is modulated or multiplied with a higher frequency carrier signal to get the shape shown in the third figure. This new modulated signal retains the same data as the bit signal, but with high frequency components for every digital one. As the name implies, data is being carried by the high frequency signal when traveling across the grid. </a:t>
            </a:r>
          </a:p>
        </p:txBody>
      </p:sp>
      <p:sp>
        <p:nvSpPr>
          <p:cNvPr id="4" name="Slide Number Placeholder 3"/>
          <p:cNvSpPr>
            <a:spLocks noGrp="1"/>
          </p:cNvSpPr>
          <p:nvPr>
            <p:ph type="sldNum" sz="quarter" idx="10"/>
          </p:nvPr>
        </p:nvSpPr>
        <p:spPr/>
        <p:txBody>
          <a:bodyPr/>
          <a:lstStyle/>
          <a:p>
            <a:fld id="{7A1CCF78-BC82-45BB-9DCB-BAC0D96F1229}" type="slidenum">
              <a:rPr lang="id-ID" smtClean="0"/>
              <a:t>8</a:t>
            </a:fld>
            <a:endParaRPr lang="id-ID"/>
          </a:p>
        </p:txBody>
      </p:sp>
    </p:spTree>
    <p:extLst>
      <p:ext uri="{BB962C8B-B14F-4D97-AF65-F5344CB8AC3E}">
        <p14:creationId xmlns:p14="http://schemas.microsoft.com/office/powerpoint/2010/main" val="136962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modulated signal is injected to and extracted from the powerline, demodulation must occur to so that our signal can become digitized and readable for our Slave microcontroller. Powerline injection requires our signal to go through capacitors which makes the signal positive and negative. Rectification is necessary to eliminate the negative. Then, a low-pass filter eliminates the high frequency carrier we no longer need. At this point we have the envelope of the modulated signal, it’s digitized. The comparator is part of the Slave microcontroller and confirms the signal is digital and ready to read.</a:t>
            </a:r>
          </a:p>
        </p:txBody>
      </p:sp>
      <p:sp>
        <p:nvSpPr>
          <p:cNvPr id="4" name="Slide Number Placeholder 3"/>
          <p:cNvSpPr>
            <a:spLocks noGrp="1"/>
          </p:cNvSpPr>
          <p:nvPr>
            <p:ph type="sldNum" sz="quarter" idx="10"/>
          </p:nvPr>
        </p:nvSpPr>
        <p:spPr/>
        <p:txBody>
          <a:bodyPr/>
          <a:lstStyle/>
          <a:p>
            <a:fld id="{7A1CCF78-BC82-45BB-9DCB-BAC0D96F1229}" type="slidenum">
              <a:rPr lang="id-ID" smtClean="0"/>
              <a:t>9</a:t>
            </a:fld>
            <a:endParaRPr lang="id-ID"/>
          </a:p>
        </p:txBody>
      </p:sp>
    </p:spTree>
    <p:extLst>
      <p:ext uri="{BB962C8B-B14F-4D97-AF65-F5344CB8AC3E}">
        <p14:creationId xmlns:p14="http://schemas.microsoft.com/office/powerpoint/2010/main" val="4318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nd Title">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1"/>
          <p:cNvSpPr>
            <a:spLocks noGrp="1"/>
          </p:cNvSpPr>
          <p:nvPr>
            <p:ph type="ctrTitle"/>
          </p:nvPr>
        </p:nvSpPr>
        <p:spPr>
          <a:xfrm>
            <a:off x="1164078" y="1344207"/>
            <a:ext cx="6705600" cy="2387600"/>
          </a:xfrm>
        </p:spPr>
        <p:txBody>
          <a:bodyPr anchor="b">
            <a:normAutofit/>
          </a:bodyPr>
          <a:lstStyle>
            <a:lvl1pPr algn="ctr">
              <a:defRPr sz="4400"/>
            </a:lvl1pPr>
          </a:lstStyle>
          <a:p>
            <a:r>
              <a:rPr lang="en-US"/>
              <a:t>Click to edit Master title style</a:t>
            </a:r>
            <a:endParaRPr lang="id-ID" dirty="0"/>
          </a:p>
        </p:txBody>
      </p:sp>
      <p:sp>
        <p:nvSpPr>
          <p:cNvPr id="12" name="Subtitle 2"/>
          <p:cNvSpPr>
            <a:spLocks noGrp="1"/>
          </p:cNvSpPr>
          <p:nvPr>
            <p:ph type="subTitle" idx="1"/>
          </p:nvPr>
        </p:nvSpPr>
        <p:spPr>
          <a:xfrm>
            <a:off x="1164078" y="3823881"/>
            <a:ext cx="6705600" cy="1655763"/>
          </a:xfrm>
        </p:spPr>
        <p:txBody>
          <a:bodyPr>
            <a:normAutofit/>
          </a:bodyPr>
          <a:lstStyle>
            <a:lvl1pPr marL="0" indent="0" algn="ctr">
              <a:buNone/>
              <a:defRPr sz="2000">
                <a:solidFill>
                  <a:schemeClr val="bg1">
                    <a:lumMod val="5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id-ID" dirty="0"/>
          </a:p>
        </p:txBody>
      </p:sp>
    </p:spTree>
    <p:extLst>
      <p:ext uri="{BB962C8B-B14F-4D97-AF65-F5344CB8AC3E}">
        <p14:creationId xmlns:p14="http://schemas.microsoft.com/office/powerpoint/2010/main" val="309361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owser Mockup">
    <p:spTree>
      <p:nvGrpSpPr>
        <p:cNvPr id="1" name=""/>
        <p:cNvGrpSpPr/>
        <p:nvPr/>
      </p:nvGrpSpPr>
      <p:grpSpPr>
        <a:xfrm>
          <a:off x="0" y="0"/>
          <a:ext cx="0" cy="0"/>
          <a:chOff x="0" y="0"/>
          <a:chExt cx="0" cy="0"/>
        </a:xfrm>
      </p:grpSpPr>
      <p:sp>
        <p:nvSpPr>
          <p:cNvPr id="30" name="Rectangle 29"/>
          <p:cNvSpPr/>
          <p:nvPr userDrawn="1"/>
        </p:nvSpPr>
        <p:spPr>
          <a:xfrm>
            <a:off x="3183" y="-12436"/>
            <a:ext cx="9140819" cy="3960323"/>
          </a:xfrm>
          <a:prstGeom prst="rect">
            <a:avLst/>
          </a:prstGeom>
          <a:pattFill prst="zigZag">
            <a:fgClr>
              <a:srgbClr val="001146"/>
            </a:fgClr>
            <a:bgClr>
              <a:srgbClr val="3F4E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350"/>
          </a:p>
        </p:txBody>
      </p:sp>
      <p:sp>
        <p:nvSpPr>
          <p:cNvPr id="36" name="Title 15"/>
          <p:cNvSpPr>
            <a:spLocks noGrp="1"/>
          </p:cNvSpPr>
          <p:nvPr>
            <p:ph type="title"/>
          </p:nvPr>
        </p:nvSpPr>
        <p:spPr>
          <a:xfrm>
            <a:off x="628650" y="249378"/>
            <a:ext cx="7886700" cy="612775"/>
          </a:xfrm>
        </p:spPr>
        <p:txBody>
          <a:bodyPr>
            <a:normAutofit/>
          </a:bodyPr>
          <a:lstStyle>
            <a:lvl1pPr algn="ctr">
              <a:defRPr sz="2400">
                <a:solidFill>
                  <a:schemeClr val="bg1"/>
                </a:solidFill>
              </a:defRPr>
            </a:lvl1pPr>
          </a:lstStyle>
          <a:p>
            <a:r>
              <a:rPr lang="en-US"/>
              <a:t>Click to edit Master title style</a:t>
            </a:r>
            <a:endParaRPr lang="id-ID" dirty="0"/>
          </a:p>
        </p:txBody>
      </p:sp>
      <p:sp>
        <p:nvSpPr>
          <p:cNvPr id="37" name="Subtitle 2"/>
          <p:cNvSpPr>
            <a:spLocks noGrp="1"/>
          </p:cNvSpPr>
          <p:nvPr>
            <p:ph type="subTitle" idx="1"/>
          </p:nvPr>
        </p:nvSpPr>
        <p:spPr>
          <a:xfrm>
            <a:off x="1143000" y="805861"/>
            <a:ext cx="6858000" cy="487363"/>
          </a:xfrm>
        </p:spPr>
        <p:txBody>
          <a:bodyPr>
            <a:normAutofit/>
          </a:bodyPr>
          <a:lstStyle>
            <a:lvl1pPr marL="0" indent="0" algn="ctr">
              <a:buNone/>
              <a:defRPr sz="1275">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sp>
        <p:nvSpPr>
          <p:cNvPr id="38" name="Text Placeholder 8"/>
          <p:cNvSpPr>
            <a:spLocks noGrp="1"/>
          </p:cNvSpPr>
          <p:nvPr>
            <p:ph type="body" sz="quarter" idx="11"/>
          </p:nvPr>
        </p:nvSpPr>
        <p:spPr>
          <a:xfrm>
            <a:off x="241568" y="4209695"/>
            <a:ext cx="3479532" cy="2295608"/>
          </a:xfrm>
        </p:spPr>
        <p:txBody>
          <a:bodyPr>
            <a:normAutofit/>
          </a:bodyPr>
          <a:lstStyle>
            <a:lvl1pPr marL="0" indent="0" algn="just">
              <a:lnSpc>
                <a:spcPct val="150000"/>
              </a:lnSpc>
              <a:buNone/>
              <a:defRPr sz="105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grpSp>
        <p:nvGrpSpPr>
          <p:cNvPr id="39" name="Group 38"/>
          <p:cNvGrpSpPr/>
          <p:nvPr userDrawn="1"/>
        </p:nvGrpSpPr>
        <p:grpSpPr>
          <a:xfrm>
            <a:off x="3936675" y="3438142"/>
            <a:ext cx="5207327" cy="3419858"/>
            <a:chOff x="1017405" y="2693983"/>
            <a:chExt cx="6794663" cy="4462905"/>
          </a:xfrm>
        </p:grpSpPr>
        <p:grpSp>
          <p:nvGrpSpPr>
            <p:cNvPr id="40" name="Group 39"/>
            <p:cNvGrpSpPr/>
            <p:nvPr/>
          </p:nvGrpSpPr>
          <p:grpSpPr>
            <a:xfrm>
              <a:off x="1017405" y="2693983"/>
              <a:ext cx="6794663" cy="4462905"/>
              <a:chOff x="1017405" y="2693983"/>
              <a:chExt cx="6794663" cy="4462905"/>
            </a:xfrm>
          </p:grpSpPr>
          <p:sp>
            <p:nvSpPr>
              <p:cNvPr id="43" name="AutoShape 1"/>
              <p:cNvSpPr>
                <a:spLocks/>
              </p:cNvSpPr>
              <p:nvPr/>
            </p:nvSpPr>
            <p:spPr bwMode="auto">
              <a:xfrm>
                <a:off x="1017405" y="2693983"/>
                <a:ext cx="6794663" cy="4462905"/>
              </a:xfrm>
              <a:prstGeom prst="roundRect">
                <a:avLst>
                  <a:gd name="adj" fmla="val 1292"/>
                </a:avLst>
              </a:prstGeom>
              <a:solidFill>
                <a:srgbClr val="343434"/>
              </a:solidFill>
              <a:ln w="25400" cap="flat">
                <a:no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endParaRPr lang="id-ID" sz="1800"/>
              </a:p>
            </p:txBody>
          </p:sp>
          <p:sp>
            <p:nvSpPr>
              <p:cNvPr id="44" name="Rectangle 2"/>
              <p:cNvSpPr>
                <a:spLocks/>
              </p:cNvSpPr>
              <p:nvPr/>
            </p:nvSpPr>
            <p:spPr bwMode="auto">
              <a:xfrm>
                <a:off x="1017405" y="3024940"/>
                <a:ext cx="6794663" cy="315914"/>
              </a:xfrm>
              <a:prstGeom prst="rect">
                <a:avLst/>
              </a:prstGeom>
              <a:solidFill>
                <a:srgbClr val="CDCDCD"/>
              </a:solidFill>
              <a:ln w="25400" cap="flat">
                <a:solidFill>
                  <a:srgbClr val="CDCDCD"/>
                </a:solidFill>
                <a:prstDash val="solid"/>
                <a:miter lim="800000"/>
                <a:headEnd type="none" w="med" len="med"/>
                <a:tailEnd type="none" w="med" len="med"/>
              </a:ln>
            </p:spPr>
            <p:txBody>
              <a:bodyPr lIns="0" tIns="0" rIns="0" bIns="0"/>
              <a:lstStyle/>
              <a:p>
                <a:endParaRPr lang="id-ID" sz="1800"/>
              </a:p>
            </p:txBody>
          </p:sp>
          <p:sp>
            <p:nvSpPr>
              <p:cNvPr id="45" name="AutoShape 3"/>
              <p:cNvSpPr>
                <a:spLocks/>
              </p:cNvSpPr>
              <p:nvPr/>
            </p:nvSpPr>
            <p:spPr bwMode="auto">
              <a:xfrm>
                <a:off x="2035351" y="2779230"/>
                <a:ext cx="2717865" cy="561624"/>
              </a:xfrm>
              <a:prstGeom prst="roundRect">
                <a:avLst>
                  <a:gd name="adj" fmla="val 11986"/>
                </a:avLst>
              </a:prstGeom>
              <a:solidFill>
                <a:srgbClr val="CDCDCD"/>
              </a:solidFill>
              <a:ln w="25400" cap="flat">
                <a:solidFill>
                  <a:srgbClr val="CDCDCD"/>
                </a:solidFill>
                <a:prstDash val="solid"/>
                <a:miter lim="800000"/>
                <a:headEnd type="none" w="med" len="med"/>
                <a:tailEnd type="none" w="med" len="med"/>
              </a:ln>
            </p:spPr>
            <p:txBody>
              <a:bodyPr lIns="0" tIns="0" rIns="0" bIns="0"/>
              <a:lstStyle/>
              <a:p>
                <a:endParaRPr lang="id-ID" sz="1800"/>
              </a:p>
            </p:txBody>
          </p:sp>
          <p:sp>
            <p:nvSpPr>
              <p:cNvPr id="46" name="Oval 4"/>
              <p:cNvSpPr>
                <a:spLocks/>
              </p:cNvSpPr>
              <p:nvPr/>
            </p:nvSpPr>
            <p:spPr bwMode="auto">
              <a:xfrm>
                <a:off x="1137753" y="2814331"/>
                <a:ext cx="95903" cy="95276"/>
              </a:xfrm>
              <a:prstGeom prst="ellipse">
                <a:avLst/>
              </a:prstGeom>
              <a:solidFill>
                <a:schemeClr val="accent2"/>
              </a:solidFill>
              <a:ln w="25400" cap="flat">
                <a:noFill/>
                <a:prstDash val="solid"/>
                <a:miter lim="800000"/>
                <a:headEnd type="none" w="med" len="med"/>
                <a:tailEnd type="none" w="med" len="med"/>
              </a:ln>
            </p:spPr>
            <p:txBody>
              <a:bodyPr lIns="0" tIns="0" rIns="0" bIns="0"/>
              <a:lstStyle/>
              <a:p>
                <a:endParaRPr lang="id-ID" sz="1800"/>
              </a:p>
            </p:txBody>
          </p:sp>
          <p:sp>
            <p:nvSpPr>
              <p:cNvPr id="47" name="Oval 5"/>
              <p:cNvSpPr>
                <a:spLocks/>
              </p:cNvSpPr>
              <p:nvPr/>
            </p:nvSpPr>
            <p:spPr bwMode="auto">
              <a:xfrm>
                <a:off x="1307620" y="2814331"/>
                <a:ext cx="95903" cy="95276"/>
              </a:xfrm>
              <a:prstGeom prst="ellipse">
                <a:avLst/>
              </a:prstGeom>
              <a:solidFill>
                <a:schemeClr val="accent3"/>
              </a:solidFill>
              <a:ln w="25400" cap="flat">
                <a:noFill/>
                <a:prstDash val="solid"/>
                <a:miter lim="800000"/>
                <a:headEnd type="none" w="med" len="med"/>
                <a:tailEnd type="none" w="med" len="med"/>
              </a:ln>
            </p:spPr>
            <p:txBody>
              <a:bodyPr lIns="0" tIns="0" rIns="0" bIns="0"/>
              <a:lstStyle/>
              <a:p>
                <a:endParaRPr lang="id-ID" sz="1800"/>
              </a:p>
            </p:txBody>
          </p:sp>
          <p:sp>
            <p:nvSpPr>
              <p:cNvPr id="48" name="Oval 6"/>
              <p:cNvSpPr>
                <a:spLocks/>
              </p:cNvSpPr>
              <p:nvPr/>
            </p:nvSpPr>
            <p:spPr bwMode="auto">
              <a:xfrm>
                <a:off x="1477486" y="2814331"/>
                <a:ext cx="95903" cy="95276"/>
              </a:xfrm>
              <a:prstGeom prst="ellipse">
                <a:avLst/>
              </a:prstGeom>
              <a:solidFill>
                <a:schemeClr val="accent4"/>
              </a:solidFill>
              <a:ln w="25400" cap="flat">
                <a:noFill/>
                <a:prstDash val="solid"/>
                <a:miter lim="800000"/>
                <a:headEnd type="none" w="med" len="med"/>
                <a:tailEnd type="none" w="med" len="med"/>
              </a:ln>
            </p:spPr>
            <p:txBody>
              <a:bodyPr lIns="0" tIns="0" rIns="0" bIns="0"/>
              <a:lstStyle/>
              <a:p>
                <a:endParaRPr lang="id-ID" sz="1800"/>
              </a:p>
            </p:txBody>
          </p:sp>
          <p:sp>
            <p:nvSpPr>
              <p:cNvPr id="49" name="Rectangle 11"/>
              <p:cNvSpPr>
                <a:spLocks/>
              </p:cNvSpPr>
              <p:nvPr/>
            </p:nvSpPr>
            <p:spPr bwMode="auto">
              <a:xfrm>
                <a:off x="2205844" y="3085114"/>
                <a:ext cx="5104773" cy="200580"/>
              </a:xfrm>
              <a:prstGeom prst="rect">
                <a:avLst/>
              </a:prstGeom>
              <a:solidFill>
                <a:srgbClr val="FFFFFF"/>
              </a:solidFill>
              <a:ln w="25400" cap="flat">
                <a:solidFill>
                  <a:srgbClr val="B3B3B3"/>
                </a:solidFill>
                <a:prstDash val="solid"/>
                <a:miter lim="800000"/>
                <a:headEnd type="none" w="med" len="med"/>
                <a:tailEnd type="none" w="med" len="med"/>
              </a:ln>
            </p:spPr>
            <p:txBody>
              <a:bodyPr lIns="0" tIns="0" rIns="0" bIns="0"/>
              <a:lstStyle/>
              <a:p>
                <a:endParaRPr lang="id-ID" sz="1800" dirty="0"/>
              </a:p>
            </p:txBody>
          </p:sp>
          <p:sp>
            <p:nvSpPr>
              <p:cNvPr id="50" name="Freeform 9"/>
              <p:cNvSpPr>
                <a:spLocks/>
              </p:cNvSpPr>
              <p:nvPr/>
            </p:nvSpPr>
            <p:spPr bwMode="auto">
              <a:xfrm rot="18900000">
                <a:off x="4580706" y="2849676"/>
                <a:ext cx="99497" cy="99497"/>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1800"/>
              </a:p>
            </p:txBody>
          </p:sp>
          <p:grpSp>
            <p:nvGrpSpPr>
              <p:cNvPr id="51" name="Group 50"/>
              <p:cNvGrpSpPr/>
              <p:nvPr/>
            </p:nvGrpSpPr>
            <p:grpSpPr>
              <a:xfrm>
                <a:off x="7494380" y="2779230"/>
                <a:ext cx="155357" cy="155272"/>
                <a:chOff x="4763" y="0"/>
                <a:chExt cx="2900362" cy="2898775"/>
              </a:xfrm>
              <a:solidFill>
                <a:schemeClr val="bg1">
                  <a:lumMod val="50000"/>
                </a:schemeClr>
              </a:solidFill>
            </p:grpSpPr>
            <p:sp>
              <p:nvSpPr>
                <p:cNvPr id="53" name="Freeform 13"/>
                <p:cNvSpPr>
                  <a:spLocks/>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54" name="Freeform 14"/>
                <p:cNvSpPr>
                  <a:spLocks/>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55" name="Freeform 15"/>
                <p:cNvSpPr>
                  <a:spLocks/>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56" name="Freeform 16"/>
                <p:cNvSpPr>
                  <a:spLocks/>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57" name="Freeform 17"/>
                <p:cNvSpPr>
                  <a:spLocks/>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58" name="Freeform 18"/>
                <p:cNvSpPr>
                  <a:spLocks/>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59" name="Freeform 19"/>
                <p:cNvSpPr>
                  <a:spLocks/>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60" name="Freeform 20"/>
                <p:cNvSpPr>
                  <a:spLocks/>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sp>
              <p:nvSpPr>
                <p:cNvPr id="61" name="Freeform 21"/>
                <p:cNvSpPr>
                  <a:spLocks/>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a:p>
              </p:txBody>
            </p:sp>
          </p:grpSp>
          <p:sp>
            <p:nvSpPr>
              <p:cNvPr id="52" name="Freeform 25"/>
              <p:cNvSpPr>
                <a:spLocks/>
              </p:cNvSpPr>
              <p:nvPr/>
            </p:nvSpPr>
            <p:spPr bwMode="auto">
              <a:xfrm rot="5400000">
                <a:off x="7497092" y="3115886"/>
                <a:ext cx="146921" cy="128651"/>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1800"/>
              </a:p>
            </p:txBody>
          </p:sp>
        </p:grpSp>
        <p:sp>
          <p:nvSpPr>
            <p:cNvPr id="41" name="TextBox 40"/>
            <p:cNvSpPr txBox="1"/>
            <p:nvPr/>
          </p:nvSpPr>
          <p:spPr>
            <a:xfrm>
              <a:off x="2355393" y="3024938"/>
              <a:ext cx="1661182" cy="301235"/>
            </a:xfrm>
            <a:prstGeom prst="rect">
              <a:avLst/>
            </a:prstGeom>
            <a:noFill/>
          </p:spPr>
          <p:txBody>
            <a:bodyPr wrap="none" rtlCol="0">
              <a:spAutoFit/>
            </a:bodyPr>
            <a:lstStyle/>
            <a:p>
              <a:r>
                <a:rPr lang="id-ID" sz="900" dirty="0">
                  <a:solidFill>
                    <a:schemeClr val="bg1">
                      <a:lumMod val="65000"/>
                    </a:schemeClr>
                  </a:solidFill>
                  <a:latin typeface="Calibri"/>
                  <a:cs typeface="Calibri"/>
                </a:rPr>
                <a:t>www.yourwebsite.com</a:t>
              </a:r>
            </a:p>
          </p:txBody>
        </p:sp>
        <p:sp>
          <p:nvSpPr>
            <p:cNvPr id="42" name="Freeform 29"/>
            <p:cNvSpPr>
              <a:spLocks noEditPoints="1"/>
            </p:cNvSpPr>
            <p:nvPr/>
          </p:nvSpPr>
          <p:spPr bwMode="auto">
            <a:xfrm>
              <a:off x="2269943" y="3130076"/>
              <a:ext cx="115372" cy="115448"/>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1800"/>
            </a:p>
          </p:txBody>
        </p:sp>
      </p:grpSp>
      <p:sp>
        <p:nvSpPr>
          <p:cNvPr id="62" name="Picture Placeholder 9"/>
          <p:cNvSpPr>
            <a:spLocks noGrp="1"/>
          </p:cNvSpPr>
          <p:nvPr>
            <p:ph type="pic" sz="quarter" idx="10"/>
          </p:nvPr>
        </p:nvSpPr>
        <p:spPr>
          <a:xfrm>
            <a:off x="3934025" y="3946679"/>
            <a:ext cx="5209975" cy="2911321"/>
          </a:xfrm>
        </p:spPr>
        <p:txBody>
          <a:bodyPr>
            <a:normAutofit/>
          </a:bodyPr>
          <a:lstStyle>
            <a:lvl1pPr>
              <a:defRPr sz="1800">
                <a:solidFill>
                  <a:schemeClr val="bg1"/>
                </a:solidFill>
              </a:defRPr>
            </a:lvl1pPr>
          </a:lstStyle>
          <a:p>
            <a:r>
              <a:rPr lang="en-US" dirty="0"/>
              <a:t>Click icon to add picture</a:t>
            </a:r>
            <a:endParaRPr lang="id-ID" dirty="0"/>
          </a:p>
        </p:txBody>
      </p:sp>
    </p:spTree>
    <p:extLst>
      <p:ext uri="{BB962C8B-B14F-4D97-AF65-F5344CB8AC3E}">
        <p14:creationId xmlns:p14="http://schemas.microsoft.com/office/powerpoint/2010/main" val="37113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500"/>
                                        <p:tgtEl>
                                          <p:spTgt spid="3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fade">
                                      <p:cBhvr>
                                        <p:cTn id="15" dur="500"/>
                                        <p:tgtEl>
                                          <p:spTgt spid="38">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6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phone With Background">
    <p:spTree>
      <p:nvGrpSpPr>
        <p:cNvPr id="1" name=""/>
        <p:cNvGrpSpPr/>
        <p:nvPr/>
      </p:nvGrpSpPr>
      <p:grpSpPr>
        <a:xfrm>
          <a:off x="0" y="0"/>
          <a:ext cx="0" cy="0"/>
          <a:chOff x="0" y="0"/>
          <a:chExt cx="0" cy="0"/>
        </a:xfrm>
      </p:grpSpPr>
      <p:sp>
        <p:nvSpPr>
          <p:cNvPr id="4" name="Rectangle 3"/>
          <p:cNvSpPr/>
          <p:nvPr userDrawn="1"/>
        </p:nvSpPr>
        <p:spPr>
          <a:xfrm>
            <a:off x="3182" y="0"/>
            <a:ext cx="9140819" cy="6857999"/>
          </a:xfrm>
          <a:prstGeom prst="rect">
            <a:avLst/>
          </a:prstGeom>
          <a:solidFill>
            <a:srgbClr val="1B3A4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013"/>
          </a:p>
        </p:txBody>
      </p:sp>
      <p:sp>
        <p:nvSpPr>
          <p:cNvPr id="3" name="Picture Placeholder 2"/>
          <p:cNvSpPr>
            <a:spLocks noGrp="1"/>
          </p:cNvSpPr>
          <p:nvPr>
            <p:ph type="pic" sz="quarter" idx="14"/>
          </p:nvPr>
        </p:nvSpPr>
        <p:spPr>
          <a:xfrm>
            <a:off x="425560" y="1661443"/>
            <a:ext cx="2086852" cy="3682845"/>
          </a:xfrm>
        </p:spPr>
        <p:txBody>
          <a:bodyPr>
            <a:normAutofit/>
          </a:bodyPr>
          <a:lstStyle>
            <a:lvl1pPr>
              <a:defRPr sz="18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682654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pad Mockup">
    <p:spTree>
      <p:nvGrpSpPr>
        <p:cNvPr id="1" name=""/>
        <p:cNvGrpSpPr/>
        <p:nvPr/>
      </p:nvGrpSpPr>
      <p:grpSpPr>
        <a:xfrm>
          <a:off x="0" y="0"/>
          <a:ext cx="0" cy="0"/>
          <a:chOff x="0" y="0"/>
          <a:chExt cx="0" cy="0"/>
        </a:xfrm>
      </p:grpSpPr>
      <p:sp>
        <p:nvSpPr>
          <p:cNvPr id="8" name="Rectangle 7"/>
          <p:cNvSpPr/>
          <p:nvPr userDrawn="1"/>
        </p:nvSpPr>
        <p:spPr>
          <a:xfrm>
            <a:off x="3182" y="0"/>
            <a:ext cx="9140819" cy="6857999"/>
          </a:xfrm>
          <a:prstGeom prst="rect">
            <a:avLst/>
          </a:prstGeom>
          <a:solidFill>
            <a:srgbClr val="1B3A4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013"/>
          </a:p>
        </p:txBody>
      </p:sp>
      <p:sp>
        <p:nvSpPr>
          <p:cNvPr id="5" name="Title 15"/>
          <p:cNvSpPr>
            <a:spLocks noGrp="1"/>
          </p:cNvSpPr>
          <p:nvPr>
            <p:ph type="title"/>
          </p:nvPr>
        </p:nvSpPr>
        <p:spPr>
          <a:xfrm>
            <a:off x="628650" y="249378"/>
            <a:ext cx="7886700" cy="612775"/>
          </a:xfrm>
        </p:spPr>
        <p:txBody>
          <a:bodyPr>
            <a:normAutofit/>
          </a:bodyPr>
          <a:lstStyle>
            <a:lvl1pPr algn="ctr">
              <a:defRPr sz="2400">
                <a:solidFill>
                  <a:schemeClr val="bg1"/>
                </a:solidFill>
              </a:defRPr>
            </a:lvl1pPr>
          </a:lstStyle>
          <a:p>
            <a:r>
              <a:rPr lang="en-US"/>
              <a:t>Click to edit Master title style</a:t>
            </a:r>
            <a:endParaRPr lang="id-ID" dirty="0"/>
          </a:p>
        </p:txBody>
      </p:sp>
      <p:sp>
        <p:nvSpPr>
          <p:cNvPr id="6" name="Subtitle 2"/>
          <p:cNvSpPr>
            <a:spLocks noGrp="1"/>
          </p:cNvSpPr>
          <p:nvPr>
            <p:ph type="subTitle" idx="1"/>
          </p:nvPr>
        </p:nvSpPr>
        <p:spPr>
          <a:xfrm>
            <a:off x="1143000" y="805861"/>
            <a:ext cx="6858000" cy="487363"/>
          </a:xfrm>
        </p:spPr>
        <p:txBody>
          <a:bodyPr>
            <a:normAutofit/>
          </a:bodyPr>
          <a:lstStyle>
            <a:lvl1pPr marL="0" indent="0" algn="ctr">
              <a:buNone/>
              <a:defRPr sz="1275">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sp>
        <p:nvSpPr>
          <p:cNvPr id="7" name="Picture Placeholder 8"/>
          <p:cNvSpPr>
            <a:spLocks noGrp="1"/>
          </p:cNvSpPr>
          <p:nvPr>
            <p:ph type="pic" sz="quarter" idx="11"/>
          </p:nvPr>
        </p:nvSpPr>
        <p:spPr>
          <a:xfrm>
            <a:off x="3248025" y="3319463"/>
            <a:ext cx="2664619" cy="3538537"/>
          </a:xfrm>
        </p:spPr>
        <p:txBody>
          <a:bodyPr/>
          <a:lstStyle/>
          <a:p>
            <a:r>
              <a:rPr lang="en-US"/>
              <a:t>Click icon to add picture</a:t>
            </a:r>
            <a:endParaRPr lang="id-ID"/>
          </a:p>
        </p:txBody>
      </p:sp>
    </p:spTree>
    <p:extLst>
      <p:ext uri="{BB962C8B-B14F-4D97-AF65-F5344CB8AC3E}">
        <p14:creationId xmlns:p14="http://schemas.microsoft.com/office/powerpoint/2010/main" val="48754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Post">
    <p:spTree>
      <p:nvGrpSpPr>
        <p:cNvPr id="1" name=""/>
        <p:cNvGrpSpPr/>
        <p:nvPr/>
      </p:nvGrpSpPr>
      <p:grpSpPr>
        <a:xfrm>
          <a:off x="0" y="0"/>
          <a:ext cx="0" cy="0"/>
          <a:chOff x="0" y="0"/>
          <a:chExt cx="0" cy="0"/>
        </a:xfrm>
      </p:grpSpPr>
      <p:sp>
        <p:nvSpPr>
          <p:cNvPr id="13" name="Picture Placeholder 2"/>
          <p:cNvSpPr>
            <a:spLocks noGrp="1"/>
          </p:cNvSpPr>
          <p:nvPr>
            <p:ph type="pic" sz="quarter" idx="11"/>
          </p:nvPr>
        </p:nvSpPr>
        <p:spPr>
          <a:xfrm>
            <a:off x="0" y="1651000"/>
            <a:ext cx="9144000" cy="2997200"/>
          </a:xfrm>
        </p:spPr>
        <p:txBody>
          <a:bodyPr/>
          <a:lstStyle/>
          <a:p>
            <a:r>
              <a:rPr lang="en-US"/>
              <a:t>Click icon to add picture</a:t>
            </a:r>
            <a:endParaRPr lang="id-ID"/>
          </a:p>
        </p:txBody>
      </p:sp>
      <p:sp>
        <p:nvSpPr>
          <p:cNvPr id="14"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5"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cxnSp>
        <p:nvCxnSpPr>
          <p:cNvPr id="17" name="Straight Connector 16"/>
          <p:cNvCxnSpPr/>
          <p:nvPr userDrawn="1"/>
        </p:nvCxnSpPr>
        <p:spPr>
          <a:xfrm>
            <a:off x="-12031" y="4677618"/>
            <a:ext cx="9165056"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8"/>
          <p:cNvSpPr>
            <a:spLocks noGrp="1"/>
          </p:cNvSpPr>
          <p:nvPr>
            <p:ph type="body" sz="quarter" idx="10"/>
          </p:nvPr>
        </p:nvSpPr>
        <p:spPr>
          <a:xfrm>
            <a:off x="390525" y="5005978"/>
            <a:ext cx="8362950" cy="1382123"/>
          </a:xfrm>
        </p:spPr>
        <p:txBody>
          <a:bodyPr>
            <a:normAutofit/>
          </a:bodyPr>
          <a:lstStyle>
            <a:lvl1pPr marL="0" indent="0" algn="ctr">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2" name="Teardrop 21"/>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3" name="Teardrop 22"/>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TextBox 23"/>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4864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Image Post">
    <p:spTree>
      <p:nvGrpSpPr>
        <p:cNvPr id="1" name=""/>
        <p:cNvGrpSpPr/>
        <p:nvPr/>
      </p:nvGrpSpPr>
      <p:grpSpPr>
        <a:xfrm>
          <a:off x="0" y="0"/>
          <a:ext cx="0" cy="0"/>
          <a:chOff x="0" y="0"/>
          <a:chExt cx="0" cy="0"/>
        </a:xfrm>
      </p:grpSpPr>
      <p:sp>
        <p:nvSpPr>
          <p:cNvPr id="15" name="Text Placeholder 8"/>
          <p:cNvSpPr>
            <a:spLocks noGrp="1"/>
          </p:cNvSpPr>
          <p:nvPr>
            <p:ph type="body" sz="quarter" idx="18"/>
          </p:nvPr>
        </p:nvSpPr>
        <p:spPr>
          <a:xfrm>
            <a:off x="4592667" y="4106068"/>
            <a:ext cx="4216599" cy="2282031"/>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8"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9"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0" name="Picture Placeholder 2"/>
          <p:cNvSpPr>
            <a:spLocks noGrp="1"/>
          </p:cNvSpPr>
          <p:nvPr>
            <p:ph type="pic" sz="quarter" idx="11"/>
          </p:nvPr>
        </p:nvSpPr>
        <p:spPr>
          <a:xfrm>
            <a:off x="390525" y="1727200"/>
            <a:ext cx="4096391" cy="2132106"/>
          </a:xfrm>
        </p:spPr>
        <p:txBody>
          <a:bodyPr/>
          <a:lstStyle/>
          <a:p>
            <a:r>
              <a:rPr lang="en-US"/>
              <a:t>Click icon to add picture</a:t>
            </a:r>
            <a:endParaRPr lang="id-ID" dirty="0"/>
          </a:p>
        </p:txBody>
      </p:sp>
      <p:sp>
        <p:nvSpPr>
          <p:cNvPr id="22" name="Picture Placeholder 2"/>
          <p:cNvSpPr>
            <a:spLocks noGrp="1"/>
          </p:cNvSpPr>
          <p:nvPr>
            <p:ph type="pic" sz="quarter" idx="12"/>
          </p:nvPr>
        </p:nvSpPr>
        <p:spPr>
          <a:xfrm>
            <a:off x="4657084" y="1727200"/>
            <a:ext cx="4096391" cy="2132106"/>
          </a:xfrm>
        </p:spPr>
        <p:txBody>
          <a:bodyPr/>
          <a:lstStyle/>
          <a:p>
            <a:r>
              <a:rPr lang="en-US"/>
              <a:t>Click icon to add picture</a:t>
            </a:r>
            <a:endParaRPr lang="id-ID" dirty="0"/>
          </a:p>
        </p:txBody>
      </p:sp>
      <p:sp>
        <p:nvSpPr>
          <p:cNvPr id="23" name="Text Placeholder 8"/>
          <p:cNvSpPr>
            <a:spLocks noGrp="1"/>
          </p:cNvSpPr>
          <p:nvPr>
            <p:ph type="body" sz="quarter" idx="14"/>
          </p:nvPr>
        </p:nvSpPr>
        <p:spPr>
          <a:xfrm>
            <a:off x="325040" y="4106069"/>
            <a:ext cx="4216599" cy="2282031"/>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9" name="Teardrop 28"/>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Teardrop 29"/>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1" name="TextBox 30"/>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58152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500"/>
                                        <p:tgtEl>
                                          <p:spTgt spid="23">
                                            <p:txEl>
                                              <p:pRg st="0" end="0"/>
                                            </p:txEl>
                                          </p:spTgt>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bldP spid="22" grpId="0"/>
      <p:bldP spid="2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iple Image Post">
    <p:spTree>
      <p:nvGrpSpPr>
        <p:cNvPr id="1" name=""/>
        <p:cNvGrpSpPr/>
        <p:nvPr/>
      </p:nvGrpSpPr>
      <p:grpSpPr>
        <a:xfrm>
          <a:off x="0" y="0"/>
          <a:ext cx="0" cy="0"/>
          <a:chOff x="0" y="0"/>
          <a:chExt cx="0" cy="0"/>
        </a:xfrm>
      </p:grpSpPr>
      <p:sp>
        <p:nvSpPr>
          <p:cNvPr id="48"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49"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50" name="Picture Placeholder 2"/>
          <p:cNvSpPr>
            <a:spLocks noGrp="1"/>
          </p:cNvSpPr>
          <p:nvPr>
            <p:ph type="pic" sz="quarter" idx="11"/>
          </p:nvPr>
        </p:nvSpPr>
        <p:spPr>
          <a:xfrm>
            <a:off x="401768" y="1697219"/>
            <a:ext cx="2622275" cy="2132106"/>
          </a:xfrm>
        </p:spPr>
        <p:txBody>
          <a:bodyPr/>
          <a:lstStyle/>
          <a:p>
            <a:r>
              <a:rPr lang="en-US"/>
              <a:t>Click icon to add picture</a:t>
            </a:r>
            <a:endParaRPr lang="id-ID" dirty="0"/>
          </a:p>
        </p:txBody>
      </p:sp>
      <p:sp>
        <p:nvSpPr>
          <p:cNvPr id="51" name="Text Placeholder 8"/>
          <p:cNvSpPr>
            <a:spLocks noGrp="1"/>
          </p:cNvSpPr>
          <p:nvPr>
            <p:ph type="body" sz="quarter" idx="14"/>
          </p:nvPr>
        </p:nvSpPr>
        <p:spPr>
          <a:xfrm>
            <a:off x="336283" y="4076088"/>
            <a:ext cx="2699225" cy="2282031"/>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52" name="Picture Placeholder 2"/>
          <p:cNvSpPr>
            <a:spLocks noGrp="1"/>
          </p:cNvSpPr>
          <p:nvPr>
            <p:ph type="pic" sz="quarter" idx="15"/>
          </p:nvPr>
        </p:nvSpPr>
        <p:spPr>
          <a:xfrm>
            <a:off x="3281753" y="1697219"/>
            <a:ext cx="2622275" cy="2132106"/>
          </a:xfrm>
        </p:spPr>
        <p:txBody>
          <a:bodyPr/>
          <a:lstStyle/>
          <a:p>
            <a:r>
              <a:rPr lang="en-US"/>
              <a:t>Click icon to add picture</a:t>
            </a:r>
            <a:endParaRPr lang="id-ID" dirty="0"/>
          </a:p>
        </p:txBody>
      </p:sp>
      <p:sp>
        <p:nvSpPr>
          <p:cNvPr id="53" name="Text Placeholder 8"/>
          <p:cNvSpPr>
            <a:spLocks noGrp="1"/>
          </p:cNvSpPr>
          <p:nvPr>
            <p:ph type="body" sz="quarter" idx="16"/>
          </p:nvPr>
        </p:nvSpPr>
        <p:spPr>
          <a:xfrm>
            <a:off x="3216268" y="4076088"/>
            <a:ext cx="2699225" cy="2282031"/>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54" name="Picture Placeholder 2"/>
          <p:cNvSpPr>
            <a:spLocks noGrp="1"/>
          </p:cNvSpPr>
          <p:nvPr>
            <p:ph type="pic" sz="quarter" idx="17"/>
          </p:nvPr>
        </p:nvSpPr>
        <p:spPr>
          <a:xfrm>
            <a:off x="6161737" y="1697219"/>
            <a:ext cx="2622275" cy="2132106"/>
          </a:xfrm>
        </p:spPr>
        <p:txBody>
          <a:bodyPr/>
          <a:lstStyle/>
          <a:p>
            <a:r>
              <a:rPr lang="en-US"/>
              <a:t>Click icon to add picture</a:t>
            </a:r>
            <a:endParaRPr lang="id-ID" dirty="0"/>
          </a:p>
        </p:txBody>
      </p:sp>
      <p:sp>
        <p:nvSpPr>
          <p:cNvPr id="55" name="Text Placeholder 8"/>
          <p:cNvSpPr>
            <a:spLocks noGrp="1"/>
          </p:cNvSpPr>
          <p:nvPr>
            <p:ph type="body" sz="quarter" idx="18"/>
          </p:nvPr>
        </p:nvSpPr>
        <p:spPr>
          <a:xfrm>
            <a:off x="6096253" y="4076088"/>
            <a:ext cx="2699225" cy="2282031"/>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56" name="Rectangle 55"/>
          <p:cNvSpPr/>
          <p:nvPr userDrawn="1"/>
        </p:nvSpPr>
        <p:spPr>
          <a:xfrm>
            <a:off x="401768" y="3832884"/>
            <a:ext cx="2622275" cy="723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7" name="Rectangle 56"/>
          <p:cNvSpPr/>
          <p:nvPr userDrawn="1"/>
        </p:nvSpPr>
        <p:spPr>
          <a:xfrm>
            <a:off x="3281752" y="3829325"/>
            <a:ext cx="2622275" cy="723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58" name="Rectangle 57"/>
          <p:cNvSpPr/>
          <p:nvPr userDrawn="1"/>
        </p:nvSpPr>
        <p:spPr>
          <a:xfrm>
            <a:off x="6161737" y="3829325"/>
            <a:ext cx="2622275" cy="723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2" name="Teardrop 61"/>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3" name="Teardrop 62"/>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4" name="TextBox 63"/>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96511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Effect transition="in" filter="fade">
                                      <p:cBhvr>
                                        <p:cTn id="11" dur="500"/>
                                        <p:tgtEl>
                                          <p:spTgt spid="49">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up)">
                                      <p:cBhvr>
                                        <p:cTn id="19" dur="500"/>
                                        <p:tgtEl>
                                          <p:spTgt spid="56"/>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51">
                                            <p:txEl>
                                              <p:pRg st="0" end="0"/>
                                            </p:txEl>
                                          </p:spTgt>
                                        </p:tgtEl>
                                        <p:attrNameLst>
                                          <p:attrName>style.visibility</p:attrName>
                                        </p:attrNameLst>
                                      </p:cBhvr>
                                      <p:to>
                                        <p:strVal val="visible"/>
                                      </p:to>
                                    </p:set>
                                    <p:animEffect transition="in" filter="fade">
                                      <p:cBhvr>
                                        <p:cTn id="23" dur="500"/>
                                        <p:tgtEl>
                                          <p:spTgt spid="51">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500"/>
                                        <p:tgtEl>
                                          <p:spTgt spid="57"/>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53">
                                            <p:txEl>
                                              <p:pRg st="0" end="0"/>
                                            </p:txEl>
                                          </p:spTgt>
                                        </p:tgtEl>
                                        <p:attrNameLst>
                                          <p:attrName>style.visibility</p:attrName>
                                        </p:attrNameLst>
                                      </p:cBhvr>
                                      <p:to>
                                        <p:strVal val="visible"/>
                                      </p:to>
                                    </p:set>
                                    <p:animEffect transition="in" filter="fade">
                                      <p:cBhvr>
                                        <p:cTn id="35" dur="500"/>
                                        <p:tgtEl>
                                          <p:spTgt spid="53">
                                            <p:txEl>
                                              <p:pRg st="0" end="0"/>
                                            </p:txEl>
                                          </p:spTgt>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up)">
                                      <p:cBhvr>
                                        <p:cTn id="43" dur="500"/>
                                        <p:tgtEl>
                                          <p:spTgt spid="58"/>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55">
                                            <p:txEl>
                                              <p:pRg st="0" end="0"/>
                                            </p:txEl>
                                          </p:spTgt>
                                        </p:tgtEl>
                                        <p:attrNameLst>
                                          <p:attrName>style.visibility</p:attrName>
                                        </p:attrNameLst>
                                      </p:cBhvr>
                                      <p:to>
                                        <p:strVal val="visible"/>
                                      </p:to>
                                    </p:set>
                                    <p:animEffect transition="in" filter="fade">
                                      <p:cBhvr>
                                        <p:cTn id="47"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p:bldP spid="5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p:bldP spid="5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P spid="5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animBg="1"/>
      <p:bldP spid="57" grpId="0" animBg="1"/>
      <p:bldP spid="5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Thumbnail Left">
    <p:spTree>
      <p:nvGrpSpPr>
        <p:cNvPr id="1" name=""/>
        <p:cNvGrpSpPr/>
        <p:nvPr/>
      </p:nvGrpSpPr>
      <p:grpSpPr>
        <a:xfrm>
          <a:off x="0" y="0"/>
          <a:ext cx="0" cy="0"/>
          <a:chOff x="0" y="0"/>
          <a:chExt cx="0" cy="0"/>
        </a:xfrm>
      </p:grpSpPr>
      <p:sp>
        <p:nvSpPr>
          <p:cNvPr id="2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2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8" name="Text Placeholder 8"/>
          <p:cNvSpPr>
            <a:spLocks noGrp="1"/>
          </p:cNvSpPr>
          <p:nvPr>
            <p:ph type="body" sz="quarter" idx="10"/>
          </p:nvPr>
        </p:nvSpPr>
        <p:spPr>
          <a:xfrm>
            <a:off x="390525" y="4598894"/>
            <a:ext cx="8362950" cy="1789206"/>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9" name="Picture Placeholder 9"/>
          <p:cNvSpPr>
            <a:spLocks noGrp="1"/>
          </p:cNvSpPr>
          <p:nvPr>
            <p:ph type="pic" sz="quarter" idx="11"/>
          </p:nvPr>
        </p:nvSpPr>
        <p:spPr>
          <a:xfrm>
            <a:off x="474009" y="1735423"/>
            <a:ext cx="3378573" cy="2675212"/>
          </a:xfrm>
        </p:spPr>
        <p:txBody>
          <a:bodyPr>
            <a:normAutofit/>
          </a:bodyPr>
          <a:lstStyle>
            <a:lvl1pPr>
              <a:defRPr sz="1800"/>
            </a:lvl1pPr>
          </a:lstStyle>
          <a:p>
            <a:r>
              <a:rPr lang="en-US"/>
              <a:t>Click icon to add picture</a:t>
            </a:r>
            <a:endParaRPr lang="id-ID" dirty="0"/>
          </a:p>
        </p:txBody>
      </p:sp>
      <p:sp>
        <p:nvSpPr>
          <p:cNvPr id="30" name="Text Placeholder 8"/>
          <p:cNvSpPr>
            <a:spLocks noGrp="1"/>
          </p:cNvSpPr>
          <p:nvPr>
            <p:ph type="body" sz="quarter" idx="13"/>
          </p:nvPr>
        </p:nvSpPr>
        <p:spPr>
          <a:xfrm>
            <a:off x="4013946" y="2181340"/>
            <a:ext cx="4749613" cy="2229296"/>
          </a:xfrm>
        </p:spPr>
        <p:txBody>
          <a:bodyPr>
            <a:normAutofit/>
          </a:bodyPr>
          <a:lstStyle>
            <a:lvl1pPr marL="0" indent="0" algn="just">
              <a:lnSpc>
                <a:spcPct val="150000"/>
              </a:lnSpc>
              <a:buNone/>
              <a:defRPr sz="100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cxnSp>
        <p:nvCxnSpPr>
          <p:cNvPr id="31" name="Straight Connector 30"/>
          <p:cNvCxnSpPr/>
          <p:nvPr userDrawn="1"/>
        </p:nvCxnSpPr>
        <p:spPr>
          <a:xfrm>
            <a:off x="3872157" y="1733549"/>
            <a:ext cx="0" cy="267708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2" name="Text Placeholder 8"/>
          <p:cNvSpPr>
            <a:spLocks noGrp="1"/>
          </p:cNvSpPr>
          <p:nvPr>
            <p:ph type="body" sz="quarter" idx="14"/>
          </p:nvPr>
        </p:nvSpPr>
        <p:spPr>
          <a:xfrm>
            <a:off x="4013946" y="1660443"/>
            <a:ext cx="4749613" cy="443778"/>
          </a:xfrm>
        </p:spPr>
        <p:txBody>
          <a:bodyPr>
            <a:noAutofit/>
          </a:bodyPr>
          <a:lstStyle>
            <a:lvl1pPr marL="0" indent="0" algn="just">
              <a:lnSpc>
                <a:spcPct val="150000"/>
              </a:lnSpc>
              <a:buNone/>
              <a:defRPr sz="1400" b="1">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36" name="Teardrop 35"/>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7" name="Teardrop 36"/>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8" name="TextBox 37"/>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22568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bldP spid="3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Thumbnail Right">
    <p:spTree>
      <p:nvGrpSpPr>
        <p:cNvPr id="1" name=""/>
        <p:cNvGrpSpPr/>
        <p:nvPr/>
      </p:nvGrpSpPr>
      <p:grpSpPr>
        <a:xfrm>
          <a:off x="0" y="0"/>
          <a:ext cx="0" cy="0"/>
          <a:chOff x="0" y="0"/>
          <a:chExt cx="0" cy="0"/>
        </a:xfrm>
      </p:grpSpPr>
      <p:sp>
        <p:nvSpPr>
          <p:cNvPr id="15"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8" name="Text Placeholder 8"/>
          <p:cNvSpPr>
            <a:spLocks noGrp="1"/>
          </p:cNvSpPr>
          <p:nvPr>
            <p:ph type="body" sz="quarter" idx="10"/>
          </p:nvPr>
        </p:nvSpPr>
        <p:spPr>
          <a:xfrm>
            <a:off x="390525" y="4598894"/>
            <a:ext cx="8362950" cy="1789206"/>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9" name="Picture Placeholder 9"/>
          <p:cNvSpPr>
            <a:spLocks noGrp="1"/>
          </p:cNvSpPr>
          <p:nvPr>
            <p:ph type="pic" sz="quarter" idx="11"/>
          </p:nvPr>
        </p:nvSpPr>
        <p:spPr>
          <a:xfrm>
            <a:off x="5301045" y="1735424"/>
            <a:ext cx="3378573" cy="2675212"/>
          </a:xfrm>
        </p:spPr>
        <p:txBody>
          <a:bodyPr/>
          <a:lstStyle/>
          <a:p>
            <a:r>
              <a:rPr lang="en-US"/>
              <a:t>Click icon to add picture</a:t>
            </a:r>
            <a:endParaRPr lang="id-ID" dirty="0"/>
          </a:p>
        </p:txBody>
      </p:sp>
      <p:cxnSp>
        <p:nvCxnSpPr>
          <p:cNvPr id="20" name="Straight Connector 19"/>
          <p:cNvCxnSpPr/>
          <p:nvPr userDrawn="1"/>
        </p:nvCxnSpPr>
        <p:spPr>
          <a:xfrm>
            <a:off x="5281339" y="1733550"/>
            <a:ext cx="0" cy="267708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1" name="Text Placeholder 8"/>
          <p:cNvSpPr>
            <a:spLocks noGrp="1"/>
          </p:cNvSpPr>
          <p:nvPr>
            <p:ph type="body" sz="quarter" idx="14"/>
          </p:nvPr>
        </p:nvSpPr>
        <p:spPr>
          <a:xfrm>
            <a:off x="394897" y="2181340"/>
            <a:ext cx="4749613" cy="2229296"/>
          </a:xfrm>
        </p:spPr>
        <p:txBody>
          <a:bodyPr>
            <a:normAutofit/>
          </a:bodyPr>
          <a:lstStyle>
            <a:lvl1pPr marL="0" indent="0" algn="just">
              <a:lnSpc>
                <a:spcPct val="150000"/>
              </a:lnSpc>
              <a:buNone/>
              <a:defRPr sz="100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22" name="Text Placeholder 8"/>
          <p:cNvSpPr>
            <a:spLocks noGrp="1"/>
          </p:cNvSpPr>
          <p:nvPr>
            <p:ph type="body" sz="quarter" idx="15"/>
          </p:nvPr>
        </p:nvSpPr>
        <p:spPr>
          <a:xfrm>
            <a:off x="394896" y="1660443"/>
            <a:ext cx="4749613" cy="443778"/>
          </a:xfrm>
        </p:spPr>
        <p:txBody>
          <a:bodyPr>
            <a:noAutofit/>
          </a:bodyPr>
          <a:lstStyle>
            <a:lvl1pPr marL="0" indent="0" algn="just">
              <a:lnSpc>
                <a:spcPct val="150000"/>
              </a:lnSpc>
              <a:buNone/>
              <a:defRPr sz="1400" b="1">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6" name="Teardrop 25"/>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Teardrop 26"/>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8" name="TextBox 27"/>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98963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ost Left">
    <p:spTree>
      <p:nvGrpSpPr>
        <p:cNvPr id="1" name=""/>
        <p:cNvGrpSpPr/>
        <p:nvPr/>
      </p:nvGrpSpPr>
      <p:grpSpPr>
        <a:xfrm>
          <a:off x="0" y="0"/>
          <a:ext cx="0" cy="0"/>
          <a:chOff x="0" y="0"/>
          <a:chExt cx="0" cy="0"/>
        </a:xfrm>
      </p:grpSpPr>
      <p:sp>
        <p:nvSpPr>
          <p:cNvPr id="17" name="Picture Placeholder 9"/>
          <p:cNvSpPr>
            <a:spLocks noGrp="1"/>
          </p:cNvSpPr>
          <p:nvPr>
            <p:ph type="pic" sz="quarter" idx="11"/>
          </p:nvPr>
        </p:nvSpPr>
        <p:spPr>
          <a:xfrm>
            <a:off x="1" y="2141445"/>
            <a:ext cx="4393826" cy="3331509"/>
          </a:xfrm>
        </p:spPr>
        <p:txBody>
          <a:bodyPr/>
          <a:lstStyle/>
          <a:p>
            <a:r>
              <a:rPr lang="en-US"/>
              <a:t>Click icon to add picture</a:t>
            </a:r>
            <a:endParaRPr lang="id-ID" dirty="0"/>
          </a:p>
        </p:txBody>
      </p:sp>
      <p:sp>
        <p:nvSpPr>
          <p:cNvPr id="18" name="Text Placeholder 8"/>
          <p:cNvSpPr>
            <a:spLocks noGrp="1"/>
          </p:cNvSpPr>
          <p:nvPr>
            <p:ph type="body" sz="quarter" idx="13"/>
          </p:nvPr>
        </p:nvSpPr>
        <p:spPr>
          <a:xfrm>
            <a:off x="4585447" y="2656114"/>
            <a:ext cx="4168028" cy="2816838"/>
          </a:xfrm>
        </p:spPr>
        <p:txBody>
          <a:bodyPr>
            <a:normAutofit/>
          </a:bodyPr>
          <a:lstStyle>
            <a:lvl1pPr marL="0" indent="0" algn="just">
              <a:lnSpc>
                <a:spcPct val="150000"/>
              </a:lnSpc>
              <a:buNone/>
              <a:defRPr sz="100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19" name="Text Placeholder 8"/>
          <p:cNvSpPr>
            <a:spLocks noGrp="1"/>
          </p:cNvSpPr>
          <p:nvPr>
            <p:ph type="body" sz="quarter" idx="10"/>
          </p:nvPr>
        </p:nvSpPr>
        <p:spPr>
          <a:xfrm>
            <a:off x="390525" y="5675718"/>
            <a:ext cx="8362950" cy="712382"/>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0"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21"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cxnSp>
        <p:nvCxnSpPr>
          <p:cNvPr id="22" name="Straight Connector 21"/>
          <p:cNvCxnSpPr/>
          <p:nvPr userDrawn="1"/>
        </p:nvCxnSpPr>
        <p:spPr>
          <a:xfrm>
            <a:off x="4414928" y="2141445"/>
            <a:ext cx="0" cy="333150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3" name="Text Placeholder 8"/>
          <p:cNvSpPr>
            <a:spLocks noGrp="1"/>
          </p:cNvSpPr>
          <p:nvPr>
            <p:ph type="body" sz="quarter" idx="14"/>
          </p:nvPr>
        </p:nvSpPr>
        <p:spPr>
          <a:xfrm>
            <a:off x="4585447" y="2124899"/>
            <a:ext cx="4168028" cy="443778"/>
          </a:xfrm>
        </p:spPr>
        <p:txBody>
          <a:bodyPr>
            <a:noAutofit/>
          </a:bodyPr>
          <a:lstStyle>
            <a:lvl1pPr marL="0" indent="0" algn="just">
              <a:lnSpc>
                <a:spcPct val="150000"/>
              </a:lnSpc>
              <a:buNone/>
              <a:defRPr sz="1400" b="1">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7" name="Teardrop 26"/>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8" name="Teardrop 27"/>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9" name="TextBox 28"/>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473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fade">
                                      <p:cBhvr>
                                        <p:cTn id="23" dur="500"/>
                                        <p:tgtEl>
                                          <p:spTgt spid="23">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Post Right">
    <p:spTree>
      <p:nvGrpSpPr>
        <p:cNvPr id="1" name=""/>
        <p:cNvGrpSpPr/>
        <p:nvPr/>
      </p:nvGrpSpPr>
      <p:grpSpPr>
        <a:xfrm>
          <a:off x="0" y="0"/>
          <a:ext cx="0" cy="0"/>
          <a:chOff x="0" y="0"/>
          <a:chExt cx="0" cy="0"/>
        </a:xfrm>
      </p:grpSpPr>
      <p:sp>
        <p:nvSpPr>
          <p:cNvPr id="18" name="Picture Placeholder 9"/>
          <p:cNvSpPr>
            <a:spLocks noGrp="1"/>
          </p:cNvSpPr>
          <p:nvPr>
            <p:ph type="pic" sz="quarter" idx="11"/>
          </p:nvPr>
        </p:nvSpPr>
        <p:spPr>
          <a:xfrm>
            <a:off x="4750174" y="2141445"/>
            <a:ext cx="4393826" cy="3331509"/>
          </a:xfrm>
        </p:spPr>
        <p:txBody>
          <a:bodyPr/>
          <a:lstStyle/>
          <a:p>
            <a:r>
              <a:rPr lang="en-US"/>
              <a:t>Click icon to add picture</a:t>
            </a:r>
            <a:endParaRPr lang="id-ID" dirty="0"/>
          </a:p>
        </p:txBody>
      </p:sp>
      <p:sp>
        <p:nvSpPr>
          <p:cNvPr id="19" name="Text Placeholder 8"/>
          <p:cNvSpPr>
            <a:spLocks noGrp="1"/>
          </p:cNvSpPr>
          <p:nvPr>
            <p:ph type="body" sz="quarter" idx="10"/>
          </p:nvPr>
        </p:nvSpPr>
        <p:spPr>
          <a:xfrm>
            <a:off x="390525" y="5675718"/>
            <a:ext cx="8362950" cy="712382"/>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0"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21"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cxnSp>
        <p:nvCxnSpPr>
          <p:cNvPr id="22" name="Straight Connector 21"/>
          <p:cNvCxnSpPr/>
          <p:nvPr userDrawn="1"/>
        </p:nvCxnSpPr>
        <p:spPr>
          <a:xfrm>
            <a:off x="4730003" y="2141445"/>
            <a:ext cx="0" cy="333150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3" name="Text Placeholder 8"/>
          <p:cNvSpPr>
            <a:spLocks noGrp="1"/>
          </p:cNvSpPr>
          <p:nvPr>
            <p:ph type="body" sz="quarter" idx="14"/>
          </p:nvPr>
        </p:nvSpPr>
        <p:spPr>
          <a:xfrm>
            <a:off x="383558" y="2656114"/>
            <a:ext cx="4168028" cy="2816838"/>
          </a:xfrm>
        </p:spPr>
        <p:txBody>
          <a:bodyPr>
            <a:normAutofit/>
          </a:bodyPr>
          <a:lstStyle>
            <a:lvl1pPr marL="0" indent="0" algn="just">
              <a:lnSpc>
                <a:spcPct val="150000"/>
              </a:lnSpc>
              <a:buNone/>
              <a:defRPr sz="100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24" name="Text Placeholder 8"/>
          <p:cNvSpPr>
            <a:spLocks noGrp="1"/>
          </p:cNvSpPr>
          <p:nvPr>
            <p:ph type="body" sz="quarter" idx="15"/>
          </p:nvPr>
        </p:nvSpPr>
        <p:spPr>
          <a:xfrm>
            <a:off x="383558" y="2124899"/>
            <a:ext cx="4168028" cy="443778"/>
          </a:xfrm>
        </p:spPr>
        <p:txBody>
          <a:bodyPr>
            <a:noAutofit/>
          </a:bodyPr>
          <a:lstStyle>
            <a:lvl1pPr marL="0" indent="0" algn="just">
              <a:lnSpc>
                <a:spcPct val="150000"/>
              </a:lnSpc>
              <a:buNone/>
              <a:defRPr sz="1400" b="1">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8" name="Teardrop 27"/>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9" name="Teardrop 28"/>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TextBox 29"/>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62420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anner">
    <p:bg>
      <p:bgPr>
        <a:solidFill>
          <a:schemeClr val="bg1">
            <a:lumMod val="85000"/>
          </a:schemeClr>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164078" y="3613681"/>
            <a:ext cx="6705600" cy="1655763"/>
          </a:xfrm>
        </p:spPr>
        <p:txBody>
          <a:bodyPr>
            <a:normAutofit/>
          </a:bodyPr>
          <a:lstStyle>
            <a:lvl1pPr marL="0" indent="0" algn="ctr">
              <a:buNone/>
              <a:defRPr sz="1400">
                <a:solidFill>
                  <a:schemeClr val="bg1">
                    <a:lumMod val="5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id-ID" dirty="0"/>
          </a:p>
        </p:txBody>
      </p:sp>
      <p:sp>
        <p:nvSpPr>
          <p:cNvPr id="7" name="Title 1"/>
          <p:cNvSpPr>
            <a:spLocks noGrp="1"/>
          </p:cNvSpPr>
          <p:nvPr>
            <p:ph type="ctrTitle"/>
          </p:nvPr>
        </p:nvSpPr>
        <p:spPr>
          <a:xfrm>
            <a:off x="1164078" y="1765745"/>
            <a:ext cx="6705600" cy="1755862"/>
          </a:xfrm>
        </p:spPr>
        <p:txBody>
          <a:bodyPr anchor="b">
            <a:normAutofit/>
          </a:bodyPr>
          <a:lstStyle>
            <a:lvl1pPr algn="ctr">
              <a:defRPr sz="3600"/>
            </a:lvl1pPr>
          </a:lstStyle>
          <a:p>
            <a:r>
              <a:rPr lang="en-US"/>
              <a:t>Click to edit Master title style</a:t>
            </a:r>
            <a:endParaRPr lang="id-ID" dirty="0"/>
          </a:p>
        </p:txBody>
      </p:sp>
      <p:cxnSp>
        <p:nvCxnSpPr>
          <p:cNvPr id="8" name="Straight Connector 7"/>
          <p:cNvCxnSpPr/>
          <p:nvPr userDrawn="1"/>
        </p:nvCxnSpPr>
        <p:spPr>
          <a:xfrm>
            <a:off x="4337015" y="4100025"/>
            <a:ext cx="451731" cy="0"/>
          </a:xfrm>
          <a:prstGeom prst="line">
            <a:avLst/>
          </a:prstGeom>
          <a:ln w="50800" cap="rnd" cmpd="dbl">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05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22" presetClass="entr" presetSubtype="8" repeatCount="indefinite" fill="hold" nodeType="withEffect">
                                  <p:stCondLst>
                                    <p:cond delay="0"/>
                                  </p:stCondLst>
                                  <p:endCondLst>
                                    <p:cond evt="onNext" delay="0">
                                      <p:tgtEl>
                                        <p:sldTgt/>
                                      </p:tgtEl>
                                    </p:cond>
                                  </p:end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Post Left">
    <p:spTree>
      <p:nvGrpSpPr>
        <p:cNvPr id="1" name=""/>
        <p:cNvGrpSpPr/>
        <p:nvPr/>
      </p:nvGrpSpPr>
      <p:grpSpPr>
        <a:xfrm>
          <a:off x="0" y="0"/>
          <a:ext cx="0" cy="0"/>
          <a:chOff x="0" y="0"/>
          <a:chExt cx="0" cy="0"/>
        </a:xfrm>
      </p:grpSpPr>
      <p:sp>
        <p:nvSpPr>
          <p:cNvPr id="1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8" name="Picture Placeholder 8"/>
          <p:cNvSpPr>
            <a:spLocks noGrp="1"/>
          </p:cNvSpPr>
          <p:nvPr>
            <p:ph type="pic" sz="quarter" idx="10"/>
          </p:nvPr>
        </p:nvSpPr>
        <p:spPr>
          <a:xfrm>
            <a:off x="182707" y="1679963"/>
            <a:ext cx="3429000" cy="4310934"/>
          </a:xfrm>
        </p:spPr>
        <p:txBody>
          <a:bodyPr/>
          <a:lstStyle/>
          <a:p>
            <a:r>
              <a:rPr lang="en-US"/>
              <a:t>Click icon to add picture</a:t>
            </a:r>
            <a:endParaRPr lang="id-ID" dirty="0"/>
          </a:p>
        </p:txBody>
      </p:sp>
      <p:sp>
        <p:nvSpPr>
          <p:cNvPr id="19" name="Text Placeholder 8"/>
          <p:cNvSpPr>
            <a:spLocks noGrp="1"/>
          </p:cNvSpPr>
          <p:nvPr>
            <p:ph type="body" sz="quarter" idx="11"/>
          </p:nvPr>
        </p:nvSpPr>
        <p:spPr>
          <a:xfrm>
            <a:off x="3984172" y="2142981"/>
            <a:ext cx="4769303" cy="3847916"/>
          </a:xfrm>
        </p:spPr>
        <p:txBody>
          <a:bodyPr>
            <a:normAutofit/>
          </a:bodyPr>
          <a:lstStyle>
            <a:lvl1pPr marL="0" indent="0" algn="just">
              <a:lnSpc>
                <a:spcPct val="150000"/>
              </a:lnSpc>
              <a:buNone/>
              <a:defRPr sz="10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0" name="Text Placeholder 8"/>
          <p:cNvSpPr>
            <a:spLocks noGrp="1"/>
          </p:cNvSpPr>
          <p:nvPr>
            <p:ph type="body" sz="quarter" idx="14"/>
          </p:nvPr>
        </p:nvSpPr>
        <p:spPr>
          <a:xfrm>
            <a:off x="3984173" y="1582420"/>
            <a:ext cx="4769303" cy="443778"/>
          </a:xfrm>
        </p:spPr>
        <p:txBody>
          <a:bodyPr>
            <a:noAutofit/>
          </a:bodyPr>
          <a:lstStyle>
            <a:lvl1pPr marL="0" indent="0" algn="just">
              <a:lnSpc>
                <a:spcPct val="150000"/>
              </a:lnSpc>
              <a:buNone/>
              <a:defRPr sz="1400" b="1">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1" name="Teardrop 10"/>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ardrop 11"/>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3" name="TextBox 12"/>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19066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fade">
                                      <p:cBhvr>
                                        <p:cTn id="19" dur="500"/>
                                        <p:tgtEl>
                                          <p:spTgt spid="20">
                                            <p:txEl>
                                              <p:pRg st="0" end="0"/>
                                            </p:txEl>
                                          </p:spTgt>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Image Post Right">
    <p:spTree>
      <p:nvGrpSpPr>
        <p:cNvPr id="1" name=""/>
        <p:cNvGrpSpPr/>
        <p:nvPr/>
      </p:nvGrpSpPr>
      <p:grpSpPr>
        <a:xfrm>
          <a:off x="0" y="0"/>
          <a:ext cx="0" cy="0"/>
          <a:chOff x="0" y="0"/>
          <a:chExt cx="0" cy="0"/>
        </a:xfrm>
      </p:grpSpPr>
      <p:sp>
        <p:nvSpPr>
          <p:cNvPr id="1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8" name="Picture Placeholder 8"/>
          <p:cNvSpPr>
            <a:spLocks noGrp="1"/>
          </p:cNvSpPr>
          <p:nvPr>
            <p:ph type="pic" sz="quarter" idx="10"/>
          </p:nvPr>
        </p:nvSpPr>
        <p:spPr>
          <a:xfrm>
            <a:off x="5338840" y="1645920"/>
            <a:ext cx="3429000" cy="4272795"/>
          </a:xfrm>
        </p:spPr>
        <p:txBody>
          <a:bodyPr/>
          <a:lstStyle/>
          <a:p>
            <a:r>
              <a:rPr lang="en-US"/>
              <a:t>Click icon to add picture</a:t>
            </a:r>
            <a:endParaRPr lang="id-ID" dirty="0"/>
          </a:p>
        </p:txBody>
      </p:sp>
      <p:cxnSp>
        <p:nvCxnSpPr>
          <p:cNvPr id="19" name="Straight Connector 18"/>
          <p:cNvCxnSpPr/>
          <p:nvPr userDrawn="1"/>
        </p:nvCxnSpPr>
        <p:spPr>
          <a:xfrm>
            <a:off x="5318513" y="1645920"/>
            <a:ext cx="0" cy="4272795"/>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Text Placeholder 8"/>
          <p:cNvSpPr>
            <a:spLocks noGrp="1"/>
          </p:cNvSpPr>
          <p:nvPr>
            <p:ph type="body" sz="quarter" idx="11"/>
          </p:nvPr>
        </p:nvSpPr>
        <p:spPr>
          <a:xfrm>
            <a:off x="390272" y="2142981"/>
            <a:ext cx="4769303" cy="3813873"/>
          </a:xfrm>
        </p:spPr>
        <p:txBody>
          <a:bodyPr>
            <a:normAutofit/>
          </a:bodyPr>
          <a:lstStyle>
            <a:lvl1pPr marL="0" indent="0" algn="just">
              <a:lnSpc>
                <a:spcPct val="150000"/>
              </a:lnSpc>
              <a:buNone/>
              <a:defRPr sz="9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1" name="Text Placeholder 8"/>
          <p:cNvSpPr>
            <a:spLocks noGrp="1"/>
          </p:cNvSpPr>
          <p:nvPr>
            <p:ph type="body" sz="quarter" idx="14"/>
          </p:nvPr>
        </p:nvSpPr>
        <p:spPr>
          <a:xfrm>
            <a:off x="390273" y="1582420"/>
            <a:ext cx="4769303" cy="443778"/>
          </a:xfrm>
        </p:spPr>
        <p:txBody>
          <a:bodyPr>
            <a:noAutofit/>
          </a:bodyPr>
          <a:lstStyle>
            <a:lvl1pPr marL="0" indent="0" algn="just">
              <a:lnSpc>
                <a:spcPct val="150000"/>
              </a:lnSpc>
              <a:buNone/>
              <a:defRPr sz="1200" b="1">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5" name="Teardrop 24"/>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Teardrop 25"/>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TextBox 26"/>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23452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500"/>
                                        <p:tgtEl>
                                          <p:spTgt spid="21">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Thumbnail Image">
    <p:spTree>
      <p:nvGrpSpPr>
        <p:cNvPr id="1" name=""/>
        <p:cNvGrpSpPr/>
        <p:nvPr/>
      </p:nvGrpSpPr>
      <p:grpSpPr>
        <a:xfrm>
          <a:off x="0" y="0"/>
          <a:ext cx="0" cy="0"/>
          <a:chOff x="0" y="0"/>
          <a:chExt cx="0" cy="0"/>
        </a:xfrm>
      </p:grpSpPr>
      <p:sp>
        <p:nvSpPr>
          <p:cNvPr id="18"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9"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0" name="Picture Placeholder 2"/>
          <p:cNvSpPr>
            <a:spLocks noGrp="1"/>
          </p:cNvSpPr>
          <p:nvPr>
            <p:ph type="pic" sz="quarter" idx="11"/>
          </p:nvPr>
        </p:nvSpPr>
        <p:spPr>
          <a:xfrm>
            <a:off x="390526" y="1727200"/>
            <a:ext cx="2393015" cy="2132106"/>
          </a:xfrm>
        </p:spPr>
        <p:txBody>
          <a:bodyPr/>
          <a:lstStyle/>
          <a:p>
            <a:r>
              <a:rPr lang="en-US"/>
              <a:t>Click icon to add picture</a:t>
            </a:r>
            <a:endParaRPr lang="id-ID" dirty="0"/>
          </a:p>
        </p:txBody>
      </p:sp>
      <p:sp>
        <p:nvSpPr>
          <p:cNvPr id="21" name="Text Placeholder 8"/>
          <p:cNvSpPr>
            <a:spLocks noGrp="1"/>
          </p:cNvSpPr>
          <p:nvPr>
            <p:ph type="body" sz="quarter" idx="12"/>
          </p:nvPr>
        </p:nvSpPr>
        <p:spPr>
          <a:xfrm>
            <a:off x="2965076" y="1727200"/>
            <a:ext cx="5788399" cy="2132106"/>
          </a:xfrm>
        </p:spPr>
        <p:txBody>
          <a:bodyPr>
            <a:normAutofit/>
          </a:bodyPr>
          <a:lstStyle>
            <a:lvl1pPr marL="0" indent="0" algn="just">
              <a:lnSpc>
                <a:spcPct val="150000"/>
              </a:lnSpc>
              <a:buNone/>
              <a:defRPr sz="105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22" name="Picture Placeholder 2"/>
          <p:cNvSpPr>
            <a:spLocks noGrp="1"/>
          </p:cNvSpPr>
          <p:nvPr>
            <p:ph type="pic" sz="quarter" idx="13"/>
          </p:nvPr>
        </p:nvSpPr>
        <p:spPr>
          <a:xfrm>
            <a:off x="6360460" y="4141694"/>
            <a:ext cx="2393015" cy="2132106"/>
          </a:xfrm>
        </p:spPr>
        <p:txBody>
          <a:bodyPr/>
          <a:lstStyle/>
          <a:p>
            <a:r>
              <a:rPr lang="en-US"/>
              <a:t>Click icon to add picture</a:t>
            </a:r>
            <a:endParaRPr lang="id-ID" dirty="0"/>
          </a:p>
        </p:txBody>
      </p:sp>
      <p:sp>
        <p:nvSpPr>
          <p:cNvPr id="23" name="Text Placeholder 8"/>
          <p:cNvSpPr>
            <a:spLocks noGrp="1"/>
          </p:cNvSpPr>
          <p:nvPr>
            <p:ph type="body" sz="quarter" idx="14"/>
          </p:nvPr>
        </p:nvSpPr>
        <p:spPr>
          <a:xfrm>
            <a:off x="390525" y="4138676"/>
            <a:ext cx="5788399" cy="2132106"/>
          </a:xfrm>
        </p:spPr>
        <p:txBody>
          <a:bodyPr>
            <a:normAutofit/>
          </a:bodyPr>
          <a:lstStyle>
            <a:lvl1pPr marL="0" indent="0" algn="just">
              <a:lnSpc>
                <a:spcPct val="150000"/>
              </a:lnSpc>
              <a:buNone/>
              <a:defRPr sz="105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cxnSp>
        <p:nvCxnSpPr>
          <p:cNvPr id="24" name="Straight Connector 23"/>
          <p:cNvCxnSpPr/>
          <p:nvPr userDrawn="1"/>
        </p:nvCxnSpPr>
        <p:spPr>
          <a:xfrm>
            <a:off x="2803186" y="1727200"/>
            <a:ext cx="0" cy="21321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6337825" y="4138676"/>
            <a:ext cx="0" cy="213210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9" name="Teardrop 28"/>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Teardrop 29"/>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1" name="TextBox 30"/>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24580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500"/>
                                        <p:tgtEl>
                                          <p:spTgt spid="21">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er Image Post">
    <p:spTree>
      <p:nvGrpSpPr>
        <p:cNvPr id="1" name=""/>
        <p:cNvGrpSpPr/>
        <p:nvPr/>
      </p:nvGrpSpPr>
      <p:grpSpPr>
        <a:xfrm>
          <a:off x="0" y="0"/>
          <a:ext cx="0" cy="0"/>
          <a:chOff x="0" y="0"/>
          <a:chExt cx="0" cy="0"/>
        </a:xfrm>
      </p:grpSpPr>
      <p:sp>
        <p:nvSpPr>
          <p:cNvPr id="13" name="Picture Placeholder 2"/>
          <p:cNvSpPr>
            <a:spLocks noGrp="1"/>
          </p:cNvSpPr>
          <p:nvPr>
            <p:ph type="pic" sz="quarter" idx="11"/>
          </p:nvPr>
        </p:nvSpPr>
        <p:spPr>
          <a:xfrm>
            <a:off x="3109698" y="1849710"/>
            <a:ext cx="2920888" cy="4493422"/>
          </a:xfrm>
        </p:spPr>
        <p:txBody>
          <a:bodyPr/>
          <a:lstStyle/>
          <a:p>
            <a:r>
              <a:rPr lang="en-US"/>
              <a:t>Click icon to add picture</a:t>
            </a:r>
            <a:endParaRPr lang="id-ID" dirty="0"/>
          </a:p>
        </p:txBody>
      </p:sp>
      <p:sp>
        <p:nvSpPr>
          <p:cNvPr id="15"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6"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7" name="Text Placeholder 8"/>
          <p:cNvSpPr>
            <a:spLocks noGrp="1"/>
          </p:cNvSpPr>
          <p:nvPr>
            <p:ph type="body" sz="quarter" idx="12"/>
          </p:nvPr>
        </p:nvSpPr>
        <p:spPr>
          <a:xfrm>
            <a:off x="401077" y="1727200"/>
            <a:ext cx="2564000" cy="4672332"/>
          </a:xfrm>
        </p:spPr>
        <p:txBody>
          <a:bodyPr>
            <a:normAutofit/>
          </a:bodyPr>
          <a:lstStyle>
            <a:lvl1pPr marL="0" indent="0" algn="just">
              <a:lnSpc>
                <a:spcPct val="150000"/>
              </a:lnSpc>
              <a:buNone/>
              <a:defRPr sz="105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8" name="Text Placeholder 8"/>
          <p:cNvSpPr>
            <a:spLocks noGrp="1"/>
          </p:cNvSpPr>
          <p:nvPr>
            <p:ph type="body" sz="quarter" idx="13"/>
          </p:nvPr>
        </p:nvSpPr>
        <p:spPr>
          <a:xfrm>
            <a:off x="6189475" y="1713280"/>
            <a:ext cx="2564000" cy="4686252"/>
          </a:xfrm>
        </p:spPr>
        <p:txBody>
          <a:bodyPr>
            <a:normAutofit/>
          </a:bodyPr>
          <a:lstStyle>
            <a:lvl1pPr marL="0" indent="0" algn="just">
              <a:lnSpc>
                <a:spcPct val="150000"/>
              </a:lnSpc>
              <a:buNone/>
              <a:defRPr sz="105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9" name="Rectangle 18"/>
          <p:cNvSpPr/>
          <p:nvPr userDrawn="1"/>
        </p:nvSpPr>
        <p:spPr>
          <a:xfrm>
            <a:off x="3109698" y="6343133"/>
            <a:ext cx="29208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Teardrop 23"/>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Teardrop 24"/>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TextBox 26"/>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91018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ign Layer">
    <p:spTree>
      <p:nvGrpSpPr>
        <p:cNvPr id="1" name=""/>
        <p:cNvGrpSpPr/>
        <p:nvPr/>
      </p:nvGrpSpPr>
      <p:grpSpPr>
        <a:xfrm>
          <a:off x="0" y="0"/>
          <a:ext cx="0" cy="0"/>
          <a:chOff x="0" y="0"/>
          <a:chExt cx="0" cy="0"/>
        </a:xfrm>
      </p:grpSpPr>
      <p:grpSp>
        <p:nvGrpSpPr>
          <p:cNvPr id="9" name="Group 8"/>
          <p:cNvGrpSpPr/>
          <p:nvPr userDrawn="1"/>
        </p:nvGrpSpPr>
        <p:grpSpPr>
          <a:xfrm>
            <a:off x="2065879" y="0"/>
            <a:ext cx="7078121" cy="7078121"/>
            <a:chOff x="4778477" y="-1"/>
            <a:chExt cx="7413523" cy="7413523"/>
          </a:xfrm>
        </p:grpSpPr>
        <p:sp>
          <p:nvSpPr>
            <p:cNvPr id="10" name="Teardrop 9"/>
            <p:cNvSpPr/>
            <p:nvPr/>
          </p:nvSpPr>
          <p:spPr>
            <a:xfrm>
              <a:off x="4778477" y="-1"/>
              <a:ext cx="7413523" cy="7413523"/>
            </a:xfrm>
            <a:prstGeom prst="teardrop">
              <a:avLst/>
            </a:prstGeom>
            <a:solidFill>
              <a:srgbClr val="1B3A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ardrop 12"/>
            <p:cNvSpPr/>
            <p:nvPr/>
          </p:nvSpPr>
          <p:spPr>
            <a:xfrm>
              <a:off x="6034547" y="1256069"/>
              <a:ext cx="4901382" cy="490138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Text Placeholder 8"/>
          <p:cNvSpPr>
            <a:spLocks noGrp="1"/>
          </p:cNvSpPr>
          <p:nvPr>
            <p:ph type="body" sz="quarter" idx="12"/>
          </p:nvPr>
        </p:nvSpPr>
        <p:spPr>
          <a:xfrm>
            <a:off x="4267200" y="3429000"/>
            <a:ext cx="2867947" cy="684821"/>
          </a:xfrm>
        </p:spPr>
        <p:txBody>
          <a:bodyPr>
            <a:normAutofit/>
          </a:bodyPr>
          <a:lstStyle>
            <a:lvl1pPr marL="0" indent="0" algn="ctr">
              <a:lnSpc>
                <a:spcPct val="150000"/>
              </a:lnSpc>
              <a:buNone/>
              <a:defRPr sz="1200">
                <a:solidFill>
                  <a:schemeClr val="bg1"/>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2" name="Text Placeholder 8"/>
          <p:cNvSpPr>
            <a:spLocks noGrp="1"/>
          </p:cNvSpPr>
          <p:nvPr>
            <p:ph type="body" sz="quarter" idx="13"/>
          </p:nvPr>
        </p:nvSpPr>
        <p:spPr>
          <a:xfrm>
            <a:off x="4267200" y="2792769"/>
            <a:ext cx="2867947" cy="599956"/>
          </a:xfrm>
        </p:spPr>
        <p:txBody>
          <a:bodyPr>
            <a:normAutofit/>
          </a:bodyPr>
          <a:lstStyle>
            <a:lvl1pPr marL="0" indent="0" algn="ctr">
              <a:lnSpc>
                <a:spcPct val="150000"/>
              </a:lnSpc>
              <a:buNone/>
              <a:defRPr sz="2100" b="1">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Tree>
    <p:extLst>
      <p:ext uri="{BB962C8B-B14F-4D97-AF65-F5344CB8AC3E}">
        <p14:creationId xmlns:p14="http://schemas.microsoft.com/office/powerpoint/2010/main" val="123011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ign Layer Circle">
    <p:spTree>
      <p:nvGrpSpPr>
        <p:cNvPr id="1" name=""/>
        <p:cNvGrpSpPr/>
        <p:nvPr/>
      </p:nvGrpSpPr>
      <p:grpSpPr>
        <a:xfrm>
          <a:off x="0" y="0"/>
          <a:ext cx="0" cy="0"/>
          <a:chOff x="0" y="0"/>
          <a:chExt cx="0" cy="0"/>
        </a:xfrm>
      </p:grpSpPr>
      <p:grpSp>
        <p:nvGrpSpPr>
          <p:cNvPr id="15" name="Group 14"/>
          <p:cNvGrpSpPr/>
          <p:nvPr userDrawn="1"/>
        </p:nvGrpSpPr>
        <p:grpSpPr>
          <a:xfrm>
            <a:off x="1438211" y="304800"/>
            <a:ext cx="6242208" cy="6242208"/>
            <a:chOff x="2961234" y="300743"/>
            <a:chExt cx="6246265" cy="6246265"/>
          </a:xfrm>
        </p:grpSpPr>
        <p:sp>
          <p:nvSpPr>
            <p:cNvPr id="16" name="Oval 15"/>
            <p:cNvSpPr/>
            <p:nvPr userDrawn="1"/>
          </p:nvSpPr>
          <p:spPr bwMode="auto">
            <a:xfrm>
              <a:off x="2961234" y="300743"/>
              <a:ext cx="6246265" cy="6246265"/>
            </a:xfrm>
            <a:prstGeom prst="ellipse">
              <a:avLst/>
            </a:prstGeom>
            <a:solidFill>
              <a:srgbClr val="1B3A4D">
                <a:alpha val="80000"/>
              </a:srgbClr>
            </a:solidFill>
            <a:ln>
              <a:noFill/>
            </a:ln>
            <a:extLst/>
          </p:spPr>
          <p:txBody>
            <a:bodyPr vert="horz" wrap="square" lIns="91440" tIns="45721" rIns="91440" bIns="45721" numCol="1" rtlCol="0" anchor="t" anchorCtr="0" compatLnSpc="1">
              <a:prstTxWarp prst="textNoShape">
                <a:avLst/>
              </a:prstTxWarp>
            </a:bodyPr>
            <a:lstStyle/>
            <a:p>
              <a:pPr algn="ctr"/>
              <a:endParaRPr lang="id-ID" sz="1801"/>
            </a:p>
          </p:txBody>
        </p:sp>
        <p:sp>
          <p:nvSpPr>
            <p:cNvPr id="17" name="Oval 16"/>
            <p:cNvSpPr/>
            <p:nvPr userDrawn="1"/>
          </p:nvSpPr>
          <p:spPr bwMode="auto">
            <a:xfrm>
              <a:off x="3796969" y="1141758"/>
              <a:ext cx="4564234" cy="4564234"/>
            </a:xfrm>
            <a:prstGeom prst="ellipse">
              <a:avLst/>
            </a:prstGeom>
            <a:solidFill>
              <a:schemeClr val="accent1"/>
            </a:solidFill>
            <a:ln>
              <a:noFill/>
            </a:ln>
            <a:extLst/>
          </p:spPr>
          <p:txBody>
            <a:bodyPr vert="horz" wrap="square" lIns="91440" tIns="45721" rIns="91440" bIns="45721" numCol="1" rtlCol="0" anchor="t" anchorCtr="0" compatLnSpc="1">
              <a:prstTxWarp prst="textNoShape">
                <a:avLst/>
              </a:prstTxWarp>
            </a:bodyPr>
            <a:lstStyle/>
            <a:p>
              <a:pPr algn="ctr"/>
              <a:endParaRPr lang="id-ID" sz="1801"/>
            </a:p>
          </p:txBody>
        </p:sp>
      </p:grpSp>
      <p:sp>
        <p:nvSpPr>
          <p:cNvPr id="9" name="Text Placeholder 8"/>
          <p:cNvSpPr>
            <a:spLocks noGrp="1"/>
          </p:cNvSpPr>
          <p:nvPr>
            <p:ph type="body" sz="quarter" idx="12"/>
          </p:nvPr>
        </p:nvSpPr>
        <p:spPr>
          <a:xfrm>
            <a:off x="3489355" y="3136851"/>
            <a:ext cx="2139920" cy="1232319"/>
          </a:xfrm>
        </p:spPr>
        <p:txBody>
          <a:bodyPr>
            <a:normAutofit/>
          </a:bodyPr>
          <a:lstStyle>
            <a:lvl1pPr marL="0" indent="0" algn="ctr">
              <a:lnSpc>
                <a:spcPct val="150000"/>
              </a:lnSpc>
              <a:buNone/>
              <a:defRPr sz="1200">
                <a:solidFill>
                  <a:schemeClr val="bg1"/>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0" name="Text Placeholder 8"/>
          <p:cNvSpPr>
            <a:spLocks noGrp="1"/>
          </p:cNvSpPr>
          <p:nvPr>
            <p:ph type="body" sz="quarter" idx="13" hasCustomPrompt="1"/>
          </p:nvPr>
        </p:nvSpPr>
        <p:spPr>
          <a:xfrm>
            <a:off x="3489355" y="2500620"/>
            <a:ext cx="2139920" cy="599956"/>
          </a:xfrm>
        </p:spPr>
        <p:txBody>
          <a:bodyPr>
            <a:normAutofit/>
          </a:bodyPr>
          <a:lstStyle>
            <a:lvl1pPr marL="0" indent="0" algn="ctr">
              <a:lnSpc>
                <a:spcPct val="150000"/>
              </a:lnSpc>
              <a:buNone/>
              <a:defRPr sz="2100" b="1">
                <a:solidFill>
                  <a:schemeClr val="bg1"/>
                </a:solidFill>
                <a:latin typeface="+mj-lt"/>
              </a:defRPr>
            </a:lvl1pPr>
            <a:lvl2pPr algn="just">
              <a:defRPr/>
            </a:lvl2pPr>
            <a:lvl3pPr algn="just">
              <a:defRPr/>
            </a:lvl3pPr>
            <a:lvl4pPr algn="just">
              <a:defRPr/>
            </a:lvl4pPr>
            <a:lvl5pPr algn="just">
              <a:defRPr/>
            </a:lvl5pPr>
          </a:lstStyle>
          <a:p>
            <a:pPr lvl="0"/>
            <a:r>
              <a:rPr lang="id-ID" dirty="0"/>
              <a:t>Edit</a:t>
            </a:r>
            <a:endParaRPr lang="en-US" dirty="0"/>
          </a:p>
        </p:txBody>
      </p:sp>
    </p:spTree>
    <p:extLst>
      <p:ext uri="{BB962C8B-B14F-4D97-AF65-F5344CB8AC3E}">
        <p14:creationId xmlns:p14="http://schemas.microsoft.com/office/powerpoint/2010/main" val="7615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Layer Dark">
    <p:spTree>
      <p:nvGrpSpPr>
        <p:cNvPr id="1" name=""/>
        <p:cNvGrpSpPr/>
        <p:nvPr/>
      </p:nvGrpSpPr>
      <p:grpSpPr>
        <a:xfrm>
          <a:off x="0" y="0"/>
          <a:ext cx="0" cy="0"/>
          <a:chOff x="0" y="0"/>
          <a:chExt cx="0" cy="0"/>
        </a:xfrm>
      </p:grpSpPr>
      <p:sp>
        <p:nvSpPr>
          <p:cNvPr id="6" name="Rectangle 5"/>
          <p:cNvSpPr/>
          <p:nvPr userDrawn="1"/>
        </p:nvSpPr>
        <p:spPr>
          <a:xfrm>
            <a:off x="0" y="1"/>
            <a:ext cx="9144000" cy="6857999"/>
          </a:xfrm>
          <a:prstGeom prst="rect">
            <a:avLst/>
          </a:prstGeom>
          <a:solidFill>
            <a:srgbClr val="1B3A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 name="Text Placeholder 8"/>
          <p:cNvSpPr>
            <a:spLocks noGrp="1"/>
          </p:cNvSpPr>
          <p:nvPr>
            <p:ph type="body" sz="quarter" idx="10"/>
          </p:nvPr>
        </p:nvSpPr>
        <p:spPr>
          <a:xfrm>
            <a:off x="390525" y="3208244"/>
            <a:ext cx="8362950" cy="735106"/>
          </a:xfrm>
        </p:spPr>
        <p:txBody>
          <a:bodyPr>
            <a:normAutofit/>
          </a:bodyPr>
          <a:lstStyle>
            <a:lvl1pPr marL="0" indent="0" algn="ctr">
              <a:lnSpc>
                <a:spcPct val="150000"/>
              </a:lnSpc>
              <a:buNone/>
              <a:defRPr sz="2400">
                <a:solidFill>
                  <a:schemeClr val="bg1"/>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0" name="Text Placeholder 8"/>
          <p:cNvSpPr>
            <a:spLocks noGrp="1"/>
          </p:cNvSpPr>
          <p:nvPr>
            <p:ph type="body" sz="quarter" idx="11"/>
          </p:nvPr>
        </p:nvSpPr>
        <p:spPr>
          <a:xfrm>
            <a:off x="390525" y="2628900"/>
            <a:ext cx="8362950" cy="693644"/>
          </a:xfrm>
        </p:spPr>
        <p:txBody>
          <a:bodyPr>
            <a:noAutofit/>
          </a:bodyPr>
          <a:lstStyle>
            <a:lvl1pPr marL="0" indent="0" algn="ctr">
              <a:lnSpc>
                <a:spcPct val="150000"/>
              </a:lnSpc>
              <a:buNone/>
              <a:defRPr sz="2100" b="1">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cxnSp>
        <p:nvCxnSpPr>
          <p:cNvPr id="11" name="Straight Connector 10"/>
          <p:cNvCxnSpPr/>
          <p:nvPr userDrawn="1"/>
        </p:nvCxnSpPr>
        <p:spPr>
          <a:xfrm>
            <a:off x="4419446" y="4048152"/>
            <a:ext cx="338798" cy="0"/>
          </a:xfrm>
          <a:prstGeom prst="line">
            <a:avLst/>
          </a:prstGeom>
          <a:ln w="50800" cap="rnd" cmpd="dbl">
            <a:solidFill>
              <a:schemeClr val="bg1">
                <a:alpha val="8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0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22" presetClass="entr" presetSubtype="8" repeatCount="indefinite" fill="hold" nodeType="withEffect">
                                  <p:stCondLst>
                                    <p:cond delay="0"/>
                                  </p:stCondLst>
                                  <p:endCondLst>
                                    <p:cond evt="onNext" delay="0">
                                      <p:tgtEl>
                                        <p:sldTgt/>
                                      </p:tgtEl>
                                    </p:cond>
                                  </p:end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Tile">
    <p:spTree>
      <p:nvGrpSpPr>
        <p:cNvPr id="1" name=""/>
        <p:cNvGrpSpPr/>
        <p:nvPr/>
      </p:nvGrpSpPr>
      <p:grpSpPr>
        <a:xfrm>
          <a:off x="0" y="0"/>
          <a:ext cx="0" cy="0"/>
          <a:chOff x="0" y="0"/>
          <a:chExt cx="0" cy="0"/>
        </a:xfrm>
      </p:grpSpPr>
      <p:sp>
        <p:nvSpPr>
          <p:cNvPr id="171" name="Rectangle 170"/>
          <p:cNvSpPr/>
          <p:nvPr userDrawn="1"/>
        </p:nvSpPr>
        <p:spPr>
          <a:xfrm>
            <a:off x="2286000" y="-2"/>
            <a:ext cx="2286000" cy="2289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3" name="Rectangle 172"/>
          <p:cNvSpPr/>
          <p:nvPr userDrawn="1"/>
        </p:nvSpPr>
        <p:spPr>
          <a:xfrm>
            <a:off x="6858000" y="1"/>
            <a:ext cx="2286000" cy="2289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4" name="Rectangle 173"/>
          <p:cNvSpPr/>
          <p:nvPr userDrawn="1"/>
        </p:nvSpPr>
        <p:spPr>
          <a:xfrm>
            <a:off x="0" y="2289174"/>
            <a:ext cx="2286000" cy="2289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6" name="Picture Placeholder 6"/>
          <p:cNvSpPr>
            <a:spLocks noGrp="1"/>
          </p:cNvSpPr>
          <p:nvPr>
            <p:ph type="pic" sz="quarter" idx="12"/>
          </p:nvPr>
        </p:nvSpPr>
        <p:spPr>
          <a:xfrm>
            <a:off x="0" y="-920"/>
            <a:ext cx="2285999" cy="2289175"/>
          </a:xfrm>
        </p:spPr>
        <p:txBody>
          <a:bodyPr/>
          <a:lstStyle/>
          <a:p>
            <a:r>
              <a:rPr lang="en-US"/>
              <a:t>Click icon to add picture</a:t>
            </a:r>
            <a:endParaRPr lang="id-ID" dirty="0"/>
          </a:p>
        </p:txBody>
      </p:sp>
      <p:sp>
        <p:nvSpPr>
          <p:cNvPr id="177" name="Picture Placeholder 6"/>
          <p:cNvSpPr>
            <a:spLocks noGrp="1"/>
          </p:cNvSpPr>
          <p:nvPr>
            <p:ph type="pic" sz="quarter" idx="13"/>
          </p:nvPr>
        </p:nvSpPr>
        <p:spPr>
          <a:xfrm>
            <a:off x="2286001" y="2288524"/>
            <a:ext cx="2285999" cy="2289175"/>
          </a:xfrm>
        </p:spPr>
        <p:txBody>
          <a:bodyPr/>
          <a:lstStyle/>
          <a:p>
            <a:r>
              <a:rPr lang="en-US"/>
              <a:t>Click icon to add picture</a:t>
            </a:r>
            <a:endParaRPr lang="id-ID" dirty="0"/>
          </a:p>
        </p:txBody>
      </p:sp>
      <p:sp>
        <p:nvSpPr>
          <p:cNvPr id="178" name="Picture Placeholder 6"/>
          <p:cNvSpPr>
            <a:spLocks noGrp="1"/>
          </p:cNvSpPr>
          <p:nvPr>
            <p:ph type="pic" sz="quarter" idx="14"/>
          </p:nvPr>
        </p:nvSpPr>
        <p:spPr>
          <a:xfrm>
            <a:off x="4571999" y="917"/>
            <a:ext cx="2285999" cy="2289175"/>
          </a:xfrm>
        </p:spPr>
        <p:txBody>
          <a:bodyPr/>
          <a:lstStyle/>
          <a:p>
            <a:r>
              <a:rPr lang="en-US"/>
              <a:t>Click icon to add picture</a:t>
            </a:r>
            <a:endParaRPr lang="id-ID" dirty="0"/>
          </a:p>
        </p:txBody>
      </p:sp>
      <p:sp>
        <p:nvSpPr>
          <p:cNvPr id="180" name="Picture Placeholder 6"/>
          <p:cNvSpPr>
            <a:spLocks noGrp="1"/>
          </p:cNvSpPr>
          <p:nvPr>
            <p:ph type="pic" sz="quarter" idx="15"/>
          </p:nvPr>
        </p:nvSpPr>
        <p:spPr>
          <a:xfrm>
            <a:off x="6858001" y="2284749"/>
            <a:ext cx="2285999" cy="2289175"/>
          </a:xfrm>
        </p:spPr>
        <p:txBody>
          <a:bodyPr/>
          <a:lstStyle/>
          <a:p>
            <a:r>
              <a:rPr lang="en-US"/>
              <a:t>Click icon to add picture</a:t>
            </a:r>
            <a:endParaRPr lang="id-ID" dirty="0"/>
          </a:p>
        </p:txBody>
      </p:sp>
      <p:sp>
        <p:nvSpPr>
          <p:cNvPr id="182" name="Rectangle 181"/>
          <p:cNvSpPr/>
          <p:nvPr userDrawn="1"/>
        </p:nvSpPr>
        <p:spPr>
          <a:xfrm>
            <a:off x="6857998" y="4570205"/>
            <a:ext cx="2286000" cy="2289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3" name="Picture Placeholder 6"/>
          <p:cNvSpPr>
            <a:spLocks noGrp="1"/>
          </p:cNvSpPr>
          <p:nvPr>
            <p:ph type="pic" sz="quarter" idx="16"/>
          </p:nvPr>
        </p:nvSpPr>
        <p:spPr>
          <a:xfrm>
            <a:off x="-3" y="4576681"/>
            <a:ext cx="2285999" cy="2289175"/>
          </a:xfrm>
        </p:spPr>
        <p:txBody>
          <a:bodyPr/>
          <a:lstStyle/>
          <a:p>
            <a:r>
              <a:rPr lang="en-US"/>
              <a:t>Click icon to add picture</a:t>
            </a:r>
            <a:endParaRPr lang="id-ID" dirty="0"/>
          </a:p>
        </p:txBody>
      </p:sp>
      <p:sp>
        <p:nvSpPr>
          <p:cNvPr id="179" name="Rectangle 178"/>
          <p:cNvSpPr/>
          <p:nvPr userDrawn="1"/>
        </p:nvSpPr>
        <p:spPr>
          <a:xfrm>
            <a:off x="4571998" y="2289489"/>
            <a:ext cx="2286000" cy="2289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4" name="Picture Placeholder 6"/>
          <p:cNvSpPr>
            <a:spLocks noGrp="1"/>
          </p:cNvSpPr>
          <p:nvPr>
            <p:ph type="pic" sz="quarter" idx="17"/>
          </p:nvPr>
        </p:nvSpPr>
        <p:spPr>
          <a:xfrm>
            <a:off x="4571998" y="4581587"/>
            <a:ext cx="2285999" cy="2289175"/>
          </a:xfrm>
        </p:spPr>
        <p:txBody>
          <a:bodyPr/>
          <a:lstStyle/>
          <a:p>
            <a:r>
              <a:rPr lang="en-US"/>
              <a:t>Click icon to add picture</a:t>
            </a:r>
            <a:endParaRPr lang="id-ID" dirty="0"/>
          </a:p>
        </p:txBody>
      </p:sp>
      <p:sp>
        <p:nvSpPr>
          <p:cNvPr id="181" name="Rectangle 180"/>
          <p:cNvSpPr/>
          <p:nvPr userDrawn="1"/>
        </p:nvSpPr>
        <p:spPr>
          <a:xfrm>
            <a:off x="2285995" y="4578515"/>
            <a:ext cx="2286000" cy="22891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5" name="Text Placeholder 8"/>
          <p:cNvSpPr>
            <a:spLocks noGrp="1"/>
          </p:cNvSpPr>
          <p:nvPr>
            <p:ph type="body" sz="quarter" idx="21"/>
          </p:nvPr>
        </p:nvSpPr>
        <p:spPr>
          <a:xfrm>
            <a:off x="2424285" y="270289"/>
            <a:ext cx="1999687" cy="1781309"/>
          </a:xfrm>
        </p:spPr>
        <p:txBody>
          <a:bodyPr>
            <a:normAutofit/>
          </a:bodyPr>
          <a:lstStyle>
            <a:lvl1pPr marL="0" indent="0" algn="ctr">
              <a:lnSpc>
                <a:spcPct val="15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86" name="Text Placeholder 8"/>
          <p:cNvSpPr>
            <a:spLocks noGrp="1"/>
          </p:cNvSpPr>
          <p:nvPr>
            <p:ph type="body" sz="quarter" idx="22"/>
          </p:nvPr>
        </p:nvSpPr>
        <p:spPr>
          <a:xfrm>
            <a:off x="7006775" y="270288"/>
            <a:ext cx="1999687" cy="1781309"/>
          </a:xfrm>
        </p:spPr>
        <p:txBody>
          <a:bodyPr>
            <a:normAutofit/>
          </a:bodyPr>
          <a:lstStyle>
            <a:lvl1pPr marL="0" indent="0" algn="ctr">
              <a:lnSpc>
                <a:spcPct val="15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87" name="Text Placeholder 8"/>
          <p:cNvSpPr>
            <a:spLocks noGrp="1"/>
          </p:cNvSpPr>
          <p:nvPr>
            <p:ph type="body" sz="quarter" idx="23"/>
          </p:nvPr>
        </p:nvSpPr>
        <p:spPr>
          <a:xfrm>
            <a:off x="137531" y="2579516"/>
            <a:ext cx="1999687" cy="1781309"/>
          </a:xfrm>
        </p:spPr>
        <p:txBody>
          <a:bodyPr>
            <a:normAutofit/>
          </a:bodyPr>
          <a:lstStyle>
            <a:lvl1pPr marL="0" indent="0" algn="ctr">
              <a:lnSpc>
                <a:spcPct val="15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88" name="Text Placeholder 8"/>
          <p:cNvSpPr>
            <a:spLocks noGrp="1"/>
          </p:cNvSpPr>
          <p:nvPr>
            <p:ph type="body" sz="quarter" idx="24"/>
          </p:nvPr>
        </p:nvSpPr>
        <p:spPr>
          <a:xfrm>
            <a:off x="4709531" y="2575859"/>
            <a:ext cx="1999687" cy="1781309"/>
          </a:xfrm>
        </p:spPr>
        <p:txBody>
          <a:bodyPr>
            <a:normAutofit/>
          </a:bodyPr>
          <a:lstStyle>
            <a:lvl1pPr marL="0" indent="0" algn="ctr">
              <a:lnSpc>
                <a:spcPct val="15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89" name="Text Placeholder 8"/>
          <p:cNvSpPr>
            <a:spLocks noGrp="1"/>
          </p:cNvSpPr>
          <p:nvPr>
            <p:ph type="body" sz="quarter" idx="25"/>
          </p:nvPr>
        </p:nvSpPr>
        <p:spPr>
          <a:xfrm>
            <a:off x="2423531" y="4862298"/>
            <a:ext cx="1999687" cy="1781309"/>
          </a:xfrm>
        </p:spPr>
        <p:txBody>
          <a:bodyPr>
            <a:normAutofit/>
          </a:bodyPr>
          <a:lstStyle>
            <a:lvl1pPr marL="0" indent="0" algn="ctr">
              <a:lnSpc>
                <a:spcPct val="15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90" name="Text Placeholder 8"/>
          <p:cNvSpPr>
            <a:spLocks noGrp="1"/>
          </p:cNvSpPr>
          <p:nvPr>
            <p:ph type="body" sz="quarter" idx="26"/>
          </p:nvPr>
        </p:nvSpPr>
        <p:spPr>
          <a:xfrm>
            <a:off x="7006775" y="4862297"/>
            <a:ext cx="1999687" cy="1781309"/>
          </a:xfrm>
        </p:spPr>
        <p:txBody>
          <a:bodyPr>
            <a:normAutofit/>
          </a:bodyPr>
          <a:lstStyle>
            <a:lvl1pPr marL="0" indent="0" algn="ctr">
              <a:lnSpc>
                <a:spcPct val="15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Tree>
    <p:extLst>
      <p:ext uri="{BB962C8B-B14F-4D97-AF65-F5344CB8AC3E}">
        <p14:creationId xmlns:p14="http://schemas.microsoft.com/office/powerpoint/2010/main" val="9917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1"/>
                                        </p:tgtEl>
                                        <p:attrNameLst>
                                          <p:attrName>style.visibility</p:attrName>
                                        </p:attrNameLst>
                                      </p:cBhvr>
                                      <p:to>
                                        <p:strVal val="visible"/>
                                      </p:to>
                                    </p:set>
                                    <p:animEffect transition="in" filter="fade">
                                      <p:cBhvr>
                                        <p:cTn id="11" dur="500"/>
                                        <p:tgtEl>
                                          <p:spTgt spid="171"/>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85">
                                            <p:txEl>
                                              <p:pRg st="0" end="0"/>
                                            </p:txEl>
                                          </p:spTgt>
                                        </p:tgtEl>
                                        <p:attrNameLst>
                                          <p:attrName>style.visibility</p:attrName>
                                        </p:attrNameLst>
                                      </p:cBhvr>
                                      <p:to>
                                        <p:strVal val="visible"/>
                                      </p:to>
                                    </p:set>
                                    <p:animEffect transition="in" filter="fade">
                                      <p:cBhvr>
                                        <p:cTn id="15" dur="500"/>
                                        <p:tgtEl>
                                          <p:spTgt spid="185">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78"/>
                                        </p:tgtEl>
                                        <p:attrNameLst>
                                          <p:attrName>style.visibility</p:attrName>
                                        </p:attrNameLst>
                                      </p:cBhvr>
                                      <p:to>
                                        <p:strVal val="visible"/>
                                      </p:to>
                                    </p:set>
                                    <p:animEffect transition="in" filter="fade">
                                      <p:cBhvr>
                                        <p:cTn id="19" dur="500"/>
                                        <p:tgtEl>
                                          <p:spTgt spid="17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3"/>
                                        </p:tgtEl>
                                        <p:attrNameLst>
                                          <p:attrName>style.visibility</p:attrName>
                                        </p:attrNameLst>
                                      </p:cBhvr>
                                      <p:to>
                                        <p:strVal val="visible"/>
                                      </p:to>
                                    </p:set>
                                    <p:animEffect transition="in" filter="fade">
                                      <p:cBhvr>
                                        <p:cTn id="23" dur="500"/>
                                        <p:tgtEl>
                                          <p:spTgt spid="173"/>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86">
                                            <p:txEl>
                                              <p:pRg st="0" end="0"/>
                                            </p:txEl>
                                          </p:spTgt>
                                        </p:tgtEl>
                                        <p:attrNameLst>
                                          <p:attrName>style.visibility</p:attrName>
                                        </p:attrNameLst>
                                      </p:cBhvr>
                                      <p:to>
                                        <p:strVal val="visible"/>
                                      </p:to>
                                    </p:set>
                                    <p:animEffect transition="in" filter="fade">
                                      <p:cBhvr>
                                        <p:cTn id="27" dur="500"/>
                                        <p:tgtEl>
                                          <p:spTgt spid="186">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4"/>
                                        </p:tgtEl>
                                        <p:attrNameLst>
                                          <p:attrName>style.visibility</p:attrName>
                                        </p:attrNameLst>
                                      </p:cBhvr>
                                      <p:to>
                                        <p:strVal val="visible"/>
                                      </p:to>
                                    </p:set>
                                    <p:animEffect transition="in" filter="fade">
                                      <p:cBhvr>
                                        <p:cTn id="31" dur="500"/>
                                        <p:tgtEl>
                                          <p:spTgt spid="174"/>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87">
                                            <p:txEl>
                                              <p:pRg st="0" end="0"/>
                                            </p:txEl>
                                          </p:spTgt>
                                        </p:tgtEl>
                                        <p:attrNameLst>
                                          <p:attrName>style.visibility</p:attrName>
                                        </p:attrNameLst>
                                      </p:cBhvr>
                                      <p:to>
                                        <p:strVal val="visible"/>
                                      </p:to>
                                    </p:set>
                                    <p:animEffect transition="in" filter="fade">
                                      <p:cBhvr>
                                        <p:cTn id="35" dur="500"/>
                                        <p:tgtEl>
                                          <p:spTgt spid="187">
                                            <p:txEl>
                                              <p:pRg st="0" end="0"/>
                                            </p:txEl>
                                          </p:spTgt>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77"/>
                                        </p:tgtEl>
                                        <p:attrNameLst>
                                          <p:attrName>style.visibility</p:attrName>
                                        </p:attrNameLst>
                                      </p:cBhvr>
                                      <p:to>
                                        <p:strVal val="visible"/>
                                      </p:to>
                                    </p:set>
                                    <p:animEffect transition="in" filter="fade">
                                      <p:cBhvr>
                                        <p:cTn id="39" dur="500"/>
                                        <p:tgtEl>
                                          <p:spTgt spid="17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9"/>
                                        </p:tgtEl>
                                        <p:attrNameLst>
                                          <p:attrName>style.visibility</p:attrName>
                                        </p:attrNameLst>
                                      </p:cBhvr>
                                      <p:to>
                                        <p:strVal val="visible"/>
                                      </p:to>
                                    </p:set>
                                    <p:animEffect transition="in" filter="fade">
                                      <p:cBhvr>
                                        <p:cTn id="43" dur="500"/>
                                        <p:tgtEl>
                                          <p:spTgt spid="179"/>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8">
                                            <p:txEl>
                                              <p:pRg st="0" end="0"/>
                                            </p:txEl>
                                          </p:spTgt>
                                        </p:tgtEl>
                                        <p:attrNameLst>
                                          <p:attrName>style.visibility</p:attrName>
                                        </p:attrNameLst>
                                      </p:cBhvr>
                                      <p:to>
                                        <p:strVal val="visible"/>
                                      </p:to>
                                    </p:set>
                                    <p:animEffect transition="in" filter="fade">
                                      <p:cBhvr>
                                        <p:cTn id="47" dur="500"/>
                                        <p:tgtEl>
                                          <p:spTgt spid="188">
                                            <p:txEl>
                                              <p:pRg st="0" end="0"/>
                                            </p:txEl>
                                          </p:spTgt>
                                        </p:tgtEl>
                                      </p:cBhvr>
                                    </p:animEffect>
                                  </p:childTnLst>
                                </p:cTn>
                              </p:par>
                            </p:childTnLst>
                          </p:cTn>
                        </p:par>
                        <p:par>
                          <p:cTn id="48" fill="hold">
                            <p:stCondLst>
                              <p:cond delay="55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80"/>
                                        </p:tgtEl>
                                        <p:attrNameLst>
                                          <p:attrName>style.visibility</p:attrName>
                                        </p:attrNameLst>
                                      </p:cBhvr>
                                      <p:to>
                                        <p:strVal val="visible"/>
                                      </p:to>
                                    </p:set>
                                    <p:animEffect transition="in" filter="fade">
                                      <p:cBhvr>
                                        <p:cTn id="51" dur="500"/>
                                        <p:tgtEl>
                                          <p:spTgt spid="180"/>
                                        </p:tgtEl>
                                      </p:cBhvr>
                                    </p:animEffect>
                                  </p:childTnLst>
                                </p:cTn>
                              </p:par>
                            </p:childTnLst>
                          </p:cTn>
                        </p:par>
                        <p:par>
                          <p:cTn id="52" fill="hold">
                            <p:stCondLst>
                              <p:cond delay="65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183"/>
                                        </p:tgtEl>
                                        <p:attrNameLst>
                                          <p:attrName>style.visibility</p:attrName>
                                        </p:attrNameLst>
                                      </p:cBhvr>
                                      <p:to>
                                        <p:strVal val="visible"/>
                                      </p:to>
                                    </p:set>
                                    <p:animEffect transition="in" filter="fade">
                                      <p:cBhvr>
                                        <p:cTn id="55" dur="500"/>
                                        <p:tgtEl>
                                          <p:spTgt spid="183"/>
                                        </p:tgtEl>
                                      </p:cBhvr>
                                    </p:animEffect>
                                  </p:childTnLst>
                                </p:cTn>
                              </p:par>
                            </p:childTnLst>
                          </p:cTn>
                        </p:par>
                        <p:par>
                          <p:cTn id="56" fill="hold">
                            <p:stCondLst>
                              <p:cond delay="7000"/>
                            </p:stCondLst>
                            <p:childTnLst>
                              <p:par>
                                <p:cTn id="57" presetID="10" presetClass="entr" presetSubtype="0" fill="hold" grpId="0" nodeType="afterEffect">
                                  <p:stCondLst>
                                    <p:cond delay="0"/>
                                  </p:stCondLst>
                                  <p:childTnLst>
                                    <p:set>
                                      <p:cBhvr>
                                        <p:cTn id="58" dur="1" fill="hold">
                                          <p:stCondLst>
                                            <p:cond delay="0"/>
                                          </p:stCondLst>
                                        </p:cTn>
                                        <p:tgtEl>
                                          <p:spTgt spid="181"/>
                                        </p:tgtEl>
                                        <p:attrNameLst>
                                          <p:attrName>style.visibility</p:attrName>
                                        </p:attrNameLst>
                                      </p:cBhvr>
                                      <p:to>
                                        <p:strVal val="visible"/>
                                      </p:to>
                                    </p:set>
                                    <p:animEffect transition="in" filter="fade">
                                      <p:cBhvr>
                                        <p:cTn id="59" dur="500"/>
                                        <p:tgtEl>
                                          <p:spTgt spid="181"/>
                                        </p:tgtEl>
                                      </p:cBhvr>
                                    </p:animEffect>
                                  </p:childTnLst>
                                </p:cTn>
                              </p:par>
                            </p:childTnLst>
                          </p:cTn>
                        </p:par>
                        <p:par>
                          <p:cTn id="60" fill="hold">
                            <p:stCondLst>
                              <p:cond delay="75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89">
                                            <p:txEl>
                                              <p:pRg st="0" end="0"/>
                                            </p:txEl>
                                          </p:spTgt>
                                        </p:tgtEl>
                                        <p:attrNameLst>
                                          <p:attrName>style.visibility</p:attrName>
                                        </p:attrNameLst>
                                      </p:cBhvr>
                                      <p:to>
                                        <p:strVal val="visible"/>
                                      </p:to>
                                    </p:set>
                                    <p:animEffect transition="in" filter="fade">
                                      <p:cBhvr>
                                        <p:cTn id="63" dur="500"/>
                                        <p:tgtEl>
                                          <p:spTgt spid="189">
                                            <p:txEl>
                                              <p:pRg st="0" end="0"/>
                                            </p:txEl>
                                          </p:spTgt>
                                        </p:tgtEl>
                                      </p:cBhvr>
                                    </p:animEffect>
                                  </p:childTnLst>
                                </p:cTn>
                              </p:par>
                            </p:childTnLst>
                          </p:cTn>
                        </p:par>
                        <p:par>
                          <p:cTn id="64" fill="hold">
                            <p:stCondLst>
                              <p:cond delay="8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184"/>
                                        </p:tgtEl>
                                        <p:attrNameLst>
                                          <p:attrName>style.visibility</p:attrName>
                                        </p:attrNameLst>
                                      </p:cBhvr>
                                      <p:to>
                                        <p:strVal val="visible"/>
                                      </p:to>
                                    </p:set>
                                    <p:animEffect transition="in" filter="fade">
                                      <p:cBhvr>
                                        <p:cTn id="67" dur="500"/>
                                        <p:tgtEl>
                                          <p:spTgt spid="184"/>
                                        </p:tgtEl>
                                      </p:cBhvr>
                                    </p:animEffect>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182"/>
                                        </p:tgtEl>
                                        <p:attrNameLst>
                                          <p:attrName>style.visibility</p:attrName>
                                        </p:attrNameLst>
                                      </p:cBhvr>
                                      <p:to>
                                        <p:strVal val="visible"/>
                                      </p:to>
                                    </p:set>
                                    <p:animEffect transition="in" filter="fade">
                                      <p:cBhvr>
                                        <p:cTn id="71" dur="500"/>
                                        <p:tgtEl>
                                          <p:spTgt spid="182"/>
                                        </p:tgtEl>
                                      </p:cBhvr>
                                    </p:animEffect>
                                  </p:childTnLst>
                                </p:cTn>
                              </p:par>
                            </p:childTnLst>
                          </p:cTn>
                        </p:par>
                        <p:par>
                          <p:cTn id="72" fill="hold">
                            <p:stCondLst>
                              <p:cond delay="90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190">
                                            <p:txEl>
                                              <p:pRg st="0" end="0"/>
                                            </p:txEl>
                                          </p:spTgt>
                                        </p:tgtEl>
                                        <p:attrNameLst>
                                          <p:attrName>style.visibility</p:attrName>
                                        </p:attrNameLst>
                                      </p:cBhvr>
                                      <p:to>
                                        <p:strVal val="visible"/>
                                      </p:to>
                                    </p:set>
                                    <p:animEffect transition="in" filter="fade">
                                      <p:cBhvr>
                                        <p:cTn id="75" dur="500"/>
                                        <p:tgtEl>
                                          <p:spTgt spid="1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3" grpId="0" animBg="1"/>
      <p:bldP spid="174" grpId="0" animBg="1"/>
      <p:bldP spid="176" grpId="0"/>
      <p:bldP spid="177" grpId="0"/>
      <p:bldP spid="178" grpId="0"/>
      <p:bldP spid="180" grpId="0"/>
      <p:bldP spid="182" grpId="0" animBg="1"/>
      <p:bldP spid="183" grpId="0"/>
      <p:bldP spid="179" grpId="0" animBg="1"/>
      <p:bldP spid="184" grpId="0"/>
      <p:bldP spid="181" grpId="0" animBg="1"/>
      <p:bldP spid="18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5"/>
                        </p:tgtEl>
                        <p:attrNameLst>
                          <p:attrName>style.visibility</p:attrName>
                        </p:attrNameLst>
                      </p:cBhvr>
                      <p:to>
                        <p:strVal val="visible"/>
                      </p:to>
                    </p:set>
                    <p:animEffect transition="in" filter="fade">
                      <p:cBhvr>
                        <p:cTn dur="500"/>
                        <p:tgtEl>
                          <p:spTgt spid="185"/>
                        </p:tgtEl>
                      </p:cBhvr>
                    </p:animEffect>
                  </p:childTnLst>
                </p:cTn>
              </p:par>
            </p:tnLst>
          </p:tmpl>
        </p:tmplLst>
      </p:bldP>
      <p:bldP spid="186"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6"/>
                        </p:tgtEl>
                        <p:attrNameLst>
                          <p:attrName>style.visibility</p:attrName>
                        </p:attrNameLst>
                      </p:cBhvr>
                      <p:to>
                        <p:strVal val="visible"/>
                      </p:to>
                    </p:set>
                    <p:animEffect transition="in" filter="fade">
                      <p:cBhvr>
                        <p:cTn dur="500"/>
                        <p:tgtEl>
                          <p:spTgt spid="186"/>
                        </p:tgtEl>
                      </p:cBhvr>
                    </p:animEffect>
                  </p:childTnLst>
                </p:cTn>
              </p:par>
            </p:tnLst>
          </p:tmpl>
        </p:tmplLst>
      </p:bldP>
      <p:bldP spid="18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7"/>
                        </p:tgtEl>
                        <p:attrNameLst>
                          <p:attrName>style.visibility</p:attrName>
                        </p:attrNameLst>
                      </p:cBhvr>
                      <p:to>
                        <p:strVal val="visible"/>
                      </p:to>
                    </p:set>
                    <p:animEffect transition="in" filter="fade">
                      <p:cBhvr>
                        <p:cTn dur="500"/>
                        <p:tgtEl>
                          <p:spTgt spid="187"/>
                        </p:tgtEl>
                      </p:cBhvr>
                    </p:animEffect>
                  </p:childTnLst>
                </p:cTn>
              </p:par>
            </p:tnLst>
          </p:tmpl>
        </p:tmplLst>
      </p:bldP>
      <p:bldP spid="18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8"/>
                        </p:tgtEl>
                        <p:attrNameLst>
                          <p:attrName>style.visibility</p:attrName>
                        </p:attrNameLst>
                      </p:cBhvr>
                      <p:to>
                        <p:strVal val="visible"/>
                      </p:to>
                    </p:set>
                    <p:animEffect transition="in" filter="fade">
                      <p:cBhvr>
                        <p:cTn dur="500"/>
                        <p:tgtEl>
                          <p:spTgt spid="188"/>
                        </p:tgtEl>
                      </p:cBhvr>
                    </p:animEffect>
                  </p:childTnLst>
                </p:cTn>
              </p:par>
            </p:tnLst>
          </p:tmpl>
        </p:tmplLst>
      </p:bldP>
      <p:bldP spid="18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9"/>
                        </p:tgtEl>
                        <p:attrNameLst>
                          <p:attrName>style.visibility</p:attrName>
                        </p:attrNameLst>
                      </p:cBhvr>
                      <p:to>
                        <p:strVal val="visible"/>
                      </p:to>
                    </p:set>
                    <p:animEffect transition="in" filter="fade">
                      <p:cBhvr>
                        <p:cTn dur="500"/>
                        <p:tgtEl>
                          <p:spTgt spid="189"/>
                        </p:tgtEl>
                      </p:cBhvr>
                    </p:animEffect>
                  </p:childTnLst>
                </p:cTn>
              </p:par>
            </p:tnLst>
          </p:tmpl>
        </p:tmplLst>
      </p:bldP>
      <p:bldP spid="19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0"/>
                        </p:tgtEl>
                        <p:attrNameLst>
                          <p:attrName>style.visibility</p:attrName>
                        </p:attrNameLst>
                      </p:cBhvr>
                      <p:to>
                        <p:strVal val="visible"/>
                      </p:to>
                    </p:set>
                    <p:animEffect transition="in" filter="fade">
                      <p:cBhvr>
                        <p:cTn dur="500"/>
                        <p:tgtEl>
                          <p:spTgt spid="19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Gallery 1">
    <p:spTree>
      <p:nvGrpSpPr>
        <p:cNvPr id="1" name=""/>
        <p:cNvGrpSpPr/>
        <p:nvPr/>
      </p:nvGrpSpPr>
      <p:grpSpPr>
        <a:xfrm>
          <a:off x="0" y="0"/>
          <a:ext cx="0" cy="0"/>
          <a:chOff x="0" y="0"/>
          <a:chExt cx="0" cy="0"/>
        </a:xfrm>
      </p:grpSpPr>
      <p:sp>
        <p:nvSpPr>
          <p:cNvPr id="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48" name="Picture Placeholder 8"/>
          <p:cNvSpPr>
            <a:spLocks noGrp="1"/>
          </p:cNvSpPr>
          <p:nvPr>
            <p:ph type="pic" sz="quarter" idx="10" hasCustomPrompt="1"/>
          </p:nvPr>
        </p:nvSpPr>
        <p:spPr>
          <a:xfrm>
            <a:off x="1524894" y="4074099"/>
            <a:ext cx="2024717" cy="2024717"/>
          </a:xfrm>
          <a:prstGeom prst="diamond">
            <a:avLst/>
          </a:prstGeom>
        </p:spPr>
        <p:txBody>
          <a:bodyPr>
            <a:normAutofit/>
          </a:bodyPr>
          <a:lstStyle>
            <a:lvl1pPr marL="0" indent="0">
              <a:buNone/>
              <a:defRPr sz="1400">
                <a:solidFill>
                  <a:schemeClr val="bg1"/>
                </a:solidFill>
              </a:defRPr>
            </a:lvl1pPr>
          </a:lstStyle>
          <a:p>
            <a:r>
              <a:rPr lang="id-ID" dirty="0"/>
              <a:t>Pic</a:t>
            </a:r>
          </a:p>
        </p:txBody>
      </p:sp>
      <p:sp>
        <p:nvSpPr>
          <p:cNvPr id="49" name="Picture Placeholder 8"/>
          <p:cNvSpPr>
            <a:spLocks noGrp="1"/>
          </p:cNvSpPr>
          <p:nvPr>
            <p:ph type="pic" sz="quarter" idx="11" hasCustomPrompt="1"/>
          </p:nvPr>
        </p:nvSpPr>
        <p:spPr>
          <a:xfrm>
            <a:off x="1524894" y="2053272"/>
            <a:ext cx="2024717" cy="2024717"/>
          </a:xfrm>
          <a:prstGeom prst="diamond">
            <a:avLst/>
          </a:prstGeom>
        </p:spPr>
        <p:txBody>
          <a:bodyPr>
            <a:normAutofit/>
          </a:bodyPr>
          <a:lstStyle>
            <a:lvl1pPr marL="0" indent="0">
              <a:buNone/>
              <a:defRPr sz="1400">
                <a:solidFill>
                  <a:schemeClr val="bg1"/>
                </a:solidFill>
              </a:defRPr>
            </a:lvl1pPr>
          </a:lstStyle>
          <a:p>
            <a:r>
              <a:rPr lang="id-ID" dirty="0"/>
              <a:t>Pic</a:t>
            </a:r>
          </a:p>
        </p:txBody>
      </p:sp>
      <p:sp>
        <p:nvSpPr>
          <p:cNvPr id="50" name="Picture Placeholder 8"/>
          <p:cNvSpPr>
            <a:spLocks noGrp="1"/>
          </p:cNvSpPr>
          <p:nvPr>
            <p:ph type="pic" sz="quarter" idx="13" hasCustomPrompt="1"/>
          </p:nvPr>
        </p:nvSpPr>
        <p:spPr>
          <a:xfrm>
            <a:off x="5574326" y="4072785"/>
            <a:ext cx="2024717" cy="2024717"/>
          </a:xfrm>
          <a:prstGeom prst="diamond">
            <a:avLst/>
          </a:prstGeom>
        </p:spPr>
        <p:txBody>
          <a:bodyPr>
            <a:normAutofit/>
          </a:bodyPr>
          <a:lstStyle>
            <a:lvl1pPr marL="0" indent="0">
              <a:buNone/>
              <a:defRPr sz="1400">
                <a:solidFill>
                  <a:schemeClr val="bg1"/>
                </a:solidFill>
              </a:defRPr>
            </a:lvl1pPr>
          </a:lstStyle>
          <a:p>
            <a:r>
              <a:rPr lang="id-ID" dirty="0"/>
              <a:t>Pic</a:t>
            </a:r>
          </a:p>
        </p:txBody>
      </p:sp>
      <p:sp>
        <p:nvSpPr>
          <p:cNvPr id="51" name="Picture Placeholder 8"/>
          <p:cNvSpPr>
            <a:spLocks noGrp="1"/>
          </p:cNvSpPr>
          <p:nvPr>
            <p:ph type="pic" sz="quarter" idx="14" hasCustomPrompt="1"/>
          </p:nvPr>
        </p:nvSpPr>
        <p:spPr>
          <a:xfrm>
            <a:off x="3549612" y="2049176"/>
            <a:ext cx="2024717" cy="2024717"/>
          </a:xfrm>
          <a:prstGeom prst="diamond">
            <a:avLst/>
          </a:prstGeom>
        </p:spPr>
        <p:txBody>
          <a:bodyPr>
            <a:normAutofit/>
          </a:bodyPr>
          <a:lstStyle>
            <a:lvl1pPr marL="0" indent="0">
              <a:buNone/>
              <a:defRPr sz="1400">
                <a:solidFill>
                  <a:schemeClr val="bg1"/>
                </a:solidFill>
              </a:defRPr>
            </a:lvl1pPr>
          </a:lstStyle>
          <a:p>
            <a:r>
              <a:rPr lang="id-ID" dirty="0"/>
              <a:t>Pic</a:t>
            </a:r>
          </a:p>
        </p:txBody>
      </p:sp>
      <p:sp>
        <p:nvSpPr>
          <p:cNvPr id="52" name="Picture Placeholder 8"/>
          <p:cNvSpPr>
            <a:spLocks noGrp="1"/>
          </p:cNvSpPr>
          <p:nvPr>
            <p:ph type="pic" sz="quarter" idx="17" hasCustomPrompt="1"/>
          </p:nvPr>
        </p:nvSpPr>
        <p:spPr>
          <a:xfrm>
            <a:off x="5574327" y="2048622"/>
            <a:ext cx="2024717" cy="2024717"/>
          </a:xfrm>
          <a:prstGeom prst="diamond">
            <a:avLst/>
          </a:prstGeom>
        </p:spPr>
        <p:txBody>
          <a:bodyPr>
            <a:normAutofit/>
          </a:bodyPr>
          <a:lstStyle>
            <a:lvl1pPr marL="0" indent="0">
              <a:buNone/>
              <a:defRPr sz="1400">
                <a:solidFill>
                  <a:schemeClr val="bg1"/>
                </a:solidFill>
              </a:defRPr>
            </a:lvl1pPr>
          </a:lstStyle>
          <a:p>
            <a:r>
              <a:rPr lang="id-ID" dirty="0"/>
              <a:t>Pic</a:t>
            </a:r>
          </a:p>
        </p:txBody>
      </p:sp>
      <p:sp>
        <p:nvSpPr>
          <p:cNvPr id="53" name="Diamond 52"/>
          <p:cNvSpPr/>
          <p:nvPr userDrawn="1"/>
        </p:nvSpPr>
        <p:spPr>
          <a:xfrm>
            <a:off x="512536" y="3061741"/>
            <a:ext cx="2024717" cy="202860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4" name="Diamond 53"/>
          <p:cNvSpPr/>
          <p:nvPr userDrawn="1"/>
        </p:nvSpPr>
        <p:spPr>
          <a:xfrm>
            <a:off x="3549610" y="4073339"/>
            <a:ext cx="2024717" cy="2028606"/>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5" name="Diamond 54"/>
          <p:cNvSpPr/>
          <p:nvPr userDrawn="1"/>
        </p:nvSpPr>
        <p:spPr>
          <a:xfrm>
            <a:off x="6586684" y="3061258"/>
            <a:ext cx="2024717" cy="2028606"/>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6" name="Diamond 55"/>
          <p:cNvSpPr/>
          <p:nvPr userDrawn="1"/>
        </p:nvSpPr>
        <p:spPr>
          <a:xfrm>
            <a:off x="2537253" y="3059796"/>
            <a:ext cx="2024717" cy="202860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7" name="Diamond 56"/>
          <p:cNvSpPr/>
          <p:nvPr userDrawn="1"/>
        </p:nvSpPr>
        <p:spPr>
          <a:xfrm>
            <a:off x="4561969" y="3059036"/>
            <a:ext cx="2024717" cy="2028606"/>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Text Placeholder 8"/>
          <p:cNvSpPr>
            <a:spLocks noGrp="1"/>
          </p:cNvSpPr>
          <p:nvPr>
            <p:ph type="body" sz="quarter" idx="18"/>
          </p:nvPr>
        </p:nvSpPr>
        <p:spPr>
          <a:xfrm>
            <a:off x="844536" y="3846566"/>
            <a:ext cx="1327832" cy="608095"/>
          </a:xfrm>
        </p:spPr>
        <p:txBody>
          <a:bodyPr>
            <a:normAutofit/>
          </a:bodyPr>
          <a:lstStyle>
            <a:lvl1pPr marL="0" indent="0" algn="ctr">
              <a:lnSpc>
                <a:spcPct val="10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59" name="Text Placeholder 8"/>
          <p:cNvSpPr>
            <a:spLocks noGrp="1"/>
          </p:cNvSpPr>
          <p:nvPr>
            <p:ph type="body" sz="quarter" idx="19"/>
          </p:nvPr>
        </p:nvSpPr>
        <p:spPr>
          <a:xfrm>
            <a:off x="2922563" y="3843850"/>
            <a:ext cx="1327832" cy="608095"/>
          </a:xfrm>
        </p:spPr>
        <p:txBody>
          <a:bodyPr>
            <a:normAutofit/>
          </a:bodyPr>
          <a:lstStyle>
            <a:lvl1pPr marL="0" indent="0" algn="ctr">
              <a:lnSpc>
                <a:spcPct val="10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60" name="Text Placeholder 8"/>
          <p:cNvSpPr>
            <a:spLocks noGrp="1"/>
          </p:cNvSpPr>
          <p:nvPr>
            <p:ph type="body" sz="quarter" idx="20"/>
          </p:nvPr>
        </p:nvSpPr>
        <p:spPr>
          <a:xfrm>
            <a:off x="3905498" y="4830668"/>
            <a:ext cx="1327832" cy="608095"/>
          </a:xfrm>
        </p:spPr>
        <p:txBody>
          <a:bodyPr>
            <a:normAutofit/>
          </a:bodyPr>
          <a:lstStyle>
            <a:lvl1pPr marL="0" indent="0" algn="ctr">
              <a:lnSpc>
                <a:spcPct val="10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61" name="Text Placeholder 8"/>
          <p:cNvSpPr>
            <a:spLocks noGrp="1"/>
          </p:cNvSpPr>
          <p:nvPr>
            <p:ph type="body" sz="quarter" idx="21"/>
          </p:nvPr>
        </p:nvSpPr>
        <p:spPr>
          <a:xfrm>
            <a:off x="4919596" y="3847328"/>
            <a:ext cx="1327832" cy="608095"/>
          </a:xfrm>
        </p:spPr>
        <p:txBody>
          <a:bodyPr>
            <a:normAutofit/>
          </a:bodyPr>
          <a:lstStyle>
            <a:lvl1pPr marL="0" indent="0" algn="ctr">
              <a:lnSpc>
                <a:spcPct val="10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62" name="Text Placeholder 8"/>
          <p:cNvSpPr>
            <a:spLocks noGrp="1"/>
          </p:cNvSpPr>
          <p:nvPr>
            <p:ph type="body" sz="quarter" idx="22"/>
          </p:nvPr>
        </p:nvSpPr>
        <p:spPr>
          <a:xfrm>
            <a:off x="6935126" y="3848788"/>
            <a:ext cx="1327832" cy="608095"/>
          </a:xfrm>
        </p:spPr>
        <p:txBody>
          <a:bodyPr>
            <a:normAutofit/>
          </a:bodyPr>
          <a:lstStyle>
            <a:lvl1pPr marL="0" indent="0" algn="ctr">
              <a:lnSpc>
                <a:spcPct val="100000"/>
              </a:lnSpc>
              <a:buNone/>
              <a:defRPr sz="105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3" name="Teardrop 22"/>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Teardrop 23"/>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TextBox 24"/>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25181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58">
                                            <p:txEl>
                                              <p:pRg st="0" end="0"/>
                                            </p:txEl>
                                          </p:spTgt>
                                        </p:tgtEl>
                                        <p:attrNameLst>
                                          <p:attrName>style.visibility</p:attrName>
                                        </p:attrNameLst>
                                      </p:cBhvr>
                                      <p:to>
                                        <p:strVal val="visible"/>
                                      </p:to>
                                    </p:set>
                                    <p:animEffect transition="in" filter="fade">
                                      <p:cBhvr>
                                        <p:cTn id="23" dur="500"/>
                                        <p:tgtEl>
                                          <p:spTgt spid="58">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fade">
                                      <p:cBhvr>
                                        <p:cTn id="35" dur="500"/>
                                        <p:tgtEl>
                                          <p:spTgt spid="59">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60">
                                            <p:txEl>
                                              <p:pRg st="0" end="0"/>
                                            </p:txEl>
                                          </p:spTgt>
                                        </p:tgtEl>
                                        <p:attrNameLst>
                                          <p:attrName>style.visibility</p:attrName>
                                        </p:attrNameLst>
                                      </p:cBhvr>
                                      <p:to>
                                        <p:strVal val="visible"/>
                                      </p:to>
                                    </p:set>
                                    <p:animEffect transition="in" filter="fade">
                                      <p:cBhvr>
                                        <p:cTn id="47" dur="500"/>
                                        <p:tgtEl>
                                          <p:spTgt spid="60">
                                            <p:txEl>
                                              <p:pRg st="0" end="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childTnLst>
                          </p:cTn>
                        </p:par>
                        <p:par>
                          <p:cTn id="56" fill="hold">
                            <p:stCondLst>
                              <p:cond delay="65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61">
                                            <p:txEl>
                                              <p:pRg st="0" end="0"/>
                                            </p:txEl>
                                          </p:spTgt>
                                        </p:tgtEl>
                                        <p:attrNameLst>
                                          <p:attrName>style.visibility</p:attrName>
                                        </p:attrNameLst>
                                      </p:cBhvr>
                                      <p:to>
                                        <p:strVal val="visible"/>
                                      </p:to>
                                    </p:set>
                                    <p:animEffect transition="in" filter="fade">
                                      <p:cBhvr>
                                        <p:cTn id="59" dur="500"/>
                                        <p:tgtEl>
                                          <p:spTgt spid="61">
                                            <p:txEl>
                                              <p:pRg st="0" end="0"/>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par>
                          <p:cTn id="68" fill="hold">
                            <p:stCondLst>
                              <p:cond delay="8000"/>
                            </p:stCondLst>
                            <p:childTnLst>
                              <p:par>
                                <p:cTn id="69" presetID="10" presetClass="entr" presetSubtype="0" fill="hold" grpId="0" nodeType="afterEffect" nodePh="1">
                                  <p:stCondLst>
                                    <p:cond delay="0"/>
                                  </p:stCondLst>
                                  <p:endCondLst>
                                    <p:cond evt="begin" delay="0">
                                      <p:tn val="69"/>
                                    </p:cond>
                                  </p:endCondLst>
                                  <p:childTnLst>
                                    <p:set>
                                      <p:cBhvr>
                                        <p:cTn id="70" dur="1" fill="hold">
                                          <p:stCondLst>
                                            <p:cond delay="0"/>
                                          </p:stCondLst>
                                        </p:cTn>
                                        <p:tgtEl>
                                          <p:spTgt spid="62">
                                            <p:txEl>
                                              <p:pRg st="0" end="0"/>
                                            </p:txEl>
                                          </p:spTgt>
                                        </p:tgtEl>
                                        <p:attrNameLst>
                                          <p:attrName>style.visibility</p:attrName>
                                        </p:attrNameLst>
                                      </p:cBhvr>
                                      <p:to>
                                        <p:strVal val="visible"/>
                                      </p:to>
                                    </p:set>
                                    <p:animEffect transition="in" filter="fade">
                                      <p:cBhvr>
                                        <p:cTn id="71" dur="5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48" grpId="0"/>
      <p:bldP spid="49" grpId="0"/>
      <p:bldP spid="50" grpId="0"/>
      <p:bldP spid="51" grpId="0"/>
      <p:bldP spid="52" grpId="0"/>
      <p:bldP spid="53" grpId="0" animBg="1"/>
      <p:bldP spid="54" grpId="0" animBg="1"/>
      <p:bldP spid="55" grpId="0" animBg="1"/>
      <p:bldP spid="56" grpId="0" animBg="1"/>
      <p:bldP spid="57" grpId="0" animBg="1"/>
      <p:bldP spid="5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Gallery 2">
    <p:spTree>
      <p:nvGrpSpPr>
        <p:cNvPr id="1" name=""/>
        <p:cNvGrpSpPr/>
        <p:nvPr/>
      </p:nvGrpSpPr>
      <p:grpSpPr>
        <a:xfrm>
          <a:off x="0" y="0"/>
          <a:ext cx="0" cy="0"/>
          <a:chOff x="0" y="0"/>
          <a:chExt cx="0" cy="0"/>
        </a:xfrm>
      </p:grpSpPr>
      <p:sp>
        <p:nvSpPr>
          <p:cNvPr id="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8" name="Picture Placeholder 6"/>
          <p:cNvSpPr>
            <a:spLocks noGrp="1"/>
          </p:cNvSpPr>
          <p:nvPr>
            <p:ph type="pic" sz="quarter" idx="12"/>
          </p:nvPr>
        </p:nvSpPr>
        <p:spPr>
          <a:xfrm>
            <a:off x="390525" y="1698081"/>
            <a:ext cx="4149373" cy="2344910"/>
          </a:xfrm>
        </p:spPr>
        <p:txBody>
          <a:bodyPr/>
          <a:lstStyle/>
          <a:p>
            <a:r>
              <a:rPr lang="en-US"/>
              <a:t>Click icon to add picture</a:t>
            </a:r>
            <a:endParaRPr lang="id-ID" dirty="0"/>
          </a:p>
        </p:txBody>
      </p:sp>
      <p:sp>
        <p:nvSpPr>
          <p:cNvPr id="9" name="Rectangle 8"/>
          <p:cNvSpPr/>
          <p:nvPr userDrawn="1"/>
        </p:nvSpPr>
        <p:spPr>
          <a:xfrm>
            <a:off x="4539897" y="1698081"/>
            <a:ext cx="4210898" cy="23449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 name="Text Placeholder 8"/>
          <p:cNvSpPr>
            <a:spLocks noGrp="1"/>
          </p:cNvSpPr>
          <p:nvPr>
            <p:ph type="body" sz="quarter" idx="19"/>
          </p:nvPr>
        </p:nvSpPr>
        <p:spPr>
          <a:xfrm>
            <a:off x="4757196" y="2076978"/>
            <a:ext cx="3758155" cy="1723497"/>
          </a:xfrm>
        </p:spPr>
        <p:txBody>
          <a:bodyPr>
            <a:normAutofit/>
          </a:bodyPr>
          <a:lstStyle>
            <a:lvl1pPr marL="0" indent="0" algn="ctr">
              <a:lnSpc>
                <a:spcPct val="150000"/>
              </a:lnSpc>
              <a:buNone/>
              <a:defRPr sz="110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6" name="Picture Placeholder 6"/>
          <p:cNvSpPr>
            <a:spLocks noGrp="1"/>
          </p:cNvSpPr>
          <p:nvPr>
            <p:ph type="pic" sz="quarter" idx="20"/>
          </p:nvPr>
        </p:nvSpPr>
        <p:spPr>
          <a:xfrm>
            <a:off x="4539896" y="4042990"/>
            <a:ext cx="4210899" cy="2344910"/>
          </a:xfrm>
        </p:spPr>
        <p:txBody>
          <a:bodyPr/>
          <a:lstStyle/>
          <a:p>
            <a:r>
              <a:rPr lang="en-US"/>
              <a:t>Click icon to add picture</a:t>
            </a:r>
            <a:endParaRPr lang="id-ID" dirty="0"/>
          </a:p>
        </p:txBody>
      </p:sp>
      <p:sp>
        <p:nvSpPr>
          <p:cNvPr id="27" name="Rectangle 26"/>
          <p:cNvSpPr/>
          <p:nvPr userDrawn="1"/>
        </p:nvSpPr>
        <p:spPr>
          <a:xfrm>
            <a:off x="390526" y="4042991"/>
            <a:ext cx="4149371" cy="23449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8" name="Text Placeholder 8"/>
          <p:cNvSpPr>
            <a:spLocks noGrp="1"/>
          </p:cNvSpPr>
          <p:nvPr>
            <p:ph type="body" sz="quarter" idx="21"/>
          </p:nvPr>
        </p:nvSpPr>
        <p:spPr>
          <a:xfrm>
            <a:off x="574874" y="4421888"/>
            <a:ext cx="3758155" cy="1723497"/>
          </a:xfrm>
        </p:spPr>
        <p:txBody>
          <a:bodyPr>
            <a:normAutofit/>
          </a:bodyPr>
          <a:lstStyle>
            <a:lvl1pPr marL="0" indent="0" algn="ctr">
              <a:lnSpc>
                <a:spcPct val="150000"/>
              </a:lnSpc>
              <a:buNone/>
              <a:defRPr sz="110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3" name="Teardrop 12"/>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Teardrop 13"/>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TextBox 14"/>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15310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fade">
                                      <p:cBhvr>
                                        <p:cTn id="3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animBg="1"/>
      <p:bldP spid="1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26" grpId="0"/>
      <p:bldP spid="27" grpId="0" animBg="1"/>
      <p:bldP spid="2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Number">
    <p:spTree>
      <p:nvGrpSpPr>
        <p:cNvPr id="1" name=""/>
        <p:cNvGrpSpPr/>
        <p:nvPr/>
      </p:nvGrpSpPr>
      <p:grpSpPr>
        <a:xfrm>
          <a:off x="0" y="0"/>
          <a:ext cx="0" cy="0"/>
          <a:chOff x="0" y="0"/>
          <a:chExt cx="0" cy="0"/>
        </a:xfrm>
      </p:grpSpPr>
      <p:sp>
        <p:nvSpPr>
          <p:cNvPr id="16" name="Title 15"/>
          <p:cNvSpPr>
            <a:spLocks noGrp="1"/>
          </p:cNvSpPr>
          <p:nvPr>
            <p:ph type="title"/>
          </p:nvPr>
        </p:nvSpPr>
        <p:spPr>
          <a:xfrm>
            <a:off x="628650" y="249378"/>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1"/>
            <a:ext cx="6858000" cy="487363"/>
          </a:xfrm>
        </p:spPr>
        <p:txBody>
          <a:bodyPr>
            <a:normAutofit/>
          </a:bodyPr>
          <a:lstStyle>
            <a:lvl1pPr marL="0" indent="0" algn="ctr">
              <a:buNone/>
              <a:defRPr sz="1275">
                <a:solidFill>
                  <a:schemeClr val="bg1">
                    <a:lumMod val="65000"/>
                  </a:schemeClr>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sp>
        <p:nvSpPr>
          <p:cNvPr id="7" name="Teardrop 6"/>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 name="Teardrop 7"/>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 name="TextBox 8"/>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18549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Gallery 3">
    <p:spTree>
      <p:nvGrpSpPr>
        <p:cNvPr id="1" name=""/>
        <p:cNvGrpSpPr/>
        <p:nvPr/>
      </p:nvGrpSpPr>
      <p:grpSpPr>
        <a:xfrm>
          <a:off x="0" y="0"/>
          <a:ext cx="0" cy="0"/>
          <a:chOff x="0" y="0"/>
          <a:chExt cx="0" cy="0"/>
        </a:xfrm>
      </p:grpSpPr>
      <p:sp>
        <p:nvSpPr>
          <p:cNvPr id="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5" name="Rectangle 14"/>
          <p:cNvSpPr/>
          <p:nvPr userDrawn="1"/>
        </p:nvSpPr>
        <p:spPr>
          <a:xfrm>
            <a:off x="3192940" y="1743916"/>
            <a:ext cx="2815383" cy="2344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Picture Placeholder 6"/>
          <p:cNvSpPr>
            <a:spLocks noGrp="1"/>
          </p:cNvSpPr>
          <p:nvPr>
            <p:ph type="pic" sz="quarter" idx="12"/>
          </p:nvPr>
        </p:nvSpPr>
        <p:spPr>
          <a:xfrm>
            <a:off x="349212" y="1731331"/>
            <a:ext cx="2815384" cy="2344910"/>
          </a:xfrm>
        </p:spPr>
        <p:txBody>
          <a:bodyPr/>
          <a:lstStyle/>
          <a:p>
            <a:r>
              <a:rPr lang="en-US"/>
              <a:t>Click icon to add picture</a:t>
            </a:r>
            <a:endParaRPr lang="id-ID" dirty="0"/>
          </a:p>
        </p:txBody>
      </p:sp>
      <p:sp>
        <p:nvSpPr>
          <p:cNvPr id="25" name="Rectangle 24"/>
          <p:cNvSpPr/>
          <p:nvPr userDrawn="1"/>
        </p:nvSpPr>
        <p:spPr>
          <a:xfrm>
            <a:off x="3164595" y="4088826"/>
            <a:ext cx="2815383" cy="2344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26" name="Picture Placeholder 6"/>
          <p:cNvSpPr>
            <a:spLocks noGrp="1"/>
          </p:cNvSpPr>
          <p:nvPr>
            <p:ph type="pic" sz="quarter" idx="13"/>
          </p:nvPr>
        </p:nvSpPr>
        <p:spPr>
          <a:xfrm>
            <a:off x="349211" y="4088826"/>
            <a:ext cx="2815384" cy="2344910"/>
          </a:xfrm>
        </p:spPr>
        <p:txBody>
          <a:bodyPr/>
          <a:lstStyle/>
          <a:p>
            <a:r>
              <a:rPr lang="en-US"/>
              <a:t>Click icon to add picture</a:t>
            </a:r>
            <a:endParaRPr lang="id-ID" dirty="0"/>
          </a:p>
        </p:txBody>
      </p:sp>
      <p:sp>
        <p:nvSpPr>
          <p:cNvPr id="27" name="Rectangle 26"/>
          <p:cNvSpPr/>
          <p:nvPr userDrawn="1"/>
        </p:nvSpPr>
        <p:spPr>
          <a:xfrm>
            <a:off x="5979979" y="4076241"/>
            <a:ext cx="2815383" cy="23449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8" name="Picture Placeholder 6"/>
          <p:cNvSpPr>
            <a:spLocks noGrp="1"/>
          </p:cNvSpPr>
          <p:nvPr>
            <p:ph type="pic" sz="quarter" idx="14"/>
          </p:nvPr>
        </p:nvSpPr>
        <p:spPr>
          <a:xfrm>
            <a:off x="5979978" y="1731331"/>
            <a:ext cx="2815384" cy="2344910"/>
          </a:xfrm>
        </p:spPr>
        <p:txBody>
          <a:bodyPr/>
          <a:lstStyle/>
          <a:p>
            <a:r>
              <a:rPr lang="en-US"/>
              <a:t>Click icon to add picture</a:t>
            </a:r>
            <a:endParaRPr lang="id-ID" dirty="0"/>
          </a:p>
        </p:txBody>
      </p:sp>
      <p:sp>
        <p:nvSpPr>
          <p:cNvPr id="29" name="Text Placeholder 8"/>
          <p:cNvSpPr>
            <a:spLocks noGrp="1"/>
          </p:cNvSpPr>
          <p:nvPr>
            <p:ph type="body" sz="quarter" idx="18"/>
          </p:nvPr>
        </p:nvSpPr>
        <p:spPr>
          <a:xfrm>
            <a:off x="3289606" y="2043552"/>
            <a:ext cx="2387906" cy="1745637"/>
          </a:xfrm>
        </p:spPr>
        <p:txBody>
          <a:bodyPr>
            <a:normAutofit/>
          </a:bodyPr>
          <a:lstStyle>
            <a:lvl1pPr marL="0" indent="0" algn="ctr">
              <a:lnSpc>
                <a:spcPct val="100000"/>
              </a:lnSpc>
              <a:buNone/>
              <a:defRPr sz="1100">
                <a:solidFill>
                  <a:schemeClr val="bg1"/>
                </a:solidFill>
                <a:latin typeface="+mj-lt"/>
              </a:defRPr>
            </a:lvl1pPr>
            <a:lvl2pPr algn="just">
              <a:defRPr/>
            </a:lvl2pPr>
            <a:lvl3pPr algn="just">
              <a:defRPr/>
            </a:lvl3pPr>
            <a:lvl4pPr algn="just">
              <a:defRPr/>
            </a:lvl4pPr>
            <a:lvl5pPr algn="just">
              <a:defRPr/>
            </a:lvl5pPr>
          </a:lstStyle>
          <a:p>
            <a:pPr lvl="0"/>
            <a:r>
              <a:rPr lang="en-US" dirty="0"/>
              <a:t>Click to edit Master text styles</a:t>
            </a:r>
          </a:p>
        </p:txBody>
      </p:sp>
      <p:sp>
        <p:nvSpPr>
          <p:cNvPr id="30" name="Text Placeholder 8"/>
          <p:cNvSpPr>
            <a:spLocks noGrp="1"/>
          </p:cNvSpPr>
          <p:nvPr>
            <p:ph type="body" sz="quarter" idx="19"/>
          </p:nvPr>
        </p:nvSpPr>
        <p:spPr>
          <a:xfrm>
            <a:off x="3289606" y="4375877"/>
            <a:ext cx="2387906" cy="1745637"/>
          </a:xfrm>
        </p:spPr>
        <p:txBody>
          <a:bodyPr>
            <a:normAutofit/>
          </a:bodyPr>
          <a:lstStyle>
            <a:lvl1pPr marL="0" indent="0" algn="ctr">
              <a:lnSpc>
                <a:spcPct val="100000"/>
              </a:lnSpc>
              <a:buNone/>
              <a:defRPr sz="90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31" name="Text Placeholder 8"/>
          <p:cNvSpPr>
            <a:spLocks noGrp="1"/>
          </p:cNvSpPr>
          <p:nvPr>
            <p:ph type="body" sz="quarter" idx="20"/>
          </p:nvPr>
        </p:nvSpPr>
        <p:spPr>
          <a:xfrm>
            <a:off x="6193717" y="4388463"/>
            <a:ext cx="2387906" cy="1745637"/>
          </a:xfrm>
        </p:spPr>
        <p:txBody>
          <a:bodyPr>
            <a:normAutofit/>
          </a:bodyPr>
          <a:lstStyle>
            <a:lvl1pPr marL="0" indent="0" algn="ctr">
              <a:lnSpc>
                <a:spcPct val="100000"/>
              </a:lnSpc>
              <a:buNone/>
              <a:defRPr sz="1100">
                <a:solidFill>
                  <a:schemeClr val="bg1"/>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8" name="Teardrop 17"/>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9" name="Teardrop 18"/>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0" name="TextBox 19"/>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0520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fade">
                                      <p:cBhvr>
                                        <p:cTn id="23" dur="500"/>
                                        <p:tgtEl>
                                          <p:spTgt spid="29">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30">
                                            <p:txEl>
                                              <p:pRg st="0" end="0"/>
                                            </p:txEl>
                                          </p:spTgt>
                                        </p:tgtEl>
                                        <p:attrNameLst>
                                          <p:attrName>style.visibility</p:attrName>
                                        </p:attrNameLst>
                                      </p:cBhvr>
                                      <p:to>
                                        <p:strVal val="visible"/>
                                      </p:to>
                                    </p:set>
                                    <p:animEffect transition="in" filter="fade">
                                      <p:cBhvr>
                                        <p:cTn id="35" dur="500"/>
                                        <p:tgtEl>
                                          <p:spTgt spid="30">
                                            <p:txEl>
                                              <p:pRg st="0" end="0"/>
                                            </p:txEl>
                                          </p:spTgt>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31">
                                            <p:txEl>
                                              <p:pRg st="0" end="0"/>
                                            </p:txEl>
                                          </p:spTgt>
                                        </p:tgtEl>
                                        <p:attrNameLst>
                                          <p:attrName>style.visibility</p:attrName>
                                        </p:attrNameLst>
                                      </p:cBhvr>
                                      <p:to>
                                        <p:strVal val="visible"/>
                                      </p:to>
                                    </p:set>
                                    <p:animEffect transition="in" filter="fade">
                                      <p:cBhvr>
                                        <p:cTn id="4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5" grpId="0" animBg="1"/>
      <p:bldP spid="16" grpId="0"/>
      <p:bldP spid="25" grpId="0" animBg="1"/>
      <p:bldP spid="26" grpId="0"/>
      <p:bldP spid="27" grpId="0" animBg="1"/>
      <p:bldP spid="28" grpId="0"/>
      <p:bldP spid="2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Gallery 4">
    <p:spTree>
      <p:nvGrpSpPr>
        <p:cNvPr id="1" name=""/>
        <p:cNvGrpSpPr/>
        <p:nvPr/>
      </p:nvGrpSpPr>
      <p:grpSpPr>
        <a:xfrm>
          <a:off x="0" y="0"/>
          <a:ext cx="0" cy="0"/>
          <a:chOff x="0" y="0"/>
          <a:chExt cx="0" cy="0"/>
        </a:xfrm>
      </p:grpSpPr>
      <p:sp>
        <p:nvSpPr>
          <p:cNvPr id="26" name="Picture Placeholder 6"/>
          <p:cNvSpPr>
            <a:spLocks noGrp="1"/>
          </p:cNvSpPr>
          <p:nvPr>
            <p:ph type="pic" sz="quarter" idx="17"/>
          </p:nvPr>
        </p:nvSpPr>
        <p:spPr>
          <a:xfrm>
            <a:off x="4712958" y="1561640"/>
            <a:ext cx="4030723" cy="4826460"/>
          </a:xfrm>
        </p:spPr>
        <p:txBody>
          <a:bodyPr/>
          <a:lstStyle/>
          <a:p>
            <a:r>
              <a:rPr lang="en-US"/>
              <a:t>Click icon to add picture</a:t>
            </a:r>
            <a:endParaRPr lang="id-ID" dirty="0"/>
          </a:p>
        </p:txBody>
      </p:sp>
      <p:sp>
        <p:nvSpPr>
          <p:cNvPr id="6" name="Picture Placeholder 6"/>
          <p:cNvSpPr>
            <a:spLocks noGrp="1"/>
          </p:cNvSpPr>
          <p:nvPr>
            <p:ph type="pic" sz="quarter" idx="12"/>
          </p:nvPr>
        </p:nvSpPr>
        <p:spPr>
          <a:xfrm>
            <a:off x="381257" y="1561640"/>
            <a:ext cx="4030723" cy="4826460"/>
          </a:xfrm>
        </p:spPr>
        <p:txBody>
          <a:bodyPr/>
          <a:lstStyle/>
          <a:p>
            <a:r>
              <a:rPr lang="en-US"/>
              <a:t>Click icon to add picture</a:t>
            </a:r>
            <a:endParaRPr lang="id-ID" dirty="0"/>
          </a:p>
        </p:txBody>
      </p:sp>
      <p:sp>
        <p:nvSpPr>
          <p:cNvPr id="19"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20"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9" name="Teardrop 8"/>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0" name="Teardrop 9"/>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 name="TextBox 10"/>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40167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500"/>
                                        <p:tgtEl>
                                          <p:spTgt spid="20">
                                            <p:txEl>
                                              <p:pRg st="0" end="0"/>
                                            </p:txEl>
                                          </p:spTgt>
                                        </p:tgtEl>
                                      </p:cBhvr>
                                    </p:animEffect>
                                  </p:childTnLst>
                                </p:cTn>
                              </p:par>
                            </p:childTnLst>
                          </p:cTn>
                        </p:par>
                        <p:par>
                          <p:cTn id="15" fill="hold">
                            <p:stCondLst>
                              <p:cond delay="10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19" grpId="0"/>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Gallery 5">
    <p:spTree>
      <p:nvGrpSpPr>
        <p:cNvPr id="1" name=""/>
        <p:cNvGrpSpPr/>
        <p:nvPr/>
      </p:nvGrpSpPr>
      <p:grpSpPr>
        <a:xfrm>
          <a:off x="0" y="0"/>
          <a:ext cx="0" cy="0"/>
          <a:chOff x="0" y="0"/>
          <a:chExt cx="0" cy="0"/>
        </a:xfrm>
      </p:grpSpPr>
      <p:sp>
        <p:nvSpPr>
          <p:cNvPr id="15" name="Picture Placeholder 2"/>
          <p:cNvSpPr>
            <a:spLocks noGrp="1"/>
          </p:cNvSpPr>
          <p:nvPr>
            <p:ph type="pic" sz="quarter" idx="19"/>
          </p:nvPr>
        </p:nvSpPr>
        <p:spPr>
          <a:xfrm>
            <a:off x="6161737" y="1568758"/>
            <a:ext cx="2622275" cy="4826460"/>
          </a:xfrm>
        </p:spPr>
        <p:txBody>
          <a:bodyPr/>
          <a:lstStyle/>
          <a:p>
            <a:r>
              <a:rPr lang="en-US"/>
              <a:t>Click icon to add picture</a:t>
            </a:r>
            <a:endParaRPr lang="id-ID" dirty="0"/>
          </a:p>
        </p:txBody>
      </p:sp>
      <p:sp>
        <p:nvSpPr>
          <p:cNvPr id="13" name="Picture Placeholder 2"/>
          <p:cNvSpPr>
            <a:spLocks noGrp="1"/>
          </p:cNvSpPr>
          <p:nvPr>
            <p:ph type="pic" sz="quarter" idx="18"/>
          </p:nvPr>
        </p:nvSpPr>
        <p:spPr>
          <a:xfrm>
            <a:off x="3281753" y="1561640"/>
            <a:ext cx="2622275" cy="4826460"/>
          </a:xfrm>
        </p:spPr>
        <p:txBody>
          <a:bodyPr/>
          <a:lstStyle/>
          <a:p>
            <a:r>
              <a:rPr lang="en-US"/>
              <a:t>Click icon to add picture</a:t>
            </a:r>
            <a:endParaRPr lang="id-ID" dirty="0"/>
          </a:p>
        </p:txBody>
      </p:sp>
      <p:sp>
        <p:nvSpPr>
          <p:cNvPr id="6" name="Picture Placeholder 2"/>
          <p:cNvSpPr>
            <a:spLocks noGrp="1"/>
          </p:cNvSpPr>
          <p:nvPr>
            <p:ph type="pic" sz="quarter" idx="11"/>
          </p:nvPr>
        </p:nvSpPr>
        <p:spPr>
          <a:xfrm>
            <a:off x="401768" y="1565199"/>
            <a:ext cx="2622275" cy="4826460"/>
          </a:xfrm>
        </p:spPr>
        <p:txBody>
          <a:bodyPr/>
          <a:lstStyle/>
          <a:p>
            <a:r>
              <a:rPr lang="en-US"/>
              <a:t>Click icon to add picture</a:t>
            </a:r>
            <a:endParaRPr lang="id-ID" dirty="0"/>
          </a:p>
        </p:txBody>
      </p:sp>
      <p:sp>
        <p:nvSpPr>
          <p:cNvPr id="1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0" name="Teardrop 9"/>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 name="Teardrop 10"/>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1681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6" grpId="0"/>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Gallery 7">
    <p:spTree>
      <p:nvGrpSpPr>
        <p:cNvPr id="1" name=""/>
        <p:cNvGrpSpPr/>
        <p:nvPr/>
      </p:nvGrpSpPr>
      <p:grpSpPr>
        <a:xfrm>
          <a:off x="0" y="0"/>
          <a:ext cx="0" cy="0"/>
          <a:chOff x="0" y="0"/>
          <a:chExt cx="0" cy="0"/>
        </a:xfrm>
      </p:grpSpPr>
      <p:sp>
        <p:nvSpPr>
          <p:cNvPr id="6" name="Picture Placeholder 6"/>
          <p:cNvSpPr>
            <a:spLocks noGrp="1"/>
          </p:cNvSpPr>
          <p:nvPr>
            <p:ph type="pic" sz="quarter" idx="12"/>
          </p:nvPr>
        </p:nvSpPr>
        <p:spPr>
          <a:xfrm>
            <a:off x="390525" y="1561640"/>
            <a:ext cx="2638425" cy="2261520"/>
          </a:xfrm>
        </p:spPr>
        <p:txBody>
          <a:bodyPr/>
          <a:lstStyle/>
          <a:p>
            <a:r>
              <a:rPr lang="en-US"/>
              <a:t>Click icon to add picture</a:t>
            </a:r>
            <a:endParaRPr lang="id-ID" dirty="0"/>
          </a:p>
        </p:txBody>
      </p:sp>
      <p:sp>
        <p:nvSpPr>
          <p:cNvPr id="12" name="Picture Placeholder 6"/>
          <p:cNvSpPr>
            <a:spLocks noGrp="1"/>
          </p:cNvSpPr>
          <p:nvPr>
            <p:ph type="pic" sz="quarter" idx="13"/>
          </p:nvPr>
        </p:nvSpPr>
        <p:spPr>
          <a:xfrm>
            <a:off x="3262313" y="1561640"/>
            <a:ext cx="2638425" cy="2261520"/>
          </a:xfrm>
        </p:spPr>
        <p:txBody>
          <a:bodyPr/>
          <a:lstStyle/>
          <a:p>
            <a:r>
              <a:rPr lang="en-US"/>
              <a:t>Click icon to add picture</a:t>
            </a:r>
            <a:endParaRPr lang="id-ID" dirty="0"/>
          </a:p>
        </p:txBody>
      </p:sp>
      <p:sp>
        <p:nvSpPr>
          <p:cNvPr id="13" name="Picture Placeholder 6"/>
          <p:cNvSpPr>
            <a:spLocks noGrp="1"/>
          </p:cNvSpPr>
          <p:nvPr>
            <p:ph type="pic" sz="quarter" idx="14"/>
          </p:nvPr>
        </p:nvSpPr>
        <p:spPr>
          <a:xfrm>
            <a:off x="6115050" y="1561640"/>
            <a:ext cx="2638425" cy="2261520"/>
          </a:xfrm>
        </p:spPr>
        <p:txBody>
          <a:bodyPr/>
          <a:lstStyle/>
          <a:p>
            <a:r>
              <a:rPr lang="en-US"/>
              <a:t>Click icon to add picture</a:t>
            </a:r>
            <a:endParaRPr lang="id-ID" dirty="0"/>
          </a:p>
        </p:txBody>
      </p:sp>
      <p:sp>
        <p:nvSpPr>
          <p:cNvPr id="16" name="Picture Placeholder 6"/>
          <p:cNvSpPr>
            <a:spLocks noGrp="1"/>
          </p:cNvSpPr>
          <p:nvPr>
            <p:ph type="pic" sz="quarter" idx="15"/>
          </p:nvPr>
        </p:nvSpPr>
        <p:spPr>
          <a:xfrm>
            <a:off x="381000" y="4126580"/>
            <a:ext cx="2638425" cy="2261520"/>
          </a:xfrm>
        </p:spPr>
        <p:txBody>
          <a:bodyPr/>
          <a:lstStyle/>
          <a:p>
            <a:r>
              <a:rPr lang="en-US"/>
              <a:t>Click icon to add picture</a:t>
            </a:r>
            <a:endParaRPr lang="id-ID" dirty="0"/>
          </a:p>
        </p:txBody>
      </p:sp>
      <p:sp>
        <p:nvSpPr>
          <p:cNvPr id="17" name="Picture Placeholder 6"/>
          <p:cNvSpPr>
            <a:spLocks noGrp="1"/>
          </p:cNvSpPr>
          <p:nvPr>
            <p:ph type="pic" sz="quarter" idx="16"/>
          </p:nvPr>
        </p:nvSpPr>
        <p:spPr>
          <a:xfrm>
            <a:off x="3252788" y="4126580"/>
            <a:ext cx="2638425" cy="2261520"/>
          </a:xfrm>
        </p:spPr>
        <p:txBody>
          <a:bodyPr/>
          <a:lstStyle/>
          <a:p>
            <a:r>
              <a:rPr lang="en-US"/>
              <a:t>Click icon to add picture</a:t>
            </a:r>
            <a:endParaRPr lang="id-ID" dirty="0"/>
          </a:p>
        </p:txBody>
      </p:sp>
      <p:sp>
        <p:nvSpPr>
          <p:cNvPr id="18" name="Picture Placeholder 6"/>
          <p:cNvSpPr>
            <a:spLocks noGrp="1"/>
          </p:cNvSpPr>
          <p:nvPr>
            <p:ph type="pic" sz="quarter" idx="17"/>
          </p:nvPr>
        </p:nvSpPr>
        <p:spPr>
          <a:xfrm>
            <a:off x="6105525" y="4126580"/>
            <a:ext cx="2638425" cy="2261520"/>
          </a:xfrm>
        </p:spPr>
        <p:txBody>
          <a:bodyPr/>
          <a:lstStyle/>
          <a:p>
            <a:r>
              <a:rPr lang="en-US"/>
              <a:t>Click icon to add picture</a:t>
            </a:r>
            <a:endParaRPr lang="id-ID" dirty="0"/>
          </a:p>
        </p:txBody>
      </p:sp>
      <p:sp>
        <p:nvSpPr>
          <p:cNvPr id="19"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20"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4" name="Teardrop 13"/>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Teardrop 14"/>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TextBox 23"/>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10069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6" grpId="0"/>
      <p:bldP spid="17" grpId="0"/>
      <p:bldP spid="18" grpId="0"/>
      <p:bldP spid="19" grpId="0"/>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Tagline">
    <p:spTree>
      <p:nvGrpSpPr>
        <p:cNvPr id="1" name=""/>
        <p:cNvGrpSpPr/>
        <p:nvPr/>
      </p:nvGrpSpPr>
      <p:grpSpPr>
        <a:xfrm>
          <a:off x="0" y="0"/>
          <a:ext cx="0" cy="0"/>
          <a:chOff x="0" y="0"/>
          <a:chExt cx="0" cy="0"/>
        </a:xfrm>
      </p:grpSpPr>
      <p:sp>
        <p:nvSpPr>
          <p:cNvPr id="14" name="Rectangle 13"/>
          <p:cNvSpPr/>
          <p:nvPr userDrawn="1"/>
        </p:nvSpPr>
        <p:spPr>
          <a:xfrm>
            <a:off x="6161737" y="1895877"/>
            <a:ext cx="2622275" cy="3730223"/>
          </a:xfrm>
          <a:prstGeom prst="rect">
            <a:avLst/>
          </a:prstGeom>
          <a:solidFill>
            <a:schemeClr val="bg1"/>
          </a:solidFill>
          <a:ln>
            <a:noFill/>
          </a:ln>
          <a:effectLst>
            <a:outerShdw blurRad="63500" dist="25400" dir="5400000" sx="101000" sy="101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Picture Placeholder 2"/>
          <p:cNvSpPr>
            <a:spLocks noGrp="1"/>
          </p:cNvSpPr>
          <p:nvPr>
            <p:ph type="pic" sz="quarter" idx="19"/>
          </p:nvPr>
        </p:nvSpPr>
        <p:spPr>
          <a:xfrm>
            <a:off x="6161737" y="1892319"/>
            <a:ext cx="2622275" cy="2572499"/>
          </a:xfrm>
        </p:spPr>
        <p:txBody>
          <a:bodyPr/>
          <a:lstStyle/>
          <a:p>
            <a:r>
              <a:rPr lang="en-US"/>
              <a:t>Click icon to add picture</a:t>
            </a:r>
            <a:endParaRPr lang="id-ID" dirty="0"/>
          </a:p>
        </p:txBody>
      </p:sp>
      <p:sp>
        <p:nvSpPr>
          <p:cNvPr id="12" name="Rectangle 11"/>
          <p:cNvSpPr/>
          <p:nvPr userDrawn="1"/>
        </p:nvSpPr>
        <p:spPr>
          <a:xfrm>
            <a:off x="3281753" y="1888759"/>
            <a:ext cx="2622275" cy="3730223"/>
          </a:xfrm>
          <a:prstGeom prst="rect">
            <a:avLst/>
          </a:prstGeom>
          <a:solidFill>
            <a:schemeClr val="bg1"/>
          </a:solidFill>
          <a:ln>
            <a:noFill/>
          </a:ln>
          <a:effectLst>
            <a:outerShdw blurRad="63500" dist="25400" dir="5400000" sx="101000" sy="101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3" name="Picture Placeholder 2"/>
          <p:cNvSpPr>
            <a:spLocks noGrp="1"/>
          </p:cNvSpPr>
          <p:nvPr>
            <p:ph type="pic" sz="quarter" idx="18"/>
          </p:nvPr>
        </p:nvSpPr>
        <p:spPr>
          <a:xfrm>
            <a:off x="3281753" y="1885201"/>
            <a:ext cx="2622275" cy="2572499"/>
          </a:xfrm>
        </p:spPr>
        <p:txBody>
          <a:bodyPr/>
          <a:lstStyle/>
          <a:p>
            <a:r>
              <a:rPr lang="en-US"/>
              <a:t>Click icon to add picture</a:t>
            </a:r>
            <a:endParaRPr lang="id-ID" dirty="0"/>
          </a:p>
        </p:txBody>
      </p:sp>
      <p:sp>
        <p:nvSpPr>
          <p:cNvPr id="9" name="Rectangle 8"/>
          <p:cNvSpPr/>
          <p:nvPr userDrawn="1"/>
        </p:nvSpPr>
        <p:spPr>
          <a:xfrm>
            <a:off x="401768" y="1892318"/>
            <a:ext cx="2622275" cy="3730223"/>
          </a:xfrm>
          <a:prstGeom prst="rect">
            <a:avLst/>
          </a:prstGeom>
          <a:solidFill>
            <a:schemeClr val="bg1"/>
          </a:solidFill>
          <a:ln>
            <a:noFill/>
          </a:ln>
          <a:effectLst>
            <a:outerShdw blurRad="63500" dist="25400" dir="5400000" sx="101000" sy="101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 name="Picture Placeholder 2"/>
          <p:cNvSpPr>
            <a:spLocks noGrp="1"/>
          </p:cNvSpPr>
          <p:nvPr>
            <p:ph type="pic" sz="quarter" idx="11"/>
          </p:nvPr>
        </p:nvSpPr>
        <p:spPr>
          <a:xfrm>
            <a:off x="401768" y="1888760"/>
            <a:ext cx="2622275" cy="2572499"/>
          </a:xfrm>
        </p:spPr>
        <p:txBody>
          <a:bodyPr/>
          <a:lstStyle/>
          <a:p>
            <a:r>
              <a:rPr lang="en-US"/>
              <a:t>Click icon to add picture</a:t>
            </a:r>
            <a:endParaRPr lang="id-ID" dirty="0"/>
          </a:p>
        </p:txBody>
      </p:sp>
      <p:sp>
        <p:nvSpPr>
          <p:cNvPr id="1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1" name="Text Placeholder 8"/>
          <p:cNvSpPr>
            <a:spLocks noGrp="1"/>
          </p:cNvSpPr>
          <p:nvPr>
            <p:ph type="body" sz="quarter" idx="20"/>
          </p:nvPr>
        </p:nvSpPr>
        <p:spPr>
          <a:xfrm>
            <a:off x="518954" y="4767035"/>
            <a:ext cx="2387906" cy="579665"/>
          </a:xfrm>
        </p:spPr>
        <p:txBody>
          <a:bodyPr>
            <a:normAutofit/>
          </a:bodyPr>
          <a:lstStyle>
            <a:lvl1pPr marL="0" indent="0" algn="ctr">
              <a:lnSpc>
                <a:spcPct val="100000"/>
              </a:lnSpc>
              <a:buNone/>
              <a:defRPr sz="110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2" name="Text Placeholder 8"/>
          <p:cNvSpPr>
            <a:spLocks noGrp="1"/>
          </p:cNvSpPr>
          <p:nvPr>
            <p:ph type="body" sz="quarter" idx="21"/>
          </p:nvPr>
        </p:nvSpPr>
        <p:spPr>
          <a:xfrm>
            <a:off x="3398938" y="4767035"/>
            <a:ext cx="2387906" cy="579665"/>
          </a:xfrm>
        </p:spPr>
        <p:txBody>
          <a:bodyPr>
            <a:normAutofit/>
          </a:bodyPr>
          <a:lstStyle>
            <a:lvl1pPr marL="0" indent="0" algn="ctr">
              <a:lnSpc>
                <a:spcPct val="100000"/>
              </a:lnSpc>
              <a:buNone/>
              <a:defRPr sz="110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3" name="Text Placeholder 8"/>
          <p:cNvSpPr>
            <a:spLocks noGrp="1"/>
          </p:cNvSpPr>
          <p:nvPr>
            <p:ph type="body" sz="quarter" idx="22"/>
          </p:nvPr>
        </p:nvSpPr>
        <p:spPr>
          <a:xfrm>
            <a:off x="6278921" y="4767035"/>
            <a:ext cx="2387906" cy="579665"/>
          </a:xfrm>
        </p:spPr>
        <p:txBody>
          <a:bodyPr>
            <a:normAutofit/>
          </a:bodyPr>
          <a:lstStyle>
            <a:lvl1pPr marL="0" indent="0" algn="ctr">
              <a:lnSpc>
                <a:spcPct val="100000"/>
              </a:lnSpc>
              <a:buNone/>
              <a:defRPr sz="110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4" name="Teardrop 23"/>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Teardrop 24"/>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TextBox 25"/>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13513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500"/>
                                        <p:tgtEl>
                                          <p:spTgt spid="21">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fade">
                                      <p:cBhvr>
                                        <p:cTn id="35" dur="500"/>
                                        <p:tgtEl>
                                          <p:spTgt spid="22">
                                            <p:txEl>
                                              <p:pRg st="0" end="0"/>
                                            </p:txEl>
                                          </p:spTgt>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fade">
                                      <p:cBhvr>
                                        <p:cTn id="4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2" grpId="0" animBg="1"/>
      <p:bldP spid="13" grpId="0"/>
      <p:bldP spid="9" grpId="0" animBg="1"/>
      <p:bldP spid="6" grpId="0"/>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ny On Maps">
    <p:spTree>
      <p:nvGrpSpPr>
        <p:cNvPr id="1" name=""/>
        <p:cNvGrpSpPr/>
        <p:nvPr/>
      </p:nvGrpSpPr>
      <p:grpSpPr>
        <a:xfrm>
          <a:off x="0" y="0"/>
          <a:ext cx="0" cy="0"/>
          <a:chOff x="0" y="0"/>
          <a:chExt cx="0" cy="0"/>
        </a:xfrm>
      </p:grpSpPr>
      <p:sp>
        <p:nvSpPr>
          <p:cNvPr id="15" name="Rectangle 14"/>
          <p:cNvSpPr/>
          <p:nvPr userDrawn="1"/>
        </p:nvSpPr>
        <p:spPr>
          <a:xfrm>
            <a:off x="0" y="1"/>
            <a:ext cx="9144000" cy="6875928"/>
          </a:xfrm>
          <a:prstGeom prst="rect">
            <a:avLst/>
          </a:prstGeom>
          <a:solidFill>
            <a:srgbClr val="1C3C4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 name="Oval 5"/>
          <p:cNvSpPr/>
          <p:nvPr userDrawn="1"/>
        </p:nvSpPr>
        <p:spPr>
          <a:xfrm>
            <a:off x="2844783" y="1715802"/>
            <a:ext cx="3485353" cy="3485353"/>
          </a:xfrm>
          <a:prstGeom prst="ellipse">
            <a:avLst/>
          </a:prstGeom>
          <a:solidFill>
            <a:schemeClr val="bg1"/>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8"/>
          <p:cNvSpPr>
            <a:spLocks noGrp="1"/>
          </p:cNvSpPr>
          <p:nvPr>
            <p:ph type="body" sz="quarter" idx="13"/>
          </p:nvPr>
        </p:nvSpPr>
        <p:spPr>
          <a:xfrm>
            <a:off x="3159409" y="2733315"/>
            <a:ext cx="2853227" cy="2114368"/>
          </a:xfrm>
        </p:spPr>
        <p:txBody>
          <a:bodyPr>
            <a:noAutofit/>
          </a:bodyPr>
          <a:lstStyle>
            <a:lvl1pPr marL="0" indent="0" algn="ctr">
              <a:lnSpc>
                <a:spcPct val="150000"/>
              </a:lnSpc>
              <a:buNone/>
              <a:defRPr sz="1800" b="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dirty="0"/>
              <a:t>Click to edit Master text styles</a:t>
            </a:r>
          </a:p>
        </p:txBody>
      </p:sp>
      <p:sp>
        <p:nvSpPr>
          <p:cNvPr id="8" name="Freeform 514"/>
          <p:cNvSpPr>
            <a:spLocks noEditPoints="1"/>
          </p:cNvSpPr>
          <p:nvPr userDrawn="1"/>
        </p:nvSpPr>
        <p:spPr bwMode="auto">
          <a:xfrm>
            <a:off x="4413558" y="2076397"/>
            <a:ext cx="379878" cy="574770"/>
          </a:xfrm>
          <a:custGeom>
            <a:avLst/>
            <a:gdLst>
              <a:gd name="T0" fmla="*/ 57 w 59"/>
              <a:gd name="T1" fmla="*/ 40 h 89"/>
              <a:gd name="T2" fmla="*/ 36 w 59"/>
              <a:gd name="T3" fmla="*/ 85 h 89"/>
              <a:gd name="T4" fmla="*/ 29 w 59"/>
              <a:gd name="T5" fmla="*/ 89 h 89"/>
              <a:gd name="T6" fmla="*/ 23 w 59"/>
              <a:gd name="T7" fmla="*/ 85 h 89"/>
              <a:gd name="T8" fmla="*/ 2 w 59"/>
              <a:gd name="T9" fmla="*/ 40 h 89"/>
              <a:gd name="T10" fmla="*/ 0 w 59"/>
              <a:gd name="T11" fmla="*/ 30 h 89"/>
              <a:gd name="T12" fmla="*/ 29 w 59"/>
              <a:gd name="T13" fmla="*/ 0 h 89"/>
              <a:gd name="T14" fmla="*/ 59 w 59"/>
              <a:gd name="T15" fmla="*/ 30 h 89"/>
              <a:gd name="T16" fmla="*/ 57 w 59"/>
              <a:gd name="T17" fmla="*/ 40 h 89"/>
              <a:gd name="T18" fmla="*/ 29 w 59"/>
              <a:gd name="T19" fmla="*/ 15 h 89"/>
              <a:gd name="T20" fmla="*/ 15 w 59"/>
              <a:gd name="T21" fmla="*/ 30 h 89"/>
              <a:gd name="T22" fmla="*/ 29 w 59"/>
              <a:gd name="T23" fmla="*/ 45 h 89"/>
              <a:gd name="T24" fmla="*/ 44 w 59"/>
              <a:gd name="T25" fmla="*/ 30 h 89"/>
              <a:gd name="T26" fmla="*/ 29 w 59"/>
              <a:gd name="T27" fmla="*/ 1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89">
                <a:moveTo>
                  <a:pt x="57" y="40"/>
                </a:moveTo>
                <a:cubicBezTo>
                  <a:pt x="36" y="85"/>
                  <a:pt x="36" y="85"/>
                  <a:pt x="36" y="85"/>
                </a:cubicBezTo>
                <a:cubicBezTo>
                  <a:pt x="35" y="88"/>
                  <a:pt x="32" y="89"/>
                  <a:pt x="29" y="89"/>
                </a:cubicBezTo>
                <a:cubicBezTo>
                  <a:pt x="27" y="89"/>
                  <a:pt x="24" y="88"/>
                  <a:pt x="23" y="85"/>
                </a:cubicBezTo>
                <a:cubicBezTo>
                  <a:pt x="2" y="40"/>
                  <a:pt x="2" y="40"/>
                  <a:pt x="2" y="40"/>
                </a:cubicBezTo>
                <a:cubicBezTo>
                  <a:pt x="0" y="37"/>
                  <a:pt x="0" y="34"/>
                  <a:pt x="0" y="30"/>
                </a:cubicBezTo>
                <a:cubicBezTo>
                  <a:pt x="0" y="14"/>
                  <a:pt x="13" y="0"/>
                  <a:pt x="29" y="0"/>
                </a:cubicBezTo>
                <a:cubicBezTo>
                  <a:pt x="46" y="0"/>
                  <a:pt x="59" y="14"/>
                  <a:pt x="59" y="30"/>
                </a:cubicBezTo>
                <a:cubicBezTo>
                  <a:pt x="59" y="34"/>
                  <a:pt x="59" y="37"/>
                  <a:pt x="57" y="40"/>
                </a:cubicBezTo>
                <a:close/>
                <a:moveTo>
                  <a:pt x="29" y="15"/>
                </a:moveTo>
                <a:cubicBezTo>
                  <a:pt x="21" y="15"/>
                  <a:pt x="15" y="22"/>
                  <a:pt x="15" y="30"/>
                </a:cubicBezTo>
                <a:cubicBezTo>
                  <a:pt x="15" y="38"/>
                  <a:pt x="21" y="45"/>
                  <a:pt x="29" y="45"/>
                </a:cubicBezTo>
                <a:cubicBezTo>
                  <a:pt x="38" y="45"/>
                  <a:pt x="44" y="38"/>
                  <a:pt x="44" y="30"/>
                </a:cubicBezTo>
                <a:cubicBezTo>
                  <a:pt x="44" y="22"/>
                  <a:pt x="38" y="15"/>
                  <a:pt x="29" y="15"/>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48811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ny Address On Details">
    <p:spTree>
      <p:nvGrpSpPr>
        <p:cNvPr id="1" name=""/>
        <p:cNvGrpSpPr/>
        <p:nvPr/>
      </p:nvGrpSpPr>
      <p:grpSpPr>
        <a:xfrm>
          <a:off x="0" y="0"/>
          <a:ext cx="0" cy="0"/>
          <a:chOff x="0" y="0"/>
          <a:chExt cx="0" cy="0"/>
        </a:xfrm>
      </p:grpSpPr>
      <p:sp>
        <p:nvSpPr>
          <p:cNvPr id="6" name="Rectangle 5"/>
          <p:cNvSpPr/>
          <p:nvPr userDrawn="1"/>
        </p:nvSpPr>
        <p:spPr>
          <a:xfrm>
            <a:off x="2211705" y="1401079"/>
            <a:ext cx="4720590" cy="4167266"/>
          </a:xfrm>
          <a:prstGeom prst="rect">
            <a:avLst/>
          </a:prstGeom>
          <a:solidFill>
            <a:schemeClr val="bg1"/>
          </a:solidFill>
          <a:ln>
            <a:noFill/>
          </a:ln>
          <a:effectLst>
            <a:outerShdw blurRad="63500" dist="25400" dir="5400000" sx="101000" sy="101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 name="Picture Placeholder 2"/>
          <p:cNvSpPr>
            <a:spLocks noGrp="1"/>
          </p:cNvSpPr>
          <p:nvPr>
            <p:ph type="pic" sz="quarter" idx="18"/>
          </p:nvPr>
        </p:nvSpPr>
        <p:spPr>
          <a:xfrm>
            <a:off x="2211705" y="1401080"/>
            <a:ext cx="4720590" cy="2231121"/>
          </a:xfrm>
        </p:spPr>
        <p:txBody>
          <a:bodyPr/>
          <a:lstStyle/>
          <a:p>
            <a:r>
              <a:rPr lang="en-US"/>
              <a:t>Click icon to add picture</a:t>
            </a:r>
            <a:endParaRPr lang="id-ID" dirty="0"/>
          </a:p>
        </p:txBody>
      </p:sp>
      <p:sp>
        <p:nvSpPr>
          <p:cNvPr id="9" name="Text Placeholder 8"/>
          <p:cNvSpPr>
            <a:spLocks noGrp="1"/>
          </p:cNvSpPr>
          <p:nvPr>
            <p:ph type="body" sz="quarter" idx="21"/>
          </p:nvPr>
        </p:nvSpPr>
        <p:spPr>
          <a:xfrm>
            <a:off x="2352675" y="3893911"/>
            <a:ext cx="4438650" cy="490765"/>
          </a:xfrm>
        </p:spPr>
        <p:txBody>
          <a:bodyPr>
            <a:normAutofit/>
          </a:bodyPr>
          <a:lstStyle>
            <a:lvl1pPr marL="0" indent="0" algn="ctr">
              <a:lnSpc>
                <a:spcPct val="100000"/>
              </a:lnSpc>
              <a:buNone/>
              <a:defRPr sz="1200" b="1">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0" name="Text Placeholder 8"/>
          <p:cNvSpPr>
            <a:spLocks noGrp="1"/>
          </p:cNvSpPr>
          <p:nvPr>
            <p:ph type="body" sz="quarter" idx="22"/>
          </p:nvPr>
        </p:nvSpPr>
        <p:spPr>
          <a:xfrm>
            <a:off x="2352675" y="4270376"/>
            <a:ext cx="4438650" cy="844549"/>
          </a:xfrm>
        </p:spPr>
        <p:txBody>
          <a:bodyPr>
            <a:normAutofit/>
          </a:bodyPr>
          <a:lstStyle>
            <a:lvl1pPr marL="0" indent="0" algn="ctr">
              <a:lnSpc>
                <a:spcPct val="150000"/>
              </a:lnSpc>
              <a:buNone/>
              <a:defRPr sz="90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Tree>
    <p:extLst>
      <p:ext uri="{BB962C8B-B14F-4D97-AF65-F5344CB8AC3E}">
        <p14:creationId xmlns:p14="http://schemas.microsoft.com/office/powerpoint/2010/main" val="112598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ny Introduction 1">
    <p:spTree>
      <p:nvGrpSpPr>
        <p:cNvPr id="1" name=""/>
        <p:cNvGrpSpPr/>
        <p:nvPr/>
      </p:nvGrpSpPr>
      <p:grpSpPr>
        <a:xfrm>
          <a:off x="0" y="0"/>
          <a:ext cx="0" cy="0"/>
          <a:chOff x="0" y="0"/>
          <a:chExt cx="0" cy="0"/>
        </a:xfrm>
      </p:grpSpPr>
      <p:sp>
        <p:nvSpPr>
          <p:cNvPr id="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1" name="Rectangle 10"/>
          <p:cNvSpPr/>
          <p:nvPr userDrawn="1"/>
        </p:nvSpPr>
        <p:spPr>
          <a:xfrm>
            <a:off x="2768139" y="2144683"/>
            <a:ext cx="6375862" cy="204493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Picture Placeholder 12"/>
          <p:cNvSpPr>
            <a:spLocks noGrp="1"/>
          </p:cNvSpPr>
          <p:nvPr>
            <p:ph type="pic" sz="quarter" idx="10"/>
          </p:nvPr>
        </p:nvSpPr>
        <p:spPr>
          <a:xfrm>
            <a:off x="0" y="2144683"/>
            <a:ext cx="2768138" cy="2044931"/>
          </a:xfrm>
        </p:spPr>
        <p:txBody>
          <a:bodyPr/>
          <a:lstStyle/>
          <a:p>
            <a:r>
              <a:rPr lang="en-US"/>
              <a:t>Click icon to add picture</a:t>
            </a:r>
            <a:endParaRPr lang="id-ID" dirty="0"/>
          </a:p>
        </p:txBody>
      </p:sp>
      <p:sp>
        <p:nvSpPr>
          <p:cNvPr id="13" name="Text Placeholder 8"/>
          <p:cNvSpPr>
            <a:spLocks noGrp="1"/>
          </p:cNvSpPr>
          <p:nvPr>
            <p:ph type="body" sz="quarter" idx="11"/>
          </p:nvPr>
        </p:nvSpPr>
        <p:spPr>
          <a:xfrm>
            <a:off x="390525" y="4608286"/>
            <a:ext cx="8362950" cy="1729015"/>
          </a:xfrm>
        </p:spPr>
        <p:txBody>
          <a:bodyPr>
            <a:normAutofit/>
          </a:bodyPr>
          <a:lstStyle>
            <a:lvl1pPr marL="0" indent="0" algn="just">
              <a:lnSpc>
                <a:spcPct val="150000"/>
              </a:lnSpc>
              <a:buNone/>
              <a:defRPr sz="9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4" name="Text Placeholder 8"/>
          <p:cNvSpPr>
            <a:spLocks noGrp="1"/>
          </p:cNvSpPr>
          <p:nvPr>
            <p:ph type="body" sz="quarter" idx="12"/>
          </p:nvPr>
        </p:nvSpPr>
        <p:spPr>
          <a:xfrm>
            <a:off x="2940673" y="2328355"/>
            <a:ext cx="6030791" cy="1677585"/>
          </a:xfrm>
        </p:spPr>
        <p:txBody>
          <a:bodyPr>
            <a:normAutofit/>
          </a:bodyPr>
          <a:lstStyle>
            <a:lvl1pPr marL="0" indent="0" algn="just">
              <a:lnSpc>
                <a:spcPct val="150000"/>
              </a:lnSpc>
              <a:buNone/>
              <a:defRPr sz="900">
                <a:solidFill>
                  <a:schemeClr val="bg1"/>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5" name="Rectangle 14"/>
          <p:cNvSpPr/>
          <p:nvPr userDrawn="1"/>
        </p:nvSpPr>
        <p:spPr>
          <a:xfrm>
            <a:off x="2768138" y="2144683"/>
            <a:ext cx="37408" cy="2044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Teardrop 15"/>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Teardrop 16"/>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8" name="TextBox 17"/>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19384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20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5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1" grpId="0" animBg="1"/>
      <p:bldP spid="12" grpId="0"/>
      <p:bldP spid="1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2217054"/>
            <a:ext cx="9144000" cy="2692400"/>
          </a:xfrm>
        </p:spPr>
        <p:txBody>
          <a:bodyPr/>
          <a:lstStyle/>
          <a:p>
            <a:r>
              <a:rPr lang="en-US"/>
              <a:t>Click icon to add picture</a:t>
            </a:r>
            <a:endParaRPr lang="id-ID"/>
          </a:p>
        </p:txBody>
      </p:sp>
      <p:sp>
        <p:nvSpPr>
          <p:cNvPr id="7" name="Title 15"/>
          <p:cNvSpPr>
            <a:spLocks noGrp="1"/>
          </p:cNvSpPr>
          <p:nvPr>
            <p:ph type="title"/>
          </p:nvPr>
        </p:nvSpPr>
        <p:spPr>
          <a:xfrm>
            <a:off x="628650" y="1040403"/>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8" name="Subtitle 2"/>
          <p:cNvSpPr>
            <a:spLocks noGrp="1"/>
          </p:cNvSpPr>
          <p:nvPr>
            <p:ph type="subTitle" idx="1"/>
          </p:nvPr>
        </p:nvSpPr>
        <p:spPr>
          <a:xfrm>
            <a:off x="1143000" y="1596889"/>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id-ID" dirty="0"/>
          </a:p>
        </p:txBody>
      </p:sp>
    </p:spTree>
    <p:extLst>
      <p:ext uri="{BB962C8B-B14F-4D97-AF65-F5344CB8AC3E}">
        <p14:creationId xmlns:p14="http://schemas.microsoft.com/office/powerpoint/2010/main" val="49176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ny Features">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1C3C4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 name="Title 15"/>
          <p:cNvSpPr>
            <a:spLocks noGrp="1"/>
          </p:cNvSpPr>
          <p:nvPr>
            <p:ph type="title"/>
          </p:nvPr>
        </p:nvSpPr>
        <p:spPr>
          <a:xfrm>
            <a:off x="628650" y="249374"/>
            <a:ext cx="7886700" cy="612775"/>
          </a:xfrm>
        </p:spPr>
        <p:txBody>
          <a:bodyPr>
            <a:normAutofit/>
          </a:bodyPr>
          <a:lstStyle>
            <a:lvl1pPr algn="ctr">
              <a:defRPr sz="2400">
                <a:solidFill>
                  <a:schemeClr val="bg1"/>
                </a:solidFill>
              </a:defRPr>
            </a:lvl1pPr>
          </a:lstStyle>
          <a:p>
            <a:r>
              <a:rPr lang="en-US"/>
              <a:t>Click to edit Master title style</a:t>
            </a:r>
            <a:endParaRPr lang="id-ID" dirty="0"/>
          </a:p>
        </p:txBody>
      </p:sp>
      <p:sp>
        <p:nvSpPr>
          <p:cNvPr id="10"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 name="Rectangle 1"/>
          <p:cNvSpPr/>
          <p:nvPr userDrawn="1"/>
        </p:nvSpPr>
        <p:spPr bwMode="auto">
          <a:xfrm>
            <a:off x="0" y="3701144"/>
            <a:ext cx="9144000" cy="3156856"/>
          </a:xfrm>
          <a:prstGeom prst="rect">
            <a:avLst/>
          </a:prstGeom>
          <a:solidFill>
            <a:schemeClr val="bg1"/>
          </a:solidFill>
          <a:ln>
            <a:noFill/>
          </a:ln>
          <a:extLst/>
        </p:spPr>
        <p:txBody>
          <a:bodyPr vert="horz" wrap="square" lIns="91440" tIns="45721" rIns="91440" bIns="45721" numCol="1" rtlCol="0" anchor="t" anchorCtr="0" compatLnSpc="1">
            <a:prstTxWarp prst="textNoShape">
              <a:avLst/>
            </a:prstTxWarp>
          </a:bodyPr>
          <a:lstStyle/>
          <a:p>
            <a:pPr algn="ctr"/>
            <a:endParaRPr lang="id-ID" sz="1801"/>
          </a:p>
        </p:txBody>
      </p:sp>
    </p:spTree>
    <p:extLst>
      <p:ext uri="{BB962C8B-B14F-4D97-AF65-F5344CB8AC3E}">
        <p14:creationId xmlns:p14="http://schemas.microsoft.com/office/powerpoint/2010/main" val="206091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3" name="Title 15"/>
          <p:cNvSpPr>
            <a:spLocks noGrp="1"/>
          </p:cNvSpPr>
          <p:nvPr>
            <p:ph type="title"/>
          </p:nvPr>
        </p:nvSpPr>
        <p:spPr>
          <a:xfrm>
            <a:off x="628650" y="249378"/>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24" name="Subtitle 2"/>
          <p:cNvSpPr>
            <a:spLocks noGrp="1"/>
          </p:cNvSpPr>
          <p:nvPr>
            <p:ph type="subTitle" idx="1"/>
          </p:nvPr>
        </p:nvSpPr>
        <p:spPr>
          <a:xfrm>
            <a:off x="1143000" y="805861"/>
            <a:ext cx="6858000" cy="487363"/>
          </a:xfrm>
        </p:spPr>
        <p:txBody>
          <a:bodyPr>
            <a:normAutofit/>
          </a:bodyPr>
          <a:lstStyle>
            <a:lvl1pPr marL="0" indent="0" algn="ctr">
              <a:buNone/>
              <a:defRPr sz="1275">
                <a:solidFill>
                  <a:schemeClr val="bg1">
                    <a:lumMod val="65000"/>
                  </a:schemeClr>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spTree>
    <p:extLst>
      <p:ext uri="{BB962C8B-B14F-4D97-AF65-F5344CB8AC3E}">
        <p14:creationId xmlns:p14="http://schemas.microsoft.com/office/powerpoint/2010/main" val="13236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1C3C4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 name="Rectangle 8"/>
          <p:cNvSpPr/>
          <p:nvPr userDrawn="1"/>
        </p:nvSpPr>
        <p:spPr>
          <a:xfrm>
            <a:off x="373194" y="2763659"/>
            <a:ext cx="1912807" cy="314886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6" name="Picture Placeholder 2"/>
          <p:cNvSpPr>
            <a:spLocks noGrp="1"/>
          </p:cNvSpPr>
          <p:nvPr>
            <p:ph type="pic" sz="quarter" idx="11"/>
          </p:nvPr>
        </p:nvSpPr>
        <p:spPr>
          <a:xfrm>
            <a:off x="373194" y="2763659"/>
            <a:ext cx="1912807" cy="2084914"/>
          </a:xfrm>
        </p:spPr>
        <p:txBody>
          <a:bodyPr/>
          <a:lstStyle/>
          <a:p>
            <a:r>
              <a:rPr lang="en-US"/>
              <a:t>Click icon to add picture</a:t>
            </a:r>
            <a:endParaRPr lang="id-ID" dirty="0"/>
          </a:p>
        </p:txBody>
      </p:sp>
      <p:sp>
        <p:nvSpPr>
          <p:cNvPr id="16" name="Title 15"/>
          <p:cNvSpPr>
            <a:spLocks noGrp="1"/>
          </p:cNvSpPr>
          <p:nvPr>
            <p:ph type="title"/>
          </p:nvPr>
        </p:nvSpPr>
        <p:spPr>
          <a:xfrm>
            <a:off x="628650" y="249374"/>
            <a:ext cx="7886700" cy="612775"/>
          </a:xfrm>
        </p:spPr>
        <p:txBody>
          <a:bodyPr>
            <a:normAutofit/>
          </a:bodyPr>
          <a:lstStyle>
            <a:lvl1pPr algn="ctr">
              <a:defRPr sz="2400">
                <a:solidFill>
                  <a:schemeClr val="bg1"/>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1" name="Text Placeholder 8"/>
          <p:cNvSpPr>
            <a:spLocks noGrp="1"/>
          </p:cNvSpPr>
          <p:nvPr>
            <p:ph type="body" sz="quarter" idx="20"/>
          </p:nvPr>
        </p:nvSpPr>
        <p:spPr>
          <a:xfrm>
            <a:off x="458672" y="4992459"/>
            <a:ext cx="1741848" cy="805763"/>
          </a:xfrm>
        </p:spPr>
        <p:txBody>
          <a:bodyPr>
            <a:normAutofit/>
          </a:bodyPr>
          <a:lstStyle>
            <a:lvl1pPr marL="0" indent="0" algn="ctr">
              <a:lnSpc>
                <a:spcPct val="100000"/>
              </a:lnSpc>
              <a:buNone/>
              <a:defRPr sz="105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4" name="Rectangle 23"/>
          <p:cNvSpPr/>
          <p:nvPr userDrawn="1"/>
        </p:nvSpPr>
        <p:spPr>
          <a:xfrm>
            <a:off x="2530606" y="2763659"/>
            <a:ext cx="1912807" cy="314886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Picture Placeholder 2"/>
          <p:cNvSpPr>
            <a:spLocks noGrp="1"/>
          </p:cNvSpPr>
          <p:nvPr>
            <p:ph type="pic" sz="quarter" idx="21"/>
          </p:nvPr>
        </p:nvSpPr>
        <p:spPr>
          <a:xfrm>
            <a:off x="2530606" y="2763659"/>
            <a:ext cx="1912807" cy="2084914"/>
          </a:xfrm>
        </p:spPr>
        <p:txBody>
          <a:bodyPr/>
          <a:lstStyle/>
          <a:p>
            <a:r>
              <a:rPr lang="en-US"/>
              <a:t>Click icon to add picture</a:t>
            </a:r>
            <a:endParaRPr lang="id-ID" dirty="0"/>
          </a:p>
        </p:txBody>
      </p:sp>
      <p:sp>
        <p:nvSpPr>
          <p:cNvPr id="26" name="Text Placeholder 8"/>
          <p:cNvSpPr>
            <a:spLocks noGrp="1"/>
          </p:cNvSpPr>
          <p:nvPr>
            <p:ph type="body" sz="quarter" idx="22"/>
          </p:nvPr>
        </p:nvSpPr>
        <p:spPr>
          <a:xfrm>
            <a:off x="2616085" y="4993817"/>
            <a:ext cx="1741848" cy="805763"/>
          </a:xfrm>
        </p:spPr>
        <p:txBody>
          <a:bodyPr>
            <a:normAutofit/>
          </a:bodyPr>
          <a:lstStyle>
            <a:lvl1pPr marL="0" indent="0" algn="ctr">
              <a:lnSpc>
                <a:spcPct val="100000"/>
              </a:lnSpc>
              <a:buNone/>
              <a:defRPr sz="105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7" name="Rectangle 26"/>
          <p:cNvSpPr/>
          <p:nvPr userDrawn="1"/>
        </p:nvSpPr>
        <p:spPr>
          <a:xfrm>
            <a:off x="4688019" y="2763659"/>
            <a:ext cx="1912807" cy="314886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8" name="Picture Placeholder 2"/>
          <p:cNvSpPr>
            <a:spLocks noGrp="1"/>
          </p:cNvSpPr>
          <p:nvPr>
            <p:ph type="pic" sz="quarter" idx="23"/>
          </p:nvPr>
        </p:nvSpPr>
        <p:spPr>
          <a:xfrm>
            <a:off x="4688019" y="2763659"/>
            <a:ext cx="1912807" cy="2084914"/>
          </a:xfrm>
        </p:spPr>
        <p:txBody>
          <a:bodyPr/>
          <a:lstStyle/>
          <a:p>
            <a:r>
              <a:rPr lang="en-US"/>
              <a:t>Click icon to add picture</a:t>
            </a:r>
            <a:endParaRPr lang="id-ID" dirty="0"/>
          </a:p>
        </p:txBody>
      </p:sp>
      <p:sp>
        <p:nvSpPr>
          <p:cNvPr id="29" name="Text Placeholder 8"/>
          <p:cNvSpPr>
            <a:spLocks noGrp="1"/>
          </p:cNvSpPr>
          <p:nvPr>
            <p:ph type="body" sz="quarter" idx="24"/>
          </p:nvPr>
        </p:nvSpPr>
        <p:spPr>
          <a:xfrm>
            <a:off x="4773497" y="4992459"/>
            <a:ext cx="1741848" cy="805763"/>
          </a:xfrm>
        </p:spPr>
        <p:txBody>
          <a:bodyPr>
            <a:normAutofit/>
          </a:bodyPr>
          <a:lstStyle>
            <a:lvl1pPr marL="0" indent="0" algn="ctr">
              <a:lnSpc>
                <a:spcPct val="100000"/>
              </a:lnSpc>
              <a:buNone/>
              <a:defRPr sz="105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30" name="Rectangle 29"/>
          <p:cNvSpPr/>
          <p:nvPr userDrawn="1"/>
        </p:nvSpPr>
        <p:spPr>
          <a:xfrm>
            <a:off x="6845431" y="2763659"/>
            <a:ext cx="1912807" cy="314886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1" name="Picture Placeholder 2"/>
          <p:cNvSpPr>
            <a:spLocks noGrp="1"/>
          </p:cNvSpPr>
          <p:nvPr>
            <p:ph type="pic" sz="quarter" idx="25"/>
          </p:nvPr>
        </p:nvSpPr>
        <p:spPr>
          <a:xfrm>
            <a:off x="6845431" y="2763659"/>
            <a:ext cx="1912807" cy="2084914"/>
          </a:xfrm>
        </p:spPr>
        <p:txBody>
          <a:bodyPr/>
          <a:lstStyle/>
          <a:p>
            <a:r>
              <a:rPr lang="en-US"/>
              <a:t>Click icon to add picture</a:t>
            </a:r>
            <a:endParaRPr lang="id-ID" dirty="0"/>
          </a:p>
        </p:txBody>
      </p:sp>
      <p:sp>
        <p:nvSpPr>
          <p:cNvPr id="32" name="Text Placeholder 8"/>
          <p:cNvSpPr>
            <a:spLocks noGrp="1"/>
          </p:cNvSpPr>
          <p:nvPr>
            <p:ph type="body" sz="quarter" idx="26"/>
          </p:nvPr>
        </p:nvSpPr>
        <p:spPr>
          <a:xfrm>
            <a:off x="6930910" y="4992459"/>
            <a:ext cx="1741848" cy="805763"/>
          </a:xfrm>
        </p:spPr>
        <p:txBody>
          <a:bodyPr>
            <a:normAutofit/>
          </a:bodyPr>
          <a:lstStyle>
            <a:lvl1pPr marL="0" indent="0" algn="ctr">
              <a:lnSpc>
                <a:spcPct val="100000"/>
              </a:lnSpc>
              <a:buNone/>
              <a:defRPr sz="105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Tree>
    <p:extLst>
      <p:ext uri="{BB962C8B-B14F-4D97-AF65-F5344CB8AC3E}">
        <p14:creationId xmlns:p14="http://schemas.microsoft.com/office/powerpoint/2010/main" val="423411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500"/>
                                        <p:tgtEl>
                                          <p:spTgt spid="21">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fade">
                                      <p:cBhvr>
                                        <p:cTn id="35" dur="500"/>
                                        <p:tgtEl>
                                          <p:spTgt spid="26">
                                            <p:txEl>
                                              <p:pRg st="0" end="0"/>
                                            </p:txEl>
                                          </p:spTgt>
                                        </p:tgtEl>
                                      </p:cBhvr>
                                    </p:animEffect>
                                  </p:childTnLst>
                                </p:cTn>
                              </p:par>
                            </p:childTnLst>
                          </p:cTn>
                        </p:par>
                        <p:par>
                          <p:cTn id="36" fill="hold">
                            <p:stCondLst>
                              <p:cond delay="40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fade">
                                      <p:cBhvr>
                                        <p:cTn id="47" dur="500"/>
                                        <p:tgtEl>
                                          <p:spTgt spid="29">
                                            <p:txEl>
                                              <p:pRg st="0" end="0"/>
                                            </p:txEl>
                                          </p:spTgt>
                                        </p:tgtEl>
                                      </p:cBhvr>
                                    </p:animEffect>
                                  </p:childTnLst>
                                </p:cTn>
                              </p:par>
                            </p:childTnLst>
                          </p:cTn>
                        </p:par>
                        <p:par>
                          <p:cTn id="48" fill="hold">
                            <p:stCondLst>
                              <p:cond delay="55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65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32">
                                            <p:txEl>
                                              <p:pRg st="0" end="0"/>
                                            </p:txEl>
                                          </p:spTgt>
                                        </p:tgtEl>
                                        <p:attrNameLst>
                                          <p:attrName>style.visibility</p:attrName>
                                        </p:attrNameLst>
                                      </p:cBhvr>
                                      <p:to>
                                        <p:strVal val="visible"/>
                                      </p:to>
                                    </p:set>
                                    <p:animEffect transition="in" filter="fade">
                                      <p:cBhvr>
                                        <p:cTn id="5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4" grpId="0" animBg="1"/>
      <p:bldP spid="25" grpId="0"/>
      <p:bldP spid="26"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bldP spid="28" grpId="0"/>
      <p:bldP spid="2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p:bldP spid="3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r Team 2">
    <p:spTree>
      <p:nvGrpSpPr>
        <p:cNvPr id="1" name=""/>
        <p:cNvGrpSpPr/>
        <p:nvPr/>
      </p:nvGrpSpPr>
      <p:grpSpPr>
        <a:xfrm>
          <a:off x="0" y="0"/>
          <a:ext cx="0" cy="0"/>
          <a:chOff x="0" y="0"/>
          <a:chExt cx="0" cy="0"/>
        </a:xfrm>
      </p:grpSpPr>
      <p:sp>
        <p:nvSpPr>
          <p:cNvPr id="41" name="Rectangle 40"/>
          <p:cNvSpPr/>
          <p:nvPr userDrawn="1"/>
        </p:nvSpPr>
        <p:spPr>
          <a:xfrm>
            <a:off x="2530605" y="1968500"/>
            <a:ext cx="1912807" cy="2108201"/>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42" name="Rectangle 41"/>
          <p:cNvSpPr/>
          <p:nvPr userDrawn="1"/>
        </p:nvSpPr>
        <p:spPr>
          <a:xfrm>
            <a:off x="4697544" y="1968500"/>
            <a:ext cx="1912807" cy="2108201"/>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43" name="Rectangle 42"/>
          <p:cNvSpPr/>
          <p:nvPr userDrawn="1"/>
        </p:nvSpPr>
        <p:spPr>
          <a:xfrm>
            <a:off x="6852576" y="1968500"/>
            <a:ext cx="1912807" cy="2108201"/>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9" name="Rectangle 38"/>
          <p:cNvSpPr/>
          <p:nvPr userDrawn="1"/>
        </p:nvSpPr>
        <p:spPr>
          <a:xfrm>
            <a:off x="373194" y="1968500"/>
            <a:ext cx="1912807" cy="2108201"/>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6" name="Text Placeholder 8"/>
          <p:cNvSpPr>
            <a:spLocks noGrp="1"/>
          </p:cNvSpPr>
          <p:nvPr>
            <p:ph type="body" sz="quarter" idx="35"/>
          </p:nvPr>
        </p:nvSpPr>
        <p:spPr>
          <a:xfrm>
            <a:off x="6930910" y="4896436"/>
            <a:ext cx="1741848" cy="1208773"/>
          </a:xfrm>
        </p:spPr>
        <p:txBody>
          <a:bodyPr>
            <a:normAutofit/>
          </a:bodyPr>
          <a:lstStyle>
            <a:lvl1pPr marL="0" indent="0" algn="ctr">
              <a:lnSpc>
                <a:spcPct val="15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33" name="Text Placeholder 8"/>
          <p:cNvSpPr>
            <a:spLocks noGrp="1"/>
          </p:cNvSpPr>
          <p:nvPr>
            <p:ph type="body" sz="quarter" idx="32"/>
          </p:nvPr>
        </p:nvSpPr>
        <p:spPr>
          <a:xfrm>
            <a:off x="4777070" y="4901199"/>
            <a:ext cx="1741848" cy="1208773"/>
          </a:xfrm>
        </p:spPr>
        <p:txBody>
          <a:bodyPr>
            <a:normAutofit/>
          </a:bodyPr>
          <a:lstStyle>
            <a:lvl1pPr marL="0" indent="0" algn="ctr">
              <a:lnSpc>
                <a:spcPct val="15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23" name="Text Placeholder 8"/>
          <p:cNvSpPr>
            <a:spLocks noGrp="1"/>
          </p:cNvSpPr>
          <p:nvPr>
            <p:ph type="body" sz="quarter" idx="31"/>
          </p:nvPr>
        </p:nvSpPr>
        <p:spPr>
          <a:xfrm>
            <a:off x="2616085" y="4896436"/>
            <a:ext cx="1741848" cy="1208773"/>
          </a:xfrm>
        </p:spPr>
        <p:txBody>
          <a:bodyPr>
            <a:normAutofit/>
          </a:bodyPr>
          <a:lstStyle>
            <a:lvl1pPr marL="0" indent="0" algn="ctr">
              <a:lnSpc>
                <a:spcPct val="15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6" name="Picture Placeholder 2"/>
          <p:cNvSpPr>
            <a:spLocks noGrp="1"/>
          </p:cNvSpPr>
          <p:nvPr>
            <p:ph type="pic" sz="quarter" idx="11"/>
          </p:nvPr>
        </p:nvSpPr>
        <p:spPr>
          <a:xfrm>
            <a:off x="373194" y="1968500"/>
            <a:ext cx="1912807" cy="2108201"/>
          </a:xfrm>
        </p:spPr>
        <p:txBody>
          <a:bodyPr/>
          <a:lstStyle/>
          <a:p>
            <a:r>
              <a:rPr lang="en-US"/>
              <a:t>Click icon to add picture</a:t>
            </a:r>
            <a:endParaRPr lang="id-ID" dirty="0"/>
          </a:p>
        </p:txBody>
      </p:sp>
      <p:sp>
        <p:nvSpPr>
          <p:cNvPr id="1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1" name="Text Placeholder 8"/>
          <p:cNvSpPr>
            <a:spLocks noGrp="1"/>
          </p:cNvSpPr>
          <p:nvPr>
            <p:ph type="body" sz="quarter" idx="20"/>
          </p:nvPr>
        </p:nvSpPr>
        <p:spPr>
          <a:xfrm>
            <a:off x="458672" y="4284664"/>
            <a:ext cx="1741848" cy="377825"/>
          </a:xfrm>
        </p:spPr>
        <p:txBody>
          <a:bodyPr>
            <a:normAutofit/>
          </a:bodyPr>
          <a:lstStyle>
            <a:lvl1pPr marL="0" indent="0" algn="ctr">
              <a:lnSpc>
                <a:spcPct val="100000"/>
              </a:lnSpc>
              <a:buNone/>
              <a:defRPr sz="120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5" name="Picture Placeholder 2"/>
          <p:cNvSpPr>
            <a:spLocks noGrp="1"/>
          </p:cNvSpPr>
          <p:nvPr>
            <p:ph type="pic" sz="quarter" idx="21"/>
          </p:nvPr>
        </p:nvSpPr>
        <p:spPr>
          <a:xfrm>
            <a:off x="2530606" y="1968500"/>
            <a:ext cx="1912807" cy="2108201"/>
          </a:xfrm>
        </p:spPr>
        <p:txBody>
          <a:bodyPr/>
          <a:lstStyle/>
          <a:p>
            <a:r>
              <a:rPr lang="en-US"/>
              <a:t>Click icon to add picture</a:t>
            </a:r>
            <a:endParaRPr lang="id-ID" dirty="0"/>
          </a:p>
        </p:txBody>
      </p:sp>
      <p:sp>
        <p:nvSpPr>
          <p:cNvPr id="28" name="Picture Placeholder 2"/>
          <p:cNvSpPr>
            <a:spLocks noGrp="1"/>
          </p:cNvSpPr>
          <p:nvPr>
            <p:ph type="pic" sz="quarter" idx="23"/>
          </p:nvPr>
        </p:nvSpPr>
        <p:spPr>
          <a:xfrm>
            <a:off x="4688019" y="1968500"/>
            <a:ext cx="1912807" cy="2108201"/>
          </a:xfrm>
        </p:spPr>
        <p:txBody>
          <a:bodyPr/>
          <a:lstStyle/>
          <a:p>
            <a:r>
              <a:rPr lang="en-US"/>
              <a:t>Click icon to add picture</a:t>
            </a:r>
            <a:endParaRPr lang="id-ID" dirty="0"/>
          </a:p>
        </p:txBody>
      </p:sp>
      <p:sp>
        <p:nvSpPr>
          <p:cNvPr id="31" name="Picture Placeholder 2"/>
          <p:cNvSpPr>
            <a:spLocks noGrp="1"/>
          </p:cNvSpPr>
          <p:nvPr>
            <p:ph type="pic" sz="quarter" idx="25"/>
          </p:nvPr>
        </p:nvSpPr>
        <p:spPr>
          <a:xfrm>
            <a:off x="6845431" y="1968500"/>
            <a:ext cx="1912807" cy="2108201"/>
          </a:xfrm>
        </p:spPr>
        <p:txBody>
          <a:bodyPr/>
          <a:lstStyle/>
          <a:p>
            <a:r>
              <a:rPr lang="en-US"/>
              <a:t>Click icon to add picture</a:t>
            </a:r>
            <a:endParaRPr lang="id-ID" dirty="0"/>
          </a:p>
        </p:txBody>
      </p:sp>
      <p:sp>
        <p:nvSpPr>
          <p:cNvPr id="18" name="Text Placeholder 8"/>
          <p:cNvSpPr>
            <a:spLocks noGrp="1"/>
          </p:cNvSpPr>
          <p:nvPr>
            <p:ph type="body" sz="quarter" idx="27"/>
          </p:nvPr>
        </p:nvSpPr>
        <p:spPr>
          <a:xfrm>
            <a:off x="458672" y="4656139"/>
            <a:ext cx="1741848" cy="280987"/>
          </a:xfrm>
        </p:spPr>
        <p:txBody>
          <a:bodyPr>
            <a:noAutofit/>
          </a:bodyPr>
          <a:lstStyle>
            <a:lvl1pPr marL="0" indent="0" algn="ctr">
              <a:lnSpc>
                <a:spcPct val="100000"/>
              </a:lnSpc>
              <a:buNone/>
              <a:defRPr sz="1200" b="0">
                <a:solidFill>
                  <a:schemeClr val="accent2"/>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9" name="Text Placeholder 8"/>
          <p:cNvSpPr>
            <a:spLocks noGrp="1"/>
          </p:cNvSpPr>
          <p:nvPr>
            <p:ph type="body" sz="quarter" idx="28"/>
          </p:nvPr>
        </p:nvSpPr>
        <p:spPr>
          <a:xfrm>
            <a:off x="458672" y="4896436"/>
            <a:ext cx="1741848" cy="1208773"/>
          </a:xfrm>
        </p:spPr>
        <p:txBody>
          <a:bodyPr>
            <a:normAutofit/>
          </a:bodyPr>
          <a:lstStyle>
            <a:lvl1pPr marL="0" indent="0" algn="ctr">
              <a:lnSpc>
                <a:spcPct val="15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20" name="Text Placeholder 8"/>
          <p:cNvSpPr>
            <a:spLocks noGrp="1"/>
          </p:cNvSpPr>
          <p:nvPr>
            <p:ph type="body" sz="quarter" idx="29"/>
          </p:nvPr>
        </p:nvSpPr>
        <p:spPr>
          <a:xfrm>
            <a:off x="2616085" y="4284664"/>
            <a:ext cx="1741848" cy="377825"/>
          </a:xfrm>
        </p:spPr>
        <p:txBody>
          <a:bodyPr>
            <a:normAutofit/>
          </a:bodyPr>
          <a:lstStyle>
            <a:lvl1pPr marL="0" indent="0" algn="ctr">
              <a:lnSpc>
                <a:spcPct val="100000"/>
              </a:lnSpc>
              <a:buNone/>
              <a:defRPr sz="120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2" name="Text Placeholder 8"/>
          <p:cNvSpPr>
            <a:spLocks noGrp="1"/>
          </p:cNvSpPr>
          <p:nvPr>
            <p:ph type="body" sz="quarter" idx="30"/>
          </p:nvPr>
        </p:nvSpPr>
        <p:spPr>
          <a:xfrm>
            <a:off x="2616085" y="4656139"/>
            <a:ext cx="1741848" cy="280987"/>
          </a:xfrm>
        </p:spPr>
        <p:txBody>
          <a:bodyPr>
            <a:noAutofit/>
          </a:bodyPr>
          <a:lstStyle>
            <a:lvl1pPr marL="0" indent="0" algn="ctr">
              <a:lnSpc>
                <a:spcPct val="100000"/>
              </a:lnSpc>
              <a:buNone/>
              <a:defRPr sz="1200" b="0">
                <a:solidFill>
                  <a:schemeClr val="accent2"/>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34" name="Text Placeholder 8"/>
          <p:cNvSpPr>
            <a:spLocks noGrp="1"/>
          </p:cNvSpPr>
          <p:nvPr>
            <p:ph type="body" sz="quarter" idx="33"/>
          </p:nvPr>
        </p:nvSpPr>
        <p:spPr>
          <a:xfrm>
            <a:off x="4777070" y="4289427"/>
            <a:ext cx="1741848" cy="377825"/>
          </a:xfrm>
        </p:spPr>
        <p:txBody>
          <a:bodyPr>
            <a:normAutofit/>
          </a:bodyPr>
          <a:lstStyle>
            <a:lvl1pPr marL="0" indent="0" algn="ctr">
              <a:lnSpc>
                <a:spcPct val="100000"/>
              </a:lnSpc>
              <a:buNone/>
              <a:defRPr sz="120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35" name="Text Placeholder 8"/>
          <p:cNvSpPr>
            <a:spLocks noGrp="1"/>
          </p:cNvSpPr>
          <p:nvPr>
            <p:ph type="body" sz="quarter" idx="34"/>
          </p:nvPr>
        </p:nvSpPr>
        <p:spPr>
          <a:xfrm>
            <a:off x="4777070" y="4660902"/>
            <a:ext cx="1741848" cy="280987"/>
          </a:xfrm>
        </p:spPr>
        <p:txBody>
          <a:bodyPr>
            <a:noAutofit/>
          </a:bodyPr>
          <a:lstStyle>
            <a:lvl1pPr marL="0" indent="0" algn="ctr">
              <a:lnSpc>
                <a:spcPct val="100000"/>
              </a:lnSpc>
              <a:buNone/>
              <a:defRPr sz="1200" b="0">
                <a:solidFill>
                  <a:schemeClr val="accent2"/>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37" name="Text Placeholder 8"/>
          <p:cNvSpPr>
            <a:spLocks noGrp="1"/>
          </p:cNvSpPr>
          <p:nvPr>
            <p:ph type="body" sz="quarter" idx="36"/>
          </p:nvPr>
        </p:nvSpPr>
        <p:spPr>
          <a:xfrm>
            <a:off x="6930910" y="4284664"/>
            <a:ext cx="1741848" cy="377825"/>
          </a:xfrm>
        </p:spPr>
        <p:txBody>
          <a:bodyPr>
            <a:normAutofit/>
          </a:bodyPr>
          <a:lstStyle>
            <a:lvl1pPr marL="0" indent="0" algn="ctr">
              <a:lnSpc>
                <a:spcPct val="100000"/>
              </a:lnSpc>
              <a:buNone/>
              <a:defRPr sz="120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38" name="Text Placeholder 8"/>
          <p:cNvSpPr>
            <a:spLocks noGrp="1"/>
          </p:cNvSpPr>
          <p:nvPr>
            <p:ph type="body" sz="quarter" idx="37"/>
          </p:nvPr>
        </p:nvSpPr>
        <p:spPr>
          <a:xfrm>
            <a:off x="6930910" y="4656139"/>
            <a:ext cx="1741848" cy="280987"/>
          </a:xfrm>
        </p:spPr>
        <p:txBody>
          <a:bodyPr>
            <a:noAutofit/>
          </a:bodyPr>
          <a:lstStyle>
            <a:lvl1pPr marL="0" indent="0" algn="ctr">
              <a:lnSpc>
                <a:spcPct val="100000"/>
              </a:lnSpc>
              <a:buNone/>
              <a:defRPr sz="1200" b="0">
                <a:solidFill>
                  <a:schemeClr val="accent2"/>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7" name="Teardrop 26"/>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9" name="Teardrop 28"/>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TextBox 29"/>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70588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500"/>
                                        <p:tgtEl>
                                          <p:spTgt spid="21">
                                            <p:txEl>
                                              <p:pRg st="0" end="0"/>
                                            </p:txEl>
                                          </p:spTgt>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par>
                          <p:cTn id="40" fill="hold">
                            <p:stCondLst>
                              <p:cond delay="45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500"/>
                                        <p:tgtEl>
                                          <p:spTgt spid="20">
                                            <p:txEl>
                                              <p:pRg st="0" end="0"/>
                                            </p:txEl>
                                          </p:spTgt>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fade">
                                      <p:cBhvr>
                                        <p:cTn id="47" dur="500"/>
                                        <p:tgtEl>
                                          <p:spTgt spid="22">
                                            <p:txEl>
                                              <p:pRg st="0" end="0"/>
                                            </p:txEl>
                                          </p:spTgt>
                                        </p:tgtEl>
                                      </p:cBhvr>
                                    </p:animEffect>
                                  </p:childTnLst>
                                </p:cTn>
                              </p:par>
                            </p:childTnLst>
                          </p:cTn>
                        </p:par>
                        <p:par>
                          <p:cTn id="48" fill="hold">
                            <p:stCondLst>
                              <p:cond delay="55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fade">
                                      <p:cBhvr>
                                        <p:cTn id="51" dur="500"/>
                                        <p:tgtEl>
                                          <p:spTgt spid="23">
                                            <p:txEl>
                                              <p:pRg st="0" end="0"/>
                                            </p:txEl>
                                          </p:spTgt>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par>
                          <p:cTn id="60" fill="hold">
                            <p:stCondLst>
                              <p:cond delay="70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34">
                                            <p:txEl>
                                              <p:pRg st="0" end="0"/>
                                            </p:txEl>
                                          </p:spTgt>
                                        </p:tgtEl>
                                        <p:attrNameLst>
                                          <p:attrName>style.visibility</p:attrName>
                                        </p:attrNameLst>
                                      </p:cBhvr>
                                      <p:to>
                                        <p:strVal val="visible"/>
                                      </p:to>
                                    </p:set>
                                    <p:animEffect transition="in" filter="fade">
                                      <p:cBhvr>
                                        <p:cTn id="63" dur="500"/>
                                        <p:tgtEl>
                                          <p:spTgt spid="34">
                                            <p:txEl>
                                              <p:pRg st="0" end="0"/>
                                            </p:txEl>
                                          </p:spTgt>
                                        </p:tgtEl>
                                      </p:cBhvr>
                                    </p:animEffect>
                                  </p:childTnLst>
                                </p:cTn>
                              </p:par>
                            </p:childTnLst>
                          </p:cTn>
                        </p:par>
                        <p:par>
                          <p:cTn id="64" fill="hold">
                            <p:stCondLst>
                              <p:cond delay="75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par>
                          <p:cTn id="68" fill="hold">
                            <p:stCondLst>
                              <p:cond delay="8000"/>
                            </p:stCondLst>
                            <p:childTnLst>
                              <p:par>
                                <p:cTn id="69" presetID="10" presetClass="entr" presetSubtype="0" fill="hold" grpId="0" nodeType="afterEffect" nodePh="1">
                                  <p:stCondLst>
                                    <p:cond delay="0"/>
                                  </p:stCondLst>
                                  <p:endCondLst>
                                    <p:cond evt="begin" delay="0">
                                      <p:tn val="69"/>
                                    </p:cond>
                                  </p:endCondLst>
                                  <p:childTnLst>
                                    <p:set>
                                      <p:cBhvr>
                                        <p:cTn id="70" dur="1" fill="hold">
                                          <p:stCondLst>
                                            <p:cond delay="0"/>
                                          </p:stCondLst>
                                        </p:cTn>
                                        <p:tgtEl>
                                          <p:spTgt spid="33">
                                            <p:txEl>
                                              <p:pRg st="0" end="0"/>
                                            </p:txEl>
                                          </p:spTgt>
                                        </p:tgtEl>
                                        <p:attrNameLst>
                                          <p:attrName>style.visibility</p:attrName>
                                        </p:attrNameLst>
                                      </p:cBhvr>
                                      <p:to>
                                        <p:strVal val="visible"/>
                                      </p:to>
                                    </p:set>
                                    <p:animEffect transition="in" filter="fade">
                                      <p:cBhvr>
                                        <p:cTn id="71" dur="500"/>
                                        <p:tgtEl>
                                          <p:spTgt spid="33">
                                            <p:txEl>
                                              <p:pRg st="0" end="0"/>
                                            </p:txEl>
                                          </p:spTgt>
                                        </p:tgtEl>
                                      </p:cBhvr>
                                    </p:animEffect>
                                  </p:childTnLst>
                                </p:cTn>
                              </p:par>
                            </p:childTnLst>
                          </p:cTn>
                        </p:par>
                        <p:par>
                          <p:cTn id="72" fill="hold">
                            <p:stCondLst>
                              <p:cond delay="85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par>
                          <p:cTn id="80" fill="hold">
                            <p:stCondLst>
                              <p:cond delay="9500"/>
                            </p:stCondLst>
                            <p:childTnLst>
                              <p:par>
                                <p:cTn id="81" presetID="10" presetClass="entr" presetSubtype="0" fill="hold" grpId="0" nodeType="afterEffect" nodePh="1">
                                  <p:stCondLst>
                                    <p:cond delay="0"/>
                                  </p:stCondLst>
                                  <p:endCondLst>
                                    <p:cond evt="begin" delay="0">
                                      <p:tn val="81"/>
                                    </p:cond>
                                  </p:endCondLst>
                                  <p:childTnLst>
                                    <p:set>
                                      <p:cBhvr>
                                        <p:cTn id="82" dur="1" fill="hold">
                                          <p:stCondLst>
                                            <p:cond delay="0"/>
                                          </p:stCondLst>
                                        </p:cTn>
                                        <p:tgtEl>
                                          <p:spTgt spid="37">
                                            <p:txEl>
                                              <p:pRg st="0" end="0"/>
                                            </p:txEl>
                                          </p:spTgt>
                                        </p:tgtEl>
                                        <p:attrNameLst>
                                          <p:attrName>style.visibility</p:attrName>
                                        </p:attrNameLst>
                                      </p:cBhvr>
                                      <p:to>
                                        <p:strVal val="visible"/>
                                      </p:to>
                                    </p:set>
                                    <p:animEffect transition="in" filter="fade">
                                      <p:cBhvr>
                                        <p:cTn id="83" dur="500"/>
                                        <p:tgtEl>
                                          <p:spTgt spid="37">
                                            <p:txEl>
                                              <p:pRg st="0" end="0"/>
                                            </p:txEl>
                                          </p:spTgt>
                                        </p:tgtEl>
                                      </p:cBhvr>
                                    </p:animEffect>
                                  </p:childTnLst>
                                </p:cTn>
                              </p:par>
                            </p:childTnLst>
                          </p:cTn>
                        </p:par>
                        <p:par>
                          <p:cTn id="84" fill="hold">
                            <p:stCondLst>
                              <p:cond delay="10000"/>
                            </p:stCondLst>
                            <p:childTnLst>
                              <p:par>
                                <p:cTn id="85" presetID="10" presetClass="entr" presetSubtype="0" fill="hold" grpId="0" nodeType="afterEffect" nodePh="1">
                                  <p:stCondLst>
                                    <p:cond delay="0"/>
                                  </p:stCondLst>
                                  <p:endCondLst>
                                    <p:cond evt="begin" delay="0">
                                      <p:tn val="85"/>
                                    </p:cond>
                                  </p:endCondLst>
                                  <p:childTnLst>
                                    <p:set>
                                      <p:cBhvr>
                                        <p:cTn id="86" dur="1" fill="hold">
                                          <p:stCondLst>
                                            <p:cond delay="0"/>
                                          </p:stCondLst>
                                        </p:cTn>
                                        <p:tgtEl>
                                          <p:spTgt spid="38">
                                            <p:txEl>
                                              <p:pRg st="0" end="0"/>
                                            </p:txEl>
                                          </p:spTgt>
                                        </p:tgtEl>
                                        <p:attrNameLst>
                                          <p:attrName>style.visibility</p:attrName>
                                        </p:attrNameLst>
                                      </p:cBhvr>
                                      <p:to>
                                        <p:strVal val="visible"/>
                                      </p:to>
                                    </p:set>
                                    <p:animEffect transition="in" filter="fade">
                                      <p:cBhvr>
                                        <p:cTn id="87" dur="500"/>
                                        <p:tgtEl>
                                          <p:spTgt spid="38">
                                            <p:txEl>
                                              <p:pRg st="0" end="0"/>
                                            </p:txEl>
                                          </p:spTgt>
                                        </p:tgtEl>
                                      </p:cBhvr>
                                    </p:animEffect>
                                  </p:childTnLst>
                                </p:cTn>
                              </p:par>
                            </p:childTnLst>
                          </p:cTn>
                        </p:par>
                        <p:par>
                          <p:cTn id="88" fill="hold">
                            <p:stCondLst>
                              <p:cond delay="10500"/>
                            </p:stCondLst>
                            <p:childTnLst>
                              <p:par>
                                <p:cTn id="89" presetID="10" presetClass="entr" presetSubtype="0" fill="hold" grpId="0" nodeType="afterEffect" nodePh="1">
                                  <p:stCondLst>
                                    <p:cond delay="0"/>
                                  </p:stCondLst>
                                  <p:endCondLst>
                                    <p:cond evt="begin" delay="0">
                                      <p:tn val="89"/>
                                    </p:cond>
                                  </p:endCondLst>
                                  <p:childTnLst>
                                    <p:set>
                                      <p:cBhvr>
                                        <p:cTn id="90" dur="1" fill="hold">
                                          <p:stCondLst>
                                            <p:cond delay="0"/>
                                          </p:stCondLst>
                                        </p:cTn>
                                        <p:tgtEl>
                                          <p:spTgt spid="36">
                                            <p:txEl>
                                              <p:pRg st="0" end="0"/>
                                            </p:txEl>
                                          </p:spTgt>
                                        </p:tgtEl>
                                        <p:attrNameLst>
                                          <p:attrName>style.visibility</p:attrName>
                                        </p:attrNameLst>
                                      </p:cBhvr>
                                      <p:to>
                                        <p:strVal val="visible"/>
                                      </p:to>
                                    </p:set>
                                    <p:animEffect transition="in" filter="fade">
                                      <p:cBhvr>
                                        <p:cTn id="9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39" grpId="0" animBg="1"/>
      <p:bldP spid="36"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2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6" grpId="0"/>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5" grpId="0"/>
      <p:bldP spid="28" grpId="0"/>
      <p:bldP spid="31" grpId="0"/>
      <p:bldP spid="1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loyee Assessement">
    <p:spTree>
      <p:nvGrpSpPr>
        <p:cNvPr id="1" name=""/>
        <p:cNvGrpSpPr/>
        <p:nvPr/>
      </p:nvGrpSpPr>
      <p:grpSpPr>
        <a:xfrm>
          <a:off x="0" y="0"/>
          <a:ext cx="0" cy="0"/>
          <a:chOff x="0" y="0"/>
          <a:chExt cx="0" cy="0"/>
        </a:xfrm>
      </p:grpSpPr>
      <p:sp>
        <p:nvSpPr>
          <p:cNvPr id="11"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12"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20" name="Text Placeholder 8"/>
          <p:cNvSpPr>
            <a:spLocks noGrp="1"/>
          </p:cNvSpPr>
          <p:nvPr>
            <p:ph type="body" sz="quarter" idx="20"/>
          </p:nvPr>
        </p:nvSpPr>
        <p:spPr>
          <a:xfrm>
            <a:off x="458672" y="3637912"/>
            <a:ext cx="1741848" cy="377825"/>
          </a:xfrm>
        </p:spPr>
        <p:txBody>
          <a:bodyPr>
            <a:normAutofit/>
          </a:bodyPr>
          <a:lstStyle>
            <a:lvl1pPr marL="0" indent="0" algn="ctr">
              <a:lnSpc>
                <a:spcPct val="100000"/>
              </a:lnSpc>
              <a:buNone/>
              <a:defRPr sz="105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1" name="Text Placeholder 8"/>
          <p:cNvSpPr>
            <a:spLocks noGrp="1"/>
          </p:cNvSpPr>
          <p:nvPr>
            <p:ph type="body" sz="quarter" idx="29"/>
          </p:nvPr>
        </p:nvSpPr>
        <p:spPr>
          <a:xfrm>
            <a:off x="2616085" y="3637912"/>
            <a:ext cx="1741848" cy="377825"/>
          </a:xfrm>
        </p:spPr>
        <p:txBody>
          <a:bodyPr>
            <a:normAutofit/>
          </a:bodyPr>
          <a:lstStyle>
            <a:lvl1pPr marL="0" indent="0" algn="ctr">
              <a:lnSpc>
                <a:spcPct val="100000"/>
              </a:lnSpc>
              <a:buNone/>
              <a:defRPr sz="105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2" name="Text Placeholder 8"/>
          <p:cNvSpPr>
            <a:spLocks noGrp="1"/>
          </p:cNvSpPr>
          <p:nvPr>
            <p:ph type="body" sz="quarter" idx="33"/>
          </p:nvPr>
        </p:nvSpPr>
        <p:spPr>
          <a:xfrm>
            <a:off x="4777070" y="3642675"/>
            <a:ext cx="1741848" cy="377825"/>
          </a:xfrm>
        </p:spPr>
        <p:txBody>
          <a:bodyPr>
            <a:normAutofit/>
          </a:bodyPr>
          <a:lstStyle>
            <a:lvl1pPr marL="0" indent="0" algn="ctr">
              <a:lnSpc>
                <a:spcPct val="100000"/>
              </a:lnSpc>
              <a:buNone/>
              <a:defRPr sz="105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23" name="Text Placeholder 8"/>
          <p:cNvSpPr>
            <a:spLocks noGrp="1"/>
          </p:cNvSpPr>
          <p:nvPr>
            <p:ph type="body" sz="quarter" idx="36"/>
          </p:nvPr>
        </p:nvSpPr>
        <p:spPr>
          <a:xfrm>
            <a:off x="6930910" y="3637912"/>
            <a:ext cx="1741848" cy="377825"/>
          </a:xfrm>
        </p:spPr>
        <p:txBody>
          <a:bodyPr>
            <a:normAutofit/>
          </a:bodyPr>
          <a:lstStyle>
            <a:lvl1pPr marL="0" indent="0" algn="ctr">
              <a:lnSpc>
                <a:spcPct val="100000"/>
              </a:lnSpc>
              <a:buNone/>
              <a:defRPr sz="1050" b="1">
                <a:solidFill>
                  <a:schemeClr val="bg1">
                    <a:lumMod val="50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59" name="Text Placeholder 8"/>
          <p:cNvSpPr>
            <a:spLocks noGrp="1"/>
          </p:cNvSpPr>
          <p:nvPr>
            <p:ph type="body" sz="quarter" idx="37"/>
          </p:nvPr>
        </p:nvSpPr>
        <p:spPr>
          <a:xfrm>
            <a:off x="458672" y="3881659"/>
            <a:ext cx="1741848" cy="377825"/>
          </a:xfrm>
        </p:spPr>
        <p:txBody>
          <a:bodyPr>
            <a:normAutofit/>
          </a:bodyPr>
          <a:lstStyle>
            <a:lvl1pPr marL="0" indent="0" algn="ctr">
              <a:lnSpc>
                <a:spcPct val="10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60" name="Text Placeholder 8"/>
          <p:cNvSpPr>
            <a:spLocks noGrp="1"/>
          </p:cNvSpPr>
          <p:nvPr>
            <p:ph type="body" sz="quarter" idx="38"/>
          </p:nvPr>
        </p:nvSpPr>
        <p:spPr>
          <a:xfrm>
            <a:off x="2616085" y="3881659"/>
            <a:ext cx="1741848" cy="377825"/>
          </a:xfrm>
        </p:spPr>
        <p:txBody>
          <a:bodyPr>
            <a:normAutofit/>
          </a:bodyPr>
          <a:lstStyle>
            <a:lvl1pPr marL="0" indent="0" algn="ctr">
              <a:lnSpc>
                <a:spcPct val="10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61" name="Text Placeholder 8"/>
          <p:cNvSpPr>
            <a:spLocks noGrp="1"/>
          </p:cNvSpPr>
          <p:nvPr>
            <p:ph type="body" sz="quarter" idx="39"/>
          </p:nvPr>
        </p:nvSpPr>
        <p:spPr>
          <a:xfrm>
            <a:off x="4777070" y="3886422"/>
            <a:ext cx="1741848" cy="377825"/>
          </a:xfrm>
        </p:spPr>
        <p:txBody>
          <a:bodyPr>
            <a:normAutofit/>
          </a:bodyPr>
          <a:lstStyle>
            <a:lvl1pPr marL="0" indent="0" algn="ctr">
              <a:lnSpc>
                <a:spcPct val="10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62" name="Text Placeholder 8"/>
          <p:cNvSpPr>
            <a:spLocks noGrp="1"/>
          </p:cNvSpPr>
          <p:nvPr>
            <p:ph type="body" sz="quarter" idx="40"/>
          </p:nvPr>
        </p:nvSpPr>
        <p:spPr>
          <a:xfrm>
            <a:off x="6930910" y="3881659"/>
            <a:ext cx="1741848" cy="377825"/>
          </a:xfrm>
        </p:spPr>
        <p:txBody>
          <a:bodyPr>
            <a:normAutofit/>
          </a:bodyPr>
          <a:lstStyle>
            <a:lvl1pPr marL="0" indent="0" algn="ctr">
              <a:lnSpc>
                <a:spcPct val="100000"/>
              </a:lnSpc>
              <a:buNone/>
              <a:defRPr sz="900" b="0">
                <a:solidFill>
                  <a:schemeClr val="bg1">
                    <a:lumMod val="65000"/>
                  </a:schemeClr>
                </a:solidFill>
                <a:latin typeface="+mn-lt"/>
              </a:defRPr>
            </a:lvl1pPr>
            <a:lvl2pPr algn="just">
              <a:defRPr/>
            </a:lvl2pPr>
            <a:lvl3pPr algn="just">
              <a:defRPr/>
            </a:lvl3pPr>
            <a:lvl4pPr algn="just">
              <a:defRPr/>
            </a:lvl4pPr>
            <a:lvl5pPr algn="just">
              <a:defRPr/>
            </a:lvl5pPr>
          </a:lstStyle>
          <a:p>
            <a:pPr lvl="0"/>
            <a:r>
              <a:rPr lang="en-US"/>
              <a:t>Click to edit Master text styles</a:t>
            </a:r>
          </a:p>
        </p:txBody>
      </p:sp>
      <p:sp>
        <p:nvSpPr>
          <p:cNvPr id="19" name="Picture Placeholder 13"/>
          <p:cNvSpPr>
            <a:spLocks noGrp="1"/>
          </p:cNvSpPr>
          <p:nvPr>
            <p:ph type="pic" sz="quarter" idx="41"/>
          </p:nvPr>
        </p:nvSpPr>
        <p:spPr>
          <a:xfrm>
            <a:off x="597957" y="1861358"/>
            <a:ext cx="1463278" cy="1463278"/>
          </a:xfrm>
          <a:prstGeom prst="ellipse">
            <a:avLst/>
          </a:prstGeom>
        </p:spPr>
        <p:txBody>
          <a:bodyPr>
            <a:normAutofit/>
          </a:bodyPr>
          <a:lstStyle>
            <a:lvl1pPr>
              <a:defRPr sz="1000"/>
            </a:lvl1pPr>
          </a:lstStyle>
          <a:p>
            <a:r>
              <a:rPr lang="en-US"/>
              <a:t>Click icon to add picture</a:t>
            </a:r>
            <a:endParaRPr lang="id-ID" dirty="0"/>
          </a:p>
        </p:txBody>
      </p:sp>
      <p:sp>
        <p:nvSpPr>
          <p:cNvPr id="27" name="Picture Placeholder 13"/>
          <p:cNvSpPr>
            <a:spLocks noGrp="1"/>
          </p:cNvSpPr>
          <p:nvPr>
            <p:ph type="pic" sz="quarter" idx="42"/>
          </p:nvPr>
        </p:nvSpPr>
        <p:spPr>
          <a:xfrm>
            <a:off x="2755370" y="1858183"/>
            <a:ext cx="1463278" cy="1463278"/>
          </a:xfrm>
          <a:prstGeom prst="ellipse">
            <a:avLst/>
          </a:prstGeom>
        </p:spPr>
        <p:txBody>
          <a:bodyPr>
            <a:normAutofit/>
          </a:bodyPr>
          <a:lstStyle>
            <a:lvl1pPr>
              <a:defRPr sz="1000"/>
            </a:lvl1pPr>
          </a:lstStyle>
          <a:p>
            <a:r>
              <a:rPr lang="en-US"/>
              <a:t>Click icon to add picture</a:t>
            </a:r>
            <a:endParaRPr lang="id-ID" dirty="0"/>
          </a:p>
        </p:txBody>
      </p:sp>
      <p:sp>
        <p:nvSpPr>
          <p:cNvPr id="28" name="Picture Placeholder 13"/>
          <p:cNvSpPr>
            <a:spLocks noGrp="1"/>
          </p:cNvSpPr>
          <p:nvPr>
            <p:ph type="pic" sz="quarter" idx="43"/>
          </p:nvPr>
        </p:nvSpPr>
        <p:spPr>
          <a:xfrm>
            <a:off x="7065094" y="1858183"/>
            <a:ext cx="1463278" cy="1463278"/>
          </a:xfrm>
          <a:prstGeom prst="ellipse">
            <a:avLst/>
          </a:prstGeom>
        </p:spPr>
        <p:txBody>
          <a:bodyPr>
            <a:normAutofit/>
          </a:bodyPr>
          <a:lstStyle>
            <a:lvl1pPr>
              <a:defRPr sz="1000"/>
            </a:lvl1pPr>
          </a:lstStyle>
          <a:p>
            <a:r>
              <a:rPr lang="en-US"/>
              <a:t>Click icon to add picture</a:t>
            </a:r>
            <a:endParaRPr lang="id-ID" dirty="0"/>
          </a:p>
        </p:txBody>
      </p:sp>
      <p:sp>
        <p:nvSpPr>
          <p:cNvPr id="29" name="Picture Placeholder 13"/>
          <p:cNvSpPr>
            <a:spLocks noGrp="1"/>
          </p:cNvSpPr>
          <p:nvPr>
            <p:ph type="pic" sz="quarter" idx="44"/>
          </p:nvPr>
        </p:nvSpPr>
        <p:spPr>
          <a:xfrm>
            <a:off x="4912782" y="1858183"/>
            <a:ext cx="1463278" cy="1463278"/>
          </a:xfrm>
          <a:prstGeom prst="ellipse">
            <a:avLst/>
          </a:prstGeom>
        </p:spPr>
        <p:txBody>
          <a:bodyPr>
            <a:normAutofit/>
          </a:bodyPr>
          <a:lstStyle>
            <a:lvl1pPr>
              <a:defRPr sz="1000"/>
            </a:lvl1pPr>
          </a:lstStyle>
          <a:p>
            <a:r>
              <a:rPr lang="en-US"/>
              <a:t>Click icon to add picture</a:t>
            </a:r>
            <a:endParaRPr lang="id-ID" dirty="0"/>
          </a:p>
        </p:txBody>
      </p:sp>
      <p:sp>
        <p:nvSpPr>
          <p:cNvPr id="30" name="Teardrop 29"/>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1" name="Teardrop 30"/>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2" name="TextBox 31"/>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86208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37"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900" decel="100000" fill="hold"/>
                                        <p:tgtEl>
                                          <p:spTgt spid="1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par>
                          <p:cTn id="23" fill="hold">
                            <p:stCondLst>
                              <p:cond delay="2500"/>
                            </p:stCondLst>
                            <p:childTnLst>
                              <p:par>
                                <p:cTn id="24" presetID="10" presetClass="entr" presetSubtype="0" fill="hold" grpId="0" nodeType="afterEffect" nodePh="1">
                                  <p:stCondLst>
                                    <p:cond delay="0"/>
                                  </p:stCondLst>
                                  <p:endCondLst>
                                    <p:cond evt="begin" delay="0">
                                      <p:tn val="24"/>
                                    </p:cond>
                                  </p:end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fade">
                                      <p:cBhvr>
                                        <p:cTn id="26" dur="500"/>
                                        <p:tgtEl>
                                          <p:spTgt spid="59">
                                            <p:txEl>
                                              <p:pRg st="0" end="0"/>
                                            </p:txEl>
                                          </p:spTgt>
                                        </p:tgtEl>
                                      </p:cBhvr>
                                    </p:animEffect>
                                  </p:childTnLst>
                                </p:cTn>
                              </p:par>
                            </p:childTnLst>
                          </p:cTn>
                        </p:par>
                        <p:par>
                          <p:cTn id="27" fill="hold">
                            <p:stCondLst>
                              <p:cond delay="3000"/>
                            </p:stCondLst>
                            <p:childTnLst>
                              <p:par>
                                <p:cTn id="28" presetID="37" presetClass="entr" presetSubtype="0" fill="hold" grpId="0" nodeType="afterEffect" nodePh="1">
                                  <p:stCondLst>
                                    <p:cond delay="0"/>
                                  </p:stCondLst>
                                  <p:endCondLst>
                                    <p:cond evt="begin" delay="0">
                                      <p:tn val="28"/>
                                    </p:cond>
                                  </p:end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900" decel="100000" fill="hold"/>
                                        <p:tgtEl>
                                          <p:spTgt spid="2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fade">
                                      <p:cBhvr>
                                        <p:cTn id="37" dur="500"/>
                                        <p:tgtEl>
                                          <p:spTgt spid="21">
                                            <p:txEl>
                                              <p:pRg st="0" end="0"/>
                                            </p:txEl>
                                          </p:spTgt>
                                        </p:tgtEl>
                                      </p:cBhvr>
                                    </p:animEffect>
                                  </p:childTnLst>
                                </p:cTn>
                              </p:par>
                            </p:childTnLst>
                          </p:cTn>
                        </p:par>
                        <p:par>
                          <p:cTn id="38" fill="hold">
                            <p:stCondLst>
                              <p:cond delay="45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60">
                                            <p:txEl>
                                              <p:pRg st="0" end="0"/>
                                            </p:txEl>
                                          </p:spTgt>
                                        </p:tgtEl>
                                        <p:attrNameLst>
                                          <p:attrName>style.visibility</p:attrName>
                                        </p:attrNameLst>
                                      </p:cBhvr>
                                      <p:to>
                                        <p:strVal val="visible"/>
                                      </p:to>
                                    </p:set>
                                    <p:animEffect transition="in" filter="fade">
                                      <p:cBhvr>
                                        <p:cTn id="41" dur="500"/>
                                        <p:tgtEl>
                                          <p:spTgt spid="60">
                                            <p:txEl>
                                              <p:pRg st="0" end="0"/>
                                            </p:txEl>
                                          </p:spTgt>
                                        </p:tgtEl>
                                      </p:cBhvr>
                                    </p:animEffect>
                                  </p:childTnLst>
                                </p:cTn>
                              </p:par>
                            </p:childTnLst>
                          </p:cTn>
                        </p:par>
                        <p:par>
                          <p:cTn id="42" fill="hold">
                            <p:stCondLst>
                              <p:cond delay="5000"/>
                            </p:stCondLst>
                            <p:childTnLst>
                              <p:par>
                                <p:cTn id="43" presetID="37"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900" decel="100000" fill="hold"/>
                                        <p:tgtEl>
                                          <p:spTgt spid="29"/>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49" fill="hold">
                            <p:stCondLst>
                              <p:cond delay="6000"/>
                            </p:stCondLst>
                            <p:childTnLst>
                              <p:par>
                                <p:cTn id="50" presetID="10" presetClass="entr" presetSubtype="0" fill="hold" grpId="0" nodeType="afterEffect" nodePh="1">
                                  <p:stCondLst>
                                    <p:cond delay="0"/>
                                  </p:stCondLst>
                                  <p:endCondLst>
                                    <p:cond evt="begin" delay="0">
                                      <p:tn val="50"/>
                                    </p:cond>
                                  </p:end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fade">
                                      <p:cBhvr>
                                        <p:cTn id="52" dur="500"/>
                                        <p:tgtEl>
                                          <p:spTgt spid="22">
                                            <p:txEl>
                                              <p:pRg st="0" end="0"/>
                                            </p:txEl>
                                          </p:spTgt>
                                        </p:tgtEl>
                                      </p:cBhvr>
                                    </p:animEffect>
                                  </p:childTnLst>
                                </p:cTn>
                              </p:par>
                            </p:childTnLst>
                          </p:cTn>
                        </p:par>
                        <p:par>
                          <p:cTn id="53" fill="hold">
                            <p:stCondLst>
                              <p:cond delay="65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61">
                                            <p:txEl>
                                              <p:pRg st="0" end="0"/>
                                            </p:txEl>
                                          </p:spTgt>
                                        </p:tgtEl>
                                        <p:attrNameLst>
                                          <p:attrName>style.visibility</p:attrName>
                                        </p:attrNameLst>
                                      </p:cBhvr>
                                      <p:to>
                                        <p:strVal val="visible"/>
                                      </p:to>
                                    </p:set>
                                    <p:animEffect transition="in" filter="fade">
                                      <p:cBhvr>
                                        <p:cTn id="56" dur="500"/>
                                        <p:tgtEl>
                                          <p:spTgt spid="61">
                                            <p:txEl>
                                              <p:pRg st="0" end="0"/>
                                            </p:txEl>
                                          </p:spTgt>
                                        </p:tgtEl>
                                      </p:cBhvr>
                                    </p:animEffect>
                                  </p:childTnLst>
                                </p:cTn>
                              </p:par>
                            </p:childTnLst>
                          </p:cTn>
                        </p:par>
                        <p:par>
                          <p:cTn id="57" fill="hold">
                            <p:stCondLst>
                              <p:cond delay="7000"/>
                            </p:stCondLst>
                            <p:childTnLst>
                              <p:par>
                                <p:cTn id="58" presetID="37" presetClass="entr" presetSubtype="0" fill="hold" grpId="0" nodeType="afterEffect" nodePh="1">
                                  <p:stCondLst>
                                    <p:cond delay="0"/>
                                  </p:stCondLst>
                                  <p:endCondLst>
                                    <p:cond evt="begin" delay="0">
                                      <p:tn val="58"/>
                                    </p:cond>
                                  </p:end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900" decel="100000" fill="hold"/>
                                        <p:tgtEl>
                                          <p:spTgt spid="28"/>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64" fill="hold">
                            <p:stCondLst>
                              <p:cond delay="8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23">
                                            <p:txEl>
                                              <p:pRg st="0" end="0"/>
                                            </p:txEl>
                                          </p:spTgt>
                                        </p:tgtEl>
                                        <p:attrNameLst>
                                          <p:attrName>style.visibility</p:attrName>
                                        </p:attrNameLst>
                                      </p:cBhvr>
                                      <p:to>
                                        <p:strVal val="visible"/>
                                      </p:to>
                                    </p:set>
                                    <p:animEffect transition="in" filter="fade">
                                      <p:cBhvr>
                                        <p:cTn id="67" dur="500"/>
                                        <p:tgtEl>
                                          <p:spTgt spid="23">
                                            <p:txEl>
                                              <p:pRg st="0" end="0"/>
                                            </p:txEl>
                                          </p:spTgt>
                                        </p:tgtEl>
                                      </p:cBhvr>
                                    </p:animEffect>
                                  </p:childTnLst>
                                </p:cTn>
                              </p:par>
                            </p:childTnLst>
                          </p:cTn>
                        </p:par>
                        <p:par>
                          <p:cTn id="68" fill="hold">
                            <p:stCondLst>
                              <p:cond delay="8500"/>
                            </p:stCondLst>
                            <p:childTnLst>
                              <p:par>
                                <p:cTn id="69" presetID="10" presetClass="entr" presetSubtype="0" fill="hold" grpId="0" nodeType="afterEffect" nodePh="1">
                                  <p:stCondLst>
                                    <p:cond delay="0"/>
                                  </p:stCondLst>
                                  <p:endCondLst>
                                    <p:cond evt="begin" delay="0">
                                      <p:tn val="69"/>
                                    </p:cond>
                                  </p:endCondLst>
                                  <p:childTnLst>
                                    <p:set>
                                      <p:cBhvr>
                                        <p:cTn id="70" dur="1" fill="hold">
                                          <p:stCondLst>
                                            <p:cond delay="0"/>
                                          </p:stCondLst>
                                        </p:cTn>
                                        <p:tgtEl>
                                          <p:spTgt spid="62">
                                            <p:txEl>
                                              <p:pRg st="0" end="0"/>
                                            </p:txEl>
                                          </p:spTgt>
                                        </p:tgtEl>
                                        <p:attrNameLst>
                                          <p:attrName>style.visibility</p:attrName>
                                        </p:attrNameLst>
                                      </p:cBhvr>
                                      <p:to>
                                        <p:strVal val="visible"/>
                                      </p:to>
                                    </p:set>
                                    <p:animEffect transition="in" filter="fade">
                                      <p:cBhvr>
                                        <p:cTn id="71" dur="5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5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19" grpId="0"/>
      <p:bldP spid="27" grpId="0"/>
      <p:bldP spid="28" grpId="0"/>
      <p:bldP spid="29"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ject Assesement">
    <p:spTree>
      <p:nvGrpSpPr>
        <p:cNvPr id="1" name=""/>
        <p:cNvGrpSpPr/>
        <p:nvPr/>
      </p:nvGrpSpPr>
      <p:grpSpPr>
        <a:xfrm>
          <a:off x="0" y="0"/>
          <a:ext cx="0" cy="0"/>
          <a:chOff x="0" y="0"/>
          <a:chExt cx="0" cy="0"/>
        </a:xfrm>
      </p:grpSpPr>
      <p:sp>
        <p:nvSpPr>
          <p:cNvPr id="6" name="Title 15"/>
          <p:cNvSpPr>
            <a:spLocks noGrp="1"/>
          </p:cNvSpPr>
          <p:nvPr>
            <p:ph type="title"/>
          </p:nvPr>
        </p:nvSpPr>
        <p:spPr>
          <a:xfrm>
            <a:off x="628650" y="249374"/>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7"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lumMod val="6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
        <p:nvSpPr>
          <p:cNvPr id="11" name="Picture Placeholder 8"/>
          <p:cNvSpPr>
            <a:spLocks noGrp="1"/>
          </p:cNvSpPr>
          <p:nvPr>
            <p:ph type="pic" sz="quarter" idx="10"/>
          </p:nvPr>
        </p:nvSpPr>
        <p:spPr>
          <a:xfrm>
            <a:off x="390525" y="1645920"/>
            <a:ext cx="3200400" cy="4399280"/>
          </a:xfrm>
        </p:spPr>
        <p:txBody>
          <a:bodyPr/>
          <a:lstStyle/>
          <a:p>
            <a:r>
              <a:rPr lang="en-US"/>
              <a:t>Click icon to add picture</a:t>
            </a:r>
            <a:endParaRPr lang="id-ID" dirty="0"/>
          </a:p>
        </p:txBody>
      </p:sp>
      <p:sp>
        <p:nvSpPr>
          <p:cNvPr id="14" name="Text Placeholder 8"/>
          <p:cNvSpPr>
            <a:spLocks noGrp="1"/>
          </p:cNvSpPr>
          <p:nvPr>
            <p:ph type="body" sz="quarter" idx="12"/>
          </p:nvPr>
        </p:nvSpPr>
        <p:spPr>
          <a:xfrm>
            <a:off x="3822248" y="2021367"/>
            <a:ext cx="4924425" cy="2122009"/>
          </a:xfrm>
        </p:spPr>
        <p:txBody>
          <a:bodyPr>
            <a:normAutofit/>
          </a:bodyPr>
          <a:lstStyle>
            <a:lvl1pPr marL="0" indent="0" algn="just">
              <a:lnSpc>
                <a:spcPct val="150000"/>
              </a:lnSpc>
              <a:buNone/>
              <a:defRPr sz="9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5" name="Text Placeholder 8"/>
          <p:cNvSpPr>
            <a:spLocks noGrp="1"/>
          </p:cNvSpPr>
          <p:nvPr>
            <p:ph type="body" sz="quarter" idx="13"/>
          </p:nvPr>
        </p:nvSpPr>
        <p:spPr>
          <a:xfrm>
            <a:off x="3822248" y="1544321"/>
            <a:ext cx="4924425" cy="478879"/>
          </a:xfrm>
        </p:spPr>
        <p:txBody>
          <a:bodyPr>
            <a:normAutofit/>
          </a:bodyPr>
          <a:lstStyle>
            <a:lvl1pPr marL="0" indent="0" algn="just">
              <a:lnSpc>
                <a:spcPct val="150000"/>
              </a:lnSpc>
              <a:buNone/>
              <a:defRPr sz="1200">
                <a:solidFill>
                  <a:schemeClr val="bg1">
                    <a:lumMod val="65000"/>
                  </a:schemeClr>
                </a:solidFill>
                <a:latin typeface="+mj-lt"/>
              </a:defRPr>
            </a:lvl1pPr>
            <a:lvl2pPr algn="just">
              <a:defRPr/>
            </a:lvl2pPr>
            <a:lvl3pPr algn="just">
              <a:defRPr/>
            </a:lvl3pPr>
            <a:lvl4pPr algn="just">
              <a:defRPr/>
            </a:lvl4pPr>
            <a:lvl5pPr algn="just">
              <a:defRPr/>
            </a:lvl5pPr>
          </a:lstStyle>
          <a:p>
            <a:pPr lvl="0"/>
            <a:r>
              <a:rPr lang="en-US"/>
              <a:t>Click to edit Master text styles</a:t>
            </a:r>
          </a:p>
        </p:txBody>
      </p:sp>
      <p:sp>
        <p:nvSpPr>
          <p:cNvPr id="12" name="Teardrop 11"/>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3" name="Teardrop 12"/>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6" name="TextBox 15"/>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10150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1" grpId="0"/>
      <p:bldP spid="1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ur Client">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1C3C4F">
              <a:alpha val="80000"/>
            </a:srgbClr>
          </a:solidFill>
          <a:ln>
            <a:noFill/>
          </a:ln>
          <a:extLst/>
        </p:spPr>
        <p:txBody>
          <a:bodyPr vert="horz" wrap="square" lIns="68580" tIns="34291" rIns="68580" bIns="34291" numCol="1" rtlCol="0" anchor="t" anchorCtr="0" compatLnSpc="1">
            <a:prstTxWarp prst="textNoShape">
              <a:avLst/>
            </a:prstTxWarp>
          </a:bodyPr>
          <a:lstStyle/>
          <a:p>
            <a:pPr algn="ctr"/>
            <a:endParaRPr lang="id-ID" sz="1351"/>
          </a:p>
        </p:txBody>
      </p:sp>
      <p:sp>
        <p:nvSpPr>
          <p:cNvPr id="15" name="Rectangle 14"/>
          <p:cNvSpPr/>
          <p:nvPr userDrawn="1"/>
        </p:nvSpPr>
        <p:spPr bwMode="auto">
          <a:xfrm>
            <a:off x="0" y="4857750"/>
            <a:ext cx="9144000" cy="2000251"/>
          </a:xfrm>
          <a:prstGeom prst="rect">
            <a:avLst/>
          </a:prstGeom>
          <a:solidFill>
            <a:schemeClr val="bg1"/>
          </a:solidFill>
          <a:ln>
            <a:noFill/>
          </a:ln>
          <a:extLst/>
        </p:spPr>
        <p:txBody>
          <a:bodyPr vert="horz" wrap="square" lIns="68580" tIns="34291" rIns="68580" bIns="34291" numCol="1" rtlCol="0" anchor="t" anchorCtr="0" compatLnSpc="1">
            <a:prstTxWarp prst="textNoShape">
              <a:avLst/>
            </a:prstTxWarp>
          </a:bodyPr>
          <a:lstStyle/>
          <a:p>
            <a:pPr algn="ctr"/>
            <a:endParaRPr lang="id-ID" sz="1351"/>
          </a:p>
        </p:txBody>
      </p:sp>
      <p:sp>
        <p:nvSpPr>
          <p:cNvPr id="16" name="Text Placeholder 8"/>
          <p:cNvSpPr>
            <a:spLocks noGrp="1"/>
          </p:cNvSpPr>
          <p:nvPr>
            <p:ph type="body" sz="quarter" idx="11"/>
          </p:nvPr>
        </p:nvSpPr>
        <p:spPr>
          <a:xfrm>
            <a:off x="390525" y="5254998"/>
            <a:ext cx="8362950" cy="1205753"/>
          </a:xfrm>
        </p:spPr>
        <p:txBody>
          <a:bodyPr>
            <a:normAutofit/>
          </a:bodyPr>
          <a:lstStyle>
            <a:lvl1pPr marL="0" indent="0" algn="just">
              <a:lnSpc>
                <a:spcPct val="150000"/>
              </a:lnSpc>
              <a:buNone/>
              <a:defRPr sz="9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7" name="Title 15"/>
          <p:cNvSpPr>
            <a:spLocks noGrp="1"/>
          </p:cNvSpPr>
          <p:nvPr>
            <p:ph type="title"/>
          </p:nvPr>
        </p:nvSpPr>
        <p:spPr>
          <a:xfrm>
            <a:off x="628650" y="249374"/>
            <a:ext cx="7886700" cy="612775"/>
          </a:xfrm>
        </p:spPr>
        <p:txBody>
          <a:bodyPr>
            <a:normAutofit/>
          </a:bodyPr>
          <a:lstStyle>
            <a:lvl1pPr algn="ctr">
              <a:defRPr sz="2400">
                <a:solidFill>
                  <a:schemeClr val="bg1"/>
                </a:solidFill>
              </a:defRPr>
            </a:lvl1pPr>
          </a:lstStyle>
          <a:p>
            <a:r>
              <a:rPr lang="en-US"/>
              <a:t>Click to edit Master title style</a:t>
            </a:r>
            <a:endParaRPr lang="id-ID" dirty="0"/>
          </a:p>
        </p:txBody>
      </p:sp>
      <p:sp>
        <p:nvSpPr>
          <p:cNvPr id="18" name="Subtitle 2"/>
          <p:cNvSpPr>
            <a:spLocks noGrp="1"/>
          </p:cNvSpPr>
          <p:nvPr>
            <p:ph type="subTitle" idx="1"/>
          </p:nvPr>
        </p:nvSpPr>
        <p:spPr>
          <a:xfrm>
            <a:off x="1143000" y="805860"/>
            <a:ext cx="6858000" cy="487362"/>
          </a:xfrm>
        </p:spPr>
        <p:txBody>
          <a:bodyPr>
            <a:normAutofit/>
          </a:bodyPr>
          <a:lstStyle>
            <a:lvl1pPr marL="0" indent="0" algn="ctr">
              <a:buNone/>
              <a:defRPr sz="12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dirty="0"/>
          </a:p>
        </p:txBody>
      </p:sp>
    </p:spTree>
    <p:extLst>
      <p:ext uri="{BB962C8B-B14F-4D97-AF65-F5344CB8AC3E}">
        <p14:creationId xmlns:p14="http://schemas.microsoft.com/office/powerpoint/2010/main" val="194127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ing Message">
    <p:spTree>
      <p:nvGrpSpPr>
        <p:cNvPr id="1" name=""/>
        <p:cNvGrpSpPr/>
        <p:nvPr/>
      </p:nvGrpSpPr>
      <p:grpSpPr>
        <a:xfrm>
          <a:off x="0" y="0"/>
          <a:ext cx="0" cy="0"/>
          <a:chOff x="0" y="0"/>
          <a:chExt cx="0" cy="0"/>
        </a:xfrm>
      </p:grpSpPr>
      <p:sp>
        <p:nvSpPr>
          <p:cNvPr id="16" name="Rectangle 15"/>
          <p:cNvSpPr/>
          <p:nvPr userDrawn="1"/>
        </p:nvSpPr>
        <p:spPr bwMode="auto">
          <a:xfrm>
            <a:off x="0" y="0"/>
            <a:ext cx="9144000" cy="6858000"/>
          </a:xfrm>
          <a:prstGeom prst="rect">
            <a:avLst/>
          </a:prstGeom>
          <a:solidFill>
            <a:schemeClr val="bg1">
              <a:lumMod val="95000"/>
              <a:alpha val="80000"/>
            </a:schemeClr>
          </a:solidFill>
          <a:ln>
            <a:noFill/>
          </a:ln>
          <a:extLst/>
        </p:spPr>
        <p:txBody>
          <a:bodyPr vert="horz" wrap="square" lIns="68580" tIns="34291" rIns="68580" bIns="34291" numCol="1" rtlCol="0" anchor="t" anchorCtr="0" compatLnSpc="1">
            <a:prstTxWarp prst="textNoShape">
              <a:avLst/>
            </a:prstTxWarp>
          </a:bodyPr>
          <a:lstStyle/>
          <a:p>
            <a:pPr algn="ctr"/>
            <a:endParaRPr lang="id-ID" sz="1351"/>
          </a:p>
        </p:txBody>
      </p:sp>
      <p:sp>
        <p:nvSpPr>
          <p:cNvPr id="11" name="Freeform 3759"/>
          <p:cNvSpPr>
            <a:spLocks/>
          </p:cNvSpPr>
          <p:nvPr userDrawn="1"/>
        </p:nvSpPr>
        <p:spPr bwMode="auto">
          <a:xfrm>
            <a:off x="6477364" y="3084741"/>
            <a:ext cx="2666636" cy="1846487"/>
          </a:xfrm>
          <a:custGeom>
            <a:avLst/>
            <a:gdLst>
              <a:gd name="T0" fmla="*/ 767 w 776"/>
              <a:gd name="T1" fmla="*/ 195 h 403"/>
              <a:gd name="T2" fmla="*/ 741 w 776"/>
              <a:gd name="T3" fmla="*/ 176 h 403"/>
              <a:gd name="T4" fmla="*/ 717 w 776"/>
              <a:gd name="T5" fmla="*/ 162 h 403"/>
              <a:gd name="T6" fmla="*/ 708 w 776"/>
              <a:gd name="T7" fmla="*/ 200 h 403"/>
              <a:gd name="T8" fmla="*/ 689 w 776"/>
              <a:gd name="T9" fmla="*/ 171 h 403"/>
              <a:gd name="T10" fmla="*/ 677 w 776"/>
              <a:gd name="T11" fmla="*/ 186 h 403"/>
              <a:gd name="T12" fmla="*/ 667 w 776"/>
              <a:gd name="T13" fmla="*/ 212 h 403"/>
              <a:gd name="T14" fmla="*/ 634 w 776"/>
              <a:gd name="T15" fmla="*/ 136 h 403"/>
              <a:gd name="T16" fmla="*/ 625 w 776"/>
              <a:gd name="T17" fmla="*/ 136 h 403"/>
              <a:gd name="T18" fmla="*/ 615 w 776"/>
              <a:gd name="T19" fmla="*/ 116 h 403"/>
              <a:gd name="T20" fmla="*/ 580 w 776"/>
              <a:gd name="T21" fmla="*/ 133 h 403"/>
              <a:gd name="T22" fmla="*/ 573 w 776"/>
              <a:gd name="T23" fmla="*/ 136 h 403"/>
              <a:gd name="T24" fmla="*/ 568 w 776"/>
              <a:gd name="T25" fmla="*/ 183 h 403"/>
              <a:gd name="T26" fmla="*/ 532 w 776"/>
              <a:gd name="T27" fmla="*/ 124 h 403"/>
              <a:gd name="T28" fmla="*/ 530 w 776"/>
              <a:gd name="T29" fmla="*/ 109 h 403"/>
              <a:gd name="T30" fmla="*/ 530 w 776"/>
              <a:gd name="T31" fmla="*/ 83 h 403"/>
              <a:gd name="T32" fmla="*/ 521 w 776"/>
              <a:gd name="T33" fmla="*/ 71 h 403"/>
              <a:gd name="T34" fmla="*/ 523 w 776"/>
              <a:gd name="T35" fmla="*/ 69 h 403"/>
              <a:gd name="T36" fmla="*/ 521 w 776"/>
              <a:gd name="T37" fmla="*/ 66 h 403"/>
              <a:gd name="T38" fmla="*/ 516 w 776"/>
              <a:gd name="T39" fmla="*/ 66 h 403"/>
              <a:gd name="T40" fmla="*/ 516 w 776"/>
              <a:gd name="T41" fmla="*/ 71 h 403"/>
              <a:gd name="T42" fmla="*/ 511 w 776"/>
              <a:gd name="T43" fmla="*/ 81 h 403"/>
              <a:gd name="T44" fmla="*/ 511 w 776"/>
              <a:gd name="T45" fmla="*/ 109 h 403"/>
              <a:gd name="T46" fmla="*/ 509 w 776"/>
              <a:gd name="T47" fmla="*/ 114 h 403"/>
              <a:gd name="T48" fmla="*/ 504 w 776"/>
              <a:gd name="T49" fmla="*/ 157 h 403"/>
              <a:gd name="T50" fmla="*/ 504 w 776"/>
              <a:gd name="T51" fmla="*/ 181 h 403"/>
              <a:gd name="T52" fmla="*/ 464 w 776"/>
              <a:gd name="T53" fmla="*/ 221 h 403"/>
              <a:gd name="T54" fmla="*/ 464 w 776"/>
              <a:gd name="T55" fmla="*/ 133 h 403"/>
              <a:gd name="T56" fmla="*/ 457 w 776"/>
              <a:gd name="T57" fmla="*/ 133 h 403"/>
              <a:gd name="T58" fmla="*/ 442 w 776"/>
              <a:gd name="T59" fmla="*/ 114 h 403"/>
              <a:gd name="T60" fmla="*/ 407 w 776"/>
              <a:gd name="T61" fmla="*/ 169 h 403"/>
              <a:gd name="T62" fmla="*/ 397 w 776"/>
              <a:gd name="T63" fmla="*/ 121 h 403"/>
              <a:gd name="T64" fmla="*/ 397 w 776"/>
              <a:gd name="T65" fmla="*/ 202 h 403"/>
              <a:gd name="T66" fmla="*/ 376 w 776"/>
              <a:gd name="T67" fmla="*/ 212 h 403"/>
              <a:gd name="T68" fmla="*/ 343 w 776"/>
              <a:gd name="T69" fmla="*/ 171 h 403"/>
              <a:gd name="T70" fmla="*/ 312 w 776"/>
              <a:gd name="T71" fmla="*/ 183 h 403"/>
              <a:gd name="T72" fmla="*/ 298 w 776"/>
              <a:gd name="T73" fmla="*/ 157 h 403"/>
              <a:gd name="T74" fmla="*/ 262 w 776"/>
              <a:gd name="T75" fmla="*/ 176 h 403"/>
              <a:gd name="T76" fmla="*/ 253 w 776"/>
              <a:gd name="T77" fmla="*/ 198 h 403"/>
              <a:gd name="T78" fmla="*/ 236 w 776"/>
              <a:gd name="T79" fmla="*/ 221 h 403"/>
              <a:gd name="T80" fmla="*/ 229 w 776"/>
              <a:gd name="T81" fmla="*/ 131 h 403"/>
              <a:gd name="T82" fmla="*/ 227 w 776"/>
              <a:gd name="T83" fmla="*/ 38 h 403"/>
              <a:gd name="T84" fmla="*/ 222 w 776"/>
              <a:gd name="T85" fmla="*/ 33 h 403"/>
              <a:gd name="T86" fmla="*/ 161 w 776"/>
              <a:gd name="T87" fmla="*/ 38 h 403"/>
              <a:gd name="T88" fmla="*/ 153 w 776"/>
              <a:gd name="T89" fmla="*/ 38 h 403"/>
              <a:gd name="T90" fmla="*/ 153 w 776"/>
              <a:gd name="T91" fmla="*/ 43 h 403"/>
              <a:gd name="T92" fmla="*/ 151 w 776"/>
              <a:gd name="T93" fmla="*/ 54 h 403"/>
              <a:gd name="T94" fmla="*/ 125 w 776"/>
              <a:gd name="T95" fmla="*/ 116 h 403"/>
              <a:gd name="T96" fmla="*/ 113 w 776"/>
              <a:gd name="T97" fmla="*/ 128 h 403"/>
              <a:gd name="T98" fmla="*/ 87 w 776"/>
              <a:gd name="T99" fmla="*/ 52 h 403"/>
              <a:gd name="T100" fmla="*/ 85 w 776"/>
              <a:gd name="T101" fmla="*/ 40 h 403"/>
              <a:gd name="T102" fmla="*/ 85 w 776"/>
              <a:gd name="T103" fmla="*/ 38 h 403"/>
              <a:gd name="T104" fmla="*/ 28 w 776"/>
              <a:gd name="T105" fmla="*/ 35 h 403"/>
              <a:gd name="T106" fmla="*/ 19 w 776"/>
              <a:gd name="T107" fmla="*/ 31 h 403"/>
              <a:gd name="T108" fmla="*/ 11 w 776"/>
              <a:gd name="T109" fmla="*/ 38 h 403"/>
              <a:gd name="T110" fmla="*/ 9 w 776"/>
              <a:gd name="T111" fmla="*/ 128 h 403"/>
              <a:gd name="T112" fmla="*/ 2 w 776"/>
              <a:gd name="T113" fmla="*/ 224 h 403"/>
              <a:gd name="T114" fmla="*/ 776 w 776"/>
              <a:gd name="T115" fmla="*/ 30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6" h="403">
                <a:moveTo>
                  <a:pt x="776" y="305"/>
                </a:moveTo>
                <a:lnTo>
                  <a:pt x="776" y="305"/>
                </a:lnTo>
                <a:lnTo>
                  <a:pt x="776" y="221"/>
                </a:lnTo>
                <a:lnTo>
                  <a:pt x="767" y="195"/>
                </a:lnTo>
                <a:lnTo>
                  <a:pt x="767" y="195"/>
                </a:lnTo>
                <a:lnTo>
                  <a:pt x="764" y="188"/>
                </a:lnTo>
                <a:lnTo>
                  <a:pt x="764" y="190"/>
                </a:lnTo>
                <a:lnTo>
                  <a:pt x="760" y="178"/>
                </a:lnTo>
                <a:lnTo>
                  <a:pt x="760" y="176"/>
                </a:lnTo>
                <a:lnTo>
                  <a:pt x="741" y="176"/>
                </a:lnTo>
                <a:lnTo>
                  <a:pt x="741" y="162"/>
                </a:lnTo>
                <a:lnTo>
                  <a:pt x="727" y="162"/>
                </a:lnTo>
                <a:lnTo>
                  <a:pt x="727" y="159"/>
                </a:lnTo>
                <a:lnTo>
                  <a:pt x="722" y="159"/>
                </a:lnTo>
                <a:lnTo>
                  <a:pt x="717" y="162"/>
                </a:lnTo>
                <a:lnTo>
                  <a:pt x="717" y="200"/>
                </a:lnTo>
                <a:lnTo>
                  <a:pt x="712" y="212"/>
                </a:lnTo>
                <a:lnTo>
                  <a:pt x="710" y="212"/>
                </a:lnTo>
                <a:lnTo>
                  <a:pt x="708" y="205"/>
                </a:lnTo>
                <a:lnTo>
                  <a:pt x="708" y="200"/>
                </a:lnTo>
                <a:lnTo>
                  <a:pt x="708" y="193"/>
                </a:lnTo>
                <a:lnTo>
                  <a:pt x="705" y="200"/>
                </a:lnTo>
                <a:lnTo>
                  <a:pt x="700" y="188"/>
                </a:lnTo>
                <a:lnTo>
                  <a:pt x="700" y="171"/>
                </a:lnTo>
                <a:lnTo>
                  <a:pt x="689" y="171"/>
                </a:lnTo>
                <a:lnTo>
                  <a:pt x="686" y="171"/>
                </a:lnTo>
                <a:lnTo>
                  <a:pt x="686" y="186"/>
                </a:lnTo>
                <a:lnTo>
                  <a:pt x="684" y="186"/>
                </a:lnTo>
                <a:lnTo>
                  <a:pt x="679" y="186"/>
                </a:lnTo>
                <a:lnTo>
                  <a:pt x="677" y="186"/>
                </a:lnTo>
                <a:lnTo>
                  <a:pt x="677" y="174"/>
                </a:lnTo>
                <a:lnTo>
                  <a:pt x="672" y="174"/>
                </a:lnTo>
                <a:lnTo>
                  <a:pt x="670" y="174"/>
                </a:lnTo>
                <a:lnTo>
                  <a:pt x="670" y="207"/>
                </a:lnTo>
                <a:lnTo>
                  <a:pt x="667" y="212"/>
                </a:lnTo>
                <a:lnTo>
                  <a:pt x="655" y="212"/>
                </a:lnTo>
                <a:lnTo>
                  <a:pt x="637" y="212"/>
                </a:lnTo>
                <a:lnTo>
                  <a:pt x="637" y="205"/>
                </a:lnTo>
                <a:lnTo>
                  <a:pt x="634" y="193"/>
                </a:lnTo>
                <a:lnTo>
                  <a:pt x="634" y="136"/>
                </a:lnTo>
                <a:lnTo>
                  <a:pt x="637" y="133"/>
                </a:lnTo>
                <a:lnTo>
                  <a:pt x="637" y="124"/>
                </a:lnTo>
                <a:lnTo>
                  <a:pt x="629" y="124"/>
                </a:lnTo>
                <a:lnTo>
                  <a:pt x="625" y="126"/>
                </a:lnTo>
                <a:lnTo>
                  <a:pt x="625" y="136"/>
                </a:lnTo>
                <a:lnTo>
                  <a:pt x="627" y="136"/>
                </a:lnTo>
                <a:lnTo>
                  <a:pt x="627" y="169"/>
                </a:lnTo>
                <a:lnTo>
                  <a:pt x="625" y="169"/>
                </a:lnTo>
                <a:lnTo>
                  <a:pt x="615" y="138"/>
                </a:lnTo>
                <a:lnTo>
                  <a:pt x="615" y="116"/>
                </a:lnTo>
                <a:lnTo>
                  <a:pt x="592" y="116"/>
                </a:lnTo>
                <a:lnTo>
                  <a:pt x="592" y="138"/>
                </a:lnTo>
                <a:lnTo>
                  <a:pt x="582" y="171"/>
                </a:lnTo>
                <a:lnTo>
                  <a:pt x="580" y="178"/>
                </a:lnTo>
                <a:lnTo>
                  <a:pt x="580" y="133"/>
                </a:lnTo>
                <a:lnTo>
                  <a:pt x="582" y="133"/>
                </a:lnTo>
                <a:lnTo>
                  <a:pt x="582" y="124"/>
                </a:lnTo>
                <a:lnTo>
                  <a:pt x="575" y="124"/>
                </a:lnTo>
                <a:lnTo>
                  <a:pt x="573" y="126"/>
                </a:lnTo>
                <a:lnTo>
                  <a:pt x="573" y="136"/>
                </a:lnTo>
                <a:lnTo>
                  <a:pt x="573" y="136"/>
                </a:lnTo>
                <a:lnTo>
                  <a:pt x="573" y="202"/>
                </a:lnTo>
                <a:lnTo>
                  <a:pt x="573" y="205"/>
                </a:lnTo>
                <a:lnTo>
                  <a:pt x="573" y="209"/>
                </a:lnTo>
                <a:lnTo>
                  <a:pt x="568" y="183"/>
                </a:lnTo>
                <a:lnTo>
                  <a:pt x="568" y="159"/>
                </a:lnTo>
                <a:lnTo>
                  <a:pt x="532" y="159"/>
                </a:lnTo>
                <a:lnTo>
                  <a:pt x="532" y="157"/>
                </a:lnTo>
                <a:lnTo>
                  <a:pt x="532" y="157"/>
                </a:lnTo>
                <a:lnTo>
                  <a:pt x="532" y="124"/>
                </a:lnTo>
                <a:lnTo>
                  <a:pt x="532" y="119"/>
                </a:lnTo>
                <a:lnTo>
                  <a:pt x="530" y="114"/>
                </a:lnTo>
                <a:lnTo>
                  <a:pt x="525" y="112"/>
                </a:lnTo>
                <a:lnTo>
                  <a:pt x="530" y="112"/>
                </a:lnTo>
                <a:lnTo>
                  <a:pt x="530" y="109"/>
                </a:lnTo>
                <a:lnTo>
                  <a:pt x="530" y="109"/>
                </a:lnTo>
                <a:lnTo>
                  <a:pt x="528" y="109"/>
                </a:lnTo>
                <a:lnTo>
                  <a:pt x="528" y="83"/>
                </a:lnTo>
                <a:lnTo>
                  <a:pt x="530" y="83"/>
                </a:lnTo>
                <a:lnTo>
                  <a:pt x="530" y="83"/>
                </a:lnTo>
                <a:lnTo>
                  <a:pt x="530" y="81"/>
                </a:lnTo>
                <a:lnTo>
                  <a:pt x="528" y="81"/>
                </a:lnTo>
                <a:lnTo>
                  <a:pt x="528" y="76"/>
                </a:lnTo>
                <a:lnTo>
                  <a:pt x="525" y="74"/>
                </a:lnTo>
                <a:lnTo>
                  <a:pt x="521" y="71"/>
                </a:lnTo>
                <a:lnTo>
                  <a:pt x="521" y="71"/>
                </a:lnTo>
                <a:lnTo>
                  <a:pt x="521" y="71"/>
                </a:lnTo>
                <a:lnTo>
                  <a:pt x="521" y="71"/>
                </a:lnTo>
                <a:lnTo>
                  <a:pt x="523" y="69"/>
                </a:lnTo>
                <a:lnTo>
                  <a:pt x="523" y="69"/>
                </a:lnTo>
                <a:lnTo>
                  <a:pt x="523" y="69"/>
                </a:lnTo>
                <a:lnTo>
                  <a:pt x="521" y="66"/>
                </a:lnTo>
                <a:lnTo>
                  <a:pt x="521" y="66"/>
                </a:lnTo>
                <a:lnTo>
                  <a:pt x="521" y="66"/>
                </a:lnTo>
                <a:lnTo>
                  <a:pt x="521" y="66"/>
                </a:lnTo>
                <a:lnTo>
                  <a:pt x="518" y="31"/>
                </a:lnTo>
                <a:lnTo>
                  <a:pt x="518" y="66"/>
                </a:lnTo>
                <a:lnTo>
                  <a:pt x="518" y="66"/>
                </a:lnTo>
                <a:lnTo>
                  <a:pt x="516" y="66"/>
                </a:lnTo>
                <a:lnTo>
                  <a:pt x="516" y="66"/>
                </a:lnTo>
                <a:lnTo>
                  <a:pt x="516" y="69"/>
                </a:lnTo>
                <a:lnTo>
                  <a:pt x="516" y="69"/>
                </a:lnTo>
                <a:lnTo>
                  <a:pt x="516" y="69"/>
                </a:lnTo>
                <a:lnTo>
                  <a:pt x="516" y="71"/>
                </a:lnTo>
                <a:lnTo>
                  <a:pt x="516" y="71"/>
                </a:lnTo>
                <a:lnTo>
                  <a:pt x="518" y="71"/>
                </a:lnTo>
                <a:lnTo>
                  <a:pt x="518" y="71"/>
                </a:lnTo>
                <a:lnTo>
                  <a:pt x="513" y="74"/>
                </a:lnTo>
                <a:lnTo>
                  <a:pt x="511" y="76"/>
                </a:lnTo>
                <a:lnTo>
                  <a:pt x="511" y="81"/>
                </a:lnTo>
                <a:lnTo>
                  <a:pt x="509" y="81"/>
                </a:lnTo>
                <a:lnTo>
                  <a:pt x="509" y="83"/>
                </a:lnTo>
                <a:lnTo>
                  <a:pt x="509" y="83"/>
                </a:lnTo>
                <a:lnTo>
                  <a:pt x="511" y="83"/>
                </a:lnTo>
                <a:lnTo>
                  <a:pt x="511" y="109"/>
                </a:lnTo>
                <a:lnTo>
                  <a:pt x="509" y="109"/>
                </a:lnTo>
                <a:lnTo>
                  <a:pt x="509" y="109"/>
                </a:lnTo>
                <a:lnTo>
                  <a:pt x="509" y="112"/>
                </a:lnTo>
                <a:lnTo>
                  <a:pt x="511" y="112"/>
                </a:lnTo>
                <a:lnTo>
                  <a:pt x="509" y="114"/>
                </a:lnTo>
                <a:lnTo>
                  <a:pt x="506" y="119"/>
                </a:lnTo>
                <a:lnTo>
                  <a:pt x="506" y="119"/>
                </a:lnTo>
                <a:lnTo>
                  <a:pt x="506" y="126"/>
                </a:lnTo>
                <a:lnTo>
                  <a:pt x="506" y="157"/>
                </a:lnTo>
                <a:lnTo>
                  <a:pt x="504" y="157"/>
                </a:lnTo>
                <a:lnTo>
                  <a:pt x="504" y="162"/>
                </a:lnTo>
                <a:lnTo>
                  <a:pt x="504" y="162"/>
                </a:lnTo>
                <a:lnTo>
                  <a:pt x="504" y="181"/>
                </a:lnTo>
                <a:lnTo>
                  <a:pt x="504" y="181"/>
                </a:lnTo>
                <a:lnTo>
                  <a:pt x="504" y="181"/>
                </a:lnTo>
                <a:lnTo>
                  <a:pt x="504" y="159"/>
                </a:lnTo>
                <a:lnTo>
                  <a:pt x="468" y="159"/>
                </a:lnTo>
                <a:lnTo>
                  <a:pt x="468" y="183"/>
                </a:lnTo>
                <a:lnTo>
                  <a:pt x="464" y="217"/>
                </a:lnTo>
                <a:lnTo>
                  <a:pt x="464" y="221"/>
                </a:lnTo>
                <a:lnTo>
                  <a:pt x="461" y="221"/>
                </a:lnTo>
                <a:lnTo>
                  <a:pt x="461" y="217"/>
                </a:lnTo>
                <a:lnTo>
                  <a:pt x="461" y="217"/>
                </a:lnTo>
                <a:lnTo>
                  <a:pt x="461" y="133"/>
                </a:lnTo>
                <a:lnTo>
                  <a:pt x="464" y="133"/>
                </a:lnTo>
                <a:lnTo>
                  <a:pt x="464" y="126"/>
                </a:lnTo>
                <a:lnTo>
                  <a:pt x="461" y="121"/>
                </a:lnTo>
                <a:lnTo>
                  <a:pt x="454" y="121"/>
                </a:lnTo>
                <a:lnTo>
                  <a:pt x="454" y="131"/>
                </a:lnTo>
                <a:lnTo>
                  <a:pt x="457" y="133"/>
                </a:lnTo>
                <a:lnTo>
                  <a:pt x="457" y="133"/>
                </a:lnTo>
                <a:lnTo>
                  <a:pt x="457" y="186"/>
                </a:lnTo>
                <a:lnTo>
                  <a:pt x="452" y="171"/>
                </a:lnTo>
                <a:lnTo>
                  <a:pt x="442" y="136"/>
                </a:lnTo>
                <a:lnTo>
                  <a:pt x="442" y="114"/>
                </a:lnTo>
                <a:lnTo>
                  <a:pt x="419" y="114"/>
                </a:lnTo>
                <a:lnTo>
                  <a:pt x="419" y="136"/>
                </a:lnTo>
                <a:lnTo>
                  <a:pt x="409" y="167"/>
                </a:lnTo>
                <a:lnTo>
                  <a:pt x="407" y="167"/>
                </a:lnTo>
                <a:lnTo>
                  <a:pt x="407" y="169"/>
                </a:lnTo>
                <a:lnTo>
                  <a:pt x="407" y="133"/>
                </a:lnTo>
                <a:lnTo>
                  <a:pt x="407" y="133"/>
                </a:lnTo>
                <a:lnTo>
                  <a:pt x="407" y="124"/>
                </a:lnTo>
                <a:lnTo>
                  <a:pt x="404" y="121"/>
                </a:lnTo>
                <a:lnTo>
                  <a:pt x="397" y="121"/>
                </a:lnTo>
                <a:lnTo>
                  <a:pt x="397" y="131"/>
                </a:lnTo>
                <a:lnTo>
                  <a:pt x="400" y="133"/>
                </a:lnTo>
                <a:lnTo>
                  <a:pt x="400" y="171"/>
                </a:lnTo>
                <a:lnTo>
                  <a:pt x="397" y="171"/>
                </a:lnTo>
                <a:lnTo>
                  <a:pt x="397" y="202"/>
                </a:lnTo>
                <a:lnTo>
                  <a:pt x="397" y="205"/>
                </a:lnTo>
                <a:lnTo>
                  <a:pt x="397" y="212"/>
                </a:lnTo>
                <a:lnTo>
                  <a:pt x="397" y="212"/>
                </a:lnTo>
                <a:lnTo>
                  <a:pt x="397" y="212"/>
                </a:lnTo>
                <a:lnTo>
                  <a:pt x="376" y="212"/>
                </a:lnTo>
                <a:lnTo>
                  <a:pt x="355" y="212"/>
                </a:lnTo>
                <a:lnTo>
                  <a:pt x="345" y="212"/>
                </a:lnTo>
                <a:lnTo>
                  <a:pt x="345" y="207"/>
                </a:lnTo>
                <a:lnTo>
                  <a:pt x="345" y="171"/>
                </a:lnTo>
                <a:lnTo>
                  <a:pt x="343" y="171"/>
                </a:lnTo>
                <a:lnTo>
                  <a:pt x="338" y="171"/>
                </a:lnTo>
                <a:lnTo>
                  <a:pt x="338" y="186"/>
                </a:lnTo>
                <a:lnTo>
                  <a:pt x="336" y="183"/>
                </a:lnTo>
                <a:lnTo>
                  <a:pt x="331" y="183"/>
                </a:lnTo>
                <a:lnTo>
                  <a:pt x="312" y="183"/>
                </a:lnTo>
                <a:lnTo>
                  <a:pt x="312" y="186"/>
                </a:lnTo>
                <a:lnTo>
                  <a:pt x="307" y="202"/>
                </a:lnTo>
                <a:lnTo>
                  <a:pt x="307" y="157"/>
                </a:lnTo>
                <a:lnTo>
                  <a:pt x="303" y="157"/>
                </a:lnTo>
                <a:lnTo>
                  <a:pt x="298" y="157"/>
                </a:lnTo>
                <a:lnTo>
                  <a:pt x="296" y="174"/>
                </a:lnTo>
                <a:lnTo>
                  <a:pt x="293" y="174"/>
                </a:lnTo>
                <a:lnTo>
                  <a:pt x="288" y="174"/>
                </a:lnTo>
                <a:lnTo>
                  <a:pt x="262" y="171"/>
                </a:lnTo>
                <a:lnTo>
                  <a:pt x="262" y="176"/>
                </a:lnTo>
                <a:lnTo>
                  <a:pt x="258" y="190"/>
                </a:lnTo>
                <a:lnTo>
                  <a:pt x="255" y="190"/>
                </a:lnTo>
                <a:lnTo>
                  <a:pt x="255" y="186"/>
                </a:lnTo>
                <a:lnTo>
                  <a:pt x="253" y="193"/>
                </a:lnTo>
                <a:lnTo>
                  <a:pt x="253" y="198"/>
                </a:lnTo>
                <a:lnTo>
                  <a:pt x="243" y="221"/>
                </a:lnTo>
                <a:lnTo>
                  <a:pt x="241" y="305"/>
                </a:lnTo>
                <a:lnTo>
                  <a:pt x="239" y="305"/>
                </a:lnTo>
                <a:lnTo>
                  <a:pt x="239" y="224"/>
                </a:lnTo>
                <a:lnTo>
                  <a:pt x="236" y="221"/>
                </a:lnTo>
                <a:lnTo>
                  <a:pt x="234" y="221"/>
                </a:lnTo>
                <a:lnTo>
                  <a:pt x="234" y="169"/>
                </a:lnTo>
                <a:lnTo>
                  <a:pt x="229" y="169"/>
                </a:lnTo>
                <a:lnTo>
                  <a:pt x="229" y="131"/>
                </a:lnTo>
                <a:lnTo>
                  <a:pt x="229" y="131"/>
                </a:lnTo>
                <a:lnTo>
                  <a:pt x="227" y="40"/>
                </a:lnTo>
                <a:lnTo>
                  <a:pt x="227" y="40"/>
                </a:lnTo>
                <a:lnTo>
                  <a:pt x="227" y="38"/>
                </a:lnTo>
                <a:lnTo>
                  <a:pt x="227" y="38"/>
                </a:lnTo>
                <a:lnTo>
                  <a:pt x="227" y="38"/>
                </a:lnTo>
                <a:lnTo>
                  <a:pt x="225" y="38"/>
                </a:lnTo>
                <a:lnTo>
                  <a:pt x="225" y="35"/>
                </a:lnTo>
                <a:lnTo>
                  <a:pt x="222" y="35"/>
                </a:lnTo>
                <a:lnTo>
                  <a:pt x="222" y="33"/>
                </a:lnTo>
                <a:lnTo>
                  <a:pt x="222" y="33"/>
                </a:lnTo>
                <a:lnTo>
                  <a:pt x="217" y="28"/>
                </a:lnTo>
                <a:lnTo>
                  <a:pt x="210" y="33"/>
                </a:lnTo>
                <a:lnTo>
                  <a:pt x="210" y="33"/>
                </a:lnTo>
                <a:lnTo>
                  <a:pt x="210" y="38"/>
                </a:lnTo>
                <a:lnTo>
                  <a:pt x="161" y="38"/>
                </a:lnTo>
                <a:lnTo>
                  <a:pt x="161" y="35"/>
                </a:lnTo>
                <a:lnTo>
                  <a:pt x="156" y="35"/>
                </a:lnTo>
                <a:lnTo>
                  <a:pt x="156" y="38"/>
                </a:lnTo>
                <a:lnTo>
                  <a:pt x="156" y="38"/>
                </a:lnTo>
                <a:lnTo>
                  <a:pt x="153" y="38"/>
                </a:lnTo>
                <a:lnTo>
                  <a:pt x="153" y="38"/>
                </a:lnTo>
                <a:lnTo>
                  <a:pt x="153" y="40"/>
                </a:lnTo>
                <a:lnTo>
                  <a:pt x="153" y="40"/>
                </a:lnTo>
                <a:lnTo>
                  <a:pt x="153" y="40"/>
                </a:lnTo>
                <a:lnTo>
                  <a:pt x="153" y="43"/>
                </a:lnTo>
                <a:lnTo>
                  <a:pt x="153" y="52"/>
                </a:lnTo>
                <a:lnTo>
                  <a:pt x="151" y="52"/>
                </a:lnTo>
                <a:lnTo>
                  <a:pt x="151" y="52"/>
                </a:lnTo>
                <a:lnTo>
                  <a:pt x="151" y="52"/>
                </a:lnTo>
                <a:lnTo>
                  <a:pt x="151" y="54"/>
                </a:lnTo>
                <a:lnTo>
                  <a:pt x="151" y="54"/>
                </a:lnTo>
                <a:lnTo>
                  <a:pt x="151" y="57"/>
                </a:lnTo>
                <a:lnTo>
                  <a:pt x="151" y="128"/>
                </a:lnTo>
                <a:lnTo>
                  <a:pt x="125" y="128"/>
                </a:lnTo>
                <a:lnTo>
                  <a:pt x="125" y="116"/>
                </a:lnTo>
                <a:lnTo>
                  <a:pt x="123" y="85"/>
                </a:lnTo>
                <a:lnTo>
                  <a:pt x="118" y="0"/>
                </a:lnTo>
                <a:lnTo>
                  <a:pt x="116" y="85"/>
                </a:lnTo>
                <a:lnTo>
                  <a:pt x="113" y="116"/>
                </a:lnTo>
                <a:lnTo>
                  <a:pt x="113" y="128"/>
                </a:lnTo>
                <a:lnTo>
                  <a:pt x="87" y="128"/>
                </a:lnTo>
                <a:lnTo>
                  <a:pt x="87" y="57"/>
                </a:lnTo>
                <a:lnTo>
                  <a:pt x="87" y="54"/>
                </a:lnTo>
                <a:lnTo>
                  <a:pt x="87" y="54"/>
                </a:lnTo>
                <a:lnTo>
                  <a:pt x="87" y="52"/>
                </a:lnTo>
                <a:lnTo>
                  <a:pt x="87" y="52"/>
                </a:lnTo>
                <a:lnTo>
                  <a:pt x="87" y="52"/>
                </a:lnTo>
                <a:lnTo>
                  <a:pt x="85" y="52"/>
                </a:lnTo>
                <a:lnTo>
                  <a:pt x="85" y="43"/>
                </a:lnTo>
                <a:lnTo>
                  <a:pt x="85" y="40"/>
                </a:lnTo>
                <a:lnTo>
                  <a:pt x="85" y="40"/>
                </a:lnTo>
                <a:lnTo>
                  <a:pt x="85" y="40"/>
                </a:lnTo>
                <a:lnTo>
                  <a:pt x="85" y="38"/>
                </a:lnTo>
                <a:lnTo>
                  <a:pt x="85" y="38"/>
                </a:lnTo>
                <a:lnTo>
                  <a:pt x="85" y="38"/>
                </a:lnTo>
                <a:lnTo>
                  <a:pt x="85" y="38"/>
                </a:lnTo>
                <a:lnTo>
                  <a:pt x="85" y="35"/>
                </a:lnTo>
                <a:lnTo>
                  <a:pt x="80" y="35"/>
                </a:lnTo>
                <a:lnTo>
                  <a:pt x="80" y="35"/>
                </a:lnTo>
                <a:lnTo>
                  <a:pt x="28" y="35"/>
                </a:lnTo>
                <a:lnTo>
                  <a:pt x="28" y="33"/>
                </a:lnTo>
                <a:lnTo>
                  <a:pt x="28" y="33"/>
                </a:lnTo>
                <a:lnTo>
                  <a:pt x="23" y="26"/>
                </a:lnTo>
                <a:lnTo>
                  <a:pt x="19" y="31"/>
                </a:lnTo>
                <a:lnTo>
                  <a:pt x="19" y="31"/>
                </a:lnTo>
                <a:lnTo>
                  <a:pt x="19" y="35"/>
                </a:lnTo>
                <a:lnTo>
                  <a:pt x="14" y="35"/>
                </a:lnTo>
                <a:lnTo>
                  <a:pt x="14" y="35"/>
                </a:lnTo>
                <a:lnTo>
                  <a:pt x="11" y="35"/>
                </a:lnTo>
                <a:lnTo>
                  <a:pt x="11" y="38"/>
                </a:lnTo>
                <a:lnTo>
                  <a:pt x="11" y="38"/>
                </a:lnTo>
                <a:lnTo>
                  <a:pt x="11" y="40"/>
                </a:lnTo>
                <a:lnTo>
                  <a:pt x="11" y="40"/>
                </a:lnTo>
                <a:lnTo>
                  <a:pt x="9" y="128"/>
                </a:lnTo>
                <a:lnTo>
                  <a:pt x="9" y="128"/>
                </a:lnTo>
                <a:lnTo>
                  <a:pt x="9" y="169"/>
                </a:lnTo>
                <a:lnTo>
                  <a:pt x="7" y="169"/>
                </a:lnTo>
                <a:lnTo>
                  <a:pt x="7" y="221"/>
                </a:lnTo>
                <a:lnTo>
                  <a:pt x="4" y="221"/>
                </a:lnTo>
                <a:lnTo>
                  <a:pt x="2" y="224"/>
                </a:lnTo>
                <a:lnTo>
                  <a:pt x="0" y="305"/>
                </a:lnTo>
                <a:lnTo>
                  <a:pt x="0" y="305"/>
                </a:lnTo>
                <a:lnTo>
                  <a:pt x="0" y="403"/>
                </a:lnTo>
                <a:lnTo>
                  <a:pt x="776" y="403"/>
                </a:lnTo>
                <a:lnTo>
                  <a:pt x="776" y="305"/>
                </a:lnTo>
                <a:close/>
              </a:path>
            </a:pathLst>
          </a:custGeom>
          <a:solidFill>
            <a:srgbClr val="1B3A4D"/>
          </a:solid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12" name="Freeform 3760"/>
          <p:cNvSpPr>
            <a:spLocks noEditPoints="1"/>
          </p:cNvSpPr>
          <p:nvPr userDrawn="1"/>
        </p:nvSpPr>
        <p:spPr bwMode="auto">
          <a:xfrm>
            <a:off x="4247151" y="1769752"/>
            <a:ext cx="2230216" cy="3161475"/>
          </a:xfrm>
          <a:custGeom>
            <a:avLst/>
            <a:gdLst>
              <a:gd name="T0" fmla="*/ 261 w 274"/>
              <a:gd name="T1" fmla="*/ 213 h 289"/>
              <a:gd name="T2" fmla="*/ 259 w 274"/>
              <a:gd name="T3" fmla="*/ 192 h 289"/>
              <a:gd name="T4" fmla="*/ 263 w 274"/>
              <a:gd name="T5" fmla="*/ 167 h 289"/>
              <a:gd name="T6" fmla="*/ 257 w 274"/>
              <a:gd name="T7" fmla="*/ 163 h 289"/>
              <a:gd name="T8" fmla="*/ 250 w 274"/>
              <a:gd name="T9" fmla="*/ 162 h 289"/>
              <a:gd name="T10" fmla="*/ 244 w 274"/>
              <a:gd name="T11" fmla="*/ 162 h 289"/>
              <a:gd name="T12" fmla="*/ 237 w 274"/>
              <a:gd name="T13" fmla="*/ 163 h 289"/>
              <a:gd name="T14" fmla="*/ 232 w 274"/>
              <a:gd name="T15" fmla="*/ 163 h 289"/>
              <a:gd name="T16" fmla="*/ 226 w 274"/>
              <a:gd name="T17" fmla="*/ 162 h 289"/>
              <a:gd name="T18" fmla="*/ 218 w 274"/>
              <a:gd name="T19" fmla="*/ 162 h 289"/>
              <a:gd name="T20" fmla="*/ 210 w 274"/>
              <a:gd name="T21" fmla="*/ 162 h 289"/>
              <a:gd name="T22" fmla="*/ 204 w 274"/>
              <a:gd name="T23" fmla="*/ 162 h 289"/>
              <a:gd name="T24" fmla="*/ 197 w 274"/>
              <a:gd name="T25" fmla="*/ 162 h 289"/>
              <a:gd name="T26" fmla="*/ 191 w 274"/>
              <a:gd name="T27" fmla="*/ 161 h 289"/>
              <a:gd name="T28" fmla="*/ 184 w 274"/>
              <a:gd name="T29" fmla="*/ 162 h 289"/>
              <a:gd name="T30" fmla="*/ 177 w 274"/>
              <a:gd name="T31" fmla="*/ 162 h 289"/>
              <a:gd name="T32" fmla="*/ 174 w 274"/>
              <a:gd name="T33" fmla="*/ 162 h 289"/>
              <a:gd name="T34" fmla="*/ 169 w 274"/>
              <a:gd name="T35" fmla="*/ 181 h 289"/>
              <a:gd name="T36" fmla="*/ 172 w 274"/>
              <a:gd name="T37" fmla="*/ 213 h 289"/>
              <a:gd name="T38" fmla="*/ 174 w 274"/>
              <a:gd name="T39" fmla="*/ 248 h 289"/>
              <a:gd name="T40" fmla="*/ 156 w 274"/>
              <a:gd name="T41" fmla="*/ 238 h 289"/>
              <a:gd name="T42" fmla="*/ 123 w 274"/>
              <a:gd name="T43" fmla="*/ 120 h 289"/>
              <a:gd name="T44" fmla="*/ 120 w 274"/>
              <a:gd name="T45" fmla="*/ 83 h 289"/>
              <a:gd name="T46" fmla="*/ 118 w 274"/>
              <a:gd name="T47" fmla="*/ 36 h 289"/>
              <a:gd name="T48" fmla="*/ 119 w 274"/>
              <a:gd name="T49" fmla="*/ 34 h 289"/>
              <a:gd name="T50" fmla="*/ 119 w 274"/>
              <a:gd name="T51" fmla="*/ 33 h 289"/>
              <a:gd name="T52" fmla="*/ 118 w 274"/>
              <a:gd name="T53" fmla="*/ 15 h 289"/>
              <a:gd name="T54" fmla="*/ 115 w 274"/>
              <a:gd name="T55" fmla="*/ 9 h 289"/>
              <a:gd name="T56" fmla="*/ 115 w 274"/>
              <a:gd name="T57" fmla="*/ 7 h 289"/>
              <a:gd name="T58" fmla="*/ 115 w 274"/>
              <a:gd name="T59" fmla="*/ 6 h 289"/>
              <a:gd name="T60" fmla="*/ 114 w 274"/>
              <a:gd name="T61" fmla="*/ 4 h 289"/>
              <a:gd name="T62" fmla="*/ 114 w 274"/>
              <a:gd name="T63" fmla="*/ 3 h 289"/>
              <a:gd name="T64" fmla="*/ 112 w 274"/>
              <a:gd name="T65" fmla="*/ 0 h 289"/>
              <a:gd name="T66" fmla="*/ 111 w 274"/>
              <a:gd name="T67" fmla="*/ 0 h 289"/>
              <a:gd name="T68" fmla="*/ 110 w 274"/>
              <a:gd name="T69" fmla="*/ 4 h 289"/>
              <a:gd name="T70" fmla="*/ 110 w 274"/>
              <a:gd name="T71" fmla="*/ 5 h 289"/>
              <a:gd name="T72" fmla="*/ 109 w 274"/>
              <a:gd name="T73" fmla="*/ 7 h 289"/>
              <a:gd name="T74" fmla="*/ 109 w 274"/>
              <a:gd name="T75" fmla="*/ 9 h 289"/>
              <a:gd name="T76" fmla="*/ 109 w 274"/>
              <a:gd name="T77" fmla="*/ 9 h 289"/>
              <a:gd name="T78" fmla="*/ 106 w 274"/>
              <a:gd name="T79" fmla="*/ 17 h 289"/>
              <a:gd name="T80" fmla="*/ 104 w 274"/>
              <a:gd name="T81" fmla="*/ 31 h 289"/>
              <a:gd name="T82" fmla="*/ 105 w 274"/>
              <a:gd name="T83" fmla="*/ 33 h 289"/>
              <a:gd name="T84" fmla="*/ 106 w 274"/>
              <a:gd name="T85" fmla="*/ 35 h 289"/>
              <a:gd name="T86" fmla="*/ 106 w 274"/>
              <a:gd name="T87" fmla="*/ 38 h 289"/>
              <a:gd name="T88" fmla="*/ 99 w 274"/>
              <a:gd name="T89" fmla="*/ 119 h 289"/>
              <a:gd name="T90" fmla="*/ 91 w 274"/>
              <a:gd name="T91" fmla="*/ 170 h 289"/>
              <a:gd name="T92" fmla="*/ 77 w 274"/>
              <a:gd name="T93" fmla="*/ 208 h 289"/>
              <a:gd name="T94" fmla="*/ 72 w 274"/>
              <a:gd name="T95" fmla="*/ 224 h 289"/>
              <a:gd name="T96" fmla="*/ 62 w 274"/>
              <a:gd name="T97" fmla="*/ 243 h 289"/>
              <a:gd name="T98" fmla="*/ 36 w 274"/>
              <a:gd name="T99" fmla="*/ 225 h 289"/>
              <a:gd name="T100" fmla="*/ 26 w 274"/>
              <a:gd name="T101" fmla="*/ 221 h 289"/>
              <a:gd name="T102" fmla="*/ 115 w 274"/>
              <a:gd name="T103" fmla="*/ 8 h 289"/>
              <a:gd name="T104" fmla="*/ 110 w 274"/>
              <a:gd name="T105" fmla="*/ 130 h 289"/>
              <a:gd name="T106" fmla="*/ 111 w 274"/>
              <a:gd name="T107" fmla="*/ 115 h 289"/>
              <a:gd name="T108" fmla="*/ 113 w 274"/>
              <a:gd name="T109" fmla="*/ 144 h 289"/>
              <a:gd name="T110" fmla="*/ 114 w 274"/>
              <a:gd name="T111" fmla="*/ 156 h 289"/>
              <a:gd name="T112" fmla="*/ 138 w 274"/>
              <a:gd name="T113" fmla="*/ 242 h 289"/>
              <a:gd name="T114" fmla="*/ 81 w 274"/>
              <a:gd name="T115" fmla="*/ 241 h 289"/>
              <a:gd name="T116" fmla="*/ 137 w 274"/>
              <a:gd name="T117" fmla="*/ 239 h 289"/>
              <a:gd name="T118" fmla="*/ 206 w 274"/>
              <a:gd name="T119" fmla="*/ 212 h 289"/>
              <a:gd name="T120" fmla="*/ 207 w 274"/>
              <a:gd name="T121" fmla="*/ 215 h 289"/>
              <a:gd name="T122" fmla="*/ 207 w 274"/>
              <a:gd name="T123" fmla="*/ 212 h 289"/>
              <a:gd name="T124" fmla="*/ 226 w 274"/>
              <a:gd name="T125" fmla="*/ 21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289">
                <a:moveTo>
                  <a:pt x="260" y="248"/>
                </a:moveTo>
                <a:cubicBezTo>
                  <a:pt x="260" y="245"/>
                  <a:pt x="260" y="245"/>
                  <a:pt x="260" y="245"/>
                </a:cubicBezTo>
                <a:cubicBezTo>
                  <a:pt x="260" y="244"/>
                  <a:pt x="260" y="244"/>
                  <a:pt x="260" y="244"/>
                </a:cubicBezTo>
                <a:cubicBezTo>
                  <a:pt x="259" y="244"/>
                  <a:pt x="259" y="244"/>
                  <a:pt x="259" y="244"/>
                </a:cubicBezTo>
                <a:cubicBezTo>
                  <a:pt x="259" y="215"/>
                  <a:pt x="259" y="215"/>
                  <a:pt x="259" y="215"/>
                </a:cubicBezTo>
                <a:cubicBezTo>
                  <a:pt x="259" y="215"/>
                  <a:pt x="259" y="215"/>
                  <a:pt x="259" y="215"/>
                </a:cubicBezTo>
                <a:cubicBezTo>
                  <a:pt x="259" y="215"/>
                  <a:pt x="259" y="215"/>
                  <a:pt x="259" y="215"/>
                </a:cubicBezTo>
                <a:cubicBezTo>
                  <a:pt x="259" y="214"/>
                  <a:pt x="259" y="214"/>
                  <a:pt x="259" y="214"/>
                </a:cubicBezTo>
                <a:cubicBezTo>
                  <a:pt x="259" y="213"/>
                  <a:pt x="259" y="213"/>
                  <a:pt x="259" y="213"/>
                </a:cubicBezTo>
                <a:cubicBezTo>
                  <a:pt x="260" y="213"/>
                  <a:pt x="260" y="213"/>
                  <a:pt x="260" y="213"/>
                </a:cubicBezTo>
                <a:cubicBezTo>
                  <a:pt x="260" y="213"/>
                  <a:pt x="260" y="213"/>
                  <a:pt x="260" y="213"/>
                </a:cubicBezTo>
                <a:cubicBezTo>
                  <a:pt x="260" y="213"/>
                  <a:pt x="260" y="213"/>
                  <a:pt x="260" y="213"/>
                </a:cubicBezTo>
                <a:cubicBezTo>
                  <a:pt x="260" y="213"/>
                  <a:pt x="260" y="213"/>
                  <a:pt x="260" y="213"/>
                </a:cubicBezTo>
                <a:cubicBezTo>
                  <a:pt x="260" y="213"/>
                  <a:pt x="260" y="213"/>
                  <a:pt x="260" y="213"/>
                </a:cubicBezTo>
                <a:cubicBezTo>
                  <a:pt x="260" y="213"/>
                  <a:pt x="260" y="213"/>
                  <a:pt x="260" y="213"/>
                </a:cubicBezTo>
                <a:cubicBezTo>
                  <a:pt x="260" y="213"/>
                  <a:pt x="260" y="213"/>
                  <a:pt x="260" y="213"/>
                </a:cubicBezTo>
                <a:cubicBezTo>
                  <a:pt x="261" y="213"/>
                  <a:pt x="261" y="213"/>
                  <a:pt x="261" y="213"/>
                </a:cubicBezTo>
                <a:cubicBezTo>
                  <a:pt x="261" y="213"/>
                  <a:pt x="261" y="213"/>
                  <a:pt x="261" y="213"/>
                </a:cubicBezTo>
                <a:cubicBezTo>
                  <a:pt x="261" y="213"/>
                  <a:pt x="261" y="213"/>
                  <a:pt x="261" y="213"/>
                </a:cubicBezTo>
                <a:cubicBezTo>
                  <a:pt x="261" y="213"/>
                  <a:pt x="261" y="213"/>
                  <a:pt x="261" y="213"/>
                </a:cubicBezTo>
                <a:cubicBezTo>
                  <a:pt x="261" y="213"/>
                  <a:pt x="261" y="213"/>
                  <a:pt x="261" y="213"/>
                </a:cubicBezTo>
                <a:cubicBezTo>
                  <a:pt x="261" y="212"/>
                  <a:pt x="261" y="212"/>
                  <a:pt x="261" y="212"/>
                </a:cubicBezTo>
                <a:cubicBezTo>
                  <a:pt x="262" y="212"/>
                  <a:pt x="262" y="212"/>
                  <a:pt x="262" y="212"/>
                </a:cubicBezTo>
                <a:cubicBezTo>
                  <a:pt x="262" y="212"/>
                  <a:pt x="262" y="212"/>
                  <a:pt x="262" y="212"/>
                </a:cubicBezTo>
                <a:cubicBezTo>
                  <a:pt x="259" y="212"/>
                  <a:pt x="259" y="212"/>
                  <a:pt x="259" y="212"/>
                </a:cubicBezTo>
                <a:cubicBezTo>
                  <a:pt x="259" y="196"/>
                  <a:pt x="259" y="196"/>
                  <a:pt x="259" y="196"/>
                </a:cubicBezTo>
                <a:cubicBezTo>
                  <a:pt x="259" y="196"/>
                  <a:pt x="259" y="196"/>
                  <a:pt x="259" y="196"/>
                </a:cubicBezTo>
                <a:cubicBezTo>
                  <a:pt x="259" y="196"/>
                  <a:pt x="259" y="196"/>
                  <a:pt x="259" y="196"/>
                </a:cubicBezTo>
                <a:cubicBezTo>
                  <a:pt x="259" y="194"/>
                  <a:pt x="259" y="194"/>
                  <a:pt x="259" y="194"/>
                </a:cubicBezTo>
                <a:cubicBezTo>
                  <a:pt x="260" y="194"/>
                  <a:pt x="260" y="194"/>
                  <a:pt x="260" y="194"/>
                </a:cubicBezTo>
                <a:cubicBezTo>
                  <a:pt x="260" y="194"/>
                  <a:pt x="260" y="194"/>
                  <a:pt x="260" y="194"/>
                </a:cubicBezTo>
                <a:cubicBezTo>
                  <a:pt x="260" y="193"/>
                  <a:pt x="260" y="193"/>
                  <a:pt x="260" y="193"/>
                </a:cubicBezTo>
                <a:cubicBezTo>
                  <a:pt x="261" y="193"/>
                  <a:pt x="261" y="193"/>
                  <a:pt x="261" y="193"/>
                </a:cubicBezTo>
                <a:cubicBezTo>
                  <a:pt x="261" y="193"/>
                  <a:pt x="261" y="193"/>
                  <a:pt x="261" y="193"/>
                </a:cubicBezTo>
                <a:cubicBezTo>
                  <a:pt x="261" y="192"/>
                  <a:pt x="261" y="192"/>
                  <a:pt x="261" y="192"/>
                </a:cubicBezTo>
                <a:cubicBezTo>
                  <a:pt x="259" y="192"/>
                  <a:pt x="259" y="192"/>
                  <a:pt x="259" y="192"/>
                </a:cubicBezTo>
                <a:cubicBezTo>
                  <a:pt x="259" y="186"/>
                  <a:pt x="259" y="186"/>
                  <a:pt x="259" y="186"/>
                </a:cubicBezTo>
                <a:cubicBezTo>
                  <a:pt x="259" y="185"/>
                  <a:pt x="259" y="185"/>
                  <a:pt x="259" y="185"/>
                </a:cubicBezTo>
                <a:cubicBezTo>
                  <a:pt x="264" y="182"/>
                  <a:pt x="264" y="182"/>
                  <a:pt x="264" y="182"/>
                </a:cubicBezTo>
                <a:cubicBezTo>
                  <a:pt x="264" y="181"/>
                  <a:pt x="264" y="181"/>
                  <a:pt x="264" y="181"/>
                </a:cubicBezTo>
                <a:cubicBezTo>
                  <a:pt x="265" y="180"/>
                  <a:pt x="265" y="180"/>
                  <a:pt x="265" y="180"/>
                </a:cubicBezTo>
                <a:cubicBezTo>
                  <a:pt x="265" y="180"/>
                  <a:pt x="265" y="180"/>
                  <a:pt x="265" y="180"/>
                </a:cubicBezTo>
                <a:cubicBezTo>
                  <a:pt x="265" y="179"/>
                  <a:pt x="265" y="179"/>
                  <a:pt x="265" y="179"/>
                </a:cubicBezTo>
                <a:cubicBezTo>
                  <a:pt x="265" y="178"/>
                  <a:pt x="265" y="178"/>
                  <a:pt x="265" y="178"/>
                </a:cubicBezTo>
                <a:cubicBezTo>
                  <a:pt x="266" y="177"/>
                  <a:pt x="266" y="177"/>
                  <a:pt x="266" y="177"/>
                </a:cubicBezTo>
                <a:cubicBezTo>
                  <a:pt x="266" y="177"/>
                  <a:pt x="266" y="177"/>
                  <a:pt x="266" y="177"/>
                </a:cubicBezTo>
                <a:cubicBezTo>
                  <a:pt x="266" y="176"/>
                  <a:pt x="266" y="176"/>
                  <a:pt x="266" y="176"/>
                </a:cubicBezTo>
                <a:cubicBezTo>
                  <a:pt x="266" y="176"/>
                  <a:pt x="266" y="176"/>
                  <a:pt x="266" y="176"/>
                </a:cubicBezTo>
                <a:cubicBezTo>
                  <a:pt x="260" y="176"/>
                  <a:pt x="260" y="176"/>
                  <a:pt x="260" y="176"/>
                </a:cubicBezTo>
                <a:cubicBezTo>
                  <a:pt x="260" y="169"/>
                  <a:pt x="260" y="169"/>
                  <a:pt x="260" y="169"/>
                </a:cubicBezTo>
                <a:cubicBezTo>
                  <a:pt x="261" y="168"/>
                  <a:pt x="261" y="168"/>
                  <a:pt x="261" y="168"/>
                </a:cubicBezTo>
                <a:cubicBezTo>
                  <a:pt x="261" y="168"/>
                  <a:pt x="261" y="168"/>
                  <a:pt x="261" y="168"/>
                </a:cubicBezTo>
                <a:cubicBezTo>
                  <a:pt x="262" y="167"/>
                  <a:pt x="262" y="167"/>
                  <a:pt x="262" y="167"/>
                </a:cubicBezTo>
                <a:cubicBezTo>
                  <a:pt x="263" y="167"/>
                  <a:pt x="263" y="167"/>
                  <a:pt x="263" y="167"/>
                </a:cubicBezTo>
                <a:cubicBezTo>
                  <a:pt x="263" y="166"/>
                  <a:pt x="263" y="166"/>
                  <a:pt x="263" y="166"/>
                </a:cubicBezTo>
                <a:cubicBezTo>
                  <a:pt x="259" y="166"/>
                  <a:pt x="259" y="166"/>
                  <a:pt x="259" y="166"/>
                </a:cubicBezTo>
                <a:cubicBezTo>
                  <a:pt x="259" y="163"/>
                  <a:pt x="259" y="163"/>
                  <a:pt x="259" y="163"/>
                </a:cubicBezTo>
                <a:cubicBezTo>
                  <a:pt x="259" y="163"/>
                  <a:pt x="259" y="163"/>
                  <a:pt x="259" y="163"/>
                </a:cubicBezTo>
                <a:cubicBezTo>
                  <a:pt x="259" y="163"/>
                  <a:pt x="259" y="163"/>
                  <a:pt x="259" y="163"/>
                </a:cubicBezTo>
                <a:cubicBezTo>
                  <a:pt x="259" y="163"/>
                  <a:pt x="259" y="163"/>
                  <a:pt x="259" y="163"/>
                </a:cubicBezTo>
                <a:cubicBezTo>
                  <a:pt x="259" y="163"/>
                  <a:pt x="259" y="163"/>
                  <a:pt x="259" y="163"/>
                </a:cubicBezTo>
                <a:cubicBezTo>
                  <a:pt x="259" y="163"/>
                  <a:pt x="259" y="163"/>
                  <a:pt x="259" y="163"/>
                </a:cubicBezTo>
                <a:cubicBezTo>
                  <a:pt x="259" y="163"/>
                  <a:pt x="259" y="163"/>
                  <a:pt x="259" y="163"/>
                </a:cubicBezTo>
                <a:cubicBezTo>
                  <a:pt x="259" y="162"/>
                  <a:pt x="259" y="162"/>
                  <a:pt x="259" y="162"/>
                </a:cubicBezTo>
                <a:cubicBezTo>
                  <a:pt x="259" y="162"/>
                  <a:pt x="259" y="162"/>
                  <a:pt x="259" y="162"/>
                </a:cubicBezTo>
                <a:cubicBezTo>
                  <a:pt x="258" y="162"/>
                  <a:pt x="258" y="162"/>
                  <a:pt x="258" y="162"/>
                </a:cubicBezTo>
                <a:cubicBezTo>
                  <a:pt x="258" y="162"/>
                  <a:pt x="258" y="162"/>
                  <a:pt x="258" y="162"/>
                </a:cubicBezTo>
                <a:cubicBezTo>
                  <a:pt x="258" y="162"/>
                  <a:pt x="258" y="162"/>
                  <a:pt x="258" y="162"/>
                </a:cubicBezTo>
                <a:cubicBezTo>
                  <a:pt x="258" y="162"/>
                  <a:pt x="258" y="162"/>
                  <a:pt x="258" y="162"/>
                </a:cubicBezTo>
                <a:cubicBezTo>
                  <a:pt x="258" y="162"/>
                  <a:pt x="258" y="162"/>
                  <a:pt x="258" y="162"/>
                </a:cubicBezTo>
                <a:cubicBezTo>
                  <a:pt x="257" y="162"/>
                  <a:pt x="257" y="162"/>
                  <a:pt x="257" y="162"/>
                </a:cubicBezTo>
                <a:cubicBezTo>
                  <a:pt x="257" y="163"/>
                  <a:pt x="257" y="163"/>
                  <a:pt x="257" y="163"/>
                </a:cubicBezTo>
                <a:cubicBezTo>
                  <a:pt x="257" y="163"/>
                  <a:pt x="257" y="163"/>
                  <a:pt x="257" y="163"/>
                </a:cubicBezTo>
                <a:cubicBezTo>
                  <a:pt x="257" y="163"/>
                  <a:pt x="257" y="163"/>
                  <a:pt x="257" y="163"/>
                </a:cubicBezTo>
                <a:cubicBezTo>
                  <a:pt x="256" y="163"/>
                  <a:pt x="256" y="163"/>
                  <a:pt x="256" y="163"/>
                </a:cubicBezTo>
                <a:cubicBezTo>
                  <a:pt x="256" y="162"/>
                  <a:pt x="256" y="162"/>
                  <a:pt x="256" y="162"/>
                </a:cubicBezTo>
                <a:cubicBezTo>
                  <a:pt x="255" y="162"/>
                  <a:pt x="255" y="162"/>
                  <a:pt x="255" y="162"/>
                </a:cubicBezTo>
                <a:cubicBezTo>
                  <a:pt x="254" y="163"/>
                  <a:pt x="254" y="163"/>
                  <a:pt x="254" y="163"/>
                </a:cubicBezTo>
                <a:cubicBezTo>
                  <a:pt x="254" y="163"/>
                  <a:pt x="254" y="163"/>
                  <a:pt x="254" y="163"/>
                </a:cubicBezTo>
                <a:cubicBezTo>
                  <a:pt x="253" y="162"/>
                  <a:pt x="253" y="162"/>
                  <a:pt x="253" y="162"/>
                </a:cubicBezTo>
                <a:cubicBezTo>
                  <a:pt x="253" y="162"/>
                  <a:pt x="253" y="162"/>
                  <a:pt x="253" y="162"/>
                </a:cubicBezTo>
                <a:cubicBezTo>
                  <a:pt x="252" y="163"/>
                  <a:pt x="252" y="163"/>
                  <a:pt x="252" y="163"/>
                </a:cubicBezTo>
                <a:cubicBezTo>
                  <a:pt x="252" y="163"/>
                  <a:pt x="252" y="163"/>
                  <a:pt x="252" y="163"/>
                </a:cubicBezTo>
                <a:cubicBezTo>
                  <a:pt x="252" y="163"/>
                  <a:pt x="252" y="163"/>
                  <a:pt x="252" y="163"/>
                </a:cubicBezTo>
                <a:cubicBezTo>
                  <a:pt x="251" y="162"/>
                  <a:pt x="251" y="162"/>
                  <a:pt x="251" y="162"/>
                </a:cubicBezTo>
                <a:cubicBezTo>
                  <a:pt x="251" y="162"/>
                  <a:pt x="251" y="162"/>
                  <a:pt x="251" y="162"/>
                </a:cubicBezTo>
                <a:cubicBezTo>
                  <a:pt x="251" y="162"/>
                  <a:pt x="251" y="162"/>
                  <a:pt x="251" y="162"/>
                </a:cubicBezTo>
                <a:cubicBezTo>
                  <a:pt x="251" y="162"/>
                  <a:pt x="251" y="162"/>
                  <a:pt x="251" y="162"/>
                </a:cubicBezTo>
                <a:cubicBezTo>
                  <a:pt x="251" y="162"/>
                  <a:pt x="251" y="162"/>
                  <a:pt x="251" y="162"/>
                </a:cubicBezTo>
                <a:cubicBezTo>
                  <a:pt x="250" y="162"/>
                  <a:pt x="250" y="162"/>
                  <a:pt x="250" y="162"/>
                </a:cubicBezTo>
                <a:cubicBezTo>
                  <a:pt x="250" y="162"/>
                  <a:pt x="250" y="162"/>
                  <a:pt x="250" y="162"/>
                </a:cubicBezTo>
                <a:cubicBezTo>
                  <a:pt x="250" y="162"/>
                  <a:pt x="250" y="162"/>
                  <a:pt x="250" y="162"/>
                </a:cubicBezTo>
                <a:cubicBezTo>
                  <a:pt x="250" y="162"/>
                  <a:pt x="250" y="162"/>
                  <a:pt x="250" y="162"/>
                </a:cubicBezTo>
                <a:cubicBezTo>
                  <a:pt x="250" y="163"/>
                  <a:pt x="250" y="163"/>
                  <a:pt x="250" y="163"/>
                </a:cubicBezTo>
                <a:cubicBezTo>
                  <a:pt x="249" y="163"/>
                  <a:pt x="249" y="163"/>
                  <a:pt x="249" y="163"/>
                </a:cubicBezTo>
                <a:cubicBezTo>
                  <a:pt x="249" y="163"/>
                  <a:pt x="249" y="163"/>
                  <a:pt x="249" y="163"/>
                </a:cubicBezTo>
                <a:cubicBezTo>
                  <a:pt x="248" y="162"/>
                  <a:pt x="248" y="162"/>
                  <a:pt x="248" y="162"/>
                </a:cubicBezTo>
                <a:cubicBezTo>
                  <a:pt x="248" y="162"/>
                  <a:pt x="248" y="162"/>
                  <a:pt x="248" y="162"/>
                </a:cubicBezTo>
                <a:cubicBezTo>
                  <a:pt x="247" y="163"/>
                  <a:pt x="247" y="163"/>
                  <a:pt x="247" y="163"/>
                </a:cubicBezTo>
                <a:cubicBezTo>
                  <a:pt x="247" y="163"/>
                  <a:pt x="247" y="163"/>
                  <a:pt x="247" y="163"/>
                </a:cubicBezTo>
                <a:cubicBezTo>
                  <a:pt x="246" y="162"/>
                  <a:pt x="246" y="162"/>
                  <a:pt x="246" y="162"/>
                </a:cubicBezTo>
                <a:cubicBezTo>
                  <a:pt x="245" y="162"/>
                  <a:pt x="245" y="162"/>
                  <a:pt x="245" y="162"/>
                </a:cubicBezTo>
                <a:cubicBezTo>
                  <a:pt x="245" y="163"/>
                  <a:pt x="245" y="163"/>
                  <a:pt x="245" y="163"/>
                </a:cubicBezTo>
                <a:cubicBezTo>
                  <a:pt x="244" y="163"/>
                  <a:pt x="244" y="163"/>
                  <a:pt x="244" y="163"/>
                </a:cubicBezTo>
                <a:cubicBezTo>
                  <a:pt x="244" y="163"/>
                  <a:pt x="244" y="163"/>
                  <a:pt x="244" y="163"/>
                </a:cubicBezTo>
                <a:cubicBezTo>
                  <a:pt x="244" y="162"/>
                  <a:pt x="244" y="162"/>
                  <a:pt x="244" y="162"/>
                </a:cubicBezTo>
                <a:cubicBezTo>
                  <a:pt x="244" y="162"/>
                  <a:pt x="244" y="162"/>
                  <a:pt x="244" y="162"/>
                </a:cubicBezTo>
                <a:cubicBezTo>
                  <a:pt x="244" y="162"/>
                  <a:pt x="244" y="162"/>
                  <a:pt x="244" y="162"/>
                </a:cubicBezTo>
                <a:cubicBezTo>
                  <a:pt x="243" y="162"/>
                  <a:pt x="243" y="162"/>
                  <a:pt x="243" y="162"/>
                </a:cubicBezTo>
                <a:cubicBezTo>
                  <a:pt x="243" y="162"/>
                  <a:pt x="243" y="162"/>
                  <a:pt x="243" y="162"/>
                </a:cubicBezTo>
                <a:cubicBezTo>
                  <a:pt x="243" y="162"/>
                  <a:pt x="243" y="162"/>
                  <a:pt x="243" y="162"/>
                </a:cubicBezTo>
                <a:cubicBezTo>
                  <a:pt x="243" y="162"/>
                  <a:pt x="243" y="162"/>
                  <a:pt x="243" y="162"/>
                </a:cubicBezTo>
                <a:cubicBezTo>
                  <a:pt x="242" y="162"/>
                  <a:pt x="242" y="162"/>
                  <a:pt x="242" y="162"/>
                </a:cubicBezTo>
                <a:cubicBezTo>
                  <a:pt x="242" y="162"/>
                  <a:pt x="242" y="162"/>
                  <a:pt x="242" y="162"/>
                </a:cubicBezTo>
                <a:cubicBezTo>
                  <a:pt x="242" y="162"/>
                  <a:pt x="242" y="162"/>
                  <a:pt x="242" y="162"/>
                </a:cubicBezTo>
                <a:cubicBezTo>
                  <a:pt x="242" y="163"/>
                  <a:pt x="242" y="163"/>
                  <a:pt x="242" y="163"/>
                </a:cubicBezTo>
                <a:cubicBezTo>
                  <a:pt x="241" y="163"/>
                  <a:pt x="241" y="163"/>
                  <a:pt x="241" y="163"/>
                </a:cubicBezTo>
                <a:cubicBezTo>
                  <a:pt x="241" y="162"/>
                  <a:pt x="241" y="162"/>
                  <a:pt x="241" y="162"/>
                </a:cubicBezTo>
                <a:cubicBezTo>
                  <a:pt x="240" y="162"/>
                  <a:pt x="240" y="162"/>
                  <a:pt x="240" y="162"/>
                </a:cubicBezTo>
                <a:cubicBezTo>
                  <a:pt x="240" y="163"/>
                  <a:pt x="240" y="163"/>
                  <a:pt x="240" y="163"/>
                </a:cubicBezTo>
                <a:cubicBezTo>
                  <a:pt x="239" y="163"/>
                  <a:pt x="239" y="163"/>
                  <a:pt x="239" y="163"/>
                </a:cubicBezTo>
                <a:cubicBezTo>
                  <a:pt x="239" y="162"/>
                  <a:pt x="239" y="162"/>
                  <a:pt x="239" y="162"/>
                </a:cubicBezTo>
                <a:cubicBezTo>
                  <a:pt x="238" y="162"/>
                  <a:pt x="238" y="162"/>
                  <a:pt x="238" y="162"/>
                </a:cubicBezTo>
                <a:cubicBezTo>
                  <a:pt x="237" y="163"/>
                  <a:pt x="237" y="163"/>
                  <a:pt x="237" y="163"/>
                </a:cubicBezTo>
                <a:cubicBezTo>
                  <a:pt x="237" y="163"/>
                  <a:pt x="237" y="163"/>
                  <a:pt x="237" y="163"/>
                </a:cubicBezTo>
                <a:cubicBezTo>
                  <a:pt x="237" y="163"/>
                  <a:pt x="237" y="163"/>
                  <a:pt x="237" y="163"/>
                </a:cubicBezTo>
                <a:cubicBezTo>
                  <a:pt x="237" y="162"/>
                  <a:pt x="237" y="162"/>
                  <a:pt x="237" y="162"/>
                </a:cubicBezTo>
                <a:cubicBezTo>
                  <a:pt x="237" y="162"/>
                  <a:pt x="237" y="162"/>
                  <a:pt x="237" y="162"/>
                </a:cubicBezTo>
                <a:cubicBezTo>
                  <a:pt x="236" y="162"/>
                  <a:pt x="236" y="162"/>
                  <a:pt x="236" y="162"/>
                </a:cubicBezTo>
                <a:cubicBezTo>
                  <a:pt x="236" y="162"/>
                  <a:pt x="236" y="162"/>
                  <a:pt x="236" y="162"/>
                </a:cubicBezTo>
                <a:cubicBezTo>
                  <a:pt x="236" y="162"/>
                  <a:pt x="236" y="162"/>
                  <a:pt x="236" y="162"/>
                </a:cubicBezTo>
                <a:cubicBezTo>
                  <a:pt x="236" y="162"/>
                  <a:pt x="236" y="162"/>
                  <a:pt x="236" y="162"/>
                </a:cubicBezTo>
                <a:cubicBezTo>
                  <a:pt x="236" y="162"/>
                  <a:pt x="236" y="162"/>
                  <a:pt x="236" y="162"/>
                </a:cubicBezTo>
                <a:cubicBezTo>
                  <a:pt x="235" y="162"/>
                  <a:pt x="235" y="162"/>
                  <a:pt x="235" y="162"/>
                </a:cubicBezTo>
                <a:cubicBezTo>
                  <a:pt x="235" y="162"/>
                  <a:pt x="235" y="162"/>
                  <a:pt x="235" y="162"/>
                </a:cubicBezTo>
                <a:cubicBezTo>
                  <a:pt x="235" y="162"/>
                  <a:pt x="235" y="162"/>
                  <a:pt x="235" y="162"/>
                </a:cubicBezTo>
                <a:cubicBezTo>
                  <a:pt x="235" y="162"/>
                  <a:pt x="235" y="162"/>
                  <a:pt x="235" y="162"/>
                </a:cubicBezTo>
                <a:cubicBezTo>
                  <a:pt x="235" y="162"/>
                  <a:pt x="235" y="162"/>
                  <a:pt x="235" y="162"/>
                </a:cubicBezTo>
                <a:cubicBezTo>
                  <a:pt x="234" y="163"/>
                  <a:pt x="234" y="163"/>
                  <a:pt x="234" y="163"/>
                </a:cubicBezTo>
                <a:cubicBezTo>
                  <a:pt x="234" y="163"/>
                  <a:pt x="234" y="163"/>
                  <a:pt x="234" y="163"/>
                </a:cubicBezTo>
                <a:cubicBezTo>
                  <a:pt x="233" y="162"/>
                  <a:pt x="233" y="162"/>
                  <a:pt x="233" y="162"/>
                </a:cubicBezTo>
                <a:cubicBezTo>
                  <a:pt x="233" y="162"/>
                  <a:pt x="233" y="162"/>
                  <a:pt x="233" y="162"/>
                </a:cubicBezTo>
                <a:cubicBezTo>
                  <a:pt x="232" y="163"/>
                  <a:pt x="232" y="163"/>
                  <a:pt x="232" y="163"/>
                </a:cubicBezTo>
                <a:cubicBezTo>
                  <a:pt x="232" y="163"/>
                  <a:pt x="232" y="163"/>
                  <a:pt x="232" y="163"/>
                </a:cubicBezTo>
                <a:cubicBezTo>
                  <a:pt x="231" y="162"/>
                  <a:pt x="231" y="162"/>
                  <a:pt x="231" y="162"/>
                </a:cubicBezTo>
                <a:cubicBezTo>
                  <a:pt x="231" y="162"/>
                  <a:pt x="231" y="162"/>
                  <a:pt x="231" y="162"/>
                </a:cubicBezTo>
                <a:cubicBezTo>
                  <a:pt x="230" y="163"/>
                  <a:pt x="230" y="163"/>
                  <a:pt x="230" y="163"/>
                </a:cubicBezTo>
                <a:cubicBezTo>
                  <a:pt x="229" y="163"/>
                  <a:pt x="229" y="163"/>
                  <a:pt x="229" y="163"/>
                </a:cubicBezTo>
                <a:cubicBezTo>
                  <a:pt x="229" y="162"/>
                  <a:pt x="229" y="162"/>
                  <a:pt x="229" y="162"/>
                </a:cubicBezTo>
                <a:cubicBezTo>
                  <a:pt x="229" y="162"/>
                  <a:pt x="229" y="162"/>
                  <a:pt x="229" y="162"/>
                </a:cubicBezTo>
                <a:cubicBezTo>
                  <a:pt x="229" y="162"/>
                  <a:pt x="229" y="162"/>
                  <a:pt x="229" y="162"/>
                </a:cubicBezTo>
                <a:cubicBezTo>
                  <a:pt x="229" y="162"/>
                  <a:pt x="229" y="162"/>
                  <a:pt x="229" y="162"/>
                </a:cubicBezTo>
                <a:cubicBezTo>
                  <a:pt x="228" y="162"/>
                  <a:pt x="228" y="162"/>
                  <a:pt x="228" y="162"/>
                </a:cubicBezTo>
                <a:cubicBezTo>
                  <a:pt x="228" y="162"/>
                  <a:pt x="228" y="162"/>
                  <a:pt x="228" y="162"/>
                </a:cubicBezTo>
                <a:cubicBezTo>
                  <a:pt x="228" y="162"/>
                  <a:pt x="228" y="162"/>
                  <a:pt x="228" y="162"/>
                </a:cubicBezTo>
                <a:cubicBezTo>
                  <a:pt x="228" y="162"/>
                  <a:pt x="228" y="162"/>
                  <a:pt x="228" y="162"/>
                </a:cubicBezTo>
                <a:cubicBezTo>
                  <a:pt x="228" y="162"/>
                  <a:pt x="228" y="162"/>
                  <a:pt x="228" y="162"/>
                </a:cubicBezTo>
                <a:cubicBezTo>
                  <a:pt x="227" y="162"/>
                  <a:pt x="227" y="162"/>
                  <a:pt x="227" y="162"/>
                </a:cubicBezTo>
                <a:cubicBezTo>
                  <a:pt x="227" y="162"/>
                  <a:pt x="227" y="162"/>
                  <a:pt x="227" y="162"/>
                </a:cubicBezTo>
                <a:cubicBezTo>
                  <a:pt x="227" y="162"/>
                  <a:pt x="227" y="162"/>
                  <a:pt x="227" y="162"/>
                </a:cubicBezTo>
                <a:cubicBezTo>
                  <a:pt x="226" y="162"/>
                  <a:pt x="226" y="162"/>
                  <a:pt x="226" y="162"/>
                </a:cubicBezTo>
                <a:cubicBezTo>
                  <a:pt x="226" y="162"/>
                  <a:pt x="226" y="162"/>
                  <a:pt x="226" y="162"/>
                </a:cubicBezTo>
                <a:cubicBezTo>
                  <a:pt x="225" y="162"/>
                  <a:pt x="225" y="162"/>
                  <a:pt x="225" y="162"/>
                </a:cubicBezTo>
                <a:cubicBezTo>
                  <a:pt x="225" y="162"/>
                  <a:pt x="225" y="162"/>
                  <a:pt x="225" y="162"/>
                </a:cubicBezTo>
                <a:cubicBezTo>
                  <a:pt x="224" y="162"/>
                  <a:pt x="224" y="162"/>
                  <a:pt x="224" y="162"/>
                </a:cubicBezTo>
                <a:cubicBezTo>
                  <a:pt x="224" y="162"/>
                  <a:pt x="224" y="162"/>
                  <a:pt x="224" y="162"/>
                </a:cubicBezTo>
                <a:cubicBezTo>
                  <a:pt x="223" y="162"/>
                  <a:pt x="223" y="162"/>
                  <a:pt x="223" y="162"/>
                </a:cubicBezTo>
                <a:cubicBezTo>
                  <a:pt x="223" y="162"/>
                  <a:pt x="223" y="162"/>
                  <a:pt x="223" y="162"/>
                </a:cubicBezTo>
                <a:cubicBezTo>
                  <a:pt x="223" y="162"/>
                  <a:pt x="223" y="162"/>
                  <a:pt x="223" y="162"/>
                </a:cubicBezTo>
                <a:cubicBezTo>
                  <a:pt x="221" y="162"/>
                  <a:pt x="221" y="162"/>
                  <a:pt x="221" y="162"/>
                </a:cubicBezTo>
                <a:cubicBezTo>
                  <a:pt x="221" y="162"/>
                  <a:pt x="221" y="162"/>
                  <a:pt x="221" y="162"/>
                </a:cubicBezTo>
                <a:cubicBezTo>
                  <a:pt x="221" y="162"/>
                  <a:pt x="221" y="162"/>
                  <a:pt x="221" y="162"/>
                </a:cubicBezTo>
                <a:cubicBezTo>
                  <a:pt x="221" y="162"/>
                  <a:pt x="221" y="162"/>
                  <a:pt x="221" y="162"/>
                </a:cubicBezTo>
                <a:cubicBezTo>
                  <a:pt x="220" y="162"/>
                  <a:pt x="220" y="162"/>
                  <a:pt x="220" y="162"/>
                </a:cubicBezTo>
                <a:cubicBezTo>
                  <a:pt x="220" y="162"/>
                  <a:pt x="220" y="162"/>
                  <a:pt x="220" y="162"/>
                </a:cubicBezTo>
                <a:cubicBezTo>
                  <a:pt x="220" y="162"/>
                  <a:pt x="220" y="162"/>
                  <a:pt x="220" y="162"/>
                </a:cubicBezTo>
                <a:cubicBezTo>
                  <a:pt x="219" y="162"/>
                  <a:pt x="219" y="162"/>
                  <a:pt x="219" y="162"/>
                </a:cubicBezTo>
                <a:cubicBezTo>
                  <a:pt x="218" y="162"/>
                  <a:pt x="218" y="162"/>
                  <a:pt x="218" y="162"/>
                </a:cubicBezTo>
                <a:cubicBezTo>
                  <a:pt x="218" y="162"/>
                  <a:pt x="218" y="162"/>
                  <a:pt x="218" y="162"/>
                </a:cubicBezTo>
                <a:cubicBezTo>
                  <a:pt x="218" y="162"/>
                  <a:pt x="218" y="162"/>
                  <a:pt x="218" y="162"/>
                </a:cubicBezTo>
                <a:cubicBezTo>
                  <a:pt x="218" y="162"/>
                  <a:pt x="218" y="162"/>
                  <a:pt x="218" y="162"/>
                </a:cubicBezTo>
                <a:cubicBezTo>
                  <a:pt x="216" y="162"/>
                  <a:pt x="216" y="162"/>
                  <a:pt x="216" y="162"/>
                </a:cubicBezTo>
                <a:cubicBezTo>
                  <a:pt x="216" y="162"/>
                  <a:pt x="216" y="162"/>
                  <a:pt x="216" y="162"/>
                </a:cubicBezTo>
                <a:cubicBezTo>
                  <a:pt x="216" y="162"/>
                  <a:pt x="216" y="162"/>
                  <a:pt x="216" y="162"/>
                </a:cubicBezTo>
                <a:cubicBezTo>
                  <a:pt x="215" y="162"/>
                  <a:pt x="215" y="162"/>
                  <a:pt x="215" y="162"/>
                </a:cubicBezTo>
                <a:cubicBezTo>
                  <a:pt x="215" y="162"/>
                  <a:pt x="215" y="162"/>
                  <a:pt x="215" y="162"/>
                </a:cubicBezTo>
                <a:cubicBezTo>
                  <a:pt x="214" y="162"/>
                  <a:pt x="214" y="162"/>
                  <a:pt x="214" y="162"/>
                </a:cubicBezTo>
                <a:cubicBezTo>
                  <a:pt x="214" y="162"/>
                  <a:pt x="214" y="162"/>
                  <a:pt x="214" y="162"/>
                </a:cubicBezTo>
                <a:cubicBezTo>
                  <a:pt x="213" y="162"/>
                  <a:pt x="213" y="162"/>
                  <a:pt x="213" y="162"/>
                </a:cubicBezTo>
                <a:cubicBezTo>
                  <a:pt x="213" y="162"/>
                  <a:pt x="213" y="162"/>
                  <a:pt x="213" y="162"/>
                </a:cubicBezTo>
                <a:cubicBezTo>
                  <a:pt x="213" y="162"/>
                  <a:pt x="213" y="162"/>
                  <a:pt x="213" y="162"/>
                </a:cubicBezTo>
                <a:cubicBezTo>
                  <a:pt x="213" y="162"/>
                  <a:pt x="213" y="162"/>
                  <a:pt x="213" y="162"/>
                </a:cubicBezTo>
                <a:cubicBezTo>
                  <a:pt x="212" y="162"/>
                  <a:pt x="212" y="162"/>
                  <a:pt x="212" y="162"/>
                </a:cubicBezTo>
                <a:cubicBezTo>
                  <a:pt x="211" y="162"/>
                  <a:pt x="211" y="162"/>
                  <a:pt x="211" y="162"/>
                </a:cubicBezTo>
                <a:cubicBezTo>
                  <a:pt x="211" y="162"/>
                  <a:pt x="211" y="162"/>
                  <a:pt x="211" y="162"/>
                </a:cubicBezTo>
                <a:cubicBezTo>
                  <a:pt x="211" y="162"/>
                  <a:pt x="211" y="162"/>
                  <a:pt x="211" y="162"/>
                </a:cubicBezTo>
                <a:cubicBezTo>
                  <a:pt x="210" y="162"/>
                  <a:pt x="210" y="162"/>
                  <a:pt x="210" y="162"/>
                </a:cubicBezTo>
                <a:cubicBezTo>
                  <a:pt x="210" y="162"/>
                  <a:pt x="210" y="162"/>
                  <a:pt x="210" y="162"/>
                </a:cubicBezTo>
                <a:cubicBezTo>
                  <a:pt x="209" y="162"/>
                  <a:pt x="209" y="162"/>
                  <a:pt x="209" y="162"/>
                </a:cubicBezTo>
                <a:cubicBezTo>
                  <a:pt x="209" y="162"/>
                  <a:pt x="209" y="162"/>
                  <a:pt x="209" y="162"/>
                </a:cubicBezTo>
                <a:cubicBezTo>
                  <a:pt x="208" y="162"/>
                  <a:pt x="208" y="162"/>
                  <a:pt x="208" y="162"/>
                </a:cubicBezTo>
                <a:cubicBezTo>
                  <a:pt x="207" y="162"/>
                  <a:pt x="207" y="162"/>
                  <a:pt x="207" y="162"/>
                </a:cubicBezTo>
                <a:cubicBezTo>
                  <a:pt x="207" y="162"/>
                  <a:pt x="207" y="162"/>
                  <a:pt x="207" y="162"/>
                </a:cubicBezTo>
                <a:cubicBezTo>
                  <a:pt x="207" y="162"/>
                  <a:pt x="207" y="162"/>
                  <a:pt x="207" y="162"/>
                </a:cubicBezTo>
                <a:cubicBezTo>
                  <a:pt x="206" y="162"/>
                  <a:pt x="206" y="162"/>
                  <a:pt x="206" y="162"/>
                </a:cubicBezTo>
                <a:cubicBezTo>
                  <a:pt x="206" y="162"/>
                  <a:pt x="206" y="162"/>
                  <a:pt x="206" y="162"/>
                </a:cubicBezTo>
                <a:cubicBezTo>
                  <a:pt x="206" y="162"/>
                  <a:pt x="206" y="162"/>
                  <a:pt x="206" y="162"/>
                </a:cubicBezTo>
                <a:cubicBezTo>
                  <a:pt x="206" y="162"/>
                  <a:pt x="206" y="162"/>
                  <a:pt x="206" y="162"/>
                </a:cubicBezTo>
                <a:cubicBezTo>
                  <a:pt x="206" y="162"/>
                  <a:pt x="206" y="162"/>
                  <a:pt x="206" y="162"/>
                </a:cubicBezTo>
                <a:cubicBezTo>
                  <a:pt x="205" y="162"/>
                  <a:pt x="205" y="162"/>
                  <a:pt x="205" y="162"/>
                </a:cubicBezTo>
                <a:cubicBezTo>
                  <a:pt x="205" y="162"/>
                  <a:pt x="205" y="162"/>
                  <a:pt x="205" y="162"/>
                </a:cubicBezTo>
                <a:cubicBezTo>
                  <a:pt x="205" y="162"/>
                  <a:pt x="205" y="162"/>
                  <a:pt x="205" y="162"/>
                </a:cubicBezTo>
                <a:cubicBezTo>
                  <a:pt x="205" y="162"/>
                  <a:pt x="205" y="162"/>
                  <a:pt x="205" y="162"/>
                </a:cubicBezTo>
                <a:cubicBezTo>
                  <a:pt x="205" y="162"/>
                  <a:pt x="205" y="162"/>
                  <a:pt x="205" y="162"/>
                </a:cubicBezTo>
                <a:cubicBezTo>
                  <a:pt x="204" y="162"/>
                  <a:pt x="204" y="162"/>
                  <a:pt x="204" y="162"/>
                </a:cubicBezTo>
                <a:cubicBezTo>
                  <a:pt x="204" y="162"/>
                  <a:pt x="204" y="162"/>
                  <a:pt x="204" y="162"/>
                </a:cubicBezTo>
                <a:cubicBezTo>
                  <a:pt x="203" y="162"/>
                  <a:pt x="203" y="162"/>
                  <a:pt x="203" y="162"/>
                </a:cubicBezTo>
                <a:cubicBezTo>
                  <a:pt x="203" y="162"/>
                  <a:pt x="203" y="162"/>
                  <a:pt x="203" y="162"/>
                </a:cubicBezTo>
                <a:cubicBezTo>
                  <a:pt x="202" y="162"/>
                  <a:pt x="202" y="162"/>
                  <a:pt x="202" y="162"/>
                </a:cubicBezTo>
                <a:cubicBezTo>
                  <a:pt x="202" y="162"/>
                  <a:pt x="202" y="162"/>
                  <a:pt x="202" y="162"/>
                </a:cubicBezTo>
                <a:cubicBezTo>
                  <a:pt x="201" y="162"/>
                  <a:pt x="201" y="162"/>
                  <a:pt x="201" y="162"/>
                </a:cubicBezTo>
                <a:cubicBezTo>
                  <a:pt x="200" y="162"/>
                  <a:pt x="200" y="162"/>
                  <a:pt x="200" y="162"/>
                </a:cubicBezTo>
                <a:cubicBezTo>
                  <a:pt x="200" y="162"/>
                  <a:pt x="200" y="162"/>
                  <a:pt x="200" y="162"/>
                </a:cubicBezTo>
                <a:cubicBezTo>
                  <a:pt x="199" y="162"/>
                  <a:pt x="199" y="162"/>
                  <a:pt x="199" y="162"/>
                </a:cubicBezTo>
                <a:cubicBezTo>
                  <a:pt x="199" y="162"/>
                  <a:pt x="199" y="162"/>
                  <a:pt x="199" y="162"/>
                </a:cubicBezTo>
                <a:cubicBezTo>
                  <a:pt x="199" y="162"/>
                  <a:pt x="199" y="162"/>
                  <a:pt x="199" y="162"/>
                </a:cubicBezTo>
                <a:cubicBezTo>
                  <a:pt x="199" y="162"/>
                  <a:pt x="199" y="162"/>
                  <a:pt x="199" y="162"/>
                </a:cubicBezTo>
                <a:cubicBezTo>
                  <a:pt x="198" y="162"/>
                  <a:pt x="198" y="162"/>
                  <a:pt x="198" y="162"/>
                </a:cubicBezTo>
                <a:cubicBezTo>
                  <a:pt x="198" y="162"/>
                  <a:pt x="198" y="162"/>
                  <a:pt x="198" y="162"/>
                </a:cubicBezTo>
                <a:cubicBezTo>
                  <a:pt x="198" y="162"/>
                  <a:pt x="198" y="162"/>
                  <a:pt x="198" y="162"/>
                </a:cubicBezTo>
                <a:cubicBezTo>
                  <a:pt x="198" y="162"/>
                  <a:pt x="198" y="162"/>
                  <a:pt x="198" y="162"/>
                </a:cubicBezTo>
                <a:cubicBezTo>
                  <a:pt x="198" y="162"/>
                  <a:pt x="198" y="162"/>
                  <a:pt x="198" y="162"/>
                </a:cubicBezTo>
                <a:cubicBezTo>
                  <a:pt x="197" y="162"/>
                  <a:pt x="197" y="162"/>
                  <a:pt x="197" y="162"/>
                </a:cubicBezTo>
                <a:cubicBezTo>
                  <a:pt x="197" y="162"/>
                  <a:pt x="197" y="162"/>
                  <a:pt x="197" y="162"/>
                </a:cubicBezTo>
                <a:cubicBezTo>
                  <a:pt x="197" y="162"/>
                  <a:pt x="197" y="162"/>
                  <a:pt x="197" y="162"/>
                </a:cubicBezTo>
                <a:cubicBezTo>
                  <a:pt x="197" y="162"/>
                  <a:pt x="197" y="162"/>
                  <a:pt x="197" y="162"/>
                </a:cubicBezTo>
                <a:cubicBezTo>
                  <a:pt x="197" y="162"/>
                  <a:pt x="197" y="162"/>
                  <a:pt x="197" y="162"/>
                </a:cubicBezTo>
                <a:cubicBezTo>
                  <a:pt x="197" y="162"/>
                  <a:pt x="197" y="162"/>
                  <a:pt x="197" y="162"/>
                </a:cubicBezTo>
                <a:cubicBezTo>
                  <a:pt x="196" y="162"/>
                  <a:pt x="196" y="162"/>
                  <a:pt x="196" y="162"/>
                </a:cubicBezTo>
                <a:cubicBezTo>
                  <a:pt x="196" y="162"/>
                  <a:pt x="196" y="162"/>
                  <a:pt x="196" y="162"/>
                </a:cubicBezTo>
                <a:cubicBezTo>
                  <a:pt x="195" y="162"/>
                  <a:pt x="195" y="162"/>
                  <a:pt x="195" y="162"/>
                </a:cubicBezTo>
                <a:cubicBezTo>
                  <a:pt x="194" y="162"/>
                  <a:pt x="194" y="162"/>
                  <a:pt x="194" y="162"/>
                </a:cubicBezTo>
                <a:cubicBezTo>
                  <a:pt x="194" y="162"/>
                  <a:pt x="194" y="162"/>
                  <a:pt x="194" y="162"/>
                </a:cubicBezTo>
                <a:cubicBezTo>
                  <a:pt x="193" y="161"/>
                  <a:pt x="193" y="161"/>
                  <a:pt x="193" y="161"/>
                </a:cubicBezTo>
                <a:cubicBezTo>
                  <a:pt x="193" y="161"/>
                  <a:pt x="193" y="161"/>
                  <a:pt x="193" y="161"/>
                </a:cubicBezTo>
                <a:cubicBezTo>
                  <a:pt x="192" y="162"/>
                  <a:pt x="192" y="162"/>
                  <a:pt x="192" y="162"/>
                </a:cubicBezTo>
                <a:cubicBezTo>
                  <a:pt x="192" y="162"/>
                  <a:pt x="192" y="162"/>
                  <a:pt x="192" y="162"/>
                </a:cubicBezTo>
                <a:cubicBezTo>
                  <a:pt x="191" y="162"/>
                  <a:pt x="191" y="162"/>
                  <a:pt x="191" y="162"/>
                </a:cubicBezTo>
                <a:cubicBezTo>
                  <a:pt x="191" y="162"/>
                  <a:pt x="191" y="162"/>
                  <a:pt x="191" y="162"/>
                </a:cubicBezTo>
                <a:cubicBezTo>
                  <a:pt x="191" y="162"/>
                  <a:pt x="191" y="162"/>
                  <a:pt x="191" y="162"/>
                </a:cubicBezTo>
                <a:cubicBezTo>
                  <a:pt x="191" y="162"/>
                  <a:pt x="191" y="162"/>
                  <a:pt x="191" y="162"/>
                </a:cubicBezTo>
                <a:cubicBezTo>
                  <a:pt x="191" y="161"/>
                  <a:pt x="191" y="161"/>
                  <a:pt x="191" y="161"/>
                </a:cubicBezTo>
                <a:cubicBezTo>
                  <a:pt x="190" y="161"/>
                  <a:pt x="190" y="161"/>
                  <a:pt x="190" y="161"/>
                </a:cubicBezTo>
                <a:cubicBezTo>
                  <a:pt x="190" y="161"/>
                  <a:pt x="190" y="161"/>
                  <a:pt x="190" y="161"/>
                </a:cubicBezTo>
                <a:cubicBezTo>
                  <a:pt x="190" y="162"/>
                  <a:pt x="190" y="162"/>
                  <a:pt x="190" y="162"/>
                </a:cubicBezTo>
                <a:cubicBezTo>
                  <a:pt x="190" y="162"/>
                  <a:pt x="190" y="162"/>
                  <a:pt x="190" y="162"/>
                </a:cubicBezTo>
                <a:cubicBezTo>
                  <a:pt x="189" y="162"/>
                  <a:pt x="189" y="162"/>
                  <a:pt x="189" y="162"/>
                </a:cubicBezTo>
                <a:cubicBezTo>
                  <a:pt x="189" y="162"/>
                  <a:pt x="189" y="162"/>
                  <a:pt x="189" y="162"/>
                </a:cubicBezTo>
                <a:cubicBezTo>
                  <a:pt x="189" y="162"/>
                  <a:pt x="189" y="162"/>
                  <a:pt x="189" y="162"/>
                </a:cubicBezTo>
                <a:cubicBezTo>
                  <a:pt x="189" y="162"/>
                  <a:pt x="189" y="162"/>
                  <a:pt x="189" y="162"/>
                </a:cubicBezTo>
                <a:cubicBezTo>
                  <a:pt x="188" y="161"/>
                  <a:pt x="188" y="161"/>
                  <a:pt x="188" y="161"/>
                </a:cubicBezTo>
                <a:cubicBezTo>
                  <a:pt x="187" y="161"/>
                  <a:pt x="187" y="161"/>
                  <a:pt x="187" y="161"/>
                </a:cubicBezTo>
                <a:cubicBezTo>
                  <a:pt x="187" y="162"/>
                  <a:pt x="187" y="162"/>
                  <a:pt x="187" y="162"/>
                </a:cubicBezTo>
                <a:cubicBezTo>
                  <a:pt x="186" y="162"/>
                  <a:pt x="186" y="162"/>
                  <a:pt x="186" y="162"/>
                </a:cubicBezTo>
                <a:cubicBezTo>
                  <a:pt x="186" y="161"/>
                  <a:pt x="186" y="161"/>
                  <a:pt x="186" y="161"/>
                </a:cubicBezTo>
                <a:cubicBezTo>
                  <a:pt x="185" y="161"/>
                  <a:pt x="185" y="161"/>
                  <a:pt x="185" y="161"/>
                </a:cubicBezTo>
                <a:cubicBezTo>
                  <a:pt x="184" y="162"/>
                  <a:pt x="184" y="162"/>
                  <a:pt x="184" y="162"/>
                </a:cubicBezTo>
                <a:cubicBezTo>
                  <a:pt x="184" y="162"/>
                  <a:pt x="184" y="162"/>
                  <a:pt x="184" y="162"/>
                </a:cubicBezTo>
                <a:cubicBezTo>
                  <a:pt x="184" y="162"/>
                  <a:pt x="184" y="162"/>
                  <a:pt x="184" y="162"/>
                </a:cubicBezTo>
                <a:cubicBezTo>
                  <a:pt x="184" y="162"/>
                  <a:pt x="184" y="162"/>
                  <a:pt x="184" y="162"/>
                </a:cubicBezTo>
                <a:cubicBezTo>
                  <a:pt x="183" y="162"/>
                  <a:pt x="183" y="162"/>
                  <a:pt x="183" y="162"/>
                </a:cubicBezTo>
                <a:cubicBezTo>
                  <a:pt x="183" y="161"/>
                  <a:pt x="183" y="161"/>
                  <a:pt x="183" y="161"/>
                </a:cubicBezTo>
                <a:cubicBezTo>
                  <a:pt x="183" y="161"/>
                  <a:pt x="183" y="161"/>
                  <a:pt x="183" y="161"/>
                </a:cubicBezTo>
                <a:cubicBezTo>
                  <a:pt x="183" y="161"/>
                  <a:pt x="183" y="161"/>
                  <a:pt x="183" y="161"/>
                </a:cubicBezTo>
                <a:cubicBezTo>
                  <a:pt x="182" y="161"/>
                  <a:pt x="182" y="161"/>
                  <a:pt x="182" y="161"/>
                </a:cubicBezTo>
                <a:cubicBezTo>
                  <a:pt x="182" y="161"/>
                  <a:pt x="182" y="161"/>
                  <a:pt x="182" y="161"/>
                </a:cubicBezTo>
                <a:cubicBezTo>
                  <a:pt x="182" y="162"/>
                  <a:pt x="182" y="162"/>
                  <a:pt x="182" y="162"/>
                </a:cubicBezTo>
                <a:cubicBezTo>
                  <a:pt x="182" y="162"/>
                  <a:pt x="182" y="162"/>
                  <a:pt x="182" y="162"/>
                </a:cubicBezTo>
                <a:cubicBezTo>
                  <a:pt x="182" y="162"/>
                  <a:pt x="182" y="162"/>
                  <a:pt x="182" y="162"/>
                </a:cubicBezTo>
                <a:cubicBezTo>
                  <a:pt x="181" y="162"/>
                  <a:pt x="181" y="162"/>
                  <a:pt x="181" y="162"/>
                </a:cubicBezTo>
                <a:cubicBezTo>
                  <a:pt x="181" y="162"/>
                  <a:pt x="181" y="162"/>
                  <a:pt x="181" y="162"/>
                </a:cubicBezTo>
                <a:cubicBezTo>
                  <a:pt x="180" y="161"/>
                  <a:pt x="180" y="161"/>
                  <a:pt x="180" y="161"/>
                </a:cubicBezTo>
                <a:cubicBezTo>
                  <a:pt x="180" y="161"/>
                  <a:pt x="180" y="161"/>
                  <a:pt x="180" y="161"/>
                </a:cubicBezTo>
                <a:cubicBezTo>
                  <a:pt x="179" y="162"/>
                  <a:pt x="179" y="162"/>
                  <a:pt x="179" y="162"/>
                </a:cubicBezTo>
                <a:cubicBezTo>
                  <a:pt x="179" y="162"/>
                  <a:pt x="179" y="162"/>
                  <a:pt x="179" y="162"/>
                </a:cubicBezTo>
                <a:cubicBezTo>
                  <a:pt x="178" y="161"/>
                  <a:pt x="178" y="161"/>
                  <a:pt x="178" y="161"/>
                </a:cubicBezTo>
                <a:cubicBezTo>
                  <a:pt x="177" y="161"/>
                  <a:pt x="177" y="161"/>
                  <a:pt x="177" y="161"/>
                </a:cubicBezTo>
                <a:cubicBezTo>
                  <a:pt x="177" y="162"/>
                  <a:pt x="177" y="162"/>
                  <a:pt x="177" y="162"/>
                </a:cubicBezTo>
                <a:cubicBezTo>
                  <a:pt x="176" y="162"/>
                  <a:pt x="176" y="162"/>
                  <a:pt x="176" y="162"/>
                </a:cubicBezTo>
                <a:cubicBezTo>
                  <a:pt x="176" y="162"/>
                  <a:pt x="176" y="162"/>
                  <a:pt x="176" y="162"/>
                </a:cubicBezTo>
                <a:cubicBezTo>
                  <a:pt x="176" y="162"/>
                  <a:pt x="176" y="162"/>
                  <a:pt x="176" y="162"/>
                </a:cubicBezTo>
                <a:cubicBezTo>
                  <a:pt x="176" y="161"/>
                  <a:pt x="176" y="161"/>
                  <a:pt x="176" y="161"/>
                </a:cubicBezTo>
                <a:cubicBezTo>
                  <a:pt x="175" y="161"/>
                  <a:pt x="175" y="161"/>
                  <a:pt x="175" y="161"/>
                </a:cubicBezTo>
                <a:cubicBezTo>
                  <a:pt x="175" y="161"/>
                  <a:pt x="175" y="161"/>
                  <a:pt x="175" y="161"/>
                </a:cubicBezTo>
                <a:cubicBezTo>
                  <a:pt x="175" y="161"/>
                  <a:pt x="175" y="161"/>
                  <a:pt x="175" y="161"/>
                </a:cubicBezTo>
                <a:cubicBezTo>
                  <a:pt x="175" y="161"/>
                  <a:pt x="175" y="161"/>
                  <a:pt x="175" y="161"/>
                </a:cubicBezTo>
                <a:cubicBezTo>
                  <a:pt x="175" y="161"/>
                  <a:pt x="175" y="161"/>
                  <a:pt x="175" y="161"/>
                </a:cubicBezTo>
                <a:cubicBezTo>
                  <a:pt x="174" y="161"/>
                  <a:pt x="174" y="161"/>
                  <a:pt x="174" y="161"/>
                </a:cubicBezTo>
                <a:cubicBezTo>
                  <a:pt x="174" y="161"/>
                  <a:pt x="174" y="161"/>
                  <a:pt x="174" y="161"/>
                </a:cubicBezTo>
                <a:cubicBezTo>
                  <a:pt x="174" y="161"/>
                  <a:pt x="174" y="161"/>
                  <a:pt x="174" y="161"/>
                </a:cubicBezTo>
                <a:cubicBezTo>
                  <a:pt x="174" y="161"/>
                  <a:pt x="174" y="161"/>
                  <a:pt x="174" y="161"/>
                </a:cubicBezTo>
                <a:cubicBezTo>
                  <a:pt x="174" y="161"/>
                  <a:pt x="174" y="161"/>
                  <a:pt x="174" y="161"/>
                </a:cubicBezTo>
                <a:cubicBezTo>
                  <a:pt x="174" y="162"/>
                  <a:pt x="174" y="162"/>
                  <a:pt x="174" y="162"/>
                </a:cubicBezTo>
                <a:cubicBezTo>
                  <a:pt x="174" y="162"/>
                  <a:pt x="174" y="162"/>
                  <a:pt x="174" y="162"/>
                </a:cubicBezTo>
                <a:cubicBezTo>
                  <a:pt x="174" y="162"/>
                  <a:pt x="174" y="162"/>
                  <a:pt x="174" y="162"/>
                </a:cubicBezTo>
                <a:cubicBezTo>
                  <a:pt x="174" y="162"/>
                  <a:pt x="174" y="162"/>
                  <a:pt x="174" y="162"/>
                </a:cubicBezTo>
                <a:cubicBezTo>
                  <a:pt x="174" y="165"/>
                  <a:pt x="174" y="165"/>
                  <a:pt x="174" y="165"/>
                </a:cubicBezTo>
                <a:cubicBezTo>
                  <a:pt x="170" y="165"/>
                  <a:pt x="170" y="165"/>
                  <a:pt x="170" y="165"/>
                </a:cubicBezTo>
                <a:cubicBezTo>
                  <a:pt x="170" y="166"/>
                  <a:pt x="170" y="166"/>
                  <a:pt x="170" y="166"/>
                </a:cubicBezTo>
                <a:cubicBezTo>
                  <a:pt x="171" y="167"/>
                  <a:pt x="171" y="167"/>
                  <a:pt x="171" y="167"/>
                </a:cubicBezTo>
                <a:cubicBezTo>
                  <a:pt x="171" y="167"/>
                  <a:pt x="171" y="167"/>
                  <a:pt x="171" y="167"/>
                </a:cubicBezTo>
                <a:cubicBezTo>
                  <a:pt x="173" y="168"/>
                  <a:pt x="173" y="168"/>
                  <a:pt x="173" y="168"/>
                </a:cubicBezTo>
                <a:cubicBezTo>
                  <a:pt x="173" y="175"/>
                  <a:pt x="173" y="175"/>
                  <a:pt x="173" y="175"/>
                </a:cubicBezTo>
                <a:cubicBezTo>
                  <a:pt x="166" y="175"/>
                  <a:pt x="166" y="175"/>
                  <a:pt x="166" y="175"/>
                </a:cubicBezTo>
                <a:cubicBezTo>
                  <a:pt x="166" y="175"/>
                  <a:pt x="166" y="175"/>
                  <a:pt x="166" y="175"/>
                </a:cubicBezTo>
                <a:cubicBezTo>
                  <a:pt x="166" y="176"/>
                  <a:pt x="166" y="176"/>
                  <a:pt x="166" y="176"/>
                </a:cubicBezTo>
                <a:cubicBezTo>
                  <a:pt x="167" y="176"/>
                  <a:pt x="167" y="176"/>
                  <a:pt x="167" y="176"/>
                </a:cubicBezTo>
                <a:cubicBezTo>
                  <a:pt x="168" y="177"/>
                  <a:pt x="168" y="177"/>
                  <a:pt x="168" y="177"/>
                </a:cubicBezTo>
                <a:cubicBezTo>
                  <a:pt x="168" y="179"/>
                  <a:pt x="168" y="179"/>
                  <a:pt x="168" y="179"/>
                </a:cubicBezTo>
                <a:cubicBezTo>
                  <a:pt x="168" y="179"/>
                  <a:pt x="168" y="179"/>
                  <a:pt x="168" y="179"/>
                </a:cubicBezTo>
                <a:cubicBezTo>
                  <a:pt x="168" y="179"/>
                  <a:pt x="168" y="179"/>
                  <a:pt x="168" y="179"/>
                </a:cubicBezTo>
                <a:cubicBezTo>
                  <a:pt x="168" y="179"/>
                  <a:pt x="168" y="179"/>
                  <a:pt x="168" y="179"/>
                </a:cubicBezTo>
                <a:cubicBezTo>
                  <a:pt x="169" y="180"/>
                  <a:pt x="169" y="180"/>
                  <a:pt x="169" y="180"/>
                </a:cubicBezTo>
                <a:cubicBezTo>
                  <a:pt x="169" y="181"/>
                  <a:pt x="169" y="181"/>
                  <a:pt x="169" y="181"/>
                </a:cubicBezTo>
                <a:cubicBezTo>
                  <a:pt x="174" y="184"/>
                  <a:pt x="174" y="184"/>
                  <a:pt x="174" y="184"/>
                </a:cubicBezTo>
                <a:cubicBezTo>
                  <a:pt x="174" y="185"/>
                  <a:pt x="174" y="185"/>
                  <a:pt x="174" y="185"/>
                </a:cubicBezTo>
                <a:cubicBezTo>
                  <a:pt x="174" y="192"/>
                  <a:pt x="174" y="192"/>
                  <a:pt x="174" y="192"/>
                </a:cubicBezTo>
                <a:cubicBezTo>
                  <a:pt x="172" y="192"/>
                  <a:pt x="172" y="192"/>
                  <a:pt x="172" y="192"/>
                </a:cubicBezTo>
                <a:cubicBezTo>
                  <a:pt x="172" y="192"/>
                  <a:pt x="172" y="192"/>
                  <a:pt x="172" y="192"/>
                </a:cubicBezTo>
                <a:cubicBezTo>
                  <a:pt x="172" y="192"/>
                  <a:pt x="172" y="192"/>
                  <a:pt x="172" y="192"/>
                </a:cubicBezTo>
                <a:cubicBezTo>
                  <a:pt x="173" y="193"/>
                  <a:pt x="173" y="193"/>
                  <a:pt x="173" y="193"/>
                </a:cubicBezTo>
                <a:cubicBezTo>
                  <a:pt x="173" y="194"/>
                  <a:pt x="173" y="194"/>
                  <a:pt x="173" y="194"/>
                </a:cubicBezTo>
                <a:cubicBezTo>
                  <a:pt x="173" y="194"/>
                  <a:pt x="173" y="194"/>
                  <a:pt x="173" y="194"/>
                </a:cubicBezTo>
                <a:cubicBezTo>
                  <a:pt x="174" y="194"/>
                  <a:pt x="174" y="194"/>
                  <a:pt x="174" y="194"/>
                </a:cubicBezTo>
                <a:cubicBezTo>
                  <a:pt x="174" y="195"/>
                  <a:pt x="174" y="195"/>
                  <a:pt x="174" y="195"/>
                </a:cubicBezTo>
                <a:cubicBezTo>
                  <a:pt x="174" y="195"/>
                  <a:pt x="174" y="195"/>
                  <a:pt x="174" y="195"/>
                </a:cubicBezTo>
                <a:cubicBezTo>
                  <a:pt x="174" y="195"/>
                  <a:pt x="174" y="195"/>
                  <a:pt x="174" y="195"/>
                </a:cubicBezTo>
                <a:cubicBezTo>
                  <a:pt x="174" y="212"/>
                  <a:pt x="174" y="212"/>
                  <a:pt x="174" y="212"/>
                </a:cubicBezTo>
                <a:cubicBezTo>
                  <a:pt x="172" y="212"/>
                  <a:pt x="172" y="212"/>
                  <a:pt x="172" y="212"/>
                </a:cubicBezTo>
                <a:cubicBezTo>
                  <a:pt x="172" y="212"/>
                  <a:pt x="172" y="212"/>
                  <a:pt x="172" y="212"/>
                </a:cubicBezTo>
                <a:cubicBezTo>
                  <a:pt x="172" y="212"/>
                  <a:pt x="172" y="212"/>
                  <a:pt x="172" y="212"/>
                </a:cubicBezTo>
                <a:cubicBezTo>
                  <a:pt x="172" y="213"/>
                  <a:pt x="172" y="213"/>
                  <a:pt x="172" y="213"/>
                </a:cubicBezTo>
                <a:cubicBezTo>
                  <a:pt x="172" y="213"/>
                  <a:pt x="172" y="213"/>
                  <a:pt x="172" y="213"/>
                </a:cubicBezTo>
                <a:cubicBezTo>
                  <a:pt x="172" y="213"/>
                  <a:pt x="172" y="213"/>
                  <a:pt x="172" y="213"/>
                </a:cubicBezTo>
                <a:cubicBezTo>
                  <a:pt x="173" y="213"/>
                  <a:pt x="173" y="213"/>
                  <a:pt x="173" y="213"/>
                </a:cubicBezTo>
                <a:cubicBezTo>
                  <a:pt x="173" y="213"/>
                  <a:pt x="173" y="213"/>
                  <a:pt x="173" y="213"/>
                </a:cubicBezTo>
                <a:cubicBezTo>
                  <a:pt x="173" y="213"/>
                  <a:pt x="173" y="213"/>
                  <a:pt x="173" y="213"/>
                </a:cubicBezTo>
                <a:cubicBezTo>
                  <a:pt x="173" y="213"/>
                  <a:pt x="173" y="213"/>
                  <a:pt x="173" y="213"/>
                </a:cubicBezTo>
                <a:cubicBezTo>
                  <a:pt x="173" y="213"/>
                  <a:pt x="173" y="213"/>
                  <a:pt x="173" y="213"/>
                </a:cubicBezTo>
                <a:cubicBezTo>
                  <a:pt x="173" y="213"/>
                  <a:pt x="173" y="213"/>
                  <a:pt x="173" y="213"/>
                </a:cubicBezTo>
                <a:cubicBezTo>
                  <a:pt x="174" y="213"/>
                  <a:pt x="174" y="213"/>
                  <a:pt x="174" y="213"/>
                </a:cubicBezTo>
                <a:cubicBezTo>
                  <a:pt x="174" y="213"/>
                  <a:pt x="174" y="213"/>
                  <a:pt x="174" y="213"/>
                </a:cubicBezTo>
                <a:cubicBezTo>
                  <a:pt x="174" y="213"/>
                  <a:pt x="174" y="213"/>
                  <a:pt x="174" y="213"/>
                </a:cubicBezTo>
                <a:cubicBezTo>
                  <a:pt x="174" y="214"/>
                  <a:pt x="174" y="214"/>
                  <a:pt x="174" y="214"/>
                </a:cubicBezTo>
                <a:cubicBezTo>
                  <a:pt x="174" y="215"/>
                  <a:pt x="174" y="215"/>
                  <a:pt x="174" y="215"/>
                </a:cubicBezTo>
                <a:cubicBezTo>
                  <a:pt x="174" y="215"/>
                  <a:pt x="174" y="215"/>
                  <a:pt x="174" y="215"/>
                </a:cubicBezTo>
                <a:cubicBezTo>
                  <a:pt x="175" y="215"/>
                  <a:pt x="175" y="215"/>
                  <a:pt x="175" y="215"/>
                </a:cubicBezTo>
                <a:cubicBezTo>
                  <a:pt x="175" y="244"/>
                  <a:pt x="175" y="244"/>
                  <a:pt x="175" y="244"/>
                </a:cubicBezTo>
                <a:cubicBezTo>
                  <a:pt x="173" y="245"/>
                  <a:pt x="173" y="245"/>
                  <a:pt x="173" y="245"/>
                </a:cubicBezTo>
                <a:cubicBezTo>
                  <a:pt x="174" y="248"/>
                  <a:pt x="174" y="248"/>
                  <a:pt x="174" y="248"/>
                </a:cubicBezTo>
                <a:cubicBezTo>
                  <a:pt x="161" y="248"/>
                  <a:pt x="161" y="248"/>
                  <a:pt x="161" y="248"/>
                </a:cubicBezTo>
                <a:cubicBezTo>
                  <a:pt x="160" y="246"/>
                  <a:pt x="160" y="246"/>
                  <a:pt x="160" y="246"/>
                </a:cubicBezTo>
                <a:cubicBezTo>
                  <a:pt x="160" y="246"/>
                  <a:pt x="160" y="246"/>
                  <a:pt x="160" y="246"/>
                </a:cubicBezTo>
                <a:cubicBezTo>
                  <a:pt x="159" y="245"/>
                  <a:pt x="159" y="245"/>
                  <a:pt x="159" y="245"/>
                </a:cubicBezTo>
                <a:cubicBezTo>
                  <a:pt x="159" y="245"/>
                  <a:pt x="159" y="245"/>
                  <a:pt x="159" y="245"/>
                </a:cubicBezTo>
                <a:cubicBezTo>
                  <a:pt x="159" y="245"/>
                  <a:pt x="159" y="245"/>
                  <a:pt x="159" y="245"/>
                </a:cubicBezTo>
                <a:cubicBezTo>
                  <a:pt x="159" y="245"/>
                  <a:pt x="159" y="245"/>
                  <a:pt x="159" y="245"/>
                </a:cubicBezTo>
                <a:cubicBezTo>
                  <a:pt x="159" y="244"/>
                  <a:pt x="159" y="244"/>
                  <a:pt x="159" y="244"/>
                </a:cubicBezTo>
                <a:cubicBezTo>
                  <a:pt x="158" y="243"/>
                  <a:pt x="158" y="243"/>
                  <a:pt x="158" y="243"/>
                </a:cubicBezTo>
                <a:cubicBezTo>
                  <a:pt x="157" y="241"/>
                  <a:pt x="157" y="241"/>
                  <a:pt x="157" y="241"/>
                </a:cubicBezTo>
                <a:cubicBezTo>
                  <a:pt x="157" y="241"/>
                  <a:pt x="157" y="241"/>
                  <a:pt x="157" y="241"/>
                </a:cubicBezTo>
                <a:cubicBezTo>
                  <a:pt x="157" y="241"/>
                  <a:pt x="157" y="241"/>
                  <a:pt x="157" y="241"/>
                </a:cubicBezTo>
                <a:cubicBezTo>
                  <a:pt x="157" y="241"/>
                  <a:pt x="157" y="241"/>
                  <a:pt x="157" y="241"/>
                </a:cubicBezTo>
                <a:cubicBezTo>
                  <a:pt x="156" y="240"/>
                  <a:pt x="156" y="240"/>
                  <a:pt x="156" y="240"/>
                </a:cubicBezTo>
                <a:cubicBezTo>
                  <a:pt x="156" y="240"/>
                  <a:pt x="156" y="240"/>
                  <a:pt x="156" y="240"/>
                </a:cubicBezTo>
                <a:cubicBezTo>
                  <a:pt x="156" y="240"/>
                  <a:pt x="156" y="240"/>
                  <a:pt x="156" y="240"/>
                </a:cubicBezTo>
                <a:cubicBezTo>
                  <a:pt x="156" y="240"/>
                  <a:pt x="156" y="240"/>
                  <a:pt x="156" y="240"/>
                </a:cubicBezTo>
                <a:cubicBezTo>
                  <a:pt x="156" y="238"/>
                  <a:pt x="156" y="238"/>
                  <a:pt x="156" y="238"/>
                </a:cubicBezTo>
                <a:cubicBezTo>
                  <a:pt x="142" y="211"/>
                  <a:pt x="142" y="211"/>
                  <a:pt x="142" y="211"/>
                </a:cubicBezTo>
                <a:cubicBezTo>
                  <a:pt x="143" y="210"/>
                  <a:pt x="143" y="209"/>
                  <a:pt x="143" y="208"/>
                </a:cubicBezTo>
                <a:cubicBezTo>
                  <a:pt x="143" y="205"/>
                  <a:pt x="142" y="203"/>
                  <a:pt x="139" y="203"/>
                </a:cubicBezTo>
                <a:cubicBezTo>
                  <a:pt x="131" y="174"/>
                  <a:pt x="131" y="174"/>
                  <a:pt x="131" y="174"/>
                </a:cubicBezTo>
                <a:cubicBezTo>
                  <a:pt x="130" y="171"/>
                  <a:pt x="130" y="171"/>
                  <a:pt x="130" y="171"/>
                </a:cubicBezTo>
                <a:cubicBezTo>
                  <a:pt x="130" y="171"/>
                  <a:pt x="130" y="171"/>
                  <a:pt x="130" y="171"/>
                </a:cubicBezTo>
                <a:cubicBezTo>
                  <a:pt x="130" y="171"/>
                  <a:pt x="130" y="171"/>
                  <a:pt x="130" y="171"/>
                </a:cubicBezTo>
                <a:cubicBezTo>
                  <a:pt x="128" y="163"/>
                  <a:pt x="128" y="163"/>
                  <a:pt x="128" y="163"/>
                </a:cubicBezTo>
                <a:cubicBezTo>
                  <a:pt x="130" y="162"/>
                  <a:pt x="130" y="161"/>
                  <a:pt x="130" y="159"/>
                </a:cubicBezTo>
                <a:cubicBezTo>
                  <a:pt x="130" y="158"/>
                  <a:pt x="130" y="157"/>
                  <a:pt x="129" y="156"/>
                </a:cubicBezTo>
                <a:cubicBezTo>
                  <a:pt x="129" y="156"/>
                  <a:pt x="129" y="156"/>
                  <a:pt x="129" y="156"/>
                </a:cubicBezTo>
                <a:cubicBezTo>
                  <a:pt x="128" y="155"/>
                  <a:pt x="128" y="155"/>
                  <a:pt x="128" y="155"/>
                </a:cubicBezTo>
                <a:cubicBezTo>
                  <a:pt x="128" y="155"/>
                  <a:pt x="128" y="155"/>
                  <a:pt x="128" y="155"/>
                </a:cubicBezTo>
                <a:cubicBezTo>
                  <a:pt x="128" y="155"/>
                  <a:pt x="127" y="155"/>
                  <a:pt x="127" y="155"/>
                </a:cubicBezTo>
                <a:cubicBezTo>
                  <a:pt x="126" y="144"/>
                  <a:pt x="126" y="144"/>
                  <a:pt x="126" y="144"/>
                </a:cubicBezTo>
                <a:cubicBezTo>
                  <a:pt x="126" y="144"/>
                  <a:pt x="126" y="144"/>
                  <a:pt x="126" y="144"/>
                </a:cubicBezTo>
                <a:cubicBezTo>
                  <a:pt x="123" y="120"/>
                  <a:pt x="123" y="120"/>
                  <a:pt x="123" y="120"/>
                </a:cubicBezTo>
                <a:cubicBezTo>
                  <a:pt x="123" y="120"/>
                  <a:pt x="123" y="120"/>
                  <a:pt x="123" y="120"/>
                </a:cubicBezTo>
                <a:cubicBezTo>
                  <a:pt x="123" y="120"/>
                  <a:pt x="123" y="120"/>
                  <a:pt x="123" y="120"/>
                </a:cubicBezTo>
                <a:cubicBezTo>
                  <a:pt x="123" y="120"/>
                  <a:pt x="123" y="120"/>
                  <a:pt x="123" y="120"/>
                </a:cubicBezTo>
                <a:cubicBezTo>
                  <a:pt x="123" y="120"/>
                  <a:pt x="123" y="120"/>
                  <a:pt x="123" y="120"/>
                </a:cubicBezTo>
                <a:cubicBezTo>
                  <a:pt x="123" y="120"/>
                  <a:pt x="123" y="120"/>
                  <a:pt x="123" y="120"/>
                </a:cubicBezTo>
                <a:cubicBezTo>
                  <a:pt x="123" y="120"/>
                  <a:pt x="123" y="120"/>
                  <a:pt x="123" y="120"/>
                </a:cubicBezTo>
                <a:cubicBezTo>
                  <a:pt x="123" y="119"/>
                  <a:pt x="123" y="119"/>
                  <a:pt x="123" y="119"/>
                </a:cubicBezTo>
                <a:cubicBezTo>
                  <a:pt x="120" y="96"/>
                  <a:pt x="120" y="96"/>
                  <a:pt x="120" y="96"/>
                </a:cubicBezTo>
                <a:cubicBezTo>
                  <a:pt x="120" y="96"/>
                  <a:pt x="120" y="96"/>
                  <a:pt x="120" y="96"/>
                </a:cubicBezTo>
                <a:cubicBezTo>
                  <a:pt x="120" y="96"/>
                  <a:pt x="120" y="96"/>
                  <a:pt x="120" y="96"/>
                </a:cubicBezTo>
                <a:cubicBezTo>
                  <a:pt x="120" y="96"/>
                  <a:pt x="120" y="96"/>
                  <a:pt x="120" y="96"/>
                </a:cubicBezTo>
                <a:cubicBezTo>
                  <a:pt x="120" y="95"/>
                  <a:pt x="120" y="95"/>
                  <a:pt x="120" y="95"/>
                </a:cubicBezTo>
                <a:cubicBezTo>
                  <a:pt x="120" y="95"/>
                  <a:pt x="120" y="95"/>
                  <a:pt x="120" y="95"/>
                </a:cubicBezTo>
                <a:cubicBezTo>
                  <a:pt x="120" y="95"/>
                  <a:pt x="120" y="95"/>
                  <a:pt x="120" y="95"/>
                </a:cubicBezTo>
                <a:cubicBezTo>
                  <a:pt x="120" y="84"/>
                  <a:pt x="120" y="84"/>
                  <a:pt x="120" y="84"/>
                </a:cubicBezTo>
                <a:cubicBezTo>
                  <a:pt x="120" y="84"/>
                  <a:pt x="120" y="84"/>
                  <a:pt x="120" y="84"/>
                </a:cubicBezTo>
                <a:cubicBezTo>
                  <a:pt x="119" y="84"/>
                  <a:pt x="119" y="84"/>
                  <a:pt x="119" y="84"/>
                </a:cubicBezTo>
                <a:cubicBezTo>
                  <a:pt x="119" y="83"/>
                  <a:pt x="119" y="83"/>
                  <a:pt x="119" y="83"/>
                </a:cubicBezTo>
                <a:cubicBezTo>
                  <a:pt x="120" y="83"/>
                  <a:pt x="120" y="83"/>
                  <a:pt x="120" y="83"/>
                </a:cubicBezTo>
                <a:cubicBezTo>
                  <a:pt x="119" y="83"/>
                  <a:pt x="119" y="83"/>
                  <a:pt x="119" y="83"/>
                </a:cubicBezTo>
                <a:cubicBezTo>
                  <a:pt x="118" y="39"/>
                  <a:pt x="118" y="39"/>
                  <a:pt x="118" y="39"/>
                </a:cubicBezTo>
                <a:cubicBezTo>
                  <a:pt x="118" y="37"/>
                  <a:pt x="118" y="37"/>
                  <a:pt x="118" y="37"/>
                </a:cubicBezTo>
                <a:cubicBezTo>
                  <a:pt x="118" y="37"/>
                  <a:pt x="118" y="37"/>
                  <a:pt x="118" y="37"/>
                </a:cubicBezTo>
                <a:cubicBezTo>
                  <a:pt x="118" y="37"/>
                  <a:pt x="118" y="37"/>
                  <a:pt x="118" y="37"/>
                </a:cubicBezTo>
                <a:cubicBezTo>
                  <a:pt x="118" y="36"/>
                  <a:pt x="118" y="36"/>
                  <a:pt x="118" y="36"/>
                </a:cubicBezTo>
                <a:cubicBezTo>
                  <a:pt x="118" y="36"/>
                  <a:pt x="118" y="36"/>
                  <a:pt x="118" y="36"/>
                </a:cubicBezTo>
                <a:cubicBezTo>
                  <a:pt x="118" y="36"/>
                  <a:pt x="118" y="36"/>
                  <a:pt x="118" y="36"/>
                </a:cubicBezTo>
                <a:cubicBezTo>
                  <a:pt x="118" y="36"/>
                  <a:pt x="118" y="36"/>
                  <a:pt x="118" y="36"/>
                </a:cubicBezTo>
                <a:cubicBezTo>
                  <a:pt x="118" y="36"/>
                  <a:pt x="118" y="36"/>
                  <a:pt x="118" y="36"/>
                </a:cubicBezTo>
                <a:cubicBezTo>
                  <a:pt x="118" y="36"/>
                  <a:pt x="118" y="36"/>
                  <a:pt x="118" y="36"/>
                </a:cubicBezTo>
                <a:cubicBezTo>
                  <a:pt x="118" y="36"/>
                  <a:pt x="118" y="36"/>
                  <a:pt x="118" y="36"/>
                </a:cubicBezTo>
                <a:cubicBezTo>
                  <a:pt x="118" y="36"/>
                  <a:pt x="118" y="36"/>
                  <a:pt x="118" y="36"/>
                </a:cubicBezTo>
                <a:cubicBezTo>
                  <a:pt x="117" y="36"/>
                  <a:pt x="117" y="36"/>
                  <a:pt x="117" y="36"/>
                </a:cubicBezTo>
                <a:cubicBezTo>
                  <a:pt x="117" y="36"/>
                  <a:pt x="117" y="36"/>
                  <a:pt x="117" y="36"/>
                </a:cubicBezTo>
                <a:cubicBezTo>
                  <a:pt x="117" y="36"/>
                  <a:pt x="117" y="36"/>
                  <a:pt x="117" y="36"/>
                </a:cubicBezTo>
                <a:cubicBezTo>
                  <a:pt x="118" y="36"/>
                  <a:pt x="118" y="36"/>
                  <a:pt x="118" y="36"/>
                </a:cubicBezTo>
                <a:cubicBezTo>
                  <a:pt x="118" y="36"/>
                  <a:pt x="118" y="36"/>
                  <a:pt x="118" y="36"/>
                </a:cubicBezTo>
                <a:cubicBezTo>
                  <a:pt x="118" y="36"/>
                  <a:pt x="118" y="36"/>
                  <a:pt x="118" y="36"/>
                </a:cubicBezTo>
                <a:cubicBezTo>
                  <a:pt x="118" y="36"/>
                  <a:pt x="118" y="36"/>
                  <a:pt x="118" y="36"/>
                </a:cubicBezTo>
                <a:cubicBezTo>
                  <a:pt x="118" y="36"/>
                  <a:pt x="118" y="36"/>
                  <a:pt x="118" y="36"/>
                </a:cubicBezTo>
                <a:cubicBezTo>
                  <a:pt x="118" y="35"/>
                  <a:pt x="118" y="35"/>
                  <a:pt x="118" y="35"/>
                </a:cubicBezTo>
                <a:cubicBezTo>
                  <a:pt x="118" y="35"/>
                  <a:pt x="118" y="35"/>
                  <a:pt x="118" y="35"/>
                </a:cubicBezTo>
                <a:cubicBezTo>
                  <a:pt x="118" y="35"/>
                  <a:pt x="118" y="35"/>
                  <a:pt x="118" y="35"/>
                </a:cubicBezTo>
                <a:cubicBezTo>
                  <a:pt x="118" y="35"/>
                  <a:pt x="118" y="35"/>
                  <a:pt x="118" y="35"/>
                </a:cubicBezTo>
                <a:cubicBezTo>
                  <a:pt x="118" y="35"/>
                  <a:pt x="118" y="35"/>
                  <a:pt x="118" y="35"/>
                </a:cubicBezTo>
                <a:cubicBezTo>
                  <a:pt x="118" y="35"/>
                  <a:pt x="118" y="35"/>
                  <a:pt x="118" y="35"/>
                </a:cubicBezTo>
                <a:cubicBezTo>
                  <a:pt x="118" y="35"/>
                  <a:pt x="118" y="35"/>
                  <a:pt x="118" y="35"/>
                </a:cubicBezTo>
                <a:cubicBezTo>
                  <a:pt x="118" y="35"/>
                  <a:pt x="118" y="35"/>
                  <a:pt x="118" y="35"/>
                </a:cubicBezTo>
                <a:cubicBezTo>
                  <a:pt x="119" y="35"/>
                  <a:pt x="119" y="35"/>
                  <a:pt x="119" y="35"/>
                </a:cubicBezTo>
                <a:cubicBezTo>
                  <a:pt x="119" y="35"/>
                  <a:pt x="119" y="35"/>
                  <a:pt x="119" y="35"/>
                </a:cubicBezTo>
                <a:cubicBezTo>
                  <a:pt x="119" y="34"/>
                  <a:pt x="119" y="34"/>
                  <a:pt x="119" y="34"/>
                </a:cubicBezTo>
                <a:cubicBezTo>
                  <a:pt x="119" y="34"/>
                  <a:pt x="119" y="34"/>
                  <a:pt x="119" y="34"/>
                </a:cubicBezTo>
                <a:cubicBezTo>
                  <a:pt x="119" y="34"/>
                  <a:pt x="119" y="34"/>
                  <a:pt x="119" y="34"/>
                </a:cubicBezTo>
                <a:cubicBezTo>
                  <a:pt x="119" y="34"/>
                  <a:pt x="119" y="34"/>
                  <a:pt x="119" y="34"/>
                </a:cubicBezTo>
                <a:cubicBezTo>
                  <a:pt x="119" y="34"/>
                  <a:pt x="119" y="34"/>
                  <a:pt x="119" y="34"/>
                </a:cubicBezTo>
                <a:cubicBezTo>
                  <a:pt x="119" y="34"/>
                  <a:pt x="119" y="34"/>
                  <a:pt x="119" y="34"/>
                </a:cubicBezTo>
                <a:cubicBezTo>
                  <a:pt x="119" y="34"/>
                  <a:pt x="119" y="34"/>
                  <a:pt x="119" y="34"/>
                </a:cubicBezTo>
                <a:cubicBezTo>
                  <a:pt x="119" y="34"/>
                  <a:pt x="119" y="34"/>
                  <a:pt x="119" y="34"/>
                </a:cubicBezTo>
                <a:cubicBezTo>
                  <a:pt x="119" y="34"/>
                  <a:pt x="119" y="34"/>
                  <a:pt x="119" y="34"/>
                </a:cubicBezTo>
                <a:cubicBezTo>
                  <a:pt x="118" y="34"/>
                  <a:pt x="118" y="34"/>
                  <a:pt x="118" y="34"/>
                </a:cubicBezTo>
                <a:cubicBezTo>
                  <a:pt x="118" y="34"/>
                  <a:pt x="118" y="34"/>
                  <a:pt x="118" y="34"/>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20" y="33"/>
                  <a:pt x="120" y="33"/>
                  <a:pt x="120" y="33"/>
                </a:cubicBezTo>
                <a:cubicBezTo>
                  <a:pt x="120" y="33"/>
                  <a:pt x="120" y="33"/>
                  <a:pt x="120" y="33"/>
                </a:cubicBezTo>
                <a:cubicBezTo>
                  <a:pt x="120" y="33"/>
                  <a:pt x="120" y="33"/>
                  <a:pt x="120" y="33"/>
                </a:cubicBezTo>
                <a:cubicBezTo>
                  <a:pt x="120" y="28"/>
                  <a:pt x="120" y="28"/>
                  <a:pt x="120" y="28"/>
                </a:cubicBezTo>
                <a:cubicBezTo>
                  <a:pt x="119" y="28"/>
                  <a:pt x="119" y="28"/>
                  <a:pt x="119" y="28"/>
                </a:cubicBezTo>
                <a:cubicBezTo>
                  <a:pt x="119" y="28"/>
                  <a:pt x="119" y="28"/>
                  <a:pt x="119" y="28"/>
                </a:cubicBezTo>
                <a:cubicBezTo>
                  <a:pt x="119" y="28"/>
                  <a:pt x="119" y="28"/>
                  <a:pt x="119" y="28"/>
                </a:cubicBezTo>
                <a:cubicBezTo>
                  <a:pt x="119" y="28"/>
                  <a:pt x="119" y="28"/>
                  <a:pt x="119" y="28"/>
                </a:cubicBezTo>
                <a:cubicBezTo>
                  <a:pt x="120" y="27"/>
                  <a:pt x="120" y="27"/>
                  <a:pt x="120" y="27"/>
                </a:cubicBezTo>
                <a:cubicBezTo>
                  <a:pt x="121" y="27"/>
                  <a:pt x="122" y="25"/>
                  <a:pt x="122" y="24"/>
                </a:cubicBezTo>
                <a:cubicBezTo>
                  <a:pt x="122" y="23"/>
                  <a:pt x="121" y="21"/>
                  <a:pt x="118" y="21"/>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5"/>
                  <a:pt x="118" y="15"/>
                  <a:pt x="118" y="15"/>
                </a:cubicBezTo>
                <a:cubicBezTo>
                  <a:pt x="118" y="13"/>
                  <a:pt x="117" y="10"/>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9"/>
                  <a:pt x="115" y="9"/>
                  <a:pt x="115" y="9"/>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8"/>
                  <a:pt x="115" y="8"/>
                  <a:pt x="115" y="8"/>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5" y="7"/>
                  <a:pt x="115" y="7"/>
                  <a:pt x="115" y="7"/>
                </a:cubicBezTo>
                <a:cubicBezTo>
                  <a:pt x="114" y="6"/>
                  <a:pt x="114" y="6"/>
                  <a:pt x="114" y="6"/>
                </a:cubicBezTo>
                <a:cubicBezTo>
                  <a:pt x="115" y="6"/>
                  <a:pt x="115" y="6"/>
                  <a:pt x="115" y="6"/>
                </a:cubicBezTo>
                <a:cubicBezTo>
                  <a:pt x="115" y="6"/>
                  <a:pt x="115" y="6"/>
                  <a:pt x="115" y="6"/>
                </a:cubicBezTo>
                <a:cubicBezTo>
                  <a:pt x="115" y="6"/>
                  <a:pt x="115" y="6"/>
                  <a:pt x="115" y="6"/>
                </a:cubicBezTo>
                <a:cubicBezTo>
                  <a:pt x="115" y="6"/>
                  <a:pt x="115" y="6"/>
                  <a:pt x="115" y="6"/>
                </a:cubicBezTo>
                <a:cubicBezTo>
                  <a:pt x="115" y="6"/>
                  <a:pt x="115" y="6"/>
                  <a:pt x="115" y="6"/>
                </a:cubicBezTo>
                <a:cubicBezTo>
                  <a:pt x="115" y="6"/>
                  <a:pt x="115" y="6"/>
                  <a:pt x="115" y="6"/>
                </a:cubicBezTo>
                <a:cubicBezTo>
                  <a:pt x="115" y="6"/>
                  <a:pt x="115" y="6"/>
                  <a:pt x="115" y="6"/>
                </a:cubicBezTo>
                <a:cubicBezTo>
                  <a:pt x="115" y="6"/>
                  <a:pt x="115" y="6"/>
                  <a:pt x="115" y="6"/>
                </a:cubicBezTo>
                <a:cubicBezTo>
                  <a:pt x="115" y="6"/>
                  <a:pt x="115" y="6"/>
                  <a:pt x="115" y="6"/>
                </a:cubicBezTo>
                <a:cubicBezTo>
                  <a:pt x="115" y="5"/>
                  <a:pt x="115" y="5"/>
                  <a:pt x="115" y="5"/>
                </a:cubicBezTo>
                <a:cubicBezTo>
                  <a:pt x="115" y="5"/>
                  <a:pt x="115" y="5"/>
                  <a:pt x="115" y="5"/>
                </a:cubicBezTo>
                <a:cubicBezTo>
                  <a:pt x="115" y="5"/>
                  <a:pt x="115" y="5"/>
                  <a:pt x="115" y="5"/>
                </a:cubicBezTo>
                <a:cubicBezTo>
                  <a:pt x="115" y="5"/>
                  <a:pt x="115" y="5"/>
                  <a:pt x="115" y="5"/>
                </a:cubicBezTo>
                <a:cubicBezTo>
                  <a:pt x="115" y="5"/>
                  <a:pt x="115" y="5"/>
                  <a:pt x="115" y="5"/>
                </a:cubicBezTo>
                <a:cubicBezTo>
                  <a:pt x="115" y="5"/>
                  <a:pt x="115" y="5"/>
                  <a:pt x="115" y="5"/>
                </a:cubicBezTo>
                <a:cubicBezTo>
                  <a:pt x="115" y="5"/>
                  <a:pt x="115" y="5"/>
                  <a:pt x="115" y="5"/>
                </a:cubicBezTo>
                <a:cubicBezTo>
                  <a:pt x="115" y="5"/>
                  <a:pt x="115" y="5"/>
                  <a:pt x="115" y="5"/>
                </a:cubicBezTo>
                <a:cubicBezTo>
                  <a:pt x="115" y="5"/>
                  <a:pt x="115" y="5"/>
                  <a:pt x="115" y="5"/>
                </a:cubicBezTo>
                <a:cubicBezTo>
                  <a:pt x="115" y="5"/>
                  <a:pt x="115" y="5"/>
                  <a:pt x="115" y="5"/>
                </a:cubicBezTo>
                <a:cubicBezTo>
                  <a:pt x="114" y="4"/>
                  <a:pt x="114" y="4"/>
                  <a:pt x="114" y="4"/>
                </a:cubicBezTo>
                <a:cubicBezTo>
                  <a:pt x="114" y="4"/>
                  <a:pt x="114" y="4"/>
                  <a:pt x="114" y="4"/>
                </a:cubicBezTo>
                <a:cubicBezTo>
                  <a:pt x="114" y="4"/>
                  <a:pt x="114" y="4"/>
                  <a:pt x="114" y="4"/>
                </a:cubicBezTo>
                <a:cubicBezTo>
                  <a:pt x="114" y="4"/>
                  <a:pt x="114" y="4"/>
                  <a:pt x="114" y="4"/>
                </a:cubicBezTo>
                <a:cubicBezTo>
                  <a:pt x="114" y="4"/>
                  <a:pt x="114" y="4"/>
                  <a:pt x="114" y="4"/>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4" y="2"/>
                  <a:pt x="114" y="1"/>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2" y="0"/>
                  <a:pt x="112" y="0"/>
                  <a:pt x="112" y="0"/>
                </a:cubicBezTo>
                <a:cubicBezTo>
                  <a:pt x="111" y="0"/>
                  <a:pt x="111" y="0"/>
                  <a:pt x="111" y="0"/>
                </a:cubicBezTo>
                <a:cubicBezTo>
                  <a:pt x="111" y="0"/>
                  <a:pt x="110" y="1"/>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3"/>
                  <a:pt x="110" y="3"/>
                  <a:pt x="110" y="3"/>
                </a:cubicBezTo>
                <a:cubicBezTo>
                  <a:pt x="110" y="4"/>
                  <a:pt x="110" y="4"/>
                  <a:pt x="110" y="4"/>
                </a:cubicBezTo>
                <a:cubicBezTo>
                  <a:pt x="110" y="4"/>
                  <a:pt x="110" y="4"/>
                  <a:pt x="110" y="4"/>
                </a:cubicBezTo>
                <a:cubicBezTo>
                  <a:pt x="110" y="4"/>
                  <a:pt x="110" y="4"/>
                  <a:pt x="110" y="4"/>
                </a:cubicBezTo>
                <a:cubicBezTo>
                  <a:pt x="110" y="4"/>
                  <a:pt x="110" y="4"/>
                  <a:pt x="110" y="4"/>
                </a:cubicBezTo>
                <a:cubicBezTo>
                  <a:pt x="110" y="4"/>
                  <a:pt x="110" y="4"/>
                  <a:pt x="110" y="4"/>
                </a:cubicBezTo>
                <a:cubicBezTo>
                  <a:pt x="110" y="4"/>
                  <a:pt x="110" y="4"/>
                  <a:pt x="110" y="4"/>
                </a:cubicBezTo>
                <a:cubicBezTo>
                  <a:pt x="110" y="4"/>
                  <a:pt x="110" y="4"/>
                  <a:pt x="110" y="4"/>
                </a:cubicBezTo>
                <a:cubicBezTo>
                  <a:pt x="110" y="4"/>
                  <a:pt x="110" y="4"/>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5"/>
                  <a:pt x="110" y="5"/>
                  <a:pt x="110" y="5"/>
                </a:cubicBezTo>
                <a:cubicBezTo>
                  <a:pt x="110" y="6"/>
                  <a:pt x="110" y="6"/>
                  <a:pt x="110" y="6"/>
                </a:cubicBezTo>
                <a:cubicBezTo>
                  <a:pt x="110" y="6"/>
                  <a:pt x="110" y="6"/>
                  <a:pt x="110" y="6"/>
                </a:cubicBezTo>
                <a:cubicBezTo>
                  <a:pt x="110" y="6"/>
                  <a:pt x="110" y="6"/>
                  <a:pt x="110" y="6"/>
                </a:cubicBezTo>
                <a:cubicBezTo>
                  <a:pt x="110" y="7"/>
                  <a:pt x="110" y="7"/>
                  <a:pt x="110" y="7"/>
                </a:cubicBezTo>
                <a:cubicBezTo>
                  <a:pt x="110" y="7"/>
                  <a:pt x="110" y="7"/>
                  <a:pt x="110" y="7"/>
                </a:cubicBezTo>
                <a:cubicBezTo>
                  <a:pt x="110" y="7"/>
                  <a:pt x="110" y="7"/>
                  <a:pt x="110" y="7"/>
                </a:cubicBezTo>
                <a:cubicBezTo>
                  <a:pt x="110" y="7"/>
                  <a:pt x="110" y="7"/>
                  <a:pt x="110" y="7"/>
                </a:cubicBezTo>
                <a:cubicBezTo>
                  <a:pt x="110" y="7"/>
                  <a:pt x="110" y="7"/>
                  <a:pt x="110" y="7"/>
                </a:cubicBezTo>
                <a:cubicBezTo>
                  <a:pt x="109" y="7"/>
                  <a:pt x="109" y="7"/>
                  <a:pt x="109" y="7"/>
                </a:cubicBezTo>
                <a:cubicBezTo>
                  <a:pt x="109" y="7"/>
                  <a:pt x="109" y="7"/>
                  <a:pt x="109" y="7"/>
                </a:cubicBezTo>
                <a:cubicBezTo>
                  <a:pt x="109" y="7"/>
                  <a:pt x="109" y="7"/>
                  <a:pt x="109" y="7"/>
                </a:cubicBezTo>
                <a:cubicBezTo>
                  <a:pt x="109" y="7"/>
                  <a:pt x="109" y="7"/>
                  <a:pt x="109" y="7"/>
                </a:cubicBezTo>
                <a:cubicBezTo>
                  <a:pt x="109" y="7"/>
                  <a:pt x="109" y="7"/>
                  <a:pt x="109" y="7"/>
                </a:cubicBezTo>
                <a:cubicBezTo>
                  <a:pt x="109" y="7"/>
                  <a:pt x="109" y="7"/>
                  <a:pt x="109" y="7"/>
                </a:cubicBezTo>
                <a:cubicBezTo>
                  <a:pt x="109" y="7"/>
                  <a:pt x="109" y="7"/>
                  <a:pt x="109" y="7"/>
                </a:cubicBezTo>
                <a:cubicBezTo>
                  <a:pt x="109" y="7"/>
                  <a:pt x="109" y="7"/>
                  <a:pt x="109" y="7"/>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9" y="9"/>
                  <a:pt x="109" y="9"/>
                  <a:pt x="109" y="9"/>
                </a:cubicBezTo>
                <a:cubicBezTo>
                  <a:pt x="107" y="10"/>
                  <a:pt x="106" y="12"/>
                  <a:pt x="106" y="15"/>
                </a:cubicBezTo>
                <a:cubicBezTo>
                  <a:pt x="106" y="16"/>
                  <a:pt x="106" y="16"/>
                  <a:pt x="106" y="16"/>
                </a:cubicBezTo>
                <a:cubicBezTo>
                  <a:pt x="106" y="17"/>
                  <a:pt x="106" y="17"/>
                  <a:pt x="106" y="17"/>
                </a:cubicBezTo>
                <a:cubicBezTo>
                  <a:pt x="106" y="17"/>
                  <a:pt x="106" y="17"/>
                  <a:pt x="106" y="17"/>
                </a:cubicBezTo>
                <a:cubicBezTo>
                  <a:pt x="106" y="17"/>
                  <a:pt x="106" y="17"/>
                  <a:pt x="106" y="17"/>
                </a:cubicBezTo>
                <a:cubicBezTo>
                  <a:pt x="106" y="17"/>
                  <a:pt x="106" y="17"/>
                  <a:pt x="106" y="17"/>
                </a:cubicBezTo>
                <a:cubicBezTo>
                  <a:pt x="106" y="17"/>
                  <a:pt x="106" y="17"/>
                  <a:pt x="106" y="17"/>
                </a:cubicBezTo>
                <a:cubicBezTo>
                  <a:pt x="106" y="17"/>
                  <a:pt x="106" y="17"/>
                  <a:pt x="106" y="17"/>
                </a:cubicBezTo>
                <a:cubicBezTo>
                  <a:pt x="106" y="17"/>
                  <a:pt x="106" y="17"/>
                  <a:pt x="106" y="17"/>
                </a:cubicBezTo>
                <a:cubicBezTo>
                  <a:pt x="106" y="20"/>
                  <a:pt x="106" y="20"/>
                  <a:pt x="106" y="20"/>
                </a:cubicBezTo>
                <a:cubicBezTo>
                  <a:pt x="106" y="21"/>
                  <a:pt x="106" y="21"/>
                  <a:pt x="106" y="21"/>
                </a:cubicBezTo>
                <a:cubicBezTo>
                  <a:pt x="105" y="21"/>
                  <a:pt x="105" y="21"/>
                  <a:pt x="105" y="21"/>
                </a:cubicBezTo>
                <a:cubicBezTo>
                  <a:pt x="105" y="21"/>
                  <a:pt x="105" y="21"/>
                  <a:pt x="105" y="21"/>
                </a:cubicBezTo>
                <a:cubicBezTo>
                  <a:pt x="105" y="21"/>
                  <a:pt x="105" y="21"/>
                  <a:pt x="105" y="21"/>
                </a:cubicBezTo>
                <a:cubicBezTo>
                  <a:pt x="103" y="22"/>
                  <a:pt x="102" y="23"/>
                  <a:pt x="102" y="24"/>
                </a:cubicBezTo>
                <a:cubicBezTo>
                  <a:pt x="102" y="26"/>
                  <a:pt x="103" y="27"/>
                  <a:pt x="105" y="27"/>
                </a:cubicBezTo>
                <a:cubicBezTo>
                  <a:pt x="105" y="28"/>
                  <a:pt x="105" y="28"/>
                  <a:pt x="105" y="28"/>
                </a:cubicBezTo>
                <a:cubicBezTo>
                  <a:pt x="105" y="28"/>
                  <a:pt x="105" y="28"/>
                  <a:pt x="105" y="28"/>
                </a:cubicBezTo>
                <a:cubicBezTo>
                  <a:pt x="105" y="28"/>
                  <a:pt x="105" y="28"/>
                  <a:pt x="105" y="28"/>
                </a:cubicBezTo>
                <a:cubicBezTo>
                  <a:pt x="105" y="28"/>
                  <a:pt x="105" y="28"/>
                  <a:pt x="105" y="28"/>
                </a:cubicBezTo>
                <a:cubicBezTo>
                  <a:pt x="105" y="28"/>
                  <a:pt x="105" y="28"/>
                  <a:pt x="105" y="28"/>
                </a:cubicBezTo>
                <a:cubicBezTo>
                  <a:pt x="104" y="28"/>
                  <a:pt x="104" y="28"/>
                  <a:pt x="104" y="28"/>
                </a:cubicBezTo>
                <a:cubicBezTo>
                  <a:pt x="104" y="30"/>
                  <a:pt x="104" y="30"/>
                  <a:pt x="104" y="30"/>
                </a:cubicBezTo>
                <a:cubicBezTo>
                  <a:pt x="104" y="30"/>
                  <a:pt x="104" y="30"/>
                  <a:pt x="104" y="30"/>
                </a:cubicBezTo>
                <a:cubicBezTo>
                  <a:pt x="104" y="30"/>
                  <a:pt x="104" y="30"/>
                  <a:pt x="104" y="30"/>
                </a:cubicBezTo>
                <a:cubicBezTo>
                  <a:pt x="104" y="30"/>
                  <a:pt x="104" y="30"/>
                  <a:pt x="104" y="30"/>
                </a:cubicBezTo>
                <a:cubicBezTo>
                  <a:pt x="104" y="31"/>
                  <a:pt x="104" y="31"/>
                  <a:pt x="104" y="31"/>
                </a:cubicBezTo>
                <a:cubicBezTo>
                  <a:pt x="104" y="31"/>
                  <a:pt x="104" y="31"/>
                  <a:pt x="104" y="31"/>
                </a:cubicBezTo>
                <a:cubicBezTo>
                  <a:pt x="104" y="31"/>
                  <a:pt x="104" y="31"/>
                  <a:pt x="104" y="31"/>
                </a:cubicBezTo>
                <a:cubicBezTo>
                  <a:pt x="104" y="31"/>
                  <a:pt x="104" y="31"/>
                  <a:pt x="104" y="31"/>
                </a:cubicBezTo>
                <a:cubicBezTo>
                  <a:pt x="104" y="31"/>
                  <a:pt x="104" y="31"/>
                  <a:pt x="104" y="31"/>
                </a:cubicBezTo>
                <a:cubicBezTo>
                  <a:pt x="104" y="31"/>
                  <a:pt x="104" y="31"/>
                  <a:pt x="104" y="31"/>
                </a:cubicBezTo>
                <a:cubicBezTo>
                  <a:pt x="104" y="31"/>
                  <a:pt x="104" y="31"/>
                  <a:pt x="104" y="31"/>
                </a:cubicBezTo>
                <a:cubicBezTo>
                  <a:pt x="104" y="31"/>
                  <a:pt x="104" y="31"/>
                  <a:pt x="104" y="31"/>
                </a:cubicBezTo>
                <a:cubicBezTo>
                  <a:pt x="104" y="32"/>
                  <a:pt x="104" y="32"/>
                  <a:pt x="104" y="32"/>
                </a:cubicBezTo>
                <a:cubicBezTo>
                  <a:pt x="104" y="32"/>
                  <a:pt x="104" y="32"/>
                  <a:pt x="104" y="32"/>
                </a:cubicBezTo>
                <a:cubicBezTo>
                  <a:pt x="104" y="32"/>
                  <a:pt x="104" y="32"/>
                  <a:pt x="104" y="32"/>
                </a:cubicBezTo>
                <a:cubicBezTo>
                  <a:pt x="104" y="32"/>
                  <a:pt x="104" y="32"/>
                  <a:pt x="104" y="32"/>
                </a:cubicBezTo>
                <a:cubicBezTo>
                  <a:pt x="104" y="32"/>
                  <a:pt x="104" y="32"/>
                  <a:pt x="104" y="32"/>
                </a:cubicBezTo>
                <a:cubicBezTo>
                  <a:pt x="104" y="32"/>
                  <a:pt x="104" y="32"/>
                  <a:pt x="104" y="32"/>
                </a:cubicBezTo>
                <a:cubicBezTo>
                  <a:pt x="104" y="32"/>
                  <a:pt x="104" y="32"/>
                  <a:pt x="104" y="32"/>
                </a:cubicBezTo>
                <a:cubicBezTo>
                  <a:pt x="104" y="32"/>
                  <a:pt x="104" y="32"/>
                  <a:pt x="104" y="32"/>
                </a:cubicBezTo>
                <a:cubicBezTo>
                  <a:pt x="104" y="32"/>
                  <a:pt x="104" y="32"/>
                  <a:pt x="104" y="32"/>
                </a:cubicBezTo>
                <a:cubicBezTo>
                  <a:pt x="104" y="33"/>
                  <a:pt x="104" y="33"/>
                  <a:pt x="104" y="33"/>
                </a:cubicBezTo>
                <a:cubicBezTo>
                  <a:pt x="105" y="33"/>
                  <a:pt x="105" y="33"/>
                  <a:pt x="105" y="33"/>
                </a:cubicBezTo>
                <a:cubicBezTo>
                  <a:pt x="105" y="33"/>
                  <a:pt x="105" y="33"/>
                  <a:pt x="105" y="33"/>
                </a:cubicBezTo>
                <a:cubicBezTo>
                  <a:pt x="105" y="33"/>
                  <a:pt x="105" y="33"/>
                  <a:pt x="105" y="33"/>
                </a:cubicBezTo>
                <a:cubicBezTo>
                  <a:pt x="105" y="33"/>
                  <a:pt x="105" y="33"/>
                  <a:pt x="105" y="33"/>
                </a:cubicBezTo>
                <a:cubicBezTo>
                  <a:pt x="105" y="33"/>
                  <a:pt x="105" y="33"/>
                  <a:pt x="105" y="33"/>
                </a:cubicBezTo>
                <a:cubicBezTo>
                  <a:pt x="105" y="33"/>
                  <a:pt x="105" y="33"/>
                  <a:pt x="105" y="33"/>
                </a:cubicBezTo>
                <a:cubicBezTo>
                  <a:pt x="105" y="33"/>
                  <a:pt x="105" y="33"/>
                  <a:pt x="105" y="33"/>
                </a:cubicBezTo>
                <a:cubicBezTo>
                  <a:pt x="105" y="34"/>
                  <a:pt x="105" y="34"/>
                  <a:pt x="105" y="34"/>
                </a:cubicBezTo>
                <a:cubicBezTo>
                  <a:pt x="105" y="34"/>
                  <a:pt x="105" y="34"/>
                  <a:pt x="105" y="34"/>
                </a:cubicBezTo>
                <a:cubicBezTo>
                  <a:pt x="105" y="34"/>
                  <a:pt x="105" y="34"/>
                  <a:pt x="105" y="34"/>
                </a:cubicBezTo>
                <a:cubicBezTo>
                  <a:pt x="105" y="34"/>
                  <a:pt x="105" y="34"/>
                  <a:pt x="105" y="34"/>
                </a:cubicBezTo>
                <a:cubicBezTo>
                  <a:pt x="105" y="34"/>
                  <a:pt x="105" y="34"/>
                  <a:pt x="105" y="34"/>
                </a:cubicBezTo>
                <a:cubicBezTo>
                  <a:pt x="105" y="34"/>
                  <a:pt x="105" y="34"/>
                  <a:pt x="105" y="34"/>
                </a:cubicBezTo>
                <a:cubicBezTo>
                  <a:pt x="105" y="34"/>
                  <a:pt x="105" y="34"/>
                  <a:pt x="105" y="34"/>
                </a:cubicBezTo>
                <a:cubicBezTo>
                  <a:pt x="106" y="34"/>
                  <a:pt x="106" y="34"/>
                  <a:pt x="106" y="34"/>
                </a:cubicBezTo>
                <a:cubicBezTo>
                  <a:pt x="106" y="35"/>
                  <a:pt x="106" y="35"/>
                  <a:pt x="106" y="35"/>
                </a:cubicBezTo>
                <a:cubicBezTo>
                  <a:pt x="106" y="35"/>
                  <a:pt x="106" y="35"/>
                  <a:pt x="106" y="35"/>
                </a:cubicBezTo>
                <a:cubicBezTo>
                  <a:pt x="106" y="35"/>
                  <a:pt x="106" y="35"/>
                  <a:pt x="106" y="35"/>
                </a:cubicBezTo>
                <a:cubicBezTo>
                  <a:pt x="106" y="35"/>
                  <a:pt x="106" y="35"/>
                  <a:pt x="106" y="35"/>
                </a:cubicBezTo>
                <a:cubicBezTo>
                  <a:pt x="106" y="35"/>
                  <a:pt x="106" y="35"/>
                  <a:pt x="106" y="35"/>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7"/>
                  <a:pt x="106" y="37"/>
                  <a:pt x="106" y="37"/>
                </a:cubicBezTo>
                <a:cubicBezTo>
                  <a:pt x="106" y="37"/>
                  <a:pt x="106" y="37"/>
                  <a:pt x="106" y="37"/>
                </a:cubicBezTo>
                <a:cubicBezTo>
                  <a:pt x="106" y="37"/>
                  <a:pt x="106" y="37"/>
                  <a:pt x="106" y="37"/>
                </a:cubicBezTo>
                <a:cubicBezTo>
                  <a:pt x="106" y="38"/>
                  <a:pt x="106" y="38"/>
                  <a:pt x="106" y="38"/>
                </a:cubicBezTo>
                <a:cubicBezTo>
                  <a:pt x="106" y="38"/>
                  <a:pt x="106" y="38"/>
                  <a:pt x="106" y="38"/>
                </a:cubicBezTo>
                <a:cubicBezTo>
                  <a:pt x="106" y="38"/>
                  <a:pt x="106" y="38"/>
                  <a:pt x="106" y="38"/>
                </a:cubicBezTo>
                <a:cubicBezTo>
                  <a:pt x="106" y="39"/>
                  <a:pt x="106" y="39"/>
                  <a:pt x="106" y="39"/>
                </a:cubicBezTo>
                <a:cubicBezTo>
                  <a:pt x="106" y="39"/>
                  <a:pt x="106" y="39"/>
                  <a:pt x="106" y="39"/>
                </a:cubicBezTo>
                <a:cubicBezTo>
                  <a:pt x="106" y="39"/>
                  <a:pt x="106" y="39"/>
                  <a:pt x="106" y="39"/>
                </a:cubicBezTo>
                <a:cubicBezTo>
                  <a:pt x="103" y="82"/>
                  <a:pt x="103" y="82"/>
                  <a:pt x="103" y="82"/>
                </a:cubicBezTo>
                <a:cubicBezTo>
                  <a:pt x="103" y="83"/>
                  <a:pt x="103" y="83"/>
                  <a:pt x="103" y="83"/>
                </a:cubicBezTo>
                <a:cubicBezTo>
                  <a:pt x="103" y="83"/>
                  <a:pt x="103" y="83"/>
                  <a:pt x="103" y="83"/>
                </a:cubicBezTo>
                <a:cubicBezTo>
                  <a:pt x="103" y="83"/>
                  <a:pt x="103" y="83"/>
                  <a:pt x="103" y="83"/>
                </a:cubicBezTo>
                <a:cubicBezTo>
                  <a:pt x="103" y="83"/>
                  <a:pt x="103" y="83"/>
                  <a:pt x="103" y="83"/>
                </a:cubicBezTo>
                <a:cubicBezTo>
                  <a:pt x="103" y="84"/>
                  <a:pt x="103" y="84"/>
                  <a:pt x="103" y="84"/>
                </a:cubicBezTo>
                <a:cubicBezTo>
                  <a:pt x="103" y="95"/>
                  <a:pt x="103" y="95"/>
                  <a:pt x="103" y="95"/>
                </a:cubicBezTo>
                <a:cubicBezTo>
                  <a:pt x="103" y="95"/>
                  <a:pt x="103" y="95"/>
                  <a:pt x="103" y="95"/>
                </a:cubicBezTo>
                <a:cubicBezTo>
                  <a:pt x="103" y="95"/>
                  <a:pt x="103" y="95"/>
                  <a:pt x="103" y="95"/>
                </a:cubicBezTo>
                <a:cubicBezTo>
                  <a:pt x="103" y="95"/>
                  <a:pt x="103" y="95"/>
                  <a:pt x="103" y="95"/>
                </a:cubicBezTo>
                <a:cubicBezTo>
                  <a:pt x="103" y="95"/>
                  <a:pt x="103" y="95"/>
                  <a:pt x="103" y="95"/>
                </a:cubicBezTo>
                <a:cubicBezTo>
                  <a:pt x="103" y="96"/>
                  <a:pt x="103" y="96"/>
                  <a:pt x="103" y="96"/>
                </a:cubicBezTo>
                <a:cubicBezTo>
                  <a:pt x="100" y="119"/>
                  <a:pt x="100" y="119"/>
                  <a:pt x="100" y="119"/>
                </a:cubicBezTo>
                <a:cubicBezTo>
                  <a:pt x="99" y="119"/>
                  <a:pt x="99" y="119"/>
                  <a:pt x="99" y="119"/>
                </a:cubicBezTo>
                <a:cubicBezTo>
                  <a:pt x="99" y="119"/>
                  <a:pt x="99" y="119"/>
                  <a:pt x="99" y="119"/>
                </a:cubicBezTo>
                <a:cubicBezTo>
                  <a:pt x="99" y="119"/>
                  <a:pt x="99" y="119"/>
                  <a:pt x="99" y="119"/>
                </a:cubicBezTo>
                <a:cubicBezTo>
                  <a:pt x="99" y="119"/>
                  <a:pt x="99" y="119"/>
                  <a:pt x="99" y="119"/>
                </a:cubicBezTo>
                <a:cubicBezTo>
                  <a:pt x="99" y="120"/>
                  <a:pt x="99" y="120"/>
                  <a:pt x="99" y="120"/>
                </a:cubicBezTo>
                <a:cubicBezTo>
                  <a:pt x="99" y="120"/>
                  <a:pt x="99" y="120"/>
                  <a:pt x="99" y="120"/>
                </a:cubicBezTo>
                <a:cubicBezTo>
                  <a:pt x="99" y="120"/>
                  <a:pt x="99" y="120"/>
                  <a:pt x="99" y="120"/>
                </a:cubicBezTo>
                <a:cubicBezTo>
                  <a:pt x="96" y="143"/>
                  <a:pt x="96" y="143"/>
                  <a:pt x="96" y="143"/>
                </a:cubicBezTo>
                <a:cubicBezTo>
                  <a:pt x="96" y="143"/>
                  <a:pt x="96" y="143"/>
                  <a:pt x="96" y="143"/>
                </a:cubicBezTo>
                <a:cubicBezTo>
                  <a:pt x="96" y="143"/>
                  <a:pt x="96" y="143"/>
                  <a:pt x="96" y="143"/>
                </a:cubicBezTo>
                <a:cubicBezTo>
                  <a:pt x="96" y="146"/>
                  <a:pt x="96" y="146"/>
                  <a:pt x="96" y="146"/>
                </a:cubicBezTo>
                <a:cubicBezTo>
                  <a:pt x="95" y="155"/>
                  <a:pt x="95" y="155"/>
                  <a:pt x="95" y="155"/>
                </a:cubicBezTo>
                <a:cubicBezTo>
                  <a:pt x="94" y="155"/>
                  <a:pt x="94" y="155"/>
                  <a:pt x="93" y="155"/>
                </a:cubicBezTo>
                <a:cubicBezTo>
                  <a:pt x="93" y="155"/>
                  <a:pt x="93" y="155"/>
                  <a:pt x="93" y="155"/>
                </a:cubicBezTo>
                <a:cubicBezTo>
                  <a:pt x="93" y="156"/>
                  <a:pt x="93" y="156"/>
                  <a:pt x="93" y="156"/>
                </a:cubicBezTo>
                <a:cubicBezTo>
                  <a:pt x="93" y="156"/>
                  <a:pt x="93" y="156"/>
                  <a:pt x="93" y="156"/>
                </a:cubicBezTo>
                <a:cubicBezTo>
                  <a:pt x="92" y="157"/>
                  <a:pt x="91" y="158"/>
                  <a:pt x="91" y="159"/>
                </a:cubicBezTo>
                <a:cubicBezTo>
                  <a:pt x="91" y="161"/>
                  <a:pt x="92" y="162"/>
                  <a:pt x="93" y="163"/>
                </a:cubicBezTo>
                <a:cubicBezTo>
                  <a:pt x="91" y="170"/>
                  <a:pt x="91" y="170"/>
                  <a:pt x="91" y="170"/>
                </a:cubicBezTo>
                <a:cubicBezTo>
                  <a:pt x="91" y="170"/>
                  <a:pt x="91" y="170"/>
                  <a:pt x="91" y="170"/>
                </a:cubicBezTo>
                <a:cubicBezTo>
                  <a:pt x="91" y="170"/>
                  <a:pt x="91" y="170"/>
                  <a:pt x="91" y="170"/>
                </a:cubicBezTo>
                <a:cubicBezTo>
                  <a:pt x="91" y="170"/>
                  <a:pt x="91" y="170"/>
                  <a:pt x="91" y="170"/>
                </a:cubicBezTo>
                <a:cubicBezTo>
                  <a:pt x="91" y="170"/>
                  <a:pt x="91" y="170"/>
                  <a:pt x="91" y="170"/>
                </a:cubicBezTo>
                <a:cubicBezTo>
                  <a:pt x="91" y="171"/>
                  <a:pt x="91" y="171"/>
                  <a:pt x="91" y="171"/>
                </a:cubicBezTo>
                <a:cubicBezTo>
                  <a:pt x="90" y="172"/>
                  <a:pt x="90" y="172"/>
                  <a:pt x="90" y="172"/>
                </a:cubicBezTo>
                <a:cubicBezTo>
                  <a:pt x="83" y="200"/>
                  <a:pt x="83" y="200"/>
                  <a:pt x="83" y="200"/>
                </a:cubicBezTo>
                <a:cubicBezTo>
                  <a:pt x="83" y="200"/>
                  <a:pt x="83" y="200"/>
                  <a:pt x="83" y="200"/>
                </a:cubicBezTo>
                <a:cubicBezTo>
                  <a:pt x="83" y="200"/>
                  <a:pt x="83" y="200"/>
                  <a:pt x="83" y="200"/>
                </a:cubicBezTo>
                <a:cubicBezTo>
                  <a:pt x="83" y="200"/>
                  <a:pt x="83" y="200"/>
                  <a:pt x="83" y="200"/>
                </a:cubicBezTo>
                <a:cubicBezTo>
                  <a:pt x="82" y="201"/>
                  <a:pt x="82" y="201"/>
                  <a:pt x="82" y="201"/>
                </a:cubicBezTo>
                <a:cubicBezTo>
                  <a:pt x="82" y="202"/>
                  <a:pt x="82" y="202"/>
                  <a:pt x="82" y="202"/>
                </a:cubicBezTo>
                <a:cubicBezTo>
                  <a:pt x="82" y="202"/>
                  <a:pt x="82" y="202"/>
                  <a:pt x="82" y="202"/>
                </a:cubicBezTo>
                <a:cubicBezTo>
                  <a:pt x="82" y="202"/>
                  <a:pt x="82" y="202"/>
                  <a:pt x="82" y="202"/>
                </a:cubicBezTo>
                <a:cubicBezTo>
                  <a:pt x="81" y="203"/>
                  <a:pt x="81" y="203"/>
                  <a:pt x="81" y="203"/>
                </a:cubicBezTo>
                <a:cubicBezTo>
                  <a:pt x="81" y="203"/>
                  <a:pt x="81" y="203"/>
                  <a:pt x="81" y="203"/>
                </a:cubicBezTo>
                <a:cubicBezTo>
                  <a:pt x="81" y="203"/>
                  <a:pt x="81" y="203"/>
                  <a:pt x="81" y="203"/>
                </a:cubicBezTo>
                <a:cubicBezTo>
                  <a:pt x="81" y="203"/>
                  <a:pt x="81" y="203"/>
                  <a:pt x="81" y="203"/>
                </a:cubicBezTo>
                <a:cubicBezTo>
                  <a:pt x="79" y="203"/>
                  <a:pt x="77" y="205"/>
                  <a:pt x="77" y="208"/>
                </a:cubicBezTo>
                <a:cubicBezTo>
                  <a:pt x="77" y="209"/>
                  <a:pt x="77" y="211"/>
                  <a:pt x="78" y="212"/>
                </a:cubicBezTo>
                <a:cubicBezTo>
                  <a:pt x="78" y="212"/>
                  <a:pt x="78" y="212"/>
                  <a:pt x="78" y="212"/>
                </a:cubicBezTo>
                <a:cubicBezTo>
                  <a:pt x="78" y="213"/>
                  <a:pt x="78" y="213"/>
                  <a:pt x="78" y="213"/>
                </a:cubicBezTo>
                <a:cubicBezTo>
                  <a:pt x="78" y="213"/>
                  <a:pt x="78" y="213"/>
                  <a:pt x="78" y="213"/>
                </a:cubicBezTo>
                <a:cubicBezTo>
                  <a:pt x="77" y="214"/>
                  <a:pt x="77" y="214"/>
                  <a:pt x="77" y="214"/>
                </a:cubicBezTo>
                <a:cubicBezTo>
                  <a:pt x="77" y="214"/>
                  <a:pt x="77" y="214"/>
                  <a:pt x="77" y="214"/>
                </a:cubicBezTo>
                <a:cubicBezTo>
                  <a:pt x="76" y="217"/>
                  <a:pt x="76" y="217"/>
                  <a:pt x="76" y="217"/>
                </a:cubicBezTo>
                <a:cubicBezTo>
                  <a:pt x="76" y="217"/>
                  <a:pt x="76" y="217"/>
                  <a:pt x="76" y="217"/>
                </a:cubicBezTo>
                <a:cubicBezTo>
                  <a:pt x="75" y="218"/>
                  <a:pt x="75" y="218"/>
                  <a:pt x="75" y="218"/>
                </a:cubicBezTo>
                <a:cubicBezTo>
                  <a:pt x="75" y="218"/>
                  <a:pt x="75" y="218"/>
                  <a:pt x="75" y="218"/>
                </a:cubicBezTo>
                <a:cubicBezTo>
                  <a:pt x="73" y="223"/>
                  <a:pt x="73" y="223"/>
                  <a:pt x="73" y="223"/>
                </a:cubicBezTo>
                <a:cubicBezTo>
                  <a:pt x="73" y="223"/>
                  <a:pt x="73" y="223"/>
                  <a:pt x="73" y="223"/>
                </a:cubicBezTo>
                <a:cubicBezTo>
                  <a:pt x="73" y="223"/>
                  <a:pt x="73" y="223"/>
                  <a:pt x="73" y="223"/>
                </a:cubicBezTo>
                <a:cubicBezTo>
                  <a:pt x="72" y="224"/>
                  <a:pt x="72" y="224"/>
                  <a:pt x="72" y="224"/>
                </a:cubicBezTo>
                <a:cubicBezTo>
                  <a:pt x="72" y="224"/>
                  <a:pt x="72" y="224"/>
                  <a:pt x="72" y="224"/>
                </a:cubicBezTo>
                <a:cubicBezTo>
                  <a:pt x="72" y="224"/>
                  <a:pt x="72" y="224"/>
                  <a:pt x="72" y="224"/>
                </a:cubicBezTo>
                <a:cubicBezTo>
                  <a:pt x="72" y="224"/>
                  <a:pt x="72" y="224"/>
                  <a:pt x="72" y="224"/>
                </a:cubicBezTo>
                <a:cubicBezTo>
                  <a:pt x="72" y="224"/>
                  <a:pt x="72" y="224"/>
                  <a:pt x="72" y="224"/>
                </a:cubicBezTo>
                <a:cubicBezTo>
                  <a:pt x="71" y="226"/>
                  <a:pt x="71" y="226"/>
                  <a:pt x="71" y="226"/>
                </a:cubicBezTo>
                <a:cubicBezTo>
                  <a:pt x="71" y="226"/>
                  <a:pt x="71" y="226"/>
                  <a:pt x="71" y="226"/>
                </a:cubicBezTo>
                <a:cubicBezTo>
                  <a:pt x="71" y="226"/>
                  <a:pt x="71" y="226"/>
                  <a:pt x="71" y="226"/>
                </a:cubicBezTo>
                <a:cubicBezTo>
                  <a:pt x="69" y="229"/>
                  <a:pt x="69" y="229"/>
                  <a:pt x="69" y="229"/>
                </a:cubicBezTo>
                <a:cubicBezTo>
                  <a:pt x="69" y="229"/>
                  <a:pt x="69" y="229"/>
                  <a:pt x="69" y="229"/>
                </a:cubicBezTo>
                <a:cubicBezTo>
                  <a:pt x="69" y="229"/>
                  <a:pt x="69" y="229"/>
                  <a:pt x="69" y="229"/>
                </a:cubicBezTo>
                <a:cubicBezTo>
                  <a:pt x="69" y="229"/>
                  <a:pt x="69" y="229"/>
                  <a:pt x="69" y="229"/>
                </a:cubicBezTo>
                <a:cubicBezTo>
                  <a:pt x="69" y="230"/>
                  <a:pt x="69" y="230"/>
                  <a:pt x="69" y="230"/>
                </a:cubicBezTo>
                <a:cubicBezTo>
                  <a:pt x="66" y="235"/>
                  <a:pt x="66" y="235"/>
                  <a:pt x="66" y="235"/>
                </a:cubicBezTo>
                <a:cubicBezTo>
                  <a:pt x="63" y="241"/>
                  <a:pt x="63" y="241"/>
                  <a:pt x="63" y="241"/>
                </a:cubicBezTo>
                <a:cubicBezTo>
                  <a:pt x="63" y="241"/>
                  <a:pt x="63" y="241"/>
                  <a:pt x="63" y="241"/>
                </a:cubicBezTo>
                <a:cubicBezTo>
                  <a:pt x="63" y="241"/>
                  <a:pt x="63" y="241"/>
                  <a:pt x="63" y="241"/>
                </a:cubicBezTo>
                <a:cubicBezTo>
                  <a:pt x="63" y="241"/>
                  <a:pt x="63" y="241"/>
                  <a:pt x="63" y="241"/>
                </a:cubicBezTo>
                <a:cubicBezTo>
                  <a:pt x="62" y="242"/>
                  <a:pt x="62" y="242"/>
                  <a:pt x="62" y="242"/>
                </a:cubicBezTo>
                <a:cubicBezTo>
                  <a:pt x="62" y="242"/>
                  <a:pt x="62" y="242"/>
                  <a:pt x="62" y="242"/>
                </a:cubicBezTo>
                <a:cubicBezTo>
                  <a:pt x="62" y="242"/>
                  <a:pt x="62" y="242"/>
                  <a:pt x="62" y="242"/>
                </a:cubicBezTo>
                <a:cubicBezTo>
                  <a:pt x="62" y="242"/>
                  <a:pt x="62" y="242"/>
                  <a:pt x="62" y="242"/>
                </a:cubicBezTo>
                <a:cubicBezTo>
                  <a:pt x="62" y="243"/>
                  <a:pt x="62" y="243"/>
                  <a:pt x="62" y="243"/>
                </a:cubicBezTo>
                <a:cubicBezTo>
                  <a:pt x="62" y="243"/>
                  <a:pt x="61" y="244"/>
                  <a:pt x="60" y="245"/>
                </a:cubicBezTo>
                <a:cubicBezTo>
                  <a:pt x="60" y="156"/>
                  <a:pt x="60" y="156"/>
                  <a:pt x="60" y="156"/>
                </a:cubicBezTo>
                <a:cubicBezTo>
                  <a:pt x="59" y="157"/>
                  <a:pt x="59" y="157"/>
                  <a:pt x="59" y="157"/>
                </a:cubicBezTo>
                <a:cubicBezTo>
                  <a:pt x="57" y="158"/>
                  <a:pt x="57" y="158"/>
                  <a:pt x="57" y="158"/>
                </a:cubicBezTo>
                <a:cubicBezTo>
                  <a:pt x="54" y="161"/>
                  <a:pt x="54" y="161"/>
                  <a:pt x="54" y="161"/>
                </a:cubicBezTo>
                <a:cubicBezTo>
                  <a:pt x="52" y="163"/>
                  <a:pt x="52" y="163"/>
                  <a:pt x="52" y="163"/>
                </a:cubicBezTo>
                <a:cubicBezTo>
                  <a:pt x="49" y="167"/>
                  <a:pt x="49" y="167"/>
                  <a:pt x="49" y="167"/>
                </a:cubicBezTo>
                <a:cubicBezTo>
                  <a:pt x="49" y="165"/>
                  <a:pt x="49" y="165"/>
                  <a:pt x="49" y="165"/>
                </a:cubicBezTo>
                <a:cubicBezTo>
                  <a:pt x="45" y="169"/>
                  <a:pt x="45" y="169"/>
                  <a:pt x="45" y="169"/>
                </a:cubicBezTo>
                <a:cubicBezTo>
                  <a:pt x="44" y="171"/>
                  <a:pt x="44" y="171"/>
                  <a:pt x="44" y="171"/>
                </a:cubicBezTo>
                <a:cubicBezTo>
                  <a:pt x="37" y="178"/>
                  <a:pt x="37" y="178"/>
                  <a:pt x="37" y="178"/>
                </a:cubicBezTo>
                <a:cubicBezTo>
                  <a:pt x="37" y="221"/>
                  <a:pt x="37" y="221"/>
                  <a:pt x="37" y="221"/>
                </a:cubicBezTo>
                <a:cubicBezTo>
                  <a:pt x="42" y="226"/>
                  <a:pt x="42" y="226"/>
                  <a:pt x="42" y="226"/>
                </a:cubicBezTo>
                <a:cubicBezTo>
                  <a:pt x="42" y="226"/>
                  <a:pt x="42" y="226"/>
                  <a:pt x="42" y="226"/>
                </a:cubicBezTo>
                <a:cubicBezTo>
                  <a:pt x="38" y="226"/>
                  <a:pt x="38" y="226"/>
                  <a:pt x="38" y="226"/>
                </a:cubicBezTo>
                <a:cubicBezTo>
                  <a:pt x="38" y="226"/>
                  <a:pt x="38" y="226"/>
                  <a:pt x="38" y="226"/>
                </a:cubicBezTo>
                <a:cubicBezTo>
                  <a:pt x="37" y="226"/>
                  <a:pt x="37" y="226"/>
                  <a:pt x="37" y="226"/>
                </a:cubicBezTo>
                <a:cubicBezTo>
                  <a:pt x="36" y="225"/>
                  <a:pt x="36" y="225"/>
                  <a:pt x="36" y="225"/>
                </a:cubicBezTo>
                <a:cubicBezTo>
                  <a:pt x="34" y="225"/>
                  <a:pt x="34" y="225"/>
                  <a:pt x="34" y="225"/>
                </a:cubicBezTo>
                <a:cubicBezTo>
                  <a:pt x="34" y="225"/>
                  <a:pt x="34" y="225"/>
                  <a:pt x="34" y="225"/>
                </a:cubicBezTo>
                <a:cubicBezTo>
                  <a:pt x="33" y="225"/>
                  <a:pt x="33" y="225"/>
                  <a:pt x="33" y="225"/>
                </a:cubicBezTo>
                <a:cubicBezTo>
                  <a:pt x="32" y="225"/>
                  <a:pt x="32" y="225"/>
                  <a:pt x="32" y="225"/>
                </a:cubicBezTo>
                <a:cubicBezTo>
                  <a:pt x="32" y="225"/>
                  <a:pt x="32" y="225"/>
                  <a:pt x="32" y="225"/>
                </a:cubicBezTo>
                <a:cubicBezTo>
                  <a:pt x="31" y="225"/>
                  <a:pt x="31" y="225"/>
                  <a:pt x="31" y="225"/>
                </a:cubicBezTo>
                <a:cubicBezTo>
                  <a:pt x="31" y="225"/>
                  <a:pt x="31" y="225"/>
                  <a:pt x="31" y="225"/>
                </a:cubicBezTo>
                <a:cubicBezTo>
                  <a:pt x="31" y="225"/>
                  <a:pt x="31" y="225"/>
                  <a:pt x="31" y="225"/>
                </a:cubicBezTo>
                <a:cubicBezTo>
                  <a:pt x="30" y="225"/>
                  <a:pt x="30" y="225"/>
                  <a:pt x="30" y="225"/>
                </a:cubicBezTo>
                <a:cubicBezTo>
                  <a:pt x="29" y="225"/>
                  <a:pt x="29" y="225"/>
                  <a:pt x="29" y="225"/>
                </a:cubicBezTo>
                <a:cubicBezTo>
                  <a:pt x="29" y="225"/>
                  <a:pt x="29" y="225"/>
                  <a:pt x="29" y="225"/>
                </a:cubicBezTo>
                <a:cubicBezTo>
                  <a:pt x="27" y="225"/>
                  <a:pt x="27" y="225"/>
                  <a:pt x="27" y="225"/>
                </a:cubicBezTo>
                <a:cubicBezTo>
                  <a:pt x="27" y="225"/>
                  <a:pt x="27" y="225"/>
                  <a:pt x="27" y="225"/>
                </a:cubicBezTo>
                <a:cubicBezTo>
                  <a:pt x="25" y="226"/>
                  <a:pt x="25" y="226"/>
                  <a:pt x="25" y="226"/>
                </a:cubicBezTo>
                <a:cubicBezTo>
                  <a:pt x="25" y="226"/>
                  <a:pt x="25" y="226"/>
                  <a:pt x="25" y="226"/>
                </a:cubicBezTo>
                <a:cubicBezTo>
                  <a:pt x="25" y="226"/>
                  <a:pt x="25" y="226"/>
                  <a:pt x="25" y="226"/>
                </a:cubicBezTo>
                <a:cubicBezTo>
                  <a:pt x="20" y="226"/>
                  <a:pt x="20" y="226"/>
                  <a:pt x="20" y="226"/>
                </a:cubicBezTo>
                <a:cubicBezTo>
                  <a:pt x="26" y="221"/>
                  <a:pt x="26" y="221"/>
                  <a:pt x="26" y="221"/>
                </a:cubicBezTo>
                <a:cubicBezTo>
                  <a:pt x="26" y="178"/>
                  <a:pt x="26" y="178"/>
                  <a:pt x="26" y="178"/>
                </a:cubicBezTo>
                <a:cubicBezTo>
                  <a:pt x="19" y="171"/>
                  <a:pt x="19" y="171"/>
                  <a:pt x="19" y="171"/>
                </a:cubicBezTo>
                <a:cubicBezTo>
                  <a:pt x="18" y="169"/>
                  <a:pt x="18" y="169"/>
                  <a:pt x="18" y="169"/>
                </a:cubicBezTo>
                <a:cubicBezTo>
                  <a:pt x="13" y="164"/>
                  <a:pt x="13" y="164"/>
                  <a:pt x="13" y="164"/>
                </a:cubicBezTo>
                <a:cubicBezTo>
                  <a:pt x="13" y="168"/>
                  <a:pt x="13" y="168"/>
                  <a:pt x="13" y="168"/>
                </a:cubicBezTo>
                <a:cubicBezTo>
                  <a:pt x="11" y="162"/>
                  <a:pt x="11" y="162"/>
                  <a:pt x="11" y="162"/>
                </a:cubicBezTo>
                <a:cubicBezTo>
                  <a:pt x="8" y="160"/>
                  <a:pt x="8" y="160"/>
                  <a:pt x="8" y="160"/>
                </a:cubicBezTo>
                <a:cubicBezTo>
                  <a:pt x="5" y="158"/>
                  <a:pt x="5" y="158"/>
                  <a:pt x="5" y="158"/>
                </a:cubicBezTo>
                <a:cubicBezTo>
                  <a:pt x="3" y="156"/>
                  <a:pt x="3" y="156"/>
                  <a:pt x="3" y="156"/>
                </a:cubicBezTo>
                <a:cubicBezTo>
                  <a:pt x="2" y="156"/>
                  <a:pt x="2" y="156"/>
                  <a:pt x="2" y="156"/>
                </a:cubicBezTo>
                <a:cubicBezTo>
                  <a:pt x="2" y="248"/>
                  <a:pt x="2" y="248"/>
                  <a:pt x="2" y="248"/>
                </a:cubicBezTo>
                <a:cubicBezTo>
                  <a:pt x="0" y="248"/>
                  <a:pt x="0" y="248"/>
                  <a:pt x="0" y="248"/>
                </a:cubicBezTo>
                <a:cubicBezTo>
                  <a:pt x="0" y="289"/>
                  <a:pt x="0" y="289"/>
                  <a:pt x="0" y="289"/>
                </a:cubicBezTo>
                <a:cubicBezTo>
                  <a:pt x="274" y="289"/>
                  <a:pt x="274" y="289"/>
                  <a:pt x="274" y="289"/>
                </a:cubicBezTo>
                <a:cubicBezTo>
                  <a:pt x="274" y="248"/>
                  <a:pt x="274" y="248"/>
                  <a:pt x="274" y="248"/>
                </a:cubicBezTo>
                <a:lnTo>
                  <a:pt x="260" y="248"/>
                </a:lnTo>
                <a:close/>
                <a:moveTo>
                  <a:pt x="115" y="8"/>
                </a:moveTo>
                <a:cubicBezTo>
                  <a:pt x="115" y="8"/>
                  <a:pt x="115" y="8"/>
                  <a:pt x="115" y="8"/>
                </a:cubicBezTo>
                <a:close/>
                <a:moveTo>
                  <a:pt x="117" y="36"/>
                </a:moveTo>
                <a:cubicBezTo>
                  <a:pt x="117" y="36"/>
                  <a:pt x="117" y="36"/>
                  <a:pt x="117" y="36"/>
                </a:cubicBezTo>
                <a:cubicBezTo>
                  <a:pt x="117" y="36"/>
                  <a:pt x="117" y="36"/>
                  <a:pt x="117" y="36"/>
                </a:cubicBezTo>
                <a:close/>
                <a:moveTo>
                  <a:pt x="107" y="153"/>
                </a:moveTo>
                <a:cubicBezTo>
                  <a:pt x="108" y="143"/>
                  <a:pt x="108" y="143"/>
                  <a:pt x="108" y="143"/>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09" y="138"/>
                  <a:pt x="109" y="138"/>
                  <a:pt x="109" y="138"/>
                </a:cubicBezTo>
                <a:cubicBezTo>
                  <a:pt x="110" y="131"/>
                  <a:pt x="110" y="131"/>
                  <a:pt x="110" y="131"/>
                </a:cubicBezTo>
                <a:cubicBezTo>
                  <a:pt x="110" y="130"/>
                  <a:pt x="110" y="130"/>
                  <a:pt x="110" y="130"/>
                </a:cubicBezTo>
                <a:cubicBezTo>
                  <a:pt x="110" y="130"/>
                  <a:pt x="110" y="130"/>
                  <a:pt x="110" y="130"/>
                </a:cubicBezTo>
                <a:cubicBezTo>
                  <a:pt x="110" y="125"/>
                  <a:pt x="110" y="125"/>
                  <a:pt x="110" y="125"/>
                </a:cubicBezTo>
                <a:cubicBezTo>
                  <a:pt x="110" y="123"/>
                  <a:pt x="110" y="123"/>
                  <a:pt x="110" y="123"/>
                </a:cubicBezTo>
                <a:cubicBezTo>
                  <a:pt x="110" y="122"/>
                  <a:pt x="110" y="122"/>
                  <a:pt x="110" y="122"/>
                </a:cubicBezTo>
                <a:cubicBezTo>
                  <a:pt x="110" y="122"/>
                  <a:pt x="110" y="122"/>
                  <a:pt x="110" y="122"/>
                </a:cubicBezTo>
                <a:cubicBezTo>
                  <a:pt x="110" y="122"/>
                  <a:pt x="110" y="122"/>
                  <a:pt x="110" y="122"/>
                </a:cubicBezTo>
                <a:cubicBezTo>
                  <a:pt x="110" y="122"/>
                  <a:pt x="110" y="122"/>
                  <a:pt x="110" y="122"/>
                </a:cubicBezTo>
                <a:cubicBezTo>
                  <a:pt x="110" y="122"/>
                  <a:pt x="110" y="122"/>
                  <a:pt x="110" y="122"/>
                </a:cubicBezTo>
                <a:cubicBezTo>
                  <a:pt x="110" y="122"/>
                  <a:pt x="110" y="122"/>
                  <a:pt x="110" y="122"/>
                </a:cubicBezTo>
                <a:cubicBezTo>
                  <a:pt x="110" y="121"/>
                  <a:pt x="110" y="121"/>
                  <a:pt x="110" y="121"/>
                </a:cubicBezTo>
                <a:cubicBezTo>
                  <a:pt x="110" y="121"/>
                  <a:pt x="110" y="121"/>
                  <a:pt x="110" y="121"/>
                </a:cubicBezTo>
                <a:cubicBezTo>
                  <a:pt x="110" y="121"/>
                  <a:pt x="110" y="121"/>
                  <a:pt x="110" y="121"/>
                </a:cubicBezTo>
                <a:cubicBezTo>
                  <a:pt x="110" y="121"/>
                  <a:pt x="110" y="121"/>
                  <a:pt x="110" y="121"/>
                </a:cubicBezTo>
                <a:cubicBezTo>
                  <a:pt x="110" y="120"/>
                  <a:pt x="110" y="120"/>
                  <a:pt x="110" y="120"/>
                </a:cubicBezTo>
                <a:cubicBezTo>
                  <a:pt x="110" y="120"/>
                  <a:pt x="110" y="120"/>
                  <a:pt x="110" y="120"/>
                </a:cubicBezTo>
                <a:cubicBezTo>
                  <a:pt x="110" y="120"/>
                  <a:pt x="110" y="120"/>
                  <a:pt x="110" y="120"/>
                </a:cubicBezTo>
                <a:cubicBezTo>
                  <a:pt x="110" y="120"/>
                  <a:pt x="110" y="120"/>
                  <a:pt x="110" y="120"/>
                </a:cubicBezTo>
                <a:cubicBezTo>
                  <a:pt x="111" y="115"/>
                  <a:pt x="111" y="115"/>
                  <a:pt x="111" y="115"/>
                </a:cubicBezTo>
                <a:cubicBezTo>
                  <a:pt x="111" y="115"/>
                  <a:pt x="111" y="115"/>
                  <a:pt x="111" y="115"/>
                </a:cubicBezTo>
                <a:cubicBezTo>
                  <a:pt x="112" y="129"/>
                  <a:pt x="112" y="129"/>
                  <a:pt x="112" y="129"/>
                </a:cubicBezTo>
                <a:cubicBezTo>
                  <a:pt x="112" y="130"/>
                  <a:pt x="112" y="130"/>
                  <a:pt x="112" y="130"/>
                </a:cubicBezTo>
                <a:cubicBezTo>
                  <a:pt x="112" y="130"/>
                  <a:pt x="112" y="130"/>
                  <a:pt x="112" y="130"/>
                </a:cubicBezTo>
                <a:cubicBezTo>
                  <a:pt x="112" y="130"/>
                  <a:pt x="112" y="130"/>
                  <a:pt x="112" y="130"/>
                </a:cubicBezTo>
                <a:cubicBezTo>
                  <a:pt x="112" y="130"/>
                  <a:pt x="112" y="130"/>
                  <a:pt x="112" y="130"/>
                </a:cubicBezTo>
                <a:cubicBezTo>
                  <a:pt x="112" y="134"/>
                  <a:pt x="112" y="134"/>
                  <a:pt x="112" y="134"/>
                </a:cubicBezTo>
                <a:cubicBezTo>
                  <a:pt x="113" y="138"/>
                  <a:pt x="113" y="138"/>
                  <a:pt x="113" y="138"/>
                </a:cubicBezTo>
                <a:cubicBezTo>
                  <a:pt x="113" y="138"/>
                  <a:pt x="113" y="138"/>
                  <a:pt x="113" y="138"/>
                </a:cubicBezTo>
                <a:cubicBezTo>
                  <a:pt x="113" y="138"/>
                  <a:pt x="113" y="138"/>
                  <a:pt x="113" y="138"/>
                </a:cubicBezTo>
                <a:cubicBezTo>
                  <a:pt x="113" y="138"/>
                  <a:pt x="113" y="138"/>
                  <a:pt x="113" y="138"/>
                </a:cubicBezTo>
                <a:cubicBezTo>
                  <a:pt x="113" y="139"/>
                  <a:pt x="113" y="139"/>
                  <a:pt x="113" y="139"/>
                </a:cubicBezTo>
                <a:cubicBezTo>
                  <a:pt x="113" y="139"/>
                  <a:pt x="113" y="139"/>
                  <a:pt x="113" y="139"/>
                </a:cubicBezTo>
                <a:cubicBezTo>
                  <a:pt x="113" y="139"/>
                  <a:pt x="113" y="139"/>
                  <a:pt x="113" y="139"/>
                </a:cubicBezTo>
                <a:cubicBezTo>
                  <a:pt x="113" y="139"/>
                  <a:pt x="113" y="139"/>
                  <a:pt x="113" y="139"/>
                </a:cubicBezTo>
                <a:cubicBezTo>
                  <a:pt x="113" y="140"/>
                  <a:pt x="113" y="140"/>
                  <a:pt x="113" y="140"/>
                </a:cubicBezTo>
                <a:cubicBezTo>
                  <a:pt x="113" y="140"/>
                  <a:pt x="113" y="140"/>
                  <a:pt x="113" y="140"/>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3" y="145"/>
                  <a:pt x="113" y="145"/>
                  <a:pt x="113" y="145"/>
                </a:cubicBezTo>
                <a:cubicBezTo>
                  <a:pt x="113" y="145"/>
                  <a:pt x="113" y="145"/>
                  <a:pt x="113" y="145"/>
                </a:cubicBezTo>
                <a:cubicBezTo>
                  <a:pt x="113" y="145"/>
                  <a:pt x="113" y="145"/>
                  <a:pt x="113" y="145"/>
                </a:cubicBezTo>
                <a:cubicBezTo>
                  <a:pt x="113" y="145"/>
                  <a:pt x="113" y="145"/>
                  <a:pt x="113" y="145"/>
                </a:cubicBezTo>
                <a:cubicBezTo>
                  <a:pt x="113" y="145"/>
                  <a:pt x="113" y="145"/>
                  <a:pt x="113" y="145"/>
                </a:cubicBezTo>
                <a:cubicBezTo>
                  <a:pt x="113" y="145"/>
                  <a:pt x="113" y="145"/>
                  <a:pt x="113" y="145"/>
                </a:cubicBezTo>
                <a:cubicBezTo>
                  <a:pt x="113" y="145"/>
                  <a:pt x="113" y="145"/>
                  <a:pt x="113" y="145"/>
                </a:cubicBezTo>
                <a:cubicBezTo>
                  <a:pt x="113" y="145"/>
                  <a:pt x="113" y="145"/>
                  <a:pt x="113" y="145"/>
                </a:cubicBezTo>
                <a:cubicBezTo>
                  <a:pt x="113" y="146"/>
                  <a:pt x="113" y="146"/>
                  <a:pt x="113" y="146"/>
                </a:cubicBezTo>
                <a:cubicBezTo>
                  <a:pt x="113" y="146"/>
                  <a:pt x="113" y="146"/>
                  <a:pt x="113" y="146"/>
                </a:cubicBezTo>
                <a:cubicBezTo>
                  <a:pt x="113" y="146"/>
                  <a:pt x="113" y="146"/>
                  <a:pt x="113" y="146"/>
                </a:cubicBezTo>
                <a:cubicBezTo>
                  <a:pt x="113" y="146"/>
                  <a:pt x="113" y="146"/>
                  <a:pt x="113" y="146"/>
                </a:cubicBezTo>
                <a:cubicBezTo>
                  <a:pt x="114" y="150"/>
                  <a:pt x="114" y="150"/>
                  <a:pt x="114" y="150"/>
                </a:cubicBezTo>
                <a:cubicBezTo>
                  <a:pt x="114" y="150"/>
                  <a:pt x="114" y="150"/>
                  <a:pt x="114" y="150"/>
                </a:cubicBezTo>
                <a:cubicBezTo>
                  <a:pt x="114" y="156"/>
                  <a:pt x="114" y="156"/>
                  <a:pt x="114" y="156"/>
                </a:cubicBezTo>
                <a:cubicBezTo>
                  <a:pt x="114" y="157"/>
                  <a:pt x="114" y="157"/>
                  <a:pt x="114" y="157"/>
                </a:cubicBezTo>
                <a:cubicBezTo>
                  <a:pt x="111" y="157"/>
                  <a:pt x="111" y="157"/>
                  <a:pt x="111" y="157"/>
                </a:cubicBezTo>
                <a:cubicBezTo>
                  <a:pt x="111" y="157"/>
                  <a:pt x="111" y="157"/>
                  <a:pt x="111" y="157"/>
                </a:cubicBezTo>
                <a:cubicBezTo>
                  <a:pt x="111" y="157"/>
                  <a:pt x="111" y="157"/>
                  <a:pt x="111" y="157"/>
                </a:cubicBezTo>
                <a:cubicBezTo>
                  <a:pt x="110" y="157"/>
                  <a:pt x="110" y="157"/>
                  <a:pt x="110" y="157"/>
                </a:cubicBezTo>
                <a:cubicBezTo>
                  <a:pt x="110" y="157"/>
                  <a:pt x="110" y="157"/>
                  <a:pt x="110" y="157"/>
                </a:cubicBezTo>
                <a:cubicBezTo>
                  <a:pt x="107" y="157"/>
                  <a:pt x="107" y="157"/>
                  <a:pt x="107" y="157"/>
                </a:cubicBezTo>
                <a:cubicBezTo>
                  <a:pt x="107" y="157"/>
                  <a:pt x="107" y="157"/>
                  <a:pt x="107" y="157"/>
                </a:cubicBezTo>
                <a:lnTo>
                  <a:pt x="107" y="153"/>
                </a:lnTo>
                <a:close/>
                <a:moveTo>
                  <a:pt x="104" y="174"/>
                </a:moveTo>
                <a:cubicBezTo>
                  <a:pt x="116" y="174"/>
                  <a:pt x="116" y="174"/>
                  <a:pt x="116" y="174"/>
                </a:cubicBezTo>
                <a:cubicBezTo>
                  <a:pt x="117" y="175"/>
                  <a:pt x="117" y="175"/>
                  <a:pt x="117" y="175"/>
                </a:cubicBezTo>
                <a:cubicBezTo>
                  <a:pt x="117" y="175"/>
                  <a:pt x="117" y="175"/>
                  <a:pt x="117" y="175"/>
                </a:cubicBezTo>
                <a:cubicBezTo>
                  <a:pt x="122" y="204"/>
                  <a:pt x="122" y="204"/>
                  <a:pt x="122" y="204"/>
                </a:cubicBezTo>
                <a:cubicBezTo>
                  <a:pt x="98" y="204"/>
                  <a:pt x="98" y="204"/>
                  <a:pt x="98" y="204"/>
                </a:cubicBezTo>
                <a:lnTo>
                  <a:pt x="104" y="174"/>
                </a:lnTo>
                <a:close/>
                <a:moveTo>
                  <a:pt x="138" y="242"/>
                </a:moveTo>
                <a:cubicBezTo>
                  <a:pt x="138" y="242"/>
                  <a:pt x="138" y="242"/>
                  <a:pt x="138" y="242"/>
                </a:cubicBezTo>
                <a:cubicBezTo>
                  <a:pt x="138" y="242"/>
                  <a:pt x="138" y="242"/>
                  <a:pt x="138" y="242"/>
                </a:cubicBezTo>
                <a:cubicBezTo>
                  <a:pt x="138" y="243"/>
                  <a:pt x="137" y="244"/>
                  <a:pt x="137" y="245"/>
                </a:cubicBezTo>
                <a:cubicBezTo>
                  <a:pt x="137" y="245"/>
                  <a:pt x="137" y="246"/>
                  <a:pt x="137" y="246"/>
                </a:cubicBezTo>
                <a:cubicBezTo>
                  <a:pt x="137" y="246"/>
                  <a:pt x="137" y="246"/>
                  <a:pt x="137" y="246"/>
                </a:cubicBezTo>
                <a:cubicBezTo>
                  <a:pt x="138" y="246"/>
                  <a:pt x="138" y="246"/>
                  <a:pt x="138" y="246"/>
                </a:cubicBezTo>
                <a:cubicBezTo>
                  <a:pt x="138" y="247"/>
                  <a:pt x="138" y="247"/>
                  <a:pt x="138" y="247"/>
                </a:cubicBezTo>
                <a:cubicBezTo>
                  <a:pt x="138" y="247"/>
                  <a:pt x="138" y="247"/>
                  <a:pt x="138" y="247"/>
                </a:cubicBezTo>
                <a:cubicBezTo>
                  <a:pt x="138" y="247"/>
                  <a:pt x="138" y="247"/>
                  <a:pt x="138" y="247"/>
                </a:cubicBezTo>
                <a:cubicBezTo>
                  <a:pt x="138" y="247"/>
                  <a:pt x="138" y="248"/>
                  <a:pt x="138" y="248"/>
                </a:cubicBezTo>
                <a:cubicBezTo>
                  <a:pt x="81" y="248"/>
                  <a:pt x="81" y="248"/>
                  <a:pt x="81" y="248"/>
                </a:cubicBezTo>
                <a:cubicBezTo>
                  <a:pt x="81" y="247"/>
                  <a:pt x="81" y="247"/>
                  <a:pt x="81" y="246"/>
                </a:cubicBezTo>
                <a:cubicBezTo>
                  <a:pt x="81" y="245"/>
                  <a:pt x="81" y="244"/>
                  <a:pt x="80" y="243"/>
                </a:cubicBezTo>
                <a:cubicBezTo>
                  <a:pt x="80" y="243"/>
                  <a:pt x="80" y="243"/>
                  <a:pt x="80" y="243"/>
                </a:cubicBezTo>
                <a:cubicBezTo>
                  <a:pt x="81" y="242"/>
                  <a:pt x="81" y="242"/>
                  <a:pt x="81" y="242"/>
                </a:cubicBezTo>
                <a:cubicBezTo>
                  <a:pt x="80" y="242"/>
                  <a:pt x="80" y="242"/>
                  <a:pt x="80" y="242"/>
                </a:cubicBezTo>
                <a:cubicBezTo>
                  <a:pt x="81" y="242"/>
                  <a:pt x="81" y="242"/>
                  <a:pt x="81" y="242"/>
                </a:cubicBezTo>
                <a:cubicBezTo>
                  <a:pt x="81" y="242"/>
                  <a:pt x="81" y="242"/>
                  <a:pt x="81" y="242"/>
                </a:cubicBezTo>
                <a:cubicBezTo>
                  <a:pt x="81" y="241"/>
                  <a:pt x="81" y="241"/>
                  <a:pt x="81" y="241"/>
                </a:cubicBezTo>
                <a:cubicBezTo>
                  <a:pt x="81" y="241"/>
                  <a:pt x="81" y="241"/>
                  <a:pt x="81" y="241"/>
                </a:cubicBezTo>
                <a:cubicBezTo>
                  <a:pt x="81" y="241"/>
                  <a:pt x="81" y="241"/>
                  <a:pt x="81" y="241"/>
                </a:cubicBezTo>
                <a:cubicBezTo>
                  <a:pt x="81" y="241"/>
                  <a:pt x="81" y="241"/>
                  <a:pt x="81" y="241"/>
                </a:cubicBezTo>
                <a:cubicBezTo>
                  <a:pt x="84" y="236"/>
                  <a:pt x="84" y="236"/>
                  <a:pt x="84" y="236"/>
                </a:cubicBezTo>
                <a:cubicBezTo>
                  <a:pt x="84" y="236"/>
                  <a:pt x="84" y="236"/>
                  <a:pt x="84" y="236"/>
                </a:cubicBezTo>
                <a:cubicBezTo>
                  <a:pt x="84" y="236"/>
                  <a:pt x="84" y="236"/>
                  <a:pt x="84" y="236"/>
                </a:cubicBezTo>
                <a:cubicBezTo>
                  <a:pt x="84" y="231"/>
                  <a:pt x="97" y="222"/>
                  <a:pt x="111" y="222"/>
                </a:cubicBezTo>
                <a:cubicBezTo>
                  <a:pt x="121" y="222"/>
                  <a:pt x="130" y="227"/>
                  <a:pt x="134" y="232"/>
                </a:cubicBezTo>
                <a:cubicBezTo>
                  <a:pt x="134" y="232"/>
                  <a:pt x="134" y="232"/>
                  <a:pt x="134" y="232"/>
                </a:cubicBezTo>
                <a:cubicBezTo>
                  <a:pt x="134" y="232"/>
                  <a:pt x="134" y="232"/>
                  <a:pt x="134" y="232"/>
                </a:cubicBezTo>
                <a:cubicBezTo>
                  <a:pt x="134" y="232"/>
                  <a:pt x="134" y="232"/>
                  <a:pt x="134" y="232"/>
                </a:cubicBezTo>
                <a:cubicBezTo>
                  <a:pt x="135" y="233"/>
                  <a:pt x="136" y="235"/>
                  <a:pt x="136" y="236"/>
                </a:cubicBezTo>
                <a:cubicBezTo>
                  <a:pt x="137" y="238"/>
                  <a:pt x="137" y="238"/>
                  <a:pt x="137" y="238"/>
                </a:cubicBezTo>
                <a:cubicBezTo>
                  <a:pt x="136" y="238"/>
                  <a:pt x="136" y="238"/>
                  <a:pt x="136" y="238"/>
                </a:cubicBezTo>
                <a:cubicBezTo>
                  <a:pt x="137" y="239"/>
                  <a:pt x="137" y="239"/>
                  <a:pt x="137" y="239"/>
                </a:cubicBezTo>
                <a:cubicBezTo>
                  <a:pt x="137" y="239"/>
                  <a:pt x="137" y="239"/>
                  <a:pt x="137" y="239"/>
                </a:cubicBezTo>
                <a:cubicBezTo>
                  <a:pt x="137" y="239"/>
                  <a:pt x="137" y="239"/>
                  <a:pt x="137" y="239"/>
                </a:cubicBezTo>
                <a:cubicBezTo>
                  <a:pt x="137" y="239"/>
                  <a:pt x="137" y="239"/>
                  <a:pt x="137" y="239"/>
                </a:cubicBezTo>
                <a:cubicBezTo>
                  <a:pt x="138" y="240"/>
                  <a:pt x="138" y="240"/>
                  <a:pt x="138" y="240"/>
                </a:cubicBezTo>
                <a:cubicBezTo>
                  <a:pt x="138" y="240"/>
                  <a:pt x="138" y="240"/>
                  <a:pt x="138" y="240"/>
                </a:cubicBezTo>
                <a:cubicBezTo>
                  <a:pt x="138" y="241"/>
                  <a:pt x="138" y="241"/>
                  <a:pt x="138" y="241"/>
                </a:cubicBezTo>
                <a:cubicBezTo>
                  <a:pt x="138" y="241"/>
                  <a:pt x="138" y="241"/>
                  <a:pt x="138" y="242"/>
                </a:cubicBezTo>
                <a:close/>
                <a:moveTo>
                  <a:pt x="205" y="212"/>
                </a:moveTo>
                <a:cubicBezTo>
                  <a:pt x="204" y="212"/>
                  <a:pt x="204" y="212"/>
                  <a:pt x="204" y="212"/>
                </a:cubicBezTo>
                <a:cubicBezTo>
                  <a:pt x="204" y="212"/>
                  <a:pt x="204" y="212"/>
                  <a:pt x="204" y="212"/>
                </a:cubicBezTo>
                <a:cubicBezTo>
                  <a:pt x="204" y="212"/>
                  <a:pt x="204" y="212"/>
                  <a:pt x="204" y="212"/>
                </a:cubicBezTo>
                <a:cubicBezTo>
                  <a:pt x="204" y="212"/>
                  <a:pt x="204" y="212"/>
                  <a:pt x="204" y="212"/>
                </a:cubicBezTo>
                <a:cubicBezTo>
                  <a:pt x="205" y="212"/>
                  <a:pt x="205" y="212"/>
                  <a:pt x="205" y="212"/>
                </a:cubicBezTo>
                <a:cubicBezTo>
                  <a:pt x="205" y="212"/>
                  <a:pt x="205" y="212"/>
                  <a:pt x="205" y="212"/>
                </a:cubicBezTo>
                <a:close/>
                <a:moveTo>
                  <a:pt x="205" y="212"/>
                </a:moveTo>
                <a:cubicBezTo>
                  <a:pt x="205" y="212"/>
                  <a:pt x="205" y="212"/>
                  <a:pt x="205" y="212"/>
                </a:cubicBezTo>
                <a:cubicBezTo>
                  <a:pt x="206" y="212"/>
                  <a:pt x="206" y="212"/>
                  <a:pt x="206" y="212"/>
                </a:cubicBezTo>
                <a:cubicBezTo>
                  <a:pt x="207" y="212"/>
                  <a:pt x="207" y="212"/>
                  <a:pt x="207" y="212"/>
                </a:cubicBezTo>
                <a:cubicBezTo>
                  <a:pt x="207" y="212"/>
                  <a:pt x="207" y="212"/>
                  <a:pt x="207" y="212"/>
                </a:cubicBezTo>
                <a:cubicBezTo>
                  <a:pt x="207" y="212"/>
                  <a:pt x="207" y="212"/>
                  <a:pt x="207" y="212"/>
                </a:cubicBezTo>
                <a:cubicBezTo>
                  <a:pt x="206" y="212"/>
                  <a:pt x="206" y="212"/>
                  <a:pt x="206" y="212"/>
                </a:cubicBezTo>
                <a:lnTo>
                  <a:pt x="205" y="212"/>
                </a:lnTo>
                <a:close/>
                <a:moveTo>
                  <a:pt x="228" y="239"/>
                </a:moveTo>
                <a:cubicBezTo>
                  <a:pt x="227" y="239"/>
                  <a:pt x="227" y="239"/>
                  <a:pt x="227" y="239"/>
                </a:cubicBezTo>
                <a:cubicBezTo>
                  <a:pt x="227" y="244"/>
                  <a:pt x="227" y="244"/>
                  <a:pt x="227" y="244"/>
                </a:cubicBezTo>
                <a:cubicBezTo>
                  <a:pt x="227" y="244"/>
                  <a:pt x="227" y="244"/>
                  <a:pt x="227" y="244"/>
                </a:cubicBezTo>
                <a:cubicBezTo>
                  <a:pt x="226" y="244"/>
                  <a:pt x="226" y="244"/>
                  <a:pt x="226" y="244"/>
                </a:cubicBezTo>
                <a:cubicBezTo>
                  <a:pt x="226" y="246"/>
                  <a:pt x="226" y="246"/>
                  <a:pt x="226" y="246"/>
                </a:cubicBezTo>
                <a:cubicBezTo>
                  <a:pt x="227" y="248"/>
                  <a:pt x="227" y="248"/>
                  <a:pt x="227" y="248"/>
                </a:cubicBezTo>
                <a:cubicBezTo>
                  <a:pt x="208" y="248"/>
                  <a:pt x="208" y="248"/>
                  <a:pt x="208" y="248"/>
                </a:cubicBezTo>
                <a:cubicBezTo>
                  <a:pt x="208" y="247"/>
                  <a:pt x="208" y="247"/>
                  <a:pt x="208" y="247"/>
                </a:cubicBezTo>
                <a:cubicBezTo>
                  <a:pt x="208" y="244"/>
                  <a:pt x="208" y="244"/>
                  <a:pt x="208" y="244"/>
                </a:cubicBezTo>
                <a:cubicBezTo>
                  <a:pt x="208" y="244"/>
                  <a:pt x="208" y="244"/>
                  <a:pt x="208" y="244"/>
                </a:cubicBezTo>
                <a:cubicBezTo>
                  <a:pt x="208" y="244"/>
                  <a:pt x="208" y="244"/>
                  <a:pt x="208" y="244"/>
                </a:cubicBezTo>
                <a:cubicBezTo>
                  <a:pt x="208" y="239"/>
                  <a:pt x="208" y="239"/>
                  <a:pt x="208" y="239"/>
                </a:cubicBezTo>
                <a:cubicBezTo>
                  <a:pt x="207" y="239"/>
                  <a:pt x="207" y="239"/>
                  <a:pt x="207" y="239"/>
                </a:cubicBezTo>
                <a:cubicBezTo>
                  <a:pt x="207" y="239"/>
                  <a:pt x="207" y="239"/>
                  <a:pt x="207" y="239"/>
                </a:cubicBezTo>
                <a:cubicBezTo>
                  <a:pt x="206" y="215"/>
                  <a:pt x="206" y="215"/>
                  <a:pt x="206" y="215"/>
                </a:cubicBezTo>
                <a:cubicBezTo>
                  <a:pt x="207" y="215"/>
                  <a:pt x="207" y="215"/>
                  <a:pt x="207" y="215"/>
                </a:cubicBezTo>
                <a:cubicBezTo>
                  <a:pt x="207" y="213"/>
                  <a:pt x="207" y="213"/>
                  <a:pt x="207" y="213"/>
                </a:cubicBezTo>
                <a:cubicBezTo>
                  <a:pt x="207" y="213"/>
                  <a:pt x="207" y="213"/>
                  <a:pt x="207" y="213"/>
                </a:cubicBezTo>
                <a:cubicBezTo>
                  <a:pt x="207" y="213"/>
                  <a:pt x="207" y="213"/>
                  <a:pt x="207" y="213"/>
                </a:cubicBezTo>
                <a:cubicBezTo>
                  <a:pt x="207" y="213"/>
                  <a:pt x="207" y="213"/>
                  <a:pt x="207" y="213"/>
                </a:cubicBezTo>
                <a:cubicBezTo>
                  <a:pt x="207" y="213"/>
                  <a:pt x="207" y="213"/>
                  <a:pt x="207" y="213"/>
                </a:cubicBezTo>
                <a:cubicBezTo>
                  <a:pt x="207" y="213"/>
                  <a:pt x="207" y="213"/>
                  <a:pt x="207" y="213"/>
                </a:cubicBezTo>
                <a:cubicBezTo>
                  <a:pt x="207" y="213"/>
                  <a:pt x="207" y="213"/>
                  <a:pt x="207" y="213"/>
                </a:cubicBezTo>
                <a:cubicBezTo>
                  <a:pt x="208" y="213"/>
                  <a:pt x="208" y="213"/>
                  <a:pt x="208" y="213"/>
                </a:cubicBezTo>
                <a:cubicBezTo>
                  <a:pt x="208" y="213"/>
                  <a:pt x="208" y="213"/>
                  <a:pt x="208" y="213"/>
                </a:cubicBezTo>
                <a:cubicBezTo>
                  <a:pt x="208" y="213"/>
                  <a:pt x="208" y="213"/>
                  <a:pt x="208" y="213"/>
                </a:cubicBezTo>
                <a:cubicBezTo>
                  <a:pt x="208" y="213"/>
                  <a:pt x="208" y="213"/>
                  <a:pt x="208" y="213"/>
                </a:cubicBezTo>
                <a:cubicBezTo>
                  <a:pt x="208" y="212"/>
                  <a:pt x="208" y="212"/>
                  <a:pt x="208" y="212"/>
                </a:cubicBezTo>
                <a:cubicBezTo>
                  <a:pt x="208" y="212"/>
                  <a:pt x="208" y="212"/>
                  <a:pt x="208" y="212"/>
                </a:cubicBezTo>
                <a:cubicBezTo>
                  <a:pt x="208" y="212"/>
                  <a:pt x="208" y="212"/>
                  <a:pt x="208" y="212"/>
                </a:cubicBezTo>
                <a:cubicBezTo>
                  <a:pt x="208" y="212"/>
                  <a:pt x="208" y="212"/>
                  <a:pt x="208" y="212"/>
                </a:cubicBezTo>
                <a:cubicBezTo>
                  <a:pt x="208" y="212"/>
                  <a:pt x="208" y="212"/>
                  <a:pt x="208" y="212"/>
                </a:cubicBezTo>
                <a:cubicBezTo>
                  <a:pt x="207" y="212"/>
                  <a:pt x="207" y="212"/>
                  <a:pt x="207" y="212"/>
                </a:cubicBezTo>
                <a:cubicBezTo>
                  <a:pt x="207" y="212"/>
                  <a:pt x="207" y="212"/>
                  <a:pt x="207" y="212"/>
                </a:cubicBezTo>
                <a:cubicBezTo>
                  <a:pt x="206" y="212"/>
                  <a:pt x="206" y="212"/>
                  <a:pt x="206" y="212"/>
                </a:cubicBezTo>
                <a:cubicBezTo>
                  <a:pt x="207" y="209"/>
                  <a:pt x="207" y="209"/>
                  <a:pt x="207" y="209"/>
                </a:cubicBezTo>
                <a:cubicBezTo>
                  <a:pt x="208" y="206"/>
                  <a:pt x="208" y="206"/>
                  <a:pt x="208" y="206"/>
                </a:cubicBezTo>
                <a:cubicBezTo>
                  <a:pt x="209" y="204"/>
                  <a:pt x="209" y="204"/>
                  <a:pt x="209" y="204"/>
                </a:cubicBezTo>
                <a:cubicBezTo>
                  <a:pt x="212" y="202"/>
                  <a:pt x="212" y="202"/>
                  <a:pt x="212" y="202"/>
                </a:cubicBezTo>
                <a:cubicBezTo>
                  <a:pt x="214" y="201"/>
                  <a:pt x="214" y="201"/>
                  <a:pt x="214" y="201"/>
                </a:cubicBezTo>
                <a:cubicBezTo>
                  <a:pt x="217" y="201"/>
                  <a:pt x="217" y="201"/>
                  <a:pt x="217" y="201"/>
                </a:cubicBezTo>
                <a:cubicBezTo>
                  <a:pt x="217" y="201"/>
                  <a:pt x="217" y="201"/>
                  <a:pt x="217" y="201"/>
                </a:cubicBezTo>
                <a:cubicBezTo>
                  <a:pt x="217" y="201"/>
                  <a:pt x="217" y="201"/>
                  <a:pt x="217" y="201"/>
                </a:cubicBezTo>
                <a:cubicBezTo>
                  <a:pt x="220" y="201"/>
                  <a:pt x="220" y="201"/>
                  <a:pt x="220" y="201"/>
                </a:cubicBezTo>
                <a:cubicBezTo>
                  <a:pt x="223" y="202"/>
                  <a:pt x="223" y="202"/>
                  <a:pt x="223" y="202"/>
                </a:cubicBezTo>
                <a:cubicBezTo>
                  <a:pt x="225" y="204"/>
                  <a:pt x="225" y="204"/>
                  <a:pt x="225" y="204"/>
                </a:cubicBezTo>
                <a:cubicBezTo>
                  <a:pt x="226" y="206"/>
                  <a:pt x="226" y="206"/>
                  <a:pt x="226" y="206"/>
                </a:cubicBezTo>
                <a:cubicBezTo>
                  <a:pt x="227" y="209"/>
                  <a:pt x="227" y="209"/>
                  <a:pt x="227" y="209"/>
                </a:cubicBezTo>
                <a:cubicBezTo>
                  <a:pt x="228" y="212"/>
                  <a:pt x="228" y="212"/>
                  <a:pt x="228" y="212"/>
                </a:cubicBezTo>
                <a:cubicBezTo>
                  <a:pt x="227" y="212"/>
                  <a:pt x="227" y="212"/>
                  <a:pt x="227" y="212"/>
                </a:cubicBezTo>
                <a:cubicBezTo>
                  <a:pt x="226" y="212"/>
                  <a:pt x="226" y="212"/>
                  <a:pt x="226" y="212"/>
                </a:cubicBezTo>
                <a:cubicBezTo>
                  <a:pt x="226" y="212"/>
                  <a:pt x="226" y="212"/>
                  <a:pt x="226" y="212"/>
                </a:cubicBezTo>
                <a:cubicBezTo>
                  <a:pt x="226" y="212"/>
                  <a:pt x="226" y="212"/>
                  <a:pt x="226" y="212"/>
                </a:cubicBezTo>
                <a:cubicBezTo>
                  <a:pt x="226" y="213"/>
                  <a:pt x="226" y="213"/>
                  <a:pt x="226" y="213"/>
                </a:cubicBezTo>
                <a:cubicBezTo>
                  <a:pt x="226" y="213"/>
                  <a:pt x="226" y="213"/>
                  <a:pt x="226" y="213"/>
                </a:cubicBezTo>
                <a:cubicBezTo>
                  <a:pt x="226" y="213"/>
                  <a:pt x="226" y="213"/>
                  <a:pt x="226" y="213"/>
                </a:cubicBezTo>
                <a:cubicBezTo>
                  <a:pt x="227" y="213"/>
                  <a:pt x="227" y="213"/>
                  <a:pt x="227" y="213"/>
                </a:cubicBezTo>
                <a:cubicBezTo>
                  <a:pt x="227" y="213"/>
                  <a:pt x="227" y="213"/>
                  <a:pt x="227" y="213"/>
                </a:cubicBezTo>
                <a:cubicBezTo>
                  <a:pt x="227" y="213"/>
                  <a:pt x="227" y="213"/>
                  <a:pt x="227" y="213"/>
                </a:cubicBezTo>
                <a:cubicBezTo>
                  <a:pt x="227" y="213"/>
                  <a:pt x="227" y="213"/>
                  <a:pt x="227" y="213"/>
                </a:cubicBezTo>
                <a:cubicBezTo>
                  <a:pt x="227" y="213"/>
                  <a:pt x="227" y="213"/>
                  <a:pt x="227" y="213"/>
                </a:cubicBezTo>
                <a:cubicBezTo>
                  <a:pt x="227" y="213"/>
                  <a:pt x="227" y="213"/>
                  <a:pt x="227" y="213"/>
                </a:cubicBezTo>
                <a:cubicBezTo>
                  <a:pt x="227" y="213"/>
                  <a:pt x="227" y="213"/>
                  <a:pt x="227" y="213"/>
                </a:cubicBezTo>
                <a:cubicBezTo>
                  <a:pt x="227" y="213"/>
                  <a:pt x="227" y="213"/>
                  <a:pt x="227" y="213"/>
                </a:cubicBezTo>
                <a:cubicBezTo>
                  <a:pt x="227" y="215"/>
                  <a:pt x="227" y="215"/>
                  <a:pt x="227" y="215"/>
                </a:cubicBezTo>
                <a:cubicBezTo>
                  <a:pt x="228" y="215"/>
                  <a:pt x="228" y="215"/>
                  <a:pt x="228" y="215"/>
                </a:cubicBezTo>
                <a:cubicBezTo>
                  <a:pt x="228" y="238"/>
                  <a:pt x="228" y="238"/>
                  <a:pt x="228" y="238"/>
                </a:cubicBezTo>
                <a:lnTo>
                  <a:pt x="228" y="239"/>
                </a:lnTo>
                <a:close/>
              </a:path>
            </a:pathLst>
          </a:custGeom>
          <a:solidFill>
            <a:srgbClr val="1B3A4D"/>
          </a:solid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13" name="Freeform 3761"/>
          <p:cNvSpPr>
            <a:spLocks/>
          </p:cNvSpPr>
          <p:nvPr userDrawn="1"/>
        </p:nvSpPr>
        <p:spPr bwMode="auto">
          <a:xfrm>
            <a:off x="1374335" y="2832737"/>
            <a:ext cx="2872819" cy="2098487"/>
          </a:xfrm>
          <a:custGeom>
            <a:avLst/>
            <a:gdLst>
              <a:gd name="T0" fmla="*/ 805 w 836"/>
              <a:gd name="T1" fmla="*/ 9 h 458"/>
              <a:gd name="T2" fmla="*/ 777 w 836"/>
              <a:gd name="T3" fmla="*/ 67 h 458"/>
              <a:gd name="T4" fmla="*/ 639 w 836"/>
              <a:gd name="T5" fmla="*/ 238 h 458"/>
              <a:gd name="T6" fmla="*/ 632 w 836"/>
              <a:gd name="T7" fmla="*/ 191 h 458"/>
              <a:gd name="T8" fmla="*/ 620 w 836"/>
              <a:gd name="T9" fmla="*/ 155 h 458"/>
              <a:gd name="T10" fmla="*/ 616 w 836"/>
              <a:gd name="T11" fmla="*/ 140 h 458"/>
              <a:gd name="T12" fmla="*/ 616 w 836"/>
              <a:gd name="T13" fmla="*/ 136 h 458"/>
              <a:gd name="T14" fmla="*/ 613 w 836"/>
              <a:gd name="T15" fmla="*/ 143 h 458"/>
              <a:gd name="T16" fmla="*/ 608 w 836"/>
              <a:gd name="T17" fmla="*/ 155 h 458"/>
              <a:gd name="T18" fmla="*/ 608 w 836"/>
              <a:gd name="T19" fmla="*/ 148 h 458"/>
              <a:gd name="T20" fmla="*/ 594 w 836"/>
              <a:gd name="T21" fmla="*/ 109 h 458"/>
              <a:gd name="T22" fmla="*/ 578 w 836"/>
              <a:gd name="T23" fmla="*/ 93 h 458"/>
              <a:gd name="T24" fmla="*/ 575 w 836"/>
              <a:gd name="T25" fmla="*/ 62 h 458"/>
              <a:gd name="T26" fmla="*/ 568 w 836"/>
              <a:gd name="T27" fmla="*/ 47 h 458"/>
              <a:gd name="T28" fmla="*/ 568 w 836"/>
              <a:gd name="T29" fmla="*/ 43 h 458"/>
              <a:gd name="T30" fmla="*/ 566 w 836"/>
              <a:gd name="T31" fmla="*/ 47 h 458"/>
              <a:gd name="T32" fmla="*/ 559 w 836"/>
              <a:gd name="T33" fmla="*/ 62 h 458"/>
              <a:gd name="T34" fmla="*/ 552 w 836"/>
              <a:gd name="T35" fmla="*/ 95 h 458"/>
              <a:gd name="T36" fmla="*/ 542 w 836"/>
              <a:gd name="T37" fmla="*/ 105 h 458"/>
              <a:gd name="T38" fmla="*/ 521 w 836"/>
              <a:gd name="T39" fmla="*/ 152 h 458"/>
              <a:gd name="T40" fmla="*/ 521 w 836"/>
              <a:gd name="T41" fmla="*/ 160 h 458"/>
              <a:gd name="T42" fmla="*/ 516 w 836"/>
              <a:gd name="T43" fmla="*/ 167 h 458"/>
              <a:gd name="T44" fmla="*/ 514 w 836"/>
              <a:gd name="T45" fmla="*/ 157 h 458"/>
              <a:gd name="T46" fmla="*/ 511 w 836"/>
              <a:gd name="T47" fmla="*/ 145 h 458"/>
              <a:gd name="T48" fmla="*/ 507 w 836"/>
              <a:gd name="T49" fmla="*/ 136 h 458"/>
              <a:gd name="T50" fmla="*/ 507 w 836"/>
              <a:gd name="T51" fmla="*/ 140 h 458"/>
              <a:gd name="T52" fmla="*/ 502 w 836"/>
              <a:gd name="T53" fmla="*/ 152 h 458"/>
              <a:gd name="T54" fmla="*/ 490 w 836"/>
              <a:gd name="T55" fmla="*/ 191 h 458"/>
              <a:gd name="T56" fmla="*/ 478 w 836"/>
              <a:gd name="T57" fmla="*/ 233 h 458"/>
              <a:gd name="T58" fmla="*/ 433 w 836"/>
              <a:gd name="T59" fmla="*/ 231 h 458"/>
              <a:gd name="T60" fmla="*/ 421 w 836"/>
              <a:gd name="T61" fmla="*/ 219 h 458"/>
              <a:gd name="T62" fmla="*/ 419 w 836"/>
              <a:gd name="T63" fmla="*/ 219 h 458"/>
              <a:gd name="T64" fmla="*/ 419 w 836"/>
              <a:gd name="T65" fmla="*/ 222 h 458"/>
              <a:gd name="T66" fmla="*/ 417 w 836"/>
              <a:gd name="T67" fmla="*/ 250 h 458"/>
              <a:gd name="T68" fmla="*/ 412 w 836"/>
              <a:gd name="T69" fmla="*/ 241 h 458"/>
              <a:gd name="T70" fmla="*/ 405 w 836"/>
              <a:gd name="T71" fmla="*/ 238 h 458"/>
              <a:gd name="T72" fmla="*/ 400 w 836"/>
              <a:gd name="T73" fmla="*/ 250 h 458"/>
              <a:gd name="T74" fmla="*/ 398 w 836"/>
              <a:gd name="T75" fmla="*/ 293 h 458"/>
              <a:gd name="T76" fmla="*/ 398 w 836"/>
              <a:gd name="T77" fmla="*/ 298 h 458"/>
              <a:gd name="T78" fmla="*/ 393 w 836"/>
              <a:gd name="T79" fmla="*/ 298 h 458"/>
              <a:gd name="T80" fmla="*/ 395 w 836"/>
              <a:gd name="T81" fmla="*/ 303 h 458"/>
              <a:gd name="T82" fmla="*/ 398 w 836"/>
              <a:gd name="T83" fmla="*/ 312 h 458"/>
              <a:gd name="T84" fmla="*/ 386 w 836"/>
              <a:gd name="T85" fmla="*/ 307 h 458"/>
              <a:gd name="T86" fmla="*/ 376 w 836"/>
              <a:gd name="T87" fmla="*/ 295 h 458"/>
              <a:gd name="T88" fmla="*/ 374 w 836"/>
              <a:gd name="T89" fmla="*/ 295 h 458"/>
              <a:gd name="T90" fmla="*/ 367 w 836"/>
              <a:gd name="T91" fmla="*/ 298 h 458"/>
              <a:gd name="T92" fmla="*/ 374 w 836"/>
              <a:gd name="T93" fmla="*/ 300 h 458"/>
              <a:gd name="T94" fmla="*/ 367 w 836"/>
              <a:gd name="T95" fmla="*/ 298 h 458"/>
              <a:gd name="T96" fmla="*/ 365 w 836"/>
              <a:gd name="T97" fmla="*/ 303 h 458"/>
              <a:gd name="T98" fmla="*/ 367 w 836"/>
              <a:gd name="T99" fmla="*/ 307 h 458"/>
              <a:gd name="T100" fmla="*/ 350 w 836"/>
              <a:gd name="T101" fmla="*/ 310 h 458"/>
              <a:gd name="T102" fmla="*/ 322 w 836"/>
              <a:gd name="T103" fmla="*/ 305 h 458"/>
              <a:gd name="T104" fmla="*/ 277 w 836"/>
              <a:gd name="T105" fmla="*/ 303 h 458"/>
              <a:gd name="T106" fmla="*/ 173 w 836"/>
              <a:gd name="T107" fmla="*/ 260 h 458"/>
              <a:gd name="T108" fmla="*/ 140 w 836"/>
              <a:gd name="T109" fmla="*/ 248 h 458"/>
              <a:gd name="T110" fmla="*/ 114 w 836"/>
              <a:gd name="T111" fmla="*/ 253 h 458"/>
              <a:gd name="T112" fmla="*/ 102 w 836"/>
              <a:gd name="T113" fmla="*/ 236 h 458"/>
              <a:gd name="T114" fmla="*/ 2 w 836"/>
              <a:gd name="T115" fmla="*/ 255 h 458"/>
              <a:gd name="T116" fmla="*/ 836 w 836"/>
              <a:gd name="T117" fmla="*/ 36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6" h="458">
                <a:moveTo>
                  <a:pt x="831" y="360"/>
                </a:moveTo>
                <a:lnTo>
                  <a:pt x="831" y="357"/>
                </a:lnTo>
                <a:lnTo>
                  <a:pt x="831" y="83"/>
                </a:lnTo>
                <a:lnTo>
                  <a:pt x="824" y="83"/>
                </a:lnTo>
                <a:lnTo>
                  <a:pt x="822" y="64"/>
                </a:lnTo>
                <a:lnTo>
                  <a:pt x="822" y="64"/>
                </a:lnTo>
                <a:lnTo>
                  <a:pt x="805" y="28"/>
                </a:lnTo>
                <a:lnTo>
                  <a:pt x="805" y="12"/>
                </a:lnTo>
                <a:lnTo>
                  <a:pt x="805" y="9"/>
                </a:lnTo>
                <a:lnTo>
                  <a:pt x="798" y="0"/>
                </a:lnTo>
                <a:lnTo>
                  <a:pt x="798" y="0"/>
                </a:lnTo>
                <a:lnTo>
                  <a:pt x="798" y="0"/>
                </a:lnTo>
                <a:lnTo>
                  <a:pt x="793" y="12"/>
                </a:lnTo>
                <a:lnTo>
                  <a:pt x="793" y="12"/>
                </a:lnTo>
                <a:lnTo>
                  <a:pt x="793" y="28"/>
                </a:lnTo>
                <a:lnTo>
                  <a:pt x="777" y="67"/>
                </a:lnTo>
                <a:lnTo>
                  <a:pt x="777" y="67"/>
                </a:lnTo>
                <a:lnTo>
                  <a:pt x="777" y="67"/>
                </a:lnTo>
                <a:lnTo>
                  <a:pt x="777" y="69"/>
                </a:lnTo>
                <a:lnTo>
                  <a:pt x="777" y="69"/>
                </a:lnTo>
                <a:lnTo>
                  <a:pt x="779" y="93"/>
                </a:lnTo>
                <a:lnTo>
                  <a:pt x="772" y="100"/>
                </a:lnTo>
                <a:lnTo>
                  <a:pt x="772" y="272"/>
                </a:lnTo>
                <a:lnTo>
                  <a:pt x="746" y="260"/>
                </a:lnTo>
                <a:lnTo>
                  <a:pt x="710" y="241"/>
                </a:lnTo>
                <a:lnTo>
                  <a:pt x="696" y="238"/>
                </a:lnTo>
                <a:lnTo>
                  <a:pt x="639" y="238"/>
                </a:lnTo>
                <a:lnTo>
                  <a:pt x="639" y="217"/>
                </a:lnTo>
                <a:lnTo>
                  <a:pt x="639" y="217"/>
                </a:lnTo>
                <a:lnTo>
                  <a:pt x="637" y="214"/>
                </a:lnTo>
                <a:lnTo>
                  <a:pt x="637" y="210"/>
                </a:lnTo>
                <a:lnTo>
                  <a:pt x="637" y="207"/>
                </a:lnTo>
                <a:lnTo>
                  <a:pt x="637" y="202"/>
                </a:lnTo>
                <a:lnTo>
                  <a:pt x="634" y="200"/>
                </a:lnTo>
                <a:lnTo>
                  <a:pt x="634" y="195"/>
                </a:lnTo>
                <a:lnTo>
                  <a:pt x="632" y="191"/>
                </a:lnTo>
                <a:lnTo>
                  <a:pt x="630" y="188"/>
                </a:lnTo>
                <a:lnTo>
                  <a:pt x="627" y="183"/>
                </a:lnTo>
                <a:lnTo>
                  <a:pt x="625" y="181"/>
                </a:lnTo>
                <a:lnTo>
                  <a:pt x="623" y="179"/>
                </a:lnTo>
                <a:lnTo>
                  <a:pt x="623" y="179"/>
                </a:lnTo>
                <a:lnTo>
                  <a:pt x="620" y="176"/>
                </a:lnTo>
                <a:lnTo>
                  <a:pt x="620" y="157"/>
                </a:lnTo>
                <a:lnTo>
                  <a:pt x="620" y="155"/>
                </a:lnTo>
                <a:lnTo>
                  <a:pt x="620" y="155"/>
                </a:lnTo>
                <a:lnTo>
                  <a:pt x="620" y="152"/>
                </a:lnTo>
                <a:lnTo>
                  <a:pt x="620" y="150"/>
                </a:lnTo>
                <a:lnTo>
                  <a:pt x="620" y="150"/>
                </a:lnTo>
                <a:lnTo>
                  <a:pt x="620" y="148"/>
                </a:lnTo>
                <a:lnTo>
                  <a:pt x="620" y="148"/>
                </a:lnTo>
                <a:lnTo>
                  <a:pt x="618" y="145"/>
                </a:lnTo>
                <a:lnTo>
                  <a:pt x="618" y="143"/>
                </a:lnTo>
                <a:lnTo>
                  <a:pt x="618" y="143"/>
                </a:lnTo>
                <a:lnTo>
                  <a:pt x="616" y="140"/>
                </a:lnTo>
                <a:lnTo>
                  <a:pt x="616" y="140"/>
                </a:lnTo>
                <a:lnTo>
                  <a:pt x="616" y="140"/>
                </a:lnTo>
                <a:lnTo>
                  <a:pt x="616" y="140"/>
                </a:lnTo>
                <a:lnTo>
                  <a:pt x="616" y="138"/>
                </a:lnTo>
                <a:lnTo>
                  <a:pt x="616" y="138"/>
                </a:lnTo>
                <a:lnTo>
                  <a:pt x="616" y="138"/>
                </a:lnTo>
                <a:lnTo>
                  <a:pt x="616" y="138"/>
                </a:lnTo>
                <a:lnTo>
                  <a:pt x="616" y="136"/>
                </a:lnTo>
                <a:lnTo>
                  <a:pt x="616" y="136"/>
                </a:lnTo>
                <a:lnTo>
                  <a:pt x="616" y="136"/>
                </a:lnTo>
                <a:lnTo>
                  <a:pt x="616" y="138"/>
                </a:lnTo>
                <a:lnTo>
                  <a:pt x="616" y="138"/>
                </a:lnTo>
                <a:lnTo>
                  <a:pt x="616" y="138"/>
                </a:lnTo>
                <a:lnTo>
                  <a:pt x="616" y="138"/>
                </a:lnTo>
                <a:lnTo>
                  <a:pt x="616" y="140"/>
                </a:lnTo>
                <a:lnTo>
                  <a:pt x="616" y="140"/>
                </a:lnTo>
                <a:lnTo>
                  <a:pt x="613" y="143"/>
                </a:lnTo>
                <a:lnTo>
                  <a:pt x="613" y="143"/>
                </a:lnTo>
                <a:lnTo>
                  <a:pt x="613" y="143"/>
                </a:lnTo>
                <a:lnTo>
                  <a:pt x="613" y="145"/>
                </a:lnTo>
                <a:lnTo>
                  <a:pt x="611" y="145"/>
                </a:lnTo>
                <a:lnTo>
                  <a:pt x="611" y="148"/>
                </a:lnTo>
                <a:lnTo>
                  <a:pt x="611" y="150"/>
                </a:lnTo>
                <a:lnTo>
                  <a:pt x="611" y="150"/>
                </a:lnTo>
                <a:lnTo>
                  <a:pt x="611" y="152"/>
                </a:lnTo>
                <a:lnTo>
                  <a:pt x="611" y="152"/>
                </a:lnTo>
                <a:lnTo>
                  <a:pt x="608" y="155"/>
                </a:lnTo>
                <a:lnTo>
                  <a:pt x="608" y="157"/>
                </a:lnTo>
                <a:lnTo>
                  <a:pt x="608" y="174"/>
                </a:lnTo>
                <a:lnTo>
                  <a:pt x="608" y="176"/>
                </a:lnTo>
                <a:lnTo>
                  <a:pt x="608" y="155"/>
                </a:lnTo>
                <a:lnTo>
                  <a:pt x="608" y="155"/>
                </a:lnTo>
                <a:lnTo>
                  <a:pt x="608" y="150"/>
                </a:lnTo>
                <a:lnTo>
                  <a:pt x="608" y="150"/>
                </a:lnTo>
                <a:lnTo>
                  <a:pt x="608" y="150"/>
                </a:lnTo>
                <a:lnTo>
                  <a:pt x="608" y="148"/>
                </a:lnTo>
                <a:lnTo>
                  <a:pt x="608" y="143"/>
                </a:lnTo>
                <a:lnTo>
                  <a:pt x="606" y="138"/>
                </a:lnTo>
                <a:lnTo>
                  <a:pt x="606" y="131"/>
                </a:lnTo>
                <a:lnTo>
                  <a:pt x="604" y="126"/>
                </a:lnTo>
                <a:lnTo>
                  <a:pt x="601" y="121"/>
                </a:lnTo>
                <a:lnTo>
                  <a:pt x="597" y="117"/>
                </a:lnTo>
                <a:lnTo>
                  <a:pt x="594" y="112"/>
                </a:lnTo>
                <a:lnTo>
                  <a:pt x="594" y="109"/>
                </a:lnTo>
                <a:lnTo>
                  <a:pt x="594" y="109"/>
                </a:lnTo>
                <a:lnTo>
                  <a:pt x="592" y="109"/>
                </a:lnTo>
                <a:lnTo>
                  <a:pt x="592" y="107"/>
                </a:lnTo>
                <a:lnTo>
                  <a:pt x="592" y="107"/>
                </a:lnTo>
                <a:lnTo>
                  <a:pt x="589" y="105"/>
                </a:lnTo>
                <a:lnTo>
                  <a:pt x="587" y="102"/>
                </a:lnTo>
                <a:lnTo>
                  <a:pt x="582" y="98"/>
                </a:lnTo>
                <a:lnTo>
                  <a:pt x="582" y="98"/>
                </a:lnTo>
                <a:lnTo>
                  <a:pt x="582" y="98"/>
                </a:lnTo>
                <a:lnTo>
                  <a:pt x="578" y="93"/>
                </a:lnTo>
                <a:lnTo>
                  <a:pt x="575" y="93"/>
                </a:lnTo>
                <a:lnTo>
                  <a:pt x="575" y="93"/>
                </a:lnTo>
                <a:lnTo>
                  <a:pt x="575" y="71"/>
                </a:lnTo>
                <a:lnTo>
                  <a:pt x="575" y="69"/>
                </a:lnTo>
                <a:lnTo>
                  <a:pt x="575" y="67"/>
                </a:lnTo>
                <a:lnTo>
                  <a:pt x="575" y="64"/>
                </a:lnTo>
                <a:lnTo>
                  <a:pt x="575" y="62"/>
                </a:lnTo>
                <a:lnTo>
                  <a:pt x="575" y="62"/>
                </a:lnTo>
                <a:lnTo>
                  <a:pt x="575" y="62"/>
                </a:lnTo>
                <a:lnTo>
                  <a:pt x="573" y="59"/>
                </a:lnTo>
                <a:lnTo>
                  <a:pt x="573" y="57"/>
                </a:lnTo>
                <a:lnTo>
                  <a:pt x="573" y="57"/>
                </a:lnTo>
                <a:lnTo>
                  <a:pt x="571" y="55"/>
                </a:lnTo>
                <a:lnTo>
                  <a:pt x="571" y="52"/>
                </a:lnTo>
                <a:lnTo>
                  <a:pt x="571" y="50"/>
                </a:lnTo>
                <a:lnTo>
                  <a:pt x="571" y="50"/>
                </a:lnTo>
                <a:lnTo>
                  <a:pt x="568" y="50"/>
                </a:lnTo>
                <a:lnTo>
                  <a:pt x="568" y="47"/>
                </a:lnTo>
                <a:lnTo>
                  <a:pt x="568" y="45"/>
                </a:lnTo>
                <a:lnTo>
                  <a:pt x="568" y="45"/>
                </a:lnTo>
                <a:lnTo>
                  <a:pt x="568" y="45"/>
                </a:lnTo>
                <a:lnTo>
                  <a:pt x="568" y="45"/>
                </a:lnTo>
                <a:lnTo>
                  <a:pt x="568" y="45"/>
                </a:lnTo>
                <a:lnTo>
                  <a:pt x="568" y="43"/>
                </a:lnTo>
                <a:lnTo>
                  <a:pt x="568" y="43"/>
                </a:lnTo>
                <a:lnTo>
                  <a:pt x="568" y="43"/>
                </a:lnTo>
                <a:lnTo>
                  <a:pt x="568" y="43"/>
                </a:lnTo>
                <a:lnTo>
                  <a:pt x="566" y="43"/>
                </a:lnTo>
                <a:lnTo>
                  <a:pt x="566" y="43"/>
                </a:lnTo>
                <a:lnTo>
                  <a:pt x="566" y="43"/>
                </a:lnTo>
                <a:lnTo>
                  <a:pt x="566" y="45"/>
                </a:lnTo>
                <a:lnTo>
                  <a:pt x="566" y="45"/>
                </a:lnTo>
                <a:lnTo>
                  <a:pt x="566" y="45"/>
                </a:lnTo>
                <a:lnTo>
                  <a:pt x="566" y="47"/>
                </a:lnTo>
                <a:lnTo>
                  <a:pt x="566" y="47"/>
                </a:lnTo>
                <a:lnTo>
                  <a:pt x="566" y="47"/>
                </a:lnTo>
                <a:lnTo>
                  <a:pt x="566" y="47"/>
                </a:lnTo>
                <a:lnTo>
                  <a:pt x="566" y="50"/>
                </a:lnTo>
                <a:lnTo>
                  <a:pt x="566" y="50"/>
                </a:lnTo>
                <a:lnTo>
                  <a:pt x="563" y="52"/>
                </a:lnTo>
                <a:lnTo>
                  <a:pt x="563" y="55"/>
                </a:lnTo>
                <a:lnTo>
                  <a:pt x="561" y="55"/>
                </a:lnTo>
                <a:lnTo>
                  <a:pt x="561" y="57"/>
                </a:lnTo>
                <a:lnTo>
                  <a:pt x="561" y="59"/>
                </a:lnTo>
                <a:lnTo>
                  <a:pt x="559" y="62"/>
                </a:lnTo>
                <a:lnTo>
                  <a:pt x="559" y="64"/>
                </a:lnTo>
                <a:lnTo>
                  <a:pt x="559" y="64"/>
                </a:lnTo>
                <a:lnTo>
                  <a:pt x="559" y="67"/>
                </a:lnTo>
                <a:lnTo>
                  <a:pt x="559" y="69"/>
                </a:lnTo>
                <a:lnTo>
                  <a:pt x="559" y="71"/>
                </a:lnTo>
                <a:lnTo>
                  <a:pt x="559" y="93"/>
                </a:lnTo>
                <a:lnTo>
                  <a:pt x="556" y="93"/>
                </a:lnTo>
                <a:lnTo>
                  <a:pt x="554" y="93"/>
                </a:lnTo>
                <a:lnTo>
                  <a:pt x="552" y="95"/>
                </a:lnTo>
                <a:lnTo>
                  <a:pt x="547" y="100"/>
                </a:lnTo>
                <a:lnTo>
                  <a:pt x="547" y="100"/>
                </a:lnTo>
                <a:lnTo>
                  <a:pt x="547" y="100"/>
                </a:lnTo>
                <a:lnTo>
                  <a:pt x="544" y="100"/>
                </a:lnTo>
                <a:lnTo>
                  <a:pt x="544" y="100"/>
                </a:lnTo>
                <a:lnTo>
                  <a:pt x="544" y="102"/>
                </a:lnTo>
                <a:lnTo>
                  <a:pt x="542" y="105"/>
                </a:lnTo>
                <a:lnTo>
                  <a:pt x="542" y="105"/>
                </a:lnTo>
                <a:lnTo>
                  <a:pt x="542" y="105"/>
                </a:lnTo>
                <a:lnTo>
                  <a:pt x="537" y="109"/>
                </a:lnTo>
                <a:lnTo>
                  <a:pt x="535" y="114"/>
                </a:lnTo>
                <a:lnTo>
                  <a:pt x="533" y="119"/>
                </a:lnTo>
                <a:lnTo>
                  <a:pt x="528" y="124"/>
                </a:lnTo>
                <a:lnTo>
                  <a:pt x="528" y="131"/>
                </a:lnTo>
                <a:lnTo>
                  <a:pt x="526" y="136"/>
                </a:lnTo>
                <a:lnTo>
                  <a:pt x="523" y="140"/>
                </a:lnTo>
                <a:lnTo>
                  <a:pt x="523" y="148"/>
                </a:lnTo>
                <a:lnTo>
                  <a:pt x="521" y="152"/>
                </a:lnTo>
                <a:lnTo>
                  <a:pt x="521" y="152"/>
                </a:lnTo>
                <a:lnTo>
                  <a:pt x="521" y="155"/>
                </a:lnTo>
                <a:lnTo>
                  <a:pt x="521" y="155"/>
                </a:lnTo>
                <a:lnTo>
                  <a:pt x="521" y="157"/>
                </a:lnTo>
                <a:lnTo>
                  <a:pt x="521" y="157"/>
                </a:lnTo>
                <a:lnTo>
                  <a:pt x="521" y="157"/>
                </a:lnTo>
                <a:lnTo>
                  <a:pt x="521" y="157"/>
                </a:lnTo>
                <a:lnTo>
                  <a:pt x="521" y="160"/>
                </a:lnTo>
                <a:lnTo>
                  <a:pt x="521" y="160"/>
                </a:lnTo>
                <a:lnTo>
                  <a:pt x="521" y="160"/>
                </a:lnTo>
                <a:lnTo>
                  <a:pt x="521" y="160"/>
                </a:lnTo>
                <a:lnTo>
                  <a:pt x="521" y="160"/>
                </a:lnTo>
                <a:lnTo>
                  <a:pt x="521" y="160"/>
                </a:lnTo>
                <a:lnTo>
                  <a:pt x="518" y="162"/>
                </a:lnTo>
                <a:lnTo>
                  <a:pt x="518" y="162"/>
                </a:lnTo>
                <a:lnTo>
                  <a:pt x="518" y="164"/>
                </a:lnTo>
                <a:lnTo>
                  <a:pt x="518" y="164"/>
                </a:lnTo>
                <a:lnTo>
                  <a:pt x="516" y="167"/>
                </a:lnTo>
                <a:lnTo>
                  <a:pt x="516" y="167"/>
                </a:lnTo>
                <a:lnTo>
                  <a:pt x="516" y="169"/>
                </a:lnTo>
                <a:lnTo>
                  <a:pt x="516" y="171"/>
                </a:lnTo>
                <a:lnTo>
                  <a:pt x="516" y="171"/>
                </a:lnTo>
                <a:lnTo>
                  <a:pt x="516" y="174"/>
                </a:lnTo>
                <a:lnTo>
                  <a:pt x="516" y="179"/>
                </a:lnTo>
                <a:lnTo>
                  <a:pt x="516" y="179"/>
                </a:lnTo>
                <a:lnTo>
                  <a:pt x="511" y="174"/>
                </a:lnTo>
                <a:lnTo>
                  <a:pt x="514" y="157"/>
                </a:lnTo>
                <a:lnTo>
                  <a:pt x="514" y="155"/>
                </a:lnTo>
                <a:lnTo>
                  <a:pt x="514" y="152"/>
                </a:lnTo>
                <a:lnTo>
                  <a:pt x="514" y="152"/>
                </a:lnTo>
                <a:lnTo>
                  <a:pt x="514" y="152"/>
                </a:lnTo>
                <a:lnTo>
                  <a:pt x="511" y="150"/>
                </a:lnTo>
                <a:lnTo>
                  <a:pt x="511" y="148"/>
                </a:lnTo>
                <a:lnTo>
                  <a:pt x="511" y="148"/>
                </a:lnTo>
                <a:lnTo>
                  <a:pt x="511" y="145"/>
                </a:lnTo>
                <a:lnTo>
                  <a:pt x="511" y="145"/>
                </a:lnTo>
                <a:lnTo>
                  <a:pt x="509" y="143"/>
                </a:lnTo>
                <a:lnTo>
                  <a:pt x="509" y="143"/>
                </a:lnTo>
                <a:lnTo>
                  <a:pt x="509" y="140"/>
                </a:lnTo>
                <a:lnTo>
                  <a:pt x="507" y="140"/>
                </a:lnTo>
                <a:lnTo>
                  <a:pt x="507" y="138"/>
                </a:lnTo>
                <a:lnTo>
                  <a:pt x="507" y="138"/>
                </a:lnTo>
                <a:lnTo>
                  <a:pt x="507" y="138"/>
                </a:lnTo>
                <a:lnTo>
                  <a:pt x="507" y="138"/>
                </a:lnTo>
                <a:lnTo>
                  <a:pt x="507" y="136"/>
                </a:lnTo>
                <a:lnTo>
                  <a:pt x="507" y="136"/>
                </a:lnTo>
                <a:lnTo>
                  <a:pt x="507" y="136"/>
                </a:lnTo>
                <a:lnTo>
                  <a:pt x="507" y="136"/>
                </a:lnTo>
                <a:lnTo>
                  <a:pt x="507" y="136"/>
                </a:lnTo>
                <a:lnTo>
                  <a:pt x="507" y="138"/>
                </a:lnTo>
                <a:lnTo>
                  <a:pt x="507" y="138"/>
                </a:lnTo>
                <a:lnTo>
                  <a:pt x="507" y="140"/>
                </a:lnTo>
                <a:lnTo>
                  <a:pt x="507" y="140"/>
                </a:lnTo>
                <a:lnTo>
                  <a:pt x="507" y="140"/>
                </a:lnTo>
                <a:lnTo>
                  <a:pt x="507" y="140"/>
                </a:lnTo>
                <a:lnTo>
                  <a:pt x="507" y="143"/>
                </a:lnTo>
                <a:lnTo>
                  <a:pt x="504" y="143"/>
                </a:lnTo>
                <a:lnTo>
                  <a:pt x="504" y="145"/>
                </a:lnTo>
                <a:lnTo>
                  <a:pt x="504" y="145"/>
                </a:lnTo>
                <a:lnTo>
                  <a:pt x="502" y="148"/>
                </a:lnTo>
                <a:lnTo>
                  <a:pt x="502" y="148"/>
                </a:lnTo>
                <a:lnTo>
                  <a:pt x="502" y="150"/>
                </a:lnTo>
                <a:lnTo>
                  <a:pt x="502" y="152"/>
                </a:lnTo>
                <a:lnTo>
                  <a:pt x="502" y="152"/>
                </a:lnTo>
                <a:lnTo>
                  <a:pt x="502" y="155"/>
                </a:lnTo>
                <a:lnTo>
                  <a:pt x="502" y="155"/>
                </a:lnTo>
                <a:lnTo>
                  <a:pt x="499" y="174"/>
                </a:lnTo>
                <a:lnTo>
                  <a:pt x="497" y="176"/>
                </a:lnTo>
                <a:lnTo>
                  <a:pt x="495" y="181"/>
                </a:lnTo>
                <a:lnTo>
                  <a:pt x="492" y="183"/>
                </a:lnTo>
                <a:lnTo>
                  <a:pt x="490" y="186"/>
                </a:lnTo>
                <a:lnTo>
                  <a:pt x="490" y="191"/>
                </a:lnTo>
                <a:lnTo>
                  <a:pt x="488" y="193"/>
                </a:lnTo>
                <a:lnTo>
                  <a:pt x="485" y="198"/>
                </a:lnTo>
                <a:lnTo>
                  <a:pt x="485" y="202"/>
                </a:lnTo>
                <a:lnTo>
                  <a:pt x="483" y="205"/>
                </a:lnTo>
                <a:lnTo>
                  <a:pt x="483" y="210"/>
                </a:lnTo>
                <a:lnTo>
                  <a:pt x="483" y="214"/>
                </a:lnTo>
                <a:lnTo>
                  <a:pt x="483" y="217"/>
                </a:lnTo>
                <a:lnTo>
                  <a:pt x="478" y="217"/>
                </a:lnTo>
                <a:lnTo>
                  <a:pt x="478" y="233"/>
                </a:lnTo>
                <a:lnTo>
                  <a:pt x="478" y="233"/>
                </a:lnTo>
                <a:lnTo>
                  <a:pt x="476" y="236"/>
                </a:lnTo>
                <a:lnTo>
                  <a:pt x="476" y="238"/>
                </a:lnTo>
                <a:lnTo>
                  <a:pt x="476" y="238"/>
                </a:lnTo>
                <a:lnTo>
                  <a:pt x="433" y="238"/>
                </a:lnTo>
                <a:lnTo>
                  <a:pt x="433" y="233"/>
                </a:lnTo>
                <a:lnTo>
                  <a:pt x="433" y="233"/>
                </a:lnTo>
                <a:lnTo>
                  <a:pt x="433" y="231"/>
                </a:lnTo>
                <a:lnTo>
                  <a:pt x="433" y="231"/>
                </a:lnTo>
                <a:lnTo>
                  <a:pt x="431" y="224"/>
                </a:lnTo>
                <a:lnTo>
                  <a:pt x="421" y="224"/>
                </a:lnTo>
                <a:lnTo>
                  <a:pt x="421" y="224"/>
                </a:lnTo>
                <a:lnTo>
                  <a:pt x="421" y="222"/>
                </a:lnTo>
                <a:lnTo>
                  <a:pt x="421" y="222"/>
                </a:lnTo>
                <a:lnTo>
                  <a:pt x="421" y="222"/>
                </a:lnTo>
                <a:lnTo>
                  <a:pt x="421" y="222"/>
                </a:lnTo>
                <a:lnTo>
                  <a:pt x="421" y="219"/>
                </a:lnTo>
                <a:lnTo>
                  <a:pt x="421" y="219"/>
                </a:lnTo>
                <a:lnTo>
                  <a:pt x="421" y="219"/>
                </a:lnTo>
                <a:lnTo>
                  <a:pt x="421" y="219"/>
                </a:lnTo>
                <a:lnTo>
                  <a:pt x="421" y="219"/>
                </a:lnTo>
                <a:lnTo>
                  <a:pt x="421" y="219"/>
                </a:lnTo>
                <a:lnTo>
                  <a:pt x="421" y="219"/>
                </a:lnTo>
                <a:lnTo>
                  <a:pt x="421" y="219"/>
                </a:lnTo>
                <a:lnTo>
                  <a:pt x="421" y="219"/>
                </a:lnTo>
                <a:lnTo>
                  <a:pt x="419" y="219"/>
                </a:lnTo>
                <a:lnTo>
                  <a:pt x="419" y="219"/>
                </a:lnTo>
                <a:lnTo>
                  <a:pt x="419" y="219"/>
                </a:lnTo>
                <a:lnTo>
                  <a:pt x="419" y="219"/>
                </a:lnTo>
                <a:lnTo>
                  <a:pt x="419" y="219"/>
                </a:lnTo>
                <a:lnTo>
                  <a:pt x="419" y="219"/>
                </a:lnTo>
                <a:lnTo>
                  <a:pt x="419" y="222"/>
                </a:lnTo>
                <a:lnTo>
                  <a:pt x="419" y="222"/>
                </a:lnTo>
                <a:lnTo>
                  <a:pt x="419" y="222"/>
                </a:lnTo>
                <a:lnTo>
                  <a:pt x="419" y="222"/>
                </a:lnTo>
                <a:lnTo>
                  <a:pt x="419" y="222"/>
                </a:lnTo>
                <a:lnTo>
                  <a:pt x="419" y="224"/>
                </a:lnTo>
                <a:lnTo>
                  <a:pt x="417" y="229"/>
                </a:lnTo>
                <a:lnTo>
                  <a:pt x="417" y="229"/>
                </a:lnTo>
                <a:lnTo>
                  <a:pt x="417" y="231"/>
                </a:lnTo>
                <a:lnTo>
                  <a:pt x="417" y="231"/>
                </a:lnTo>
                <a:lnTo>
                  <a:pt x="417" y="231"/>
                </a:lnTo>
                <a:lnTo>
                  <a:pt x="417" y="245"/>
                </a:lnTo>
                <a:lnTo>
                  <a:pt x="417" y="248"/>
                </a:lnTo>
                <a:lnTo>
                  <a:pt x="417" y="250"/>
                </a:lnTo>
                <a:lnTo>
                  <a:pt x="414" y="250"/>
                </a:lnTo>
                <a:lnTo>
                  <a:pt x="414" y="250"/>
                </a:lnTo>
                <a:lnTo>
                  <a:pt x="414" y="248"/>
                </a:lnTo>
                <a:lnTo>
                  <a:pt x="414" y="248"/>
                </a:lnTo>
                <a:lnTo>
                  <a:pt x="414" y="245"/>
                </a:lnTo>
                <a:lnTo>
                  <a:pt x="414" y="245"/>
                </a:lnTo>
                <a:lnTo>
                  <a:pt x="414" y="243"/>
                </a:lnTo>
                <a:lnTo>
                  <a:pt x="414" y="241"/>
                </a:lnTo>
                <a:lnTo>
                  <a:pt x="412" y="241"/>
                </a:lnTo>
                <a:lnTo>
                  <a:pt x="412" y="238"/>
                </a:lnTo>
                <a:lnTo>
                  <a:pt x="412" y="238"/>
                </a:lnTo>
                <a:lnTo>
                  <a:pt x="410" y="236"/>
                </a:lnTo>
                <a:lnTo>
                  <a:pt x="410" y="236"/>
                </a:lnTo>
                <a:lnTo>
                  <a:pt x="410" y="236"/>
                </a:lnTo>
                <a:lnTo>
                  <a:pt x="407" y="236"/>
                </a:lnTo>
                <a:lnTo>
                  <a:pt x="407" y="236"/>
                </a:lnTo>
                <a:lnTo>
                  <a:pt x="405" y="238"/>
                </a:lnTo>
                <a:lnTo>
                  <a:pt x="405" y="238"/>
                </a:lnTo>
                <a:lnTo>
                  <a:pt x="405" y="241"/>
                </a:lnTo>
                <a:lnTo>
                  <a:pt x="402" y="241"/>
                </a:lnTo>
                <a:lnTo>
                  <a:pt x="402" y="243"/>
                </a:lnTo>
                <a:lnTo>
                  <a:pt x="402" y="243"/>
                </a:lnTo>
                <a:lnTo>
                  <a:pt x="402" y="245"/>
                </a:lnTo>
                <a:lnTo>
                  <a:pt x="402" y="248"/>
                </a:lnTo>
                <a:lnTo>
                  <a:pt x="402" y="248"/>
                </a:lnTo>
                <a:lnTo>
                  <a:pt x="402" y="250"/>
                </a:lnTo>
                <a:lnTo>
                  <a:pt x="400" y="250"/>
                </a:lnTo>
                <a:lnTo>
                  <a:pt x="400" y="250"/>
                </a:lnTo>
                <a:lnTo>
                  <a:pt x="400" y="250"/>
                </a:lnTo>
                <a:lnTo>
                  <a:pt x="400" y="264"/>
                </a:lnTo>
                <a:lnTo>
                  <a:pt x="400" y="279"/>
                </a:lnTo>
                <a:lnTo>
                  <a:pt x="398" y="279"/>
                </a:lnTo>
                <a:lnTo>
                  <a:pt x="398" y="281"/>
                </a:lnTo>
                <a:lnTo>
                  <a:pt x="398" y="281"/>
                </a:lnTo>
                <a:lnTo>
                  <a:pt x="400" y="281"/>
                </a:lnTo>
                <a:lnTo>
                  <a:pt x="398" y="293"/>
                </a:lnTo>
                <a:lnTo>
                  <a:pt x="398" y="293"/>
                </a:lnTo>
                <a:lnTo>
                  <a:pt x="398" y="293"/>
                </a:lnTo>
                <a:lnTo>
                  <a:pt x="398" y="293"/>
                </a:lnTo>
                <a:lnTo>
                  <a:pt x="398" y="293"/>
                </a:lnTo>
                <a:lnTo>
                  <a:pt x="395" y="293"/>
                </a:lnTo>
                <a:lnTo>
                  <a:pt x="395" y="295"/>
                </a:lnTo>
                <a:lnTo>
                  <a:pt x="398" y="295"/>
                </a:lnTo>
                <a:lnTo>
                  <a:pt x="398" y="298"/>
                </a:lnTo>
                <a:lnTo>
                  <a:pt x="398" y="298"/>
                </a:lnTo>
                <a:lnTo>
                  <a:pt x="398" y="298"/>
                </a:lnTo>
                <a:lnTo>
                  <a:pt x="398" y="300"/>
                </a:lnTo>
                <a:lnTo>
                  <a:pt x="398" y="298"/>
                </a:lnTo>
                <a:lnTo>
                  <a:pt x="398" y="298"/>
                </a:lnTo>
                <a:lnTo>
                  <a:pt x="398" y="298"/>
                </a:lnTo>
                <a:lnTo>
                  <a:pt x="395" y="298"/>
                </a:lnTo>
                <a:lnTo>
                  <a:pt x="395" y="298"/>
                </a:lnTo>
                <a:lnTo>
                  <a:pt x="395" y="298"/>
                </a:lnTo>
                <a:lnTo>
                  <a:pt x="393" y="298"/>
                </a:lnTo>
                <a:lnTo>
                  <a:pt x="393" y="298"/>
                </a:lnTo>
                <a:lnTo>
                  <a:pt x="393" y="300"/>
                </a:lnTo>
                <a:lnTo>
                  <a:pt x="393" y="303"/>
                </a:lnTo>
                <a:lnTo>
                  <a:pt x="393" y="303"/>
                </a:lnTo>
                <a:lnTo>
                  <a:pt x="393" y="303"/>
                </a:lnTo>
                <a:lnTo>
                  <a:pt x="393" y="303"/>
                </a:lnTo>
                <a:lnTo>
                  <a:pt x="395" y="300"/>
                </a:lnTo>
                <a:lnTo>
                  <a:pt x="395" y="300"/>
                </a:lnTo>
                <a:lnTo>
                  <a:pt x="395" y="303"/>
                </a:lnTo>
                <a:lnTo>
                  <a:pt x="395" y="303"/>
                </a:lnTo>
                <a:lnTo>
                  <a:pt x="395" y="303"/>
                </a:lnTo>
                <a:lnTo>
                  <a:pt x="395" y="303"/>
                </a:lnTo>
                <a:lnTo>
                  <a:pt x="395" y="305"/>
                </a:lnTo>
                <a:lnTo>
                  <a:pt x="395" y="305"/>
                </a:lnTo>
                <a:lnTo>
                  <a:pt x="398" y="305"/>
                </a:lnTo>
                <a:lnTo>
                  <a:pt x="398" y="307"/>
                </a:lnTo>
                <a:lnTo>
                  <a:pt x="398" y="307"/>
                </a:lnTo>
                <a:lnTo>
                  <a:pt x="398" y="312"/>
                </a:lnTo>
                <a:lnTo>
                  <a:pt x="386" y="312"/>
                </a:lnTo>
                <a:lnTo>
                  <a:pt x="383" y="312"/>
                </a:lnTo>
                <a:lnTo>
                  <a:pt x="383" y="312"/>
                </a:lnTo>
                <a:lnTo>
                  <a:pt x="383" y="310"/>
                </a:lnTo>
                <a:lnTo>
                  <a:pt x="383" y="310"/>
                </a:lnTo>
                <a:lnTo>
                  <a:pt x="383" y="307"/>
                </a:lnTo>
                <a:lnTo>
                  <a:pt x="383" y="307"/>
                </a:lnTo>
                <a:lnTo>
                  <a:pt x="386" y="307"/>
                </a:lnTo>
                <a:lnTo>
                  <a:pt x="386" y="307"/>
                </a:lnTo>
                <a:lnTo>
                  <a:pt x="386" y="305"/>
                </a:lnTo>
                <a:lnTo>
                  <a:pt x="386" y="303"/>
                </a:lnTo>
                <a:lnTo>
                  <a:pt x="383" y="303"/>
                </a:lnTo>
                <a:lnTo>
                  <a:pt x="383" y="303"/>
                </a:lnTo>
                <a:lnTo>
                  <a:pt x="381" y="300"/>
                </a:lnTo>
                <a:lnTo>
                  <a:pt x="379" y="300"/>
                </a:lnTo>
                <a:lnTo>
                  <a:pt x="379" y="295"/>
                </a:lnTo>
                <a:lnTo>
                  <a:pt x="379" y="295"/>
                </a:lnTo>
                <a:lnTo>
                  <a:pt x="376" y="295"/>
                </a:lnTo>
                <a:lnTo>
                  <a:pt x="376" y="295"/>
                </a:lnTo>
                <a:lnTo>
                  <a:pt x="376" y="293"/>
                </a:lnTo>
                <a:lnTo>
                  <a:pt x="376" y="293"/>
                </a:lnTo>
                <a:lnTo>
                  <a:pt x="376" y="293"/>
                </a:lnTo>
                <a:lnTo>
                  <a:pt x="376" y="293"/>
                </a:lnTo>
                <a:lnTo>
                  <a:pt x="374" y="293"/>
                </a:lnTo>
                <a:lnTo>
                  <a:pt x="374" y="293"/>
                </a:lnTo>
                <a:lnTo>
                  <a:pt x="374" y="293"/>
                </a:lnTo>
                <a:lnTo>
                  <a:pt x="374" y="295"/>
                </a:lnTo>
                <a:lnTo>
                  <a:pt x="372" y="295"/>
                </a:lnTo>
                <a:lnTo>
                  <a:pt x="372" y="298"/>
                </a:lnTo>
                <a:lnTo>
                  <a:pt x="369" y="295"/>
                </a:lnTo>
                <a:lnTo>
                  <a:pt x="369" y="293"/>
                </a:lnTo>
                <a:lnTo>
                  <a:pt x="369" y="293"/>
                </a:lnTo>
                <a:lnTo>
                  <a:pt x="367" y="293"/>
                </a:lnTo>
                <a:lnTo>
                  <a:pt x="367" y="293"/>
                </a:lnTo>
                <a:lnTo>
                  <a:pt x="367" y="295"/>
                </a:lnTo>
                <a:lnTo>
                  <a:pt x="367" y="298"/>
                </a:lnTo>
                <a:lnTo>
                  <a:pt x="367" y="298"/>
                </a:lnTo>
                <a:lnTo>
                  <a:pt x="367" y="298"/>
                </a:lnTo>
                <a:lnTo>
                  <a:pt x="369" y="298"/>
                </a:lnTo>
                <a:lnTo>
                  <a:pt x="372" y="298"/>
                </a:lnTo>
                <a:lnTo>
                  <a:pt x="372" y="298"/>
                </a:lnTo>
                <a:lnTo>
                  <a:pt x="374" y="298"/>
                </a:lnTo>
                <a:lnTo>
                  <a:pt x="374" y="298"/>
                </a:lnTo>
                <a:lnTo>
                  <a:pt x="374" y="300"/>
                </a:lnTo>
                <a:lnTo>
                  <a:pt x="374" y="300"/>
                </a:lnTo>
                <a:lnTo>
                  <a:pt x="374" y="300"/>
                </a:lnTo>
                <a:lnTo>
                  <a:pt x="372" y="300"/>
                </a:lnTo>
                <a:lnTo>
                  <a:pt x="372" y="300"/>
                </a:lnTo>
                <a:lnTo>
                  <a:pt x="372" y="300"/>
                </a:lnTo>
                <a:lnTo>
                  <a:pt x="369" y="300"/>
                </a:lnTo>
                <a:lnTo>
                  <a:pt x="369" y="300"/>
                </a:lnTo>
                <a:lnTo>
                  <a:pt x="367" y="298"/>
                </a:lnTo>
                <a:lnTo>
                  <a:pt x="367" y="298"/>
                </a:lnTo>
                <a:lnTo>
                  <a:pt x="367" y="298"/>
                </a:lnTo>
                <a:lnTo>
                  <a:pt x="367" y="298"/>
                </a:lnTo>
                <a:lnTo>
                  <a:pt x="367" y="298"/>
                </a:lnTo>
                <a:lnTo>
                  <a:pt x="365" y="298"/>
                </a:lnTo>
                <a:lnTo>
                  <a:pt x="365" y="300"/>
                </a:lnTo>
                <a:lnTo>
                  <a:pt x="362" y="303"/>
                </a:lnTo>
                <a:lnTo>
                  <a:pt x="362" y="303"/>
                </a:lnTo>
                <a:lnTo>
                  <a:pt x="362" y="303"/>
                </a:lnTo>
                <a:lnTo>
                  <a:pt x="362" y="303"/>
                </a:lnTo>
                <a:lnTo>
                  <a:pt x="365" y="303"/>
                </a:lnTo>
                <a:lnTo>
                  <a:pt x="365" y="303"/>
                </a:lnTo>
                <a:lnTo>
                  <a:pt x="367" y="303"/>
                </a:lnTo>
                <a:lnTo>
                  <a:pt x="367" y="303"/>
                </a:lnTo>
                <a:lnTo>
                  <a:pt x="367" y="305"/>
                </a:lnTo>
                <a:lnTo>
                  <a:pt x="367" y="305"/>
                </a:lnTo>
                <a:lnTo>
                  <a:pt x="367" y="305"/>
                </a:lnTo>
                <a:lnTo>
                  <a:pt x="367" y="305"/>
                </a:lnTo>
                <a:lnTo>
                  <a:pt x="367" y="307"/>
                </a:lnTo>
                <a:lnTo>
                  <a:pt x="367" y="307"/>
                </a:lnTo>
                <a:lnTo>
                  <a:pt x="369" y="307"/>
                </a:lnTo>
                <a:lnTo>
                  <a:pt x="369" y="312"/>
                </a:lnTo>
                <a:lnTo>
                  <a:pt x="369" y="312"/>
                </a:lnTo>
                <a:lnTo>
                  <a:pt x="369" y="312"/>
                </a:lnTo>
                <a:lnTo>
                  <a:pt x="367" y="360"/>
                </a:lnTo>
                <a:lnTo>
                  <a:pt x="365" y="360"/>
                </a:lnTo>
                <a:lnTo>
                  <a:pt x="365" y="310"/>
                </a:lnTo>
                <a:lnTo>
                  <a:pt x="355" y="310"/>
                </a:lnTo>
                <a:lnTo>
                  <a:pt x="350" y="310"/>
                </a:lnTo>
                <a:lnTo>
                  <a:pt x="350" y="303"/>
                </a:lnTo>
                <a:lnTo>
                  <a:pt x="343" y="303"/>
                </a:lnTo>
                <a:lnTo>
                  <a:pt x="343" y="279"/>
                </a:lnTo>
                <a:lnTo>
                  <a:pt x="338" y="281"/>
                </a:lnTo>
                <a:lnTo>
                  <a:pt x="338" y="303"/>
                </a:lnTo>
                <a:lnTo>
                  <a:pt x="336" y="303"/>
                </a:lnTo>
                <a:lnTo>
                  <a:pt x="331" y="303"/>
                </a:lnTo>
                <a:lnTo>
                  <a:pt x="331" y="305"/>
                </a:lnTo>
                <a:lnTo>
                  <a:pt x="322" y="305"/>
                </a:lnTo>
                <a:lnTo>
                  <a:pt x="320" y="305"/>
                </a:lnTo>
                <a:lnTo>
                  <a:pt x="320" y="305"/>
                </a:lnTo>
                <a:lnTo>
                  <a:pt x="320" y="305"/>
                </a:lnTo>
                <a:lnTo>
                  <a:pt x="317" y="303"/>
                </a:lnTo>
                <a:lnTo>
                  <a:pt x="315" y="303"/>
                </a:lnTo>
                <a:lnTo>
                  <a:pt x="315" y="286"/>
                </a:lnTo>
                <a:lnTo>
                  <a:pt x="310" y="286"/>
                </a:lnTo>
                <a:lnTo>
                  <a:pt x="310" y="303"/>
                </a:lnTo>
                <a:lnTo>
                  <a:pt x="277" y="303"/>
                </a:lnTo>
                <a:lnTo>
                  <a:pt x="239" y="291"/>
                </a:lnTo>
                <a:lnTo>
                  <a:pt x="196" y="288"/>
                </a:lnTo>
                <a:lnTo>
                  <a:pt x="196" y="279"/>
                </a:lnTo>
                <a:lnTo>
                  <a:pt x="196" y="269"/>
                </a:lnTo>
                <a:lnTo>
                  <a:pt x="194" y="269"/>
                </a:lnTo>
                <a:lnTo>
                  <a:pt x="192" y="269"/>
                </a:lnTo>
                <a:lnTo>
                  <a:pt x="187" y="264"/>
                </a:lnTo>
                <a:lnTo>
                  <a:pt x="187" y="264"/>
                </a:lnTo>
                <a:lnTo>
                  <a:pt x="173" y="260"/>
                </a:lnTo>
                <a:lnTo>
                  <a:pt x="166" y="260"/>
                </a:lnTo>
                <a:lnTo>
                  <a:pt x="166" y="248"/>
                </a:lnTo>
                <a:lnTo>
                  <a:pt x="163" y="248"/>
                </a:lnTo>
                <a:lnTo>
                  <a:pt x="154" y="245"/>
                </a:lnTo>
                <a:lnTo>
                  <a:pt x="154" y="245"/>
                </a:lnTo>
                <a:lnTo>
                  <a:pt x="151" y="245"/>
                </a:lnTo>
                <a:lnTo>
                  <a:pt x="149" y="245"/>
                </a:lnTo>
                <a:lnTo>
                  <a:pt x="149" y="245"/>
                </a:lnTo>
                <a:lnTo>
                  <a:pt x="140" y="248"/>
                </a:lnTo>
                <a:lnTo>
                  <a:pt x="140" y="248"/>
                </a:lnTo>
                <a:lnTo>
                  <a:pt x="140" y="260"/>
                </a:lnTo>
                <a:lnTo>
                  <a:pt x="130" y="260"/>
                </a:lnTo>
                <a:lnTo>
                  <a:pt x="118" y="264"/>
                </a:lnTo>
                <a:lnTo>
                  <a:pt x="116" y="264"/>
                </a:lnTo>
                <a:lnTo>
                  <a:pt x="114" y="267"/>
                </a:lnTo>
                <a:lnTo>
                  <a:pt x="114" y="264"/>
                </a:lnTo>
                <a:lnTo>
                  <a:pt x="114" y="264"/>
                </a:lnTo>
                <a:lnTo>
                  <a:pt x="114" y="253"/>
                </a:lnTo>
                <a:lnTo>
                  <a:pt x="111" y="253"/>
                </a:lnTo>
                <a:lnTo>
                  <a:pt x="111" y="262"/>
                </a:lnTo>
                <a:lnTo>
                  <a:pt x="111" y="233"/>
                </a:lnTo>
                <a:lnTo>
                  <a:pt x="106" y="233"/>
                </a:lnTo>
                <a:lnTo>
                  <a:pt x="106" y="205"/>
                </a:lnTo>
                <a:lnTo>
                  <a:pt x="106" y="202"/>
                </a:lnTo>
                <a:lnTo>
                  <a:pt x="106" y="233"/>
                </a:lnTo>
                <a:lnTo>
                  <a:pt x="102" y="233"/>
                </a:lnTo>
                <a:lnTo>
                  <a:pt x="102" y="236"/>
                </a:lnTo>
                <a:lnTo>
                  <a:pt x="24" y="236"/>
                </a:lnTo>
                <a:lnTo>
                  <a:pt x="24" y="231"/>
                </a:lnTo>
                <a:lnTo>
                  <a:pt x="16" y="231"/>
                </a:lnTo>
                <a:lnTo>
                  <a:pt x="9" y="245"/>
                </a:lnTo>
                <a:lnTo>
                  <a:pt x="7" y="233"/>
                </a:lnTo>
                <a:lnTo>
                  <a:pt x="5" y="253"/>
                </a:lnTo>
                <a:lnTo>
                  <a:pt x="2" y="253"/>
                </a:lnTo>
                <a:lnTo>
                  <a:pt x="2" y="255"/>
                </a:lnTo>
                <a:lnTo>
                  <a:pt x="2" y="255"/>
                </a:lnTo>
                <a:lnTo>
                  <a:pt x="0" y="253"/>
                </a:lnTo>
                <a:lnTo>
                  <a:pt x="0" y="260"/>
                </a:lnTo>
                <a:lnTo>
                  <a:pt x="2" y="255"/>
                </a:lnTo>
                <a:lnTo>
                  <a:pt x="2" y="274"/>
                </a:lnTo>
                <a:lnTo>
                  <a:pt x="2" y="310"/>
                </a:lnTo>
                <a:lnTo>
                  <a:pt x="0" y="310"/>
                </a:lnTo>
                <a:lnTo>
                  <a:pt x="0" y="458"/>
                </a:lnTo>
                <a:lnTo>
                  <a:pt x="836" y="458"/>
                </a:lnTo>
                <a:lnTo>
                  <a:pt x="836" y="360"/>
                </a:lnTo>
                <a:lnTo>
                  <a:pt x="831" y="360"/>
                </a:lnTo>
                <a:close/>
              </a:path>
            </a:pathLst>
          </a:custGeom>
          <a:solidFill>
            <a:srgbClr val="1B3A4D"/>
          </a:solid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14" name="Freeform 3762"/>
          <p:cNvSpPr>
            <a:spLocks/>
          </p:cNvSpPr>
          <p:nvPr userDrawn="1"/>
        </p:nvSpPr>
        <p:spPr bwMode="auto">
          <a:xfrm>
            <a:off x="-17406" y="3377978"/>
            <a:ext cx="1391738" cy="1553248"/>
          </a:xfrm>
          <a:custGeom>
            <a:avLst/>
            <a:gdLst>
              <a:gd name="T0" fmla="*/ 379 w 405"/>
              <a:gd name="T1" fmla="*/ 203 h 339"/>
              <a:gd name="T2" fmla="*/ 367 w 405"/>
              <a:gd name="T3" fmla="*/ 138 h 339"/>
              <a:gd name="T4" fmla="*/ 374 w 405"/>
              <a:gd name="T5" fmla="*/ 145 h 339"/>
              <a:gd name="T6" fmla="*/ 381 w 405"/>
              <a:gd name="T7" fmla="*/ 153 h 339"/>
              <a:gd name="T8" fmla="*/ 391 w 405"/>
              <a:gd name="T9" fmla="*/ 160 h 339"/>
              <a:gd name="T10" fmla="*/ 398 w 405"/>
              <a:gd name="T11" fmla="*/ 129 h 339"/>
              <a:gd name="T12" fmla="*/ 388 w 405"/>
              <a:gd name="T13" fmla="*/ 126 h 339"/>
              <a:gd name="T14" fmla="*/ 369 w 405"/>
              <a:gd name="T15" fmla="*/ 117 h 339"/>
              <a:gd name="T16" fmla="*/ 360 w 405"/>
              <a:gd name="T17" fmla="*/ 112 h 339"/>
              <a:gd name="T18" fmla="*/ 360 w 405"/>
              <a:gd name="T19" fmla="*/ 103 h 339"/>
              <a:gd name="T20" fmla="*/ 362 w 405"/>
              <a:gd name="T21" fmla="*/ 103 h 339"/>
              <a:gd name="T22" fmla="*/ 362 w 405"/>
              <a:gd name="T23" fmla="*/ 100 h 339"/>
              <a:gd name="T24" fmla="*/ 334 w 405"/>
              <a:gd name="T25" fmla="*/ 76 h 339"/>
              <a:gd name="T26" fmla="*/ 348 w 405"/>
              <a:gd name="T27" fmla="*/ 60 h 339"/>
              <a:gd name="T28" fmla="*/ 355 w 405"/>
              <a:gd name="T29" fmla="*/ 52 h 339"/>
              <a:gd name="T30" fmla="*/ 362 w 405"/>
              <a:gd name="T31" fmla="*/ 45 h 339"/>
              <a:gd name="T32" fmla="*/ 372 w 405"/>
              <a:gd name="T33" fmla="*/ 33 h 339"/>
              <a:gd name="T34" fmla="*/ 379 w 405"/>
              <a:gd name="T35" fmla="*/ 24 h 339"/>
              <a:gd name="T36" fmla="*/ 360 w 405"/>
              <a:gd name="T37" fmla="*/ 0 h 339"/>
              <a:gd name="T38" fmla="*/ 355 w 405"/>
              <a:gd name="T39" fmla="*/ 12 h 339"/>
              <a:gd name="T40" fmla="*/ 350 w 405"/>
              <a:gd name="T41" fmla="*/ 21 h 339"/>
              <a:gd name="T42" fmla="*/ 341 w 405"/>
              <a:gd name="T43" fmla="*/ 41 h 339"/>
              <a:gd name="T44" fmla="*/ 336 w 405"/>
              <a:gd name="T45" fmla="*/ 50 h 339"/>
              <a:gd name="T46" fmla="*/ 329 w 405"/>
              <a:gd name="T47" fmla="*/ 62 h 339"/>
              <a:gd name="T48" fmla="*/ 324 w 405"/>
              <a:gd name="T49" fmla="*/ 72 h 339"/>
              <a:gd name="T50" fmla="*/ 320 w 405"/>
              <a:gd name="T51" fmla="*/ 72 h 339"/>
              <a:gd name="T52" fmla="*/ 320 w 405"/>
              <a:gd name="T53" fmla="*/ 72 h 339"/>
              <a:gd name="T54" fmla="*/ 301 w 405"/>
              <a:gd name="T55" fmla="*/ 76 h 339"/>
              <a:gd name="T56" fmla="*/ 294 w 405"/>
              <a:gd name="T57" fmla="*/ 69 h 339"/>
              <a:gd name="T58" fmla="*/ 284 w 405"/>
              <a:gd name="T59" fmla="*/ 62 h 339"/>
              <a:gd name="T60" fmla="*/ 270 w 405"/>
              <a:gd name="T61" fmla="*/ 50 h 339"/>
              <a:gd name="T62" fmla="*/ 260 w 405"/>
              <a:gd name="T63" fmla="*/ 41 h 339"/>
              <a:gd name="T64" fmla="*/ 251 w 405"/>
              <a:gd name="T65" fmla="*/ 33 h 339"/>
              <a:gd name="T66" fmla="*/ 244 w 405"/>
              <a:gd name="T67" fmla="*/ 26 h 339"/>
              <a:gd name="T68" fmla="*/ 237 w 405"/>
              <a:gd name="T69" fmla="*/ 57 h 339"/>
              <a:gd name="T70" fmla="*/ 249 w 405"/>
              <a:gd name="T71" fmla="*/ 62 h 339"/>
              <a:gd name="T72" fmla="*/ 258 w 405"/>
              <a:gd name="T73" fmla="*/ 67 h 339"/>
              <a:gd name="T74" fmla="*/ 268 w 405"/>
              <a:gd name="T75" fmla="*/ 72 h 339"/>
              <a:gd name="T76" fmla="*/ 286 w 405"/>
              <a:gd name="T77" fmla="*/ 79 h 339"/>
              <a:gd name="T78" fmla="*/ 294 w 405"/>
              <a:gd name="T79" fmla="*/ 86 h 339"/>
              <a:gd name="T80" fmla="*/ 275 w 405"/>
              <a:gd name="T81" fmla="*/ 100 h 339"/>
              <a:gd name="T82" fmla="*/ 275 w 405"/>
              <a:gd name="T83" fmla="*/ 103 h 339"/>
              <a:gd name="T84" fmla="*/ 277 w 405"/>
              <a:gd name="T85" fmla="*/ 138 h 339"/>
              <a:gd name="T86" fmla="*/ 275 w 405"/>
              <a:gd name="T87" fmla="*/ 143 h 339"/>
              <a:gd name="T88" fmla="*/ 260 w 405"/>
              <a:gd name="T89" fmla="*/ 157 h 339"/>
              <a:gd name="T90" fmla="*/ 253 w 405"/>
              <a:gd name="T91" fmla="*/ 165 h 339"/>
              <a:gd name="T92" fmla="*/ 246 w 405"/>
              <a:gd name="T93" fmla="*/ 215 h 339"/>
              <a:gd name="T94" fmla="*/ 244 w 405"/>
              <a:gd name="T95" fmla="*/ 160 h 339"/>
              <a:gd name="T96" fmla="*/ 234 w 405"/>
              <a:gd name="T97" fmla="*/ 176 h 339"/>
              <a:gd name="T98" fmla="*/ 208 w 405"/>
              <a:gd name="T99" fmla="*/ 174 h 339"/>
              <a:gd name="T100" fmla="*/ 201 w 405"/>
              <a:gd name="T101" fmla="*/ 160 h 339"/>
              <a:gd name="T102" fmla="*/ 192 w 405"/>
              <a:gd name="T103" fmla="*/ 217 h 339"/>
              <a:gd name="T104" fmla="*/ 133 w 405"/>
              <a:gd name="T105" fmla="*/ 117 h 339"/>
              <a:gd name="T106" fmla="*/ 106 w 405"/>
              <a:gd name="T107" fmla="*/ 36 h 339"/>
              <a:gd name="T108" fmla="*/ 64 w 405"/>
              <a:gd name="T109" fmla="*/ 79 h 339"/>
              <a:gd name="T110" fmla="*/ 9 w 405"/>
              <a:gd name="T111" fmla="*/ 217 h 339"/>
              <a:gd name="T112" fmla="*/ 402 w 405"/>
              <a:gd name="T113" fmla="*/ 19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5" h="339">
                <a:moveTo>
                  <a:pt x="402" y="191"/>
                </a:moveTo>
                <a:lnTo>
                  <a:pt x="402" y="191"/>
                </a:lnTo>
                <a:lnTo>
                  <a:pt x="391" y="191"/>
                </a:lnTo>
                <a:lnTo>
                  <a:pt x="381" y="191"/>
                </a:lnTo>
                <a:lnTo>
                  <a:pt x="381" y="198"/>
                </a:lnTo>
                <a:lnTo>
                  <a:pt x="379" y="203"/>
                </a:lnTo>
                <a:lnTo>
                  <a:pt x="360" y="203"/>
                </a:lnTo>
                <a:lnTo>
                  <a:pt x="360" y="138"/>
                </a:lnTo>
                <a:lnTo>
                  <a:pt x="360" y="138"/>
                </a:lnTo>
                <a:lnTo>
                  <a:pt x="362" y="138"/>
                </a:lnTo>
                <a:lnTo>
                  <a:pt x="362" y="134"/>
                </a:lnTo>
                <a:lnTo>
                  <a:pt x="367" y="138"/>
                </a:lnTo>
                <a:lnTo>
                  <a:pt x="365" y="138"/>
                </a:lnTo>
                <a:lnTo>
                  <a:pt x="365" y="138"/>
                </a:lnTo>
                <a:lnTo>
                  <a:pt x="367" y="141"/>
                </a:lnTo>
                <a:lnTo>
                  <a:pt x="367" y="138"/>
                </a:lnTo>
                <a:lnTo>
                  <a:pt x="374" y="145"/>
                </a:lnTo>
                <a:lnTo>
                  <a:pt x="374" y="145"/>
                </a:lnTo>
                <a:lnTo>
                  <a:pt x="374" y="145"/>
                </a:lnTo>
                <a:lnTo>
                  <a:pt x="376" y="148"/>
                </a:lnTo>
                <a:lnTo>
                  <a:pt x="376" y="145"/>
                </a:lnTo>
                <a:lnTo>
                  <a:pt x="384" y="153"/>
                </a:lnTo>
                <a:lnTo>
                  <a:pt x="381" y="153"/>
                </a:lnTo>
                <a:lnTo>
                  <a:pt x="381" y="153"/>
                </a:lnTo>
                <a:lnTo>
                  <a:pt x="384" y="155"/>
                </a:lnTo>
                <a:lnTo>
                  <a:pt x="384" y="153"/>
                </a:lnTo>
                <a:lnTo>
                  <a:pt x="391" y="160"/>
                </a:lnTo>
                <a:lnTo>
                  <a:pt x="391" y="160"/>
                </a:lnTo>
                <a:lnTo>
                  <a:pt x="391" y="160"/>
                </a:lnTo>
                <a:lnTo>
                  <a:pt x="391" y="160"/>
                </a:lnTo>
                <a:lnTo>
                  <a:pt x="405" y="141"/>
                </a:lnTo>
                <a:lnTo>
                  <a:pt x="405" y="134"/>
                </a:lnTo>
                <a:lnTo>
                  <a:pt x="398" y="131"/>
                </a:lnTo>
                <a:lnTo>
                  <a:pt x="400" y="131"/>
                </a:lnTo>
                <a:lnTo>
                  <a:pt x="400" y="131"/>
                </a:lnTo>
                <a:lnTo>
                  <a:pt x="398" y="129"/>
                </a:lnTo>
                <a:lnTo>
                  <a:pt x="398" y="131"/>
                </a:lnTo>
                <a:lnTo>
                  <a:pt x="388" y="126"/>
                </a:lnTo>
                <a:lnTo>
                  <a:pt x="391" y="126"/>
                </a:lnTo>
                <a:lnTo>
                  <a:pt x="391" y="126"/>
                </a:lnTo>
                <a:lnTo>
                  <a:pt x="388" y="124"/>
                </a:lnTo>
                <a:lnTo>
                  <a:pt x="388" y="126"/>
                </a:lnTo>
                <a:lnTo>
                  <a:pt x="379" y="122"/>
                </a:lnTo>
                <a:lnTo>
                  <a:pt x="379" y="122"/>
                </a:lnTo>
                <a:lnTo>
                  <a:pt x="379" y="122"/>
                </a:lnTo>
                <a:lnTo>
                  <a:pt x="379" y="119"/>
                </a:lnTo>
                <a:lnTo>
                  <a:pt x="376" y="122"/>
                </a:lnTo>
                <a:lnTo>
                  <a:pt x="369" y="117"/>
                </a:lnTo>
                <a:lnTo>
                  <a:pt x="369" y="117"/>
                </a:lnTo>
                <a:lnTo>
                  <a:pt x="369" y="117"/>
                </a:lnTo>
                <a:lnTo>
                  <a:pt x="369" y="114"/>
                </a:lnTo>
                <a:lnTo>
                  <a:pt x="367" y="117"/>
                </a:lnTo>
                <a:lnTo>
                  <a:pt x="360" y="112"/>
                </a:lnTo>
                <a:lnTo>
                  <a:pt x="360" y="112"/>
                </a:lnTo>
                <a:lnTo>
                  <a:pt x="360" y="112"/>
                </a:lnTo>
                <a:lnTo>
                  <a:pt x="360" y="112"/>
                </a:lnTo>
                <a:lnTo>
                  <a:pt x="360" y="112"/>
                </a:lnTo>
                <a:lnTo>
                  <a:pt x="360" y="103"/>
                </a:lnTo>
                <a:lnTo>
                  <a:pt x="360" y="103"/>
                </a:lnTo>
                <a:lnTo>
                  <a:pt x="360" y="103"/>
                </a:lnTo>
                <a:lnTo>
                  <a:pt x="362" y="103"/>
                </a:lnTo>
                <a:lnTo>
                  <a:pt x="362" y="103"/>
                </a:lnTo>
                <a:lnTo>
                  <a:pt x="362" y="103"/>
                </a:lnTo>
                <a:lnTo>
                  <a:pt x="362" y="103"/>
                </a:lnTo>
                <a:lnTo>
                  <a:pt x="362" y="103"/>
                </a:lnTo>
                <a:lnTo>
                  <a:pt x="362" y="103"/>
                </a:lnTo>
                <a:lnTo>
                  <a:pt x="362" y="103"/>
                </a:lnTo>
                <a:lnTo>
                  <a:pt x="362" y="100"/>
                </a:lnTo>
                <a:lnTo>
                  <a:pt x="362" y="100"/>
                </a:lnTo>
                <a:lnTo>
                  <a:pt x="362" y="100"/>
                </a:lnTo>
                <a:lnTo>
                  <a:pt x="362" y="100"/>
                </a:lnTo>
                <a:lnTo>
                  <a:pt x="362" y="100"/>
                </a:lnTo>
                <a:lnTo>
                  <a:pt x="331" y="79"/>
                </a:lnTo>
                <a:lnTo>
                  <a:pt x="334" y="76"/>
                </a:lnTo>
                <a:lnTo>
                  <a:pt x="334" y="79"/>
                </a:lnTo>
                <a:lnTo>
                  <a:pt x="334" y="79"/>
                </a:lnTo>
                <a:lnTo>
                  <a:pt x="336" y="76"/>
                </a:lnTo>
                <a:lnTo>
                  <a:pt x="334" y="76"/>
                </a:lnTo>
                <a:lnTo>
                  <a:pt x="341" y="69"/>
                </a:lnTo>
                <a:lnTo>
                  <a:pt x="341" y="69"/>
                </a:lnTo>
                <a:lnTo>
                  <a:pt x="343" y="69"/>
                </a:lnTo>
                <a:lnTo>
                  <a:pt x="343" y="69"/>
                </a:lnTo>
                <a:lnTo>
                  <a:pt x="341" y="67"/>
                </a:lnTo>
                <a:lnTo>
                  <a:pt x="348" y="60"/>
                </a:lnTo>
                <a:lnTo>
                  <a:pt x="348" y="62"/>
                </a:lnTo>
                <a:lnTo>
                  <a:pt x="350" y="60"/>
                </a:lnTo>
                <a:lnTo>
                  <a:pt x="350" y="60"/>
                </a:lnTo>
                <a:lnTo>
                  <a:pt x="348" y="60"/>
                </a:lnTo>
                <a:lnTo>
                  <a:pt x="355" y="52"/>
                </a:lnTo>
                <a:lnTo>
                  <a:pt x="355" y="52"/>
                </a:lnTo>
                <a:lnTo>
                  <a:pt x="357" y="52"/>
                </a:lnTo>
                <a:lnTo>
                  <a:pt x="357" y="52"/>
                </a:lnTo>
                <a:lnTo>
                  <a:pt x="355" y="50"/>
                </a:lnTo>
                <a:lnTo>
                  <a:pt x="362" y="43"/>
                </a:lnTo>
                <a:lnTo>
                  <a:pt x="362" y="45"/>
                </a:lnTo>
                <a:lnTo>
                  <a:pt x="362" y="45"/>
                </a:lnTo>
                <a:lnTo>
                  <a:pt x="365" y="43"/>
                </a:lnTo>
                <a:lnTo>
                  <a:pt x="362" y="43"/>
                </a:lnTo>
                <a:lnTo>
                  <a:pt x="369" y="36"/>
                </a:lnTo>
                <a:lnTo>
                  <a:pt x="372" y="36"/>
                </a:lnTo>
                <a:lnTo>
                  <a:pt x="372" y="36"/>
                </a:lnTo>
                <a:lnTo>
                  <a:pt x="372" y="33"/>
                </a:lnTo>
                <a:lnTo>
                  <a:pt x="372" y="33"/>
                </a:lnTo>
                <a:lnTo>
                  <a:pt x="376" y="26"/>
                </a:lnTo>
                <a:lnTo>
                  <a:pt x="379" y="26"/>
                </a:lnTo>
                <a:lnTo>
                  <a:pt x="379" y="26"/>
                </a:lnTo>
                <a:lnTo>
                  <a:pt x="379" y="26"/>
                </a:lnTo>
                <a:lnTo>
                  <a:pt x="379" y="24"/>
                </a:lnTo>
                <a:lnTo>
                  <a:pt x="384" y="17"/>
                </a:lnTo>
                <a:lnTo>
                  <a:pt x="386" y="19"/>
                </a:lnTo>
                <a:lnTo>
                  <a:pt x="386" y="19"/>
                </a:lnTo>
                <a:lnTo>
                  <a:pt x="386" y="17"/>
                </a:lnTo>
                <a:lnTo>
                  <a:pt x="360" y="0"/>
                </a:lnTo>
                <a:lnTo>
                  <a:pt x="360" y="0"/>
                </a:lnTo>
                <a:lnTo>
                  <a:pt x="360" y="0"/>
                </a:lnTo>
                <a:lnTo>
                  <a:pt x="360" y="2"/>
                </a:lnTo>
                <a:lnTo>
                  <a:pt x="355" y="10"/>
                </a:lnTo>
                <a:lnTo>
                  <a:pt x="355" y="10"/>
                </a:lnTo>
                <a:lnTo>
                  <a:pt x="355" y="12"/>
                </a:lnTo>
                <a:lnTo>
                  <a:pt x="355" y="12"/>
                </a:lnTo>
                <a:lnTo>
                  <a:pt x="355" y="12"/>
                </a:lnTo>
                <a:lnTo>
                  <a:pt x="350" y="21"/>
                </a:lnTo>
                <a:lnTo>
                  <a:pt x="350" y="19"/>
                </a:lnTo>
                <a:lnTo>
                  <a:pt x="348" y="21"/>
                </a:lnTo>
                <a:lnTo>
                  <a:pt x="348" y="21"/>
                </a:lnTo>
                <a:lnTo>
                  <a:pt x="350" y="21"/>
                </a:lnTo>
                <a:lnTo>
                  <a:pt x="346" y="31"/>
                </a:lnTo>
                <a:lnTo>
                  <a:pt x="346" y="31"/>
                </a:lnTo>
                <a:lnTo>
                  <a:pt x="343" y="31"/>
                </a:lnTo>
                <a:lnTo>
                  <a:pt x="343" y="31"/>
                </a:lnTo>
                <a:lnTo>
                  <a:pt x="346" y="33"/>
                </a:lnTo>
                <a:lnTo>
                  <a:pt x="341" y="41"/>
                </a:lnTo>
                <a:lnTo>
                  <a:pt x="341" y="41"/>
                </a:lnTo>
                <a:lnTo>
                  <a:pt x="339" y="43"/>
                </a:lnTo>
                <a:lnTo>
                  <a:pt x="339" y="43"/>
                </a:lnTo>
                <a:lnTo>
                  <a:pt x="341" y="43"/>
                </a:lnTo>
                <a:lnTo>
                  <a:pt x="336" y="50"/>
                </a:lnTo>
                <a:lnTo>
                  <a:pt x="336" y="50"/>
                </a:lnTo>
                <a:lnTo>
                  <a:pt x="334" y="52"/>
                </a:lnTo>
                <a:lnTo>
                  <a:pt x="334" y="52"/>
                </a:lnTo>
                <a:lnTo>
                  <a:pt x="336" y="52"/>
                </a:lnTo>
                <a:lnTo>
                  <a:pt x="331" y="62"/>
                </a:lnTo>
                <a:lnTo>
                  <a:pt x="331" y="60"/>
                </a:lnTo>
                <a:lnTo>
                  <a:pt x="329" y="62"/>
                </a:lnTo>
                <a:lnTo>
                  <a:pt x="329" y="62"/>
                </a:lnTo>
                <a:lnTo>
                  <a:pt x="331" y="62"/>
                </a:lnTo>
                <a:lnTo>
                  <a:pt x="327" y="72"/>
                </a:lnTo>
                <a:lnTo>
                  <a:pt x="327" y="72"/>
                </a:lnTo>
                <a:lnTo>
                  <a:pt x="327" y="72"/>
                </a:lnTo>
                <a:lnTo>
                  <a:pt x="324" y="72"/>
                </a:lnTo>
                <a:lnTo>
                  <a:pt x="327" y="72"/>
                </a:lnTo>
                <a:lnTo>
                  <a:pt x="324" y="74"/>
                </a:lnTo>
                <a:lnTo>
                  <a:pt x="320" y="72"/>
                </a:lnTo>
                <a:lnTo>
                  <a:pt x="320" y="72"/>
                </a:lnTo>
                <a:lnTo>
                  <a:pt x="320" y="72"/>
                </a:lnTo>
                <a:lnTo>
                  <a:pt x="320" y="72"/>
                </a:lnTo>
                <a:lnTo>
                  <a:pt x="320" y="72"/>
                </a:lnTo>
                <a:lnTo>
                  <a:pt x="320" y="72"/>
                </a:lnTo>
                <a:lnTo>
                  <a:pt x="320" y="72"/>
                </a:lnTo>
                <a:lnTo>
                  <a:pt x="320" y="72"/>
                </a:lnTo>
                <a:lnTo>
                  <a:pt x="320" y="72"/>
                </a:lnTo>
                <a:lnTo>
                  <a:pt x="320" y="72"/>
                </a:lnTo>
                <a:lnTo>
                  <a:pt x="317" y="72"/>
                </a:lnTo>
                <a:lnTo>
                  <a:pt x="317" y="72"/>
                </a:lnTo>
                <a:lnTo>
                  <a:pt x="305" y="81"/>
                </a:lnTo>
                <a:lnTo>
                  <a:pt x="301" y="79"/>
                </a:lnTo>
                <a:lnTo>
                  <a:pt x="303" y="76"/>
                </a:lnTo>
                <a:lnTo>
                  <a:pt x="301" y="76"/>
                </a:lnTo>
                <a:lnTo>
                  <a:pt x="301" y="76"/>
                </a:lnTo>
                <a:lnTo>
                  <a:pt x="301" y="76"/>
                </a:lnTo>
                <a:lnTo>
                  <a:pt x="294" y="72"/>
                </a:lnTo>
                <a:lnTo>
                  <a:pt x="294" y="69"/>
                </a:lnTo>
                <a:lnTo>
                  <a:pt x="294" y="69"/>
                </a:lnTo>
                <a:lnTo>
                  <a:pt x="294" y="69"/>
                </a:lnTo>
                <a:lnTo>
                  <a:pt x="291" y="69"/>
                </a:lnTo>
                <a:lnTo>
                  <a:pt x="286" y="64"/>
                </a:lnTo>
                <a:lnTo>
                  <a:pt x="286" y="62"/>
                </a:lnTo>
                <a:lnTo>
                  <a:pt x="284" y="62"/>
                </a:lnTo>
                <a:lnTo>
                  <a:pt x="284" y="62"/>
                </a:lnTo>
                <a:lnTo>
                  <a:pt x="284" y="62"/>
                </a:lnTo>
                <a:lnTo>
                  <a:pt x="277" y="57"/>
                </a:lnTo>
                <a:lnTo>
                  <a:pt x="277" y="55"/>
                </a:lnTo>
                <a:lnTo>
                  <a:pt x="277" y="55"/>
                </a:lnTo>
                <a:lnTo>
                  <a:pt x="277" y="55"/>
                </a:lnTo>
                <a:lnTo>
                  <a:pt x="277" y="55"/>
                </a:lnTo>
                <a:lnTo>
                  <a:pt x="270" y="50"/>
                </a:lnTo>
                <a:lnTo>
                  <a:pt x="270" y="48"/>
                </a:lnTo>
                <a:lnTo>
                  <a:pt x="268" y="48"/>
                </a:lnTo>
                <a:lnTo>
                  <a:pt x="268" y="48"/>
                </a:lnTo>
                <a:lnTo>
                  <a:pt x="268" y="48"/>
                </a:lnTo>
                <a:lnTo>
                  <a:pt x="260" y="43"/>
                </a:lnTo>
                <a:lnTo>
                  <a:pt x="260" y="41"/>
                </a:lnTo>
                <a:lnTo>
                  <a:pt x="260" y="41"/>
                </a:lnTo>
                <a:lnTo>
                  <a:pt x="260" y="41"/>
                </a:lnTo>
                <a:lnTo>
                  <a:pt x="260" y="41"/>
                </a:lnTo>
                <a:lnTo>
                  <a:pt x="253" y="36"/>
                </a:lnTo>
                <a:lnTo>
                  <a:pt x="253" y="33"/>
                </a:lnTo>
                <a:lnTo>
                  <a:pt x="251" y="33"/>
                </a:lnTo>
                <a:lnTo>
                  <a:pt x="251" y="33"/>
                </a:lnTo>
                <a:lnTo>
                  <a:pt x="251" y="33"/>
                </a:lnTo>
                <a:lnTo>
                  <a:pt x="244" y="29"/>
                </a:lnTo>
                <a:lnTo>
                  <a:pt x="246" y="26"/>
                </a:lnTo>
                <a:lnTo>
                  <a:pt x="244" y="26"/>
                </a:lnTo>
                <a:lnTo>
                  <a:pt x="244" y="26"/>
                </a:lnTo>
                <a:lnTo>
                  <a:pt x="227" y="52"/>
                </a:lnTo>
                <a:lnTo>
                  <a:pt x="230" y="52"/>
                </a:lnTo>
                <a:lnTo>
                  <a:pt x="230" y="52"/>
                </a:lnTo>
                <a:lnTo>
                  <a:pt x="230" y="52"/>
                </a:lnTo>
                <a:lnTo>
                  <a:pt x="237" y="57"/>
                </a:lnTo>
                <a:lnTo>
                  <a:pt x="237" y="57"/>
                </a:lnTo>
                <a:lnTo>
                  <a:pt x="239" y="57"/>
                </a:lnTo>
                <a:lnTo>
                  <a:pt x="239" y="57"/>
                </a:lnTo>
                <a:lnTo>
                  <a:pt x="239" y="57"/>
                </a:lnTo>
                <a:lnTo>
                  <a:pt x="246" y="62"/>
                </a:lnTo>
                <a:lnTo>
                  <a:pt x="246" y="62"/>
                </a:lnTo>
                <a:lnTo>
                  <a:pt x="249" y="62"/>
                </a:lnTo>
                <a:lnTo>
                  <a:pt x="249" y="62"/>
                </a:lnTo>
                <a:lnTo>
                  <a:pt x="249" y="62"/>
                </a:lnTo>
                <a:lnTo>
                  <a:pt x="258" y="67"/>
                </a:lnTo>
                <a:lnTo>
                  <a:pt x="256" y="67"/>
                </a:lnTo>
                <a:lnTo>
                  <a:pt x="258" y="67"/>
                </a:lnTo>
                <a:lnTo>
                  <a:pt x="258" y="67"/>
                </a:lnTo>
                <a:lnTo>
                  <a:pt x="258" y="67"/>
                </a:lnTo>
                <a:lnTo>
                  <a:pt x="268" y="72"/>
                </a:lnTo>
                <a:lnTo>
                  <a:pt x="265" y="72"/>
                </a:lnTo>
                <a:lnTo>
                  <a:pt x="268" y="72"/>
                </a:lnTo>
                <a:lnTo>
                  <a:pt x="268" y="72"/>
                </a:lnTo>
                <a:lnTo>
                  <a:pt x="268" y="72"/>
                </a:lnTo>
                <a:lnTo>
                  <a:pt x="277" y="74"/>
                </a:lnTo>
                <a:lnTo>
                  <a:pt x="275" y="76"/>
                </a:lnTo>
                <a:lnTo>
                  <a:pt x="277" y="76"/>
                </a:lnTo>
                <a:lnTo>
                  <a:pt x="277" y="76"/>
                </a:lnTo>
                <a:lnTo>
                  <a:pt x="277" y="76"/>
                </a:lnTo>
                <a:lnTo>
                  <a:pt x="286" y="79"/>
                </a:lnTo>
                <a:lnTo>
                  <a:pt x="284" y="81"/>
                </a:lnTo>
                <a:lnTo>
                  <a:pt x="286" y="81"/>
                </a:lnTo>
                <a:lnTo>
                  <a:pt x="286" y="81"/>
                </a:lnTo>
                <a:lnTo>
                  <a:pt x="286" y="81"/>
                </a:lnTo>
                <a:lnTo>
                  <a:pt x="296" y="83"/>
                </a:lnTo>
                <a:lnTo>
                  <a:pt x="294" y="86"/>
                </a:lnTo>
                <a:lnTo>
                  <a:pt x="296" y="86"/>
                </a:lnTo>
                <a:lnTo>
                  <a:pt x="275" y="100"/>
                </a:lnTo>
                <a:lnTo>
                  <a:pt x="277" y="100"/>
                </a:lnTo>
                <a:lnTo>
                  <a:pt x="275" y="100"/>
                </a:lnTo>
                <a:lnTo>
                  <a:pt x="275" y="100"/>
                </a:lnTo>
                <a:lnTo>
                  <a:pt x="275" y="100"/>
                </a:lnTo>
                <a:lnTo>
                  <a:pt x="275" y="100"/>
                </a:lnTo>
                <a:lnTo>
                  <a:pt x="275" y="103"/>
                </a:lnTo>
                <a:lnTo>
                  <a:pt x="275" y="103"/>
                </a:lnTo>
                <a:lnTo>
                  <a:pt x="275" y="103"/>
                </a:lnTo>
                <a:lnTo>
                  <a:pt x="275" y="103"/>
                </a:lnTo>
                <a:lnTo>
                  <a:pt x="275" y="103"/>
                </a:lnTo>
                <a:lnTo>
                  <a:pt x="277" y="103"/>
                </a:lnTo>
                <a:lnTo>
                  <a:pt x="277" y="103"/>
                </a:lnTo>
                <a:lnTo>
                  <a:pt x="277" y="103"/>
                </a:lnTo>
                <a:lnTo>
                  <a:pt x="275" y="136"/>
                </a:lnTo>
                <a:lnTo>
                  <a:pt x="277" y="138"/>
                </a:lnTo>
                <a:lnTo>
                  <a:pt x="277" y="138"/>
                </a:lnTo>
                <a:lnTo>
                  <a:pt x="277" y="138"/>
                </a:lnTo>
                <a:lnTo>
                  <a:pt x="275" y="141"/>
                </a:lnTo>
                <a:lnTo>
                  <a:pt x="275" y="141"/>
                </a:lnTo>
                <a:lnTo>
                  <a:pt x="275" y="141"/>
                </a:lnTo>
                <a:lnTo>
                  <a:pt x="272" y="143"/>
                </a:lnTo>
                <a:lnTo>
                  <a:pt x="275" y="143"/>
                </a:lnTo>
                <a:lnTo>
                  <a:pt x="268" y="150"/>
                </a:lnTo>
                <a:lnTo>
                  <a:pt x="268" y="150"/>
                </a:lnTo>
                <a:lnTo>
                  <a:pt x="268" y="150"/>
                </a:lnTo>
                <a:lnTo>
                  <a:pt x="265" y="150"/>
                </a:lnTo>
                <a:lnTo>
                  <a:pt x="268" y="150"/>
                </a:lnTo>
                <a:lnTo>
                  <a:pt x="260" y="157"/>
                </a:lnTo>
                <a:lnTo>
                  <a:pt x="260" y="157"/>
                </a:lnTo>
                <a:lnTo>
                  <a:pt x="260" y="157"/>
                </a:lnTo>
                <a:lnTo>
                  <a:pt x="258" y="157"/>
                </a:lnTo>
                <a:lnTo>
                  <a:pt x="260" y="160"/>
                </a:lnTo>
                <a:lnTo>
                  <a:pt x="256" y="165"/>
                </a:lnTo>
                <a:lnTo>
                  <a:pt x="253" y="165"/>
                </a:lnTo>
                <a:lnTo>
                  <a:pt x="253" y="165"/>
                </a:lnTo>
                <a:lnTo>
                  <a:pt x="253" y="165"/>
                </a:lnTo>
                <a:lnTo>
                  <a:pt x="277" y="181"/>
                </a:lnTo>
                <a:lnTo>
                  <a:pt x="277" y="215"/>
                </a:lnTo>
                <a:lnTo>
                  <a:pt x="246" y="215"/>
                </a:lnTo>
                <a:lnTo>
                  <a:pt x="246" y="215"/>
                </a:lnTo>
                <a:lnTo>
                  <a:pt x="244" y="219"/>
                </a:lnTo>
                <a:lnTo>
                  <a:pt x="244" y="200"/>
                </a:lnTo>
                <a:lnTo>
                  <a:pt x="244" y="200"/>
                </a:lnTo>
                <a:lnTo>
                  <a:pt x="244" y="196"/>
                </a:lnTo>
                <a:lnTo>
                  <a:pt x="244" y="196"/>
                </a:lnTo>
                <a:lnTo>
                  <a:pt x="244" y="160"/>
                </a:lnTo>
                <a:lnTo>
                  <a:pt x="237" y="160"/>
                </a:lnTo>
                <a:lnTo>
                  <a:pt x="237" y="162"/>
                </a:lnTo>
                <a:lnTo>
                  <a:pt x="237" y="181"/>
                </a:lnTo>
                <a:lnTo>
                  <a:pt x="237" y="179"/>
                </a:lnTo>
                <a:lnTo>
                  <a:pt x="234" y="179"/>
                </a:lnTo>
                <a:lnTo>
                  <a:pt x="234" y="176"/>
                </a:lnTo>
                <a:lnTo>
                  <a:pt x="232" y="174"/>
                </a:lnTo>
                <a:lnTo>
                  <a:pt x="230" y="174"/>
                </a:lnTo>
                <a:lnTo>
                  <a:pt x="230" y="172"/>
                </a:lnTo>
                <a:lnTo>
                  <a:pt x="230" y="169"/>
                </a:lnTo>
                <a:lnTo>
                  <a:pt x="208" y="169"/>
                </a:lnTo>
                <a:lnTo>
                  <a:pt x="208" y="174"/>
                </a:lnTo>
                <a:lnTo>
                  <a:pt x="206" y="174"/>
                </a:lnTo>
                <a:lnTo>
                  <a:pt x="204" y="176"/>
                </a:lnTo>
                <a:lnTo>
                  <a:pt x="201" y="179"/>
                </a:lnTo>
                <a:lnTo>
                  <a:pt x="201" y="179"/>
                </a:lnTo>
                <a:lnTo>
                  <a:pt x="201" y="162"/>
                </a:lnTo>
                <a:lnTo>
                  <a:pt x="201" y="160"/>
                </a:lnTo>
                <a:lnTo>
                  <a:pt x="194" y="160"/>
                </a:lnTo>
                <a:lnTo>
                  <a:pt x="194" y="196"/>
                </a:lnTo>
                <a:lnTo>
                  <a:pt x="192" y="196"/>
                </a:lnTo>
                <a:lnTo>
                  <a:pt x="192" y="200"/>
                </a:lnTo>
                <a:lnTo>
                  <a:pt x="192" y="200"/>
                </a:lnTo>
                <a:lnTo>
                  <a:pt x="192" y="217"/>
                </a:lnTo>
                <a:lnTo>
                  <a:pt x="192" y="215"/>
                </a:lnTo>
                <a:lnTo>
                  <a:pt x="189" y="215"/>
                </a:lnTo>
                <a:lnTo>
                  <a:pt x="163" y="215"/>
                </a:lnTo>
                <a:lnTo>
                  <a:pt x="163" y="117"/>
                </a:lnTo>
                <a:lnTo>
                  <a:pt x="144" y="117"/>
                </a:lnTo>
                <a:lnTo>
                  <a:pt x="133" y="117"/>
                </a:lnTo>
                <a:lnTo>
                  <a:pt x="125" y="117"/>
                </a:lnTo>
                <a:lnTo>
                  <a:pt x="125" y="38"/>
                </a:lnTo>
                <a:lnTo>
                  <a:pt x="111" y="36"/>
                </a:lnTo>
                <a:lnTo>
                  <a:pt x="111" y="36"/>
                </a:lnTo>
                <a:lnTo>
                  <a:pt x="111" y="36"/>
                </a:lnTo>
                <a:lnTo>
                  <a:pt x="106" y="36"/>
                </a:lnTo>
                <a:lnTo>
                  <a:pt x="106" y="36"/>
                </a:lnTo>
                <a:lnTo>
                  <a:pt x="104" y="36"/>
                </a:lnTo>
                <a:lnTo>
                  <a:pt x="99" y="33"/>
                </a:lnTo>
                <a:lnTo>
                  <a:pt x="88" y="33"/>
                </a:lnTo>
                <a:lnTo>
                  <a:pt x="64" y="38"/>
                </a:lnTo>
                <a:lnTo>
                  <a:pt x="64" y="79"/>
                </a:lnTo>
                <a:lnTo>
                  <a:pt x="54" y="79"/>
                </a:lnTo>
                <a:lnTo>
                  <a:pt x="45" y="79"/>
                </a:lnTo>
                <a:lnTo>
                  <a:pt x="26" y="81"/>
                </a:lnTo>
                <a:lnTo>
                  <a:pt x="26" y="212"/>
                </a:lnTo>
                <a:lnTo>
                  <a:pt x="14" y="217"/>
                </a:lnTo>
                <a:lnTo>
                  <a:pt x="9" y="217"/>
                </a:lnTo>
                <a:lnTo>
                  <a:pt x="9" y="241"/>
                </a:lnTo>
                <a:lnTo>
                  <a:pt x="0" y="241"/>
                </a:lnTo>
                <a:lnTo>
                  <a:pt x="0" y="339"/>
                </a:lnTo>
                <a:lnTo>
                  <a:pt x="405" y="339"/>
                </a:lnTo>
                <a:lnTo>
                  <a:pt x="405" y="191"/>
                </a:lnTo>
                <a:lnTo>
                  <a:pt x="402" y="191"/>
                </a:lnTo>
                <a:close/>
              </a:path>
            </a:pathLst>
          </a:custGeom>
          <a:solidFill>
            <a:srgbClr val="1B3A4D"/>
          </a:solidFill>
          <a:ln>
            <a:noFill/>
          </a:ln>
          <a:extLst/>
        </p:spPr>
        <p:txBody>
          <a:bodyPr vert="horz" wrap="square" lIns="68580" tIns="34290" rIns="68580" bIns="34290" numCol="1" anchor="t" anchorCtr="0" compatLnSpc="1">
            <a:prstTxWarp prst="textNoShape">
              <a:avLst/>
            </a:prstTxWarp>
          </a:bodyPr>
          <a:lstStyle/>
          <a:p>
            <a:endParaRPr lang="id-ID" sz="1350"/>
          </a:p>
        </p:txBody>
      </p:sp>
      <p:sp>
        <p:nvSpPr>
          <p:cNvPr id="15" name="Rectangle 14"/>
          <p:cNvSpPr/>
          <p:nvPr userDrawn="1"/>
        </p:nvSpPr>
        <p:spPr bwMode="auto">
          <a:xfrm>
            <a:off x="0" y="4931225"/>
            <a:ext cx="9144000" cy="1926775"/>
          </a:xfrm>
          <a:prstGeom prst="rect">
            <a:avLst/>
          </a:prstGeom>
          <a:solidFill>
            <a:srgbClr val="1B3A4D"/>
          </a:solidFill>
          <a:ln>
            <a:noFill/>
          </a:ln>
          <a:extLst/>
        </p:spPr>
        <p:txBody>
          <a:bodyPr vert="horz" wrap="square" lIns="68580" tIns="34291" rIns="68580" bIns="34291" numCol="1" rtlCol="0" anchor="t" anchorCtr="0" compatLnSpc="1">
            <a:prstTxWarp prst="textNoShape">
              <a:avLst/>
            </a:prstTxWarp>
          </a:bodyPr>
          <a:lstStyle/>
          <a:p>
            <a:pPr algn="ctr"/>
            <a:endParaRPr lang="id-ID" sz="1351"/>
          </a:p>
        </p:txBody>
      </p:sp>
    </p:spTree>
    <p:extLst>
      <p:ext uri="{BB962C8B-B14F-4D97-AF65-F5344CB8AC3E}">
        <p14:creationId xmlns:p14="http://schemas.microsoft.com/office/powerpoint/2010/main" val="7042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6" name="Rectangle 5"/>
          <p:cNvSpPr/>
          <p:nvPr userDrawn="1"/>
        </p:nvSpPr>
        <p:spPr>
          <a:xfrm>
            <a:off x="3183" y="-12435"/>
            <a:ext cx="9149500" cy="4012729"/>
          </a:xfrm>
          <a:prstGeom prst="rect">
            <a:avLst/>
          </a:prstGeom>
          <a:pattFill prst="zigZag">
            <a:fgClr>
              <a:srgbClr val="001146"/>
            </a:fgClr>
            <a:bgClr>
              <a:srgbClr val="3F4E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350"/>
          </a:p>
        </p:txBody>
      </p:sp>
      <p:sp>
        <p:nvSpPr>
          <p:cNvPr id="15" name="Text Placeholder 8"/>
          <p:cNvSpPr>
            <a:spLocks noGrp="1"/>
          </p:cNvSpPr>
          <p:nvPr>
            <p:ph type="body" sz="quarter" idx="11"/>
          </p:nvPr>
        </p:nvSpPr>
        <p:spPr>
          <a:xfrm>
            <a:off x="390525" y="4773482"/>
            <a:ext cx="8362950" cy="1382123"/>
          </a:xfrm>
        </p:spPr>
        <p:txBody>
          <a:bodyPr>
            <a:normAutofit/>
          </a:bodyPr>
          <a:lstStyle>
            <a:lvl1pPr marL="0" indent="0" algn="ctr">
              <a:lnSpc>
                <a:spcPct val="150000"/>
              </a:lnSpc>
              <a:buNone/>
              <a:defRPr sz="14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9" name="Oval 8"/>
          <p:cNvSpPr/>
          <p:nvPr userDrawn="1"/>
        </p:nvSpPr>
        <p:spPr>
          <a:xfrm>
            <a:off x="3590285" y="892334"/>
            <a:ext cx="1905436" cy="1905436"/>
          </a:xfrm>
          <a:prstGeom prst="ellipse">
            <a:avLst/>
          </a:prstGeom>
          <a:noFill/>
          <a:ln w="28575">
            <a:solidFill>
              <a:schemeClr val="bg1">
                <a:lumMod val="6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13"/>
          <p:cNvSpPr>
            <a:spLocks noGrp="1"/>
          </p:cNvSpPr>
          <p:nvPr>
            <p:ph type="pic" sz="quarter" idx="12"/>
          </p:nvPr>
        </p:nvSpPr>
        <p:spPr>
          <a:xfrm>
            <a:off x="3696359" y="998408"/>
            <a:ext cx="1693287" cy="1693288"/>
          </a:xfrm>
          <a:prstGeom prst="ellipse">
            <a:avLst/>
          </a:prstGeom>
        </p:spPr>
        <p:txBody>
          <a:bodyPr>
            <a:normAutofit/>
          </a:bodyPr>
          <a:lstStyle>
            <a:lvl1pPr>
              <a:defRPr sz="1400">
                <a:solidFill>
                  <a:schemeClr val="bg1"/>
                </a:solidFill>
              </a:defRPr>
            </a:lvl1pPr>
          </a:lstStyle>
          <a:p>
            <a:r>
              <a:rPr lang="en-US"/>
              <a:t>Click icon to add picture</a:t>
            </a:r>
            <a:endParaRPr lang="id-ID" dirty="0"/>
          </a:p>
        </p:txBody>
      </p:sp>
      <p:sp>
        <p:nvSpPr>
          <p:cNvPr id="11" name="Oval 10"/>
          <p:cNvSpPr/>
          <p:nvPr userDrawn="1"/>
        </p:nvSpPr>
        <p:spPr>
          <a:xfrm>
            <a:off x="4310588" y="3702538"/>
            <a:ext cx="534689" cy="552659"/>
          </a:xfrm>
          <a:prstGeom prst="ellipse">
            <a:avLst/>
          </a:prstGeom>
          <a:pattFill prst="zigZag">
            <a:fgClr>
              <a:srgbClr val="001146"/>
            </a:fgClr>
            <a:bgClr>
              <a:srgbClr val="3F4E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350"/>
          </a:p>
        </p:txBody>
      </p:sp>
    </p:spTree>
    <p:extLst>
      <p:ext uri="{BB962C8B-B14F-4D97-AF65-F5344CB8AC3E}">
        <p14:creationId xmlns:p14="http://schemas.microsoft.com/office/powerpoint/2010/main" val="245614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d Banner">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1651000"/>
            <a:ext cx="9144000" cy="2997200"/>
          </a:xfrm>
        </p:spPr>
        <p:txBody>
          <a:bodyPr/>
          <a:lstStyle/>
          <a:p>
            <a:r>
              <a:rPr lang="en-US"/>
              <a:t>Click icon to add picture</a:t>
            </a:r>
            <a:endParaRPr lang="id-ID"/>
          </a:p>
        </p:txBody>
      </p:sp>
      <p:sp>
        <p:nvSpPr>
          <p:cNvPr id="7" name="Title 15"/>
          <p:cNvSpPr>
            <a:spLocks noGrp="1"/>
          </p:cNvSpPr>
          <p:nvPr>
            <p:ph type="title"/>
          </p:nvPr>
        </p:nvSpPr>
        <p:spPr>
          <a:xfrm>
            <a:off x="628650" y="249378"/>
            <a:ext cx="7886700" cy="612775"/>
          </a:xfrm>
        </p:spPr>
        <p:txBody>
          <a:bodyPr>
            <a:normAutofit/>
          </a:bodyPr>
          <a:lstStyle>
            <a:lvl1pPr algn="ctr">
              <a:defRPr sz="2400">
                <a:solidFill>
                  <a:schemeClr val="bg1">
                    <a:lumMod val="50000"/>
                  </a:schemeClr>
                </a:solidFill>
              </a:defRPr>
            </a:lvl1pPr>
          </a:lstStyle>
          <a:p>
            <a:r>
              <a:rPr lang="en-US"/>
              <a:t>Click to edit Master title style</a:t>
            </a:r>
            <a:endParaRPr lang="id-ID" dirty="0"/>
          </a:p>
        </p:txBody>
      </p:sp>
      <p:sp>
        <p:nvSpPr>
          <p:cNvPr id="8" name="Subtitle 2"/>
          <p:cNvSpPr>
            <a:spLocks noGrp="1"/>
          </p:cNvSpPr>
          <p:nvPr>
            <p:ph type="subTitle" idx="1"/>
          </p:nvPr>
        </p:nvSpPr>
        <p:spPr>
          <a:xfrm>
            <a:off x="1143000" y="805861"/>
            <a:ext cx="6858000" cy="487363"/>
          </a:xfrm>
        </p:spPr>
        <p:txBody>
          <a:bodyPr>
            <a:normAutofit/>
          </a:bodyPr>
          <a:lstStyle>
            <a:lvl1pPr marL="0" indent="0" algn="ctr">
              <a:buNone/>
              <a:defRPr sz="1275">
                <a:solidFill>
                  <a:schemeClr val="bg1">
                    <a:lumMod val="65000"/>
                  </a:schemeClr>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sp>
        <p:nvSpPr>
          <p:cNvPr id="15" name="Text Placeholder 8"/>
          <p:cNvSpPr>
            <a:spLocks noGrp="1"/>
          </p:cNvSpPr>
          <p:nvPr>
            <p:ph type="body" sz="quarter" idx="10"/>
          </p:nvPr>
        </p:nvSpPr>
        <p:spPr>
          <a:xfrm>
            <a:off x="390525" y="5005978"/>
            <a:ext cx="8362950" cy="1382123"/>
          </a:xfrm>
        </p:spPr>
        <p:txBody>
          <a:bodyPr>
            <a:normAutofit/>
          </a:bodyPr>
          <a:lstStyle>
            <a:lvl1pPr marL="0" indent="0" algn="ctr">
              <a:lnSpc>
                <a:spcPct val="150000"/>
              </a:lnSpc>
              <a:buNone/>
              <a:defRPr sz="9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sp>
        <p:nvSpPr>
          <p:cNvPr id="12" name="Teardrop 11"/>
          <p:cNvSpPr/>
          <p:nvPr userDrawn="1"/>
        </p:nvSpPr>
        <p:spPr>
          <a:xfrm>
            <a:off x="8474043" y="249373"/>
            <a:ext cx="463129" cy="463402"/>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3" name="Teardrop 12"/>
          <p:cNvSpPr/>
          <p:nvPr userDrawn="1"/>
        </p:nvSpPr>
        <p:spPr>
          <a:xfrm>
            <a:off x="8446242" y="224661"/>
            <a:ext cx="463129" cy="463402"/>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TextBox 13"/>
          <p:cNvSpPr txBox="1"/>
          <p:nvPr userDrawn="1"/>
        </p:nvSpPr>
        <p:spPr>
          <a:xfrm>
            <a:off x="8452873" y="340946"/>
            <a:ext cx="449865" cy="230832"/>
          </a:xfrm>
          <a:prstGeom prst="rect">
            <a:avLst/>
          </a:prstGeom>
          <a:noFill/>
        </p:spPr>
        <p:txBody>
          <a:bodyPr wrap="square" rtlCol="0">
            <a:spAutoFit/>
          </a:bodyPr>
          <a:lstStyle/>
          <a:p>
            <a:pPr algn="ctr"/>
            <a:fld id="{E29D02EF-5C28-485F-9534-F8F50AEFA68D}" type="slidenum">
              <a:rPr lang="id-ID" sz="900" smtClean="0">
                <a:solidFill>
                  <a:schemeClr val="bg1"/>
                </a:solidFill>
                <a:latin typeface="+mj-lt"/>
              </a:rPr>
              <a:pPr algn="ctr"/>
              <a:t>‹#›</a:t>
            </a:fld>
            <a:endParaRPr lang="id-ID" sz="900" dirty="0">
              <a:solidFill>
                <a:schemeClr val="bg1"/>
              </a:solidFill>
              <a:latin typeface="+mj-lt"/>
            </a:endParaRPr>
          </a:p>
        </p:txBody>
      </p:sp>
    </p:spTree>
    <p:extLst>
      <p:ext uri="{BB962C8B-B14F-4D97-AF65-F5344CB8AC3E}">
        <p14:creationId xmlns:p14="http://schemas.microsoft.com/office/powerpoint/2010/main" val="39107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0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5" name="Rectangle 14"/>
          <p:cNvSpPr/>
          <p:nvPr userDrawn="1"/>
        </p:nvSpPr>
        <p:spPr>
          <a:xfrm>
            <a:off x="3183" y="-12435"/>
            <a:ext cx="9149500" cy="4012729"/>
          </a:xfrm>
          <a:prstGeom prst="rect">
            <a:avLst/>
          </a:prstGeom>
          <a:pattFill prst="zigZag">
            <a:fgClr>
              <a:srgbClr val="001146"/>
            </a:fgClr>
            <a:bgClr>
              <a:srgbClr val="3F4E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350"/>
          </a:p>
        </p:txBody>
      </p:sp>
      <p:sp>
        <p:nvSpPr>
          <p:cNvPr id="16" name="Title 15"/>
          <p:cNvSpPr>
            <a:spLocks noGrp="1"/>
          </p:cNvSpPr>
          <p:nvPr>
            <p:ph type="title"/>
          </p:nvPr>
        </p:nvSpPr>
        <p:spPr>
          <a:xfrm>
            <a:off x="628650" y="249378"/>
            <a:ext cx="7886700" cy="612775"/>
          </a:xfrm>
        </p:spPr>
        <p:txBody>
          <a:bodyPr>
            <a:normAutofit/>
          </a:bodyPr>
          <a:lstStyle>
            <a:lvl1pPr algn="ctr">
              <a:defRPr sz="2400">
                <a:solidFill>
                  <a:schemeClr val="bg1"/>
                </a:solidFill>
              </a:defRPr>
            </a:lvl1pPr>
          </a:lstStyle>
          <a:p>
            <a:r>
              <a:rPr lang="en-US"/>
              <a:t>Click to edit Master title style</a:t>
            </a:r>
            <a:endParaRPr lang="id-ID" dirty="0"/>
          </a:p>
        </p:txBody>
      </p:sp>
      <p:sp>
        <p:nvSpPr>
          <p:cNvPr id="17" name="Subtitle 2"/>
          <p:cNvSpPr>
            <a:spLocks noGrp="1"/>
          </p:cNvSpPr>
          <p:nvPr>
            <p:ph type="subTitle" idx="1"/>
          </p:nvPr>
        </p:nvSpPr>
        <p:spPr>
          <a:xfrm>
            <a:off x="1143000" y="805861"/>
            <a:ext cx="6858000" cy="487363"/>
          </a:xfrm>
        </p:spPr>
        <p:txBody>
          <a:bodyPr>
            <a:normAutofit/>
          </a:bodyPr>
          <a:lstStyle>
            <a:lvl1pPr marL="0" indent="0" algn="ctr">
              <a:buNone/>
              <a:defRPr sz="1275">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grpSp>
        <p:nvGrpSpPr>
          <p:cNvPr id="18" name="Group 17"/>
          <p:cNvGrpSpPr/>
          <p:nvPr userDrawn="1"/>
        </p:nvGrpSpPr>
        <p:grpSpPr>
          <a:xfrm>
            <a:off x="1567948" y="1293224"/>
            <a:ext cx="5947287" cy="3325345"/>
            <a:chOff x="1763688" y="1124744"/>
            <a:chExt cx="5652564" cy="3166095"/>
          </a:xfrm>
        </p:grpSpPr>
        <p:sp>
          <p:nvSpPr>
            <p:cNvPr id="19" name="Rectangle 18"/>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3" descr="F:\Trabajos\Envato\Graphic River\Duckson\Elements\lapt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1" name="Picture Placeholder 2"/>
          <p:cNvSpPr>
            <a:spLocks noGrp="1"/>
          </p:cNvSpPr>
          <p:nvPr>
            <p:ph type="pic" sz="quarter" idx="11"/>
          </p:nvPr>
        </p:nvSpPr>
        <p:spPr>
          <a:xfrm>
            <a:off x="2725488" y="1580136"/>
            <a:ext cx="3632200" cy="2287015"/>
          </a:xfrm>
        </p:spPr>
        <p:txBody>
          <a:bodyPr>
            <a:normAutofit/>
          </a:bodyPr>
          <a:lstStyle>
            <a:lvl1pPr>
              <a:defRPr sz="1600"/>
            </a:lvl1pPr>
          </a:lstStyle>
          <a:p>
            <a:r>
              <a:rPr lang="en-US"/>
              <a:t>Click icon to add picture</a:t>
            </a:r>
            <a:endParaRPr lang="id-ID" dirty="0"/>
          </a:p>
        </p:txBody>
      </p:sp>
    </p:spTree>
    <p:extLst>
      <p:ext uri="{BB962C8B-B14F-4D97-AF65-F5344CB8AC3E}">
        <p14:creationId xmlns:p14="http://schemas.microsoft.com/office/powerpoint/2010/main" val="289685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8"/>
                                        </p:tgtEl>
                                        <p:attrNameLst>
                                          <p:attrName>r</p:attrName>
                                        </p:attrNameLst>
                                      </p:cBhvr>
                                    </p:animRot>
                                    <p:animRot by="-240000">
                                      <p:cBhvr>
                                        <p:cTn id="20" dur="200" fill="hold">
                                          <p:stCondLst>
                                            <p:cond delay="200"/>
                                          </p:stCondLst>
                                        </p:cTn>
                                        <p:tgtEl>
                                          <p:spTgt spid="18"/>
                                        </p:tgtEl>
                                        <p:attrNameLst>
                                          <p:attrName>r</p:attrName>
                                        </p:attrNameLst>
                                      </p:cBhvr>
                                    </p:animRot>
                                    <p:animRot by="240000">
                                      <p:cBhvr>
                                        <p:cTn id="21" dur="200" fill="hold">
                                          <p:stCondLst>
                                            <p:cond delay="400"/>
                                          </p:stCondLst>
                                        </p:cTn>
                                        <p:tgtEl>
                                          <p:spTgt spid="18"/>
                                        </p:tgtEl>
                                        <p:attrNameLst>
                                          <p:attrName>r</p:attrName>
                                        </p:attrNameLst>
                                      </p:cBhvr>
                                    </p:animRot>
                                    <p:animRot by="-240000">
                                      <p:cBhvr>
                                        <p:cTn id="22" dur="200" fill="hold">
                                          <p:stCondLst>
                                            <p:cond delay="600"/>
                                          </p:stCondLst>
                                        </p:cTn>
                                        <p:tgtEl>
                                          <p:spTgt spid="18"/>
                                        </p:tgtEl>
                                        <p:attrNameLst>
                                          <p:attrName>r</p:attrName>
                                        </p:attrNameLst>
                                      </p:cBhvr>
                                    </p:animRot>
                                    <p:animRot by="120000">
                                      <p:cBhvr>
                                        <p:cTn id="23" dur="200" fill="hold">
                                          <p:stCondLst>
                                            <p:cond delay="800"/>
                                          </p:stCondLst>
                                        </p:cTn>
                                        <p:tgtEl>
                                          <p:spTgt spid="18"/>
                                        </p:tgtEl>
                                        <p:attrNameLst>
                                          <p:attrName>r</p:attrName>
                                        </p:attrNameLst>
                                      </p:cBhvr>
                                    </p:animRot>
                                  </p:childTnLst>
                                </p:cTn>
                              </p:par>
                            </p:childTnLst>
                          </p:cTn>
                        </p:par>
                        <p:par>
                          <p:cTn id="24" fill="hold">
                            <p:stCondLst>
                              <p:cond delay="2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phone Mockup">
    <p:spTree>
      <p:nvGrpSpPr>
        <p:cNvPr id="1" name=""/>
        <p:cNvGrpSpPr/>
        <p:nvPr/>
      </p:nvGrpSpPr>
      <p:grpSpPr>
        <a:xfrm>
          <a:off x="0" y="0"/>
          <a:ext cx="0" cy="0"/>
          <a:chOff x="0" y="0"/>
          <a:chExt cx="0" cy="0"/>
        </a:xfrm>
      </p:grpSpPr>
      <p:sp>
        <p:nvSpPr>
          <p:cNvPr id="8" name="Rectangle 7"/>
          <p:cNvSpPr/>
          <p:nvPr userDrawn="1"/>
        </p:nvSpPr>
        <p:spPr>
          <a:xfrm>
            <a:off x="3183" y="-105302"/>
            <a:ext cx="9149500" cy="3600763"/>
          </a:xfrm>
          <a:prstGeom prst="rect">
            <a:avLst/>
          </a:prstGeom>
          <a:pattFill prst="zigZag">
            <a:fgClr>
              <a:srgbClr val="001146"/>
            </a:fgClr>
            <a:bgClr>
              <a:srgbClr val="3F4E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350"/>
          </a:p>
        </p:txBody>
      </p:sp>
      <p:sp>
        <p:nvSpPr>
          <p:cNvPr id="12" name="Title 15"/>
          <p:cNvSpPr>
            <a:spLocks noGrp="1"/>
          </p:cNvSpPr>
          <p:nvPr>
            <p:ph type="title"/>
          </p:nvPr>
        </p:nvSpPr>
        <p:spPr>
          <a:xfrm>
            <a:off x="2975064" y="1086234"/>
            <a:ext cx="5615927" cy="612775"/>
          </a:xfrm>
        </p:spPr>
        <p:txBody>
          <a:bodyPr>
            <a:normAutofit/>
          </a:bodyPr>
          <a:lstStyle>
            <a:lvl1pPr algn="l">
              <a:defRPr sz="2400">
                <a:solidFill>
                  <a:schemeClr val="bg1"/>
                </a:solidFill>
              </a:defRPr>
            </a:lvl1pPr>
          </a:lstStyle>
          <a:p>
            <a:r>
              <a:rPr lang="en-US"/>
              <a:t>Click to edit Master title style</a:t>
            </a:r>
            <a:endParaRPr lang="id-ID" dirty="0"/>
          </a:p>
        </p:txBody>
      </p:sp>
      <p:sp>
        <p:nvSpPr>
          <p:cNvPr id="13" name="Subtitle 2"/>
          <p:cNvSpPr>
            <a:spLocks noGrp="1"/>
          </p:cNvSpPr>
          <p:nvPr>
            <p:ph type="subTitle" idx="1"/>
          </p:nvPr>
        </p:nvSpPr>
        <p:spPr>
          <a:xfrm>
            <a:off x="2972896" y="1642717"/>
            <a:ext cx="5618095" cy="487363"/>
          </a:xfrm>
        </p:spPr>
        <p:txBody>
          <a:bodyPr>
            <a:normAutofit/>
          </a:bodyPr>
          <a:lstStyle>
            <a:lvl1pPr marL="0" indent="0" algn="l">
              <a:buNone/>
              <a:defRPr sz="1275">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sp>
        <p:nvSpPr>
          <p:cNvPr id="14" name="Text Placeholder 8"/>
          <p:cNvSpPr>
            <a:spLocks noGrp="1"/>
          </p:cNvSpPr>
          <p:nvPr>
            <p:ph type="body" sz="quarter" idx="10"/>
          </p:nvPr>
        </p:nvSpPr>
        <p:spPr>
          <a:xfrm>
            <a:off x="2916969" y="3809998"/>
            <a:ext cx="5879240" cy="2036623"/>
          </a:xfrm>
        </p:spPr>
        <p:txBody>
          <a:bodyPr>
            <a:normAutofit/>
          </a:bodyPr>
          <a:lstStyle>
            <a:lvl1pPr marL="0" indent="0" algn="just">
              <a:lnSpc>
                <a:spcPct val="150000"/>
              </a:lnSpc>
              <a:buNone/>
              <a:defRPr sz="120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pic>
        <p:nvPicPr>
          <p:cNvPr id="16" name="Picture 15" descr="iPhone6_mockup_front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39" y="818698"/>
            <a:ext cx="3439867" cy="5380583"/>
          </a:xfrm>
          <a:prstGeom prst="rect">
            <a:avLst/>
          </a:prstGeom>
        </p:spPr>
      </p:pic>
      <p:sp>
        <p:nvSpPr>
          <p:cNvPr id="17" name="Picture Placeholder 2"/>
          <p:cNvSpPr>
            <a:spLocks noGrp="1"/>
          </p:cNvSpPr>
          <p:nvPr>
            <p:ph type="pic" sz="quarter" idx="14"/>
          </p:nvPr>
        </p:nvSpPr>
        <p:spPr>
          <a:xfrm>
            <a:off x="425560" y="1661443"/>
            <a:ext cx="2086852" cy="3682845"/>
          </a:xfrm>
        </p:spPr>
        <p:txBody>
          <a:bodyPr>
            <a:normAutofit/>
          </a:bodyPr>
          <a:lstStyle>
            <a:lvl1pPr>
              <a:defRPr sz="18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936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sktop Mockup">
    <p:spTree>
      <p:nvGrpSpPr>
        <p:cNvPr id="1" name=""/>
        <p:cNvGrpSpPr/>
        <p:nvPr/>
      </p:nvGrpSpPr>
      <p:grpSpPr>
        <a:xfrm>
          <a:off x="0" y="0"/>
          <a:ext cx="0" cy="0"/>
          <a:chOff x="0" y="0"/>
          <a:chExt cx="0" cy="0"/>
        </a:xfrm>
      </p:grpSpPr>
      <p:sp>
        <p:nvSpPr>
          <p:cNvPr id="9" name="Rectangle 8"/>
          <p:cNvSpPr/>
          <p:nvPr userDrawn="1"/>
        </p:nvSpPr>
        <p:spPr>
          <a:xfrm>
            <a:off x="3183" y="-12436"/>
            <a:ext cx="9140819" cy="3960323"/>
          </a:xfrm>
          <a:prstGeom prst="rect">
            <a:avLst/>
          </a:prstGeom>
          <a:pattFill prst="zigZag">
            <a:fgClr>
              <a:srgbClr val="001146"/>
            </a:fgClr>
            <a:bgClr>
              <a:srgbClr val="3F4E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d-ID" sz="1350"/>
          </a:p>
        </p:txBody>
      </p:sp>
      <p:sp>
        <p:nvSpPr>
          <p:cNvPr id="14" name="Title 15"/>
          <p:cNvSpPr>
            <a:spLocks noGrp="1"/>
          </p:cNvSpPr>
          <p:nvPr>
            <p:ph type="title"/>
          </p:nvPr>
        </p:nvSpPr>
        <p:spPr>
          <a:xfrm>
            <a:off x="628650" y="249378"/>
            <a:ext cx="7886700" cy="612775"/>
          </a:xfrm>
        </p:spPr>
        <p:txBody>
          <a:bodyPr>
            <a:normAutofit/>
          </a:bodyPr>
          <a:lstStyle>
            <a:lvl1pPr algn="ctr">
              <a:defRPr sz="2400">
                <a:solidFill>
                  <a:schemeClr val="bg1"/>
                </a:solidFill>
              </a:defRPr>
            </a:lvl1pPr>
          </a:lstStyle>
          <a:p>
            <a:r>
              <a:rPr lang="en-US"/>
              <a:t>Click to edit Master title style</a:t>
            </a:r>
            <a:endParaRPr lang="id-ID" dirty="0"/>
          </a:p>
        </p:txBody>
      </p:sp>
      <p:sp>
        <p:nvSpPr>
          <p:cNvPr id="15" name="Subtitle 2"/>
          <p:cNvSpPr>
            <a:spLocks noGrp="1"/>
          </p:cNvSpPr>
          <p:nvPr>
            <p:ph type="subTitle" idx="1"/>
          </p:nvPr>
        </p:nvSpPr>
        <p:spPr>
          <a:xfrm>
            <a:off x="1143000" y="805861"/>
            <a:ext cx="6858000" cy="487363"/>
          </a:xfrm>
        </p:spPr>
        <p:txBody>
          <a:bodyPr>
            <a:normAutofit/>
          </a:bodyPr>
          <a:lstStyle>
            <a:lvl1pPr marL="0" indent="0" algn="ctr">
              <a:buNone/>
              <a:defRPr sz="1275">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id-ID" dirty="0"/>
          </a:p>
        </p:txBody>
      </p:sp>
      <p:sp>
        <p:nvSpPr>
          <p:cNvPr id="16" name="Text Placeholder 8"/>
          <p:cNvSpPr>
            <a:spLocks noGrp="1"/>
          </p:cNvSpPr>
          <p:nvPr>
            <p:ph type="body" sz="quarter" idx="11"/>
          </p:nvPr>
        </p:nvSpPr>
        <p:spPr>
          <a:xfrm>
            <a:off x="241569" y="4209696"/>
            <a:ext cx="4070874" cy="2036623"/>
          </a:xfrm>
        </p:spPr>
        <p:txBody>
          <a:bodyPr>
            <a:normAutofit/>
          </a:bodyPr>
          <a:lstStyle>
            <a:lvl1pPr marL="0" indent="0" algn="just">
              <a:lnSpc>
                <a:spcPct val="150000"/>
              </a:lnSpc>
              <a:buNone/>
              <a:defRPr sz="1050">
                <a:solidFill>
                  <a:schemeClr val="bg1">
                    <a:lumMod val="65000"/>
                  </a:schemeClr>
                </a:solidFill>
              </a:defRPr>
            </a:lvl1pPr>
            <a:lvl2pPr algn="just">
              <a:defRPr/>
            </a:lvl2pPr>
            <a:lvl3pPr algn="just">
              <a:defRPr/>
            </a:lvl3pPr>
            <a:lvl4pPr algn="just">
              <a:defRPr/>
            </a:lvl4pPr>
            <a:lvl5pPr algn="just">
              <a:defRPr/>
            </a:lvl5pPr>
          </a:lstStyle>
          <a:p>
            <a:pPr lvl="0"/>
            <a:r>
              <a:rPr lang="en-US"/>
              <a:t>Click to edit Master text styles</a:t>
            </a:r>
          </a:p>
        </p:txBody>
      </p:sp>
      <p:pic>
        <p:nvPicPr>
          <p:cNvPr id="17" name="Picture 16"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6223" y="1835521"/>
            <a:ext cx="5369498" cy="4705594"/>
          </a:xfrm>
          <a:prstGeom prst="rect">
            <a:avLst/>
          </a:prstGeom>
        </p:spPr>
      </p:pic>
      <p:sp>
        <p:nvSpPr>
          <p:cNvPr id="18" name="Picture Placeholder 9"/>
          <p:cNvSpPr>
            <a:spLocks noGrp="1"/>
          </p:cNvSpPr>
          <p:nvPr>
            <p:ph type="pic" sz="quarter" idx="10"/>
          </p:nvPr>
        </p:nvSpPr>
        <p:spPr>
          <a:xfrm>
            <a:off x="4752975" y="2495065"/>
            <a:ext cx="3950494" cy="2230481"/>
          </a:xfrm>
        </p:spPr>
        <p:txBody>
          <a:bodyPr>
            <a:normAutofit/>
          </a:bodyPr>
          <a:lstStyle>
            <a:lvl1pPr>
              <a:defRPr sz="1800">
                <a:solidFill>
                  <a:schemeClr val="bg1"/>
                </a:solidFill>
              </a:defRPr>
            </a:lvl1pPr>
          </a:lstStyle>
          <a:p>
            <a:r>
              <a:rPr lang="en-US"/>
              <a:t>Click icon to add picture</a:t>
            </a:r>
            <a:endParaRPr lang="id-ID" dirty="0"/>
          </a:p>
        </p:txBody>
      </p:sp>
    </p:spTree>
    <p:extLst>
      <p:ext uri="{BB962C8B-B14F-4D97-AF65-F5344CB8AC3E}">
        <p14:creationId xmlns:p14="http://schemas.microsoft.com/office/powerpoint/2010/main" val="30969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90ADD49-D8FA-4492-AB9A-CC13872F6798}" type="datetimeFigureOut">
              <a:rPr lang="id-ID" smtClean="0"/>
              <a:t>09/12/2019</a:t>
            </a:fld>
            <a:endParaRPr lang="id-ID"/>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E8996C-AF7E-4665-9F89-53A0A8F41B39}" type="slidenum">
              <a:rPr lang="id-ID" smtClean="0"/>
              <a:t>‹#›</a:t>
            </a:fld>
            <a:endParaRPr lang="id-ID"/>
          </a:p>
        </p:txBody>
      </p:sp>
    </p:spTree>
    <p:extLst>
      <p:ext uri="{BB962C8B-B14F-4D97-AF65-F5344CB8AC3E}">
        <p14:creationId xmlns:p14="http://schemas.microsoft.com/office/powerpoint/2010/main" val="4243202359"/>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3" r:id="rId3"/>
    <p:sldLayoutId id="2147483652" r:id="rId4"/>
    <p:sldLayoutId id="2147483665" r:id="rId5"/>
    <p:sldLayoutId id="2147483657" r:id="rId6"/>
    <p:sldLayoutId id="2147483658" r:id="rId7"/>
    <p:sldLayoutId id="2147483659" r:id="rId8"/>
    <p:sldLayoutId id="2147483660" r:id="rId9"/>
    <p:sldLayoutId id="2147483664" r:id="rId10"/>
    <p:sldLayoutId id="2147483661" r:id="rId11"/>
    <p:sldLayoutId id="2147483663" r:id="rId12"/>
    <p:sldLayoutId id="2147483667" r:id="rId13"/>
    <p:sldLayoutId id="2147483676" r:id="rId14"/>
    <p:sldLayoutId id="214748367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8" r:id="rId24"/>
    <p:sldLayoutId id="2147483679" r:id="rId25"/>
    <p:sldLayoutId id="2147483680" r:id="rId26"/>
    <p:sldLayoutId id="2147483681" r:id="rId27"/>
    <p:sldLayoutId id="2147483682" r:id="rId28"/>
    <p:sldLayoutId id="2147483684" r:id="rId29"/>
    <p:sldLayoutId id="2147483683" r:id="rId30"/>
    <p:sldLayoutId id="2147483685" r:id="rId31"/>
    <p:sldLayoutId id="2147483688" r:id="rId32"/>
    <p:sldLayoutId id="2147483686" r:id="rId33"/>
    <p:sldLayoutId id="2147483687" r:id="rId34"/>
    <p:sldLayoutId id="2147483689" r:id="rId35"/>
    <p:sldLayoutId id="2147483690" r:id="rId36"/>
    <p:sldLayoutId id="2147483691" r:id="rId37"/>
    <p:sldLayoutId id="2147483696" r:id="rId38"/>
    <p:sldLayoutId id="2147483697" r:id="rId39"/>
    <p:sldLayoutId id="2147483695" r:id="rId40"/>
    <p:sldLayoutId id="2147483698" r:id="rId41"/>
    <p:sldLayoutId id="2147483699" r:id="rId42"/>
    <p:sldLayoutId id="2147483700" r:id="rId43"/>
    <p:sldLayoutId id="2147483701" r:id="rId44"/>
    <p:sldLayoutId id="2147483702" r:id="rId45"/>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d-ID"/>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64078" y="2861866"/>
            <a:ext cx="6705600" cy="1655763"/>
          </a:xfrm>
        </p:spPr>
        <p:txBody>
          <a:bodyPr>
            <a:normAutofit/>
          </a:bodyPr>
          <a:lstStyle/>
          <a:p>
            <a:r>
              <a:rPr lang="en-US" sz="2000" dirty="0"/>
              <a:t>Team 21</a:t>
            </a:r>
          </a:p>
          <a:p>
            <a:r>
              <a:rPr lang="en-US" sz="2000" dirty="0"/>
              <a:t>Antonio Martinez &amp; William Widjaja</a:t>
            </a:r>
          </a:p>
          <a:p>
            <a:r>
              <a:rPr lang="en-US" sz="2000" dirty="0"/>
              <a:t>ECE445 Senior Design</a:t>
            </a:r>
            <a:endParaRPr lang="id-ID" sz="2000" dirty="0"/>
          </a:p>
        </p:txBody>
      </p:sp>
      <p:sp>
        <p:nvSpPr>
          <p:cNvPr id="3" name="Title 2"/>
          <p:cNvSpPr>
            <a:spLocks noGrp="1"/>
          </p:cNvSpPr>
          <p:nvPr>
            <p:ph type="ctrTitle"/>
          </p:nvPr>
        </p:nvSpPr>
        <p:spPr>
          <a:xfrm>
            <a:off x="729284" y="341680"/>
            <a:ext cx="7575188" cy="1755862"/>
          </a:xfrm>
        </p:spPr>
        <p:txBody>
          <a:bodyPr/>
          <a:lstStyle/>
          <a:p>
            <a:r>
              <a:rPr lang="en-US" b="1" dirty="0"/>
              <a:t>Power Demand Response System</a:t>
            </a:r>
            <a:endParaRPr lang="id-ID" dirty="0"/>
          </a:p>
        </p:txBody>
      </p:sp>
    </p:spTree>
    <p:extLst>
      <p:ext uri="{BB962C8B-B14F-4D97-AF65-F5344CB8AC3E}">
        <p14:creationId xmlns:p14="http://schemas.microsoft.com/office/powerpoint/2010/main" val="3836318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a:srcRect l="2770" r="2770"/>
          <a:stretch>
            <a:fillRect/>
          </a:stretch>
        </p:blipFill>
        <p:spPr>
          <a:xfrm>
            <a:off x="3369805" y="1100408"/>
            <a:ext cx="5774195" cy="2702644"/>
          </a:xfrm>
          <a:prstGeom prst="rect">
            <a:avLst/>
          </a:prstGeom>
        </p:spPr>
      </p:pic>
      <p:sp>
        <p:nvSpPr>
          <p:cNvPr id="3" name="Title 2"/>
          <p:cNvSpPr>
            <a:spLocks noGrp="1"/>
          </p:cNvSpPr>
          <p:nvPr>
            <p:ph type="title"/>
          </p:nvPr>
        </p:nvSpPr>
        <p:spPr>
          <a:xfrm>
            <a:off x="626605" y="290894"/>
            <a:ext cx="7886700" cy="612775"/>
          </a:xfrm>
        </p:spPr>
        <p:txBody>
          <a:bodyPr/>
          <a:lstStyle/>
          <a:p>
            <a:r>
              <a:rPr lang="en-US" dirty="0" err="1"/>
              <a:t>EagleCAD</a:t>
            </a:r>
            <a:r>
              <a:rPr lang="en-US" dirty="0"/>
              <a:t> Schematics</a:t>
            </a:r>
            <a:endParaRPr lang="id-ID" dirty="0"/>
          </a:p>
        </p:txBody>
      </p:sp>
      <p:pic>
        <p:nvPicPr>
          <p:cNvPr id="7" name="Picture 6"/>
          <p:cNvPicPr>
            <a:picLocks noChangeAspect="1"/>
          </p:cNvPicPr>
          <p:nvPr/>
        </p:nvPicPr>
        <p:blipFill>
          <a:blip r:embed="rId4"/>
          <a:stretch>
            <a:fillRect/>
          </a:stretch>
        </p:blipFill>
        <p:spPr>
          <a:xfrm>
            <a:off x="0" y="3803052"/>
            <a:ext cx="5458691" cy="2386796"/>
          </a:xfrm>
          <a:prstGeom prst="rect">
            <a:avLst/>
          </a:prstGeom>
        </p:spPr>
      </p:pic>
      <p:sp>
        <p:nvSpPr>
          <p:cNvPr id="9" name="Subtitle 3"/>
          <p:cNvSpPr>
            <a:spLocks noGrp="1"/>
          </p:cNvSpPr>
          <p:nvPr>
            <p:ph type="subTitle" idx="1"/>
          </p:nvPr>
        </p:nvSpPr>
        <p:spPr>
          <a:xfrm>
            <a:off x="384340" y="3391887"/>
            <a:ext cx="2067914" cy="428851"/>
          </a:xfrm>
        </p:spPr>
        <p:txBody>
          <a:bodyPr/>
          <a:lstStyle/>
          <a:p>
            <a:r>
              <a:rPr lang="en-US">
                <a:solidFill>
                  <a:schemeClr val="accent2"/>
                </a:solidFill>
              </a:rPr>
              <a:t>Demodulator </a:t>
            </a:r>
            <a:r>
              <a:rPr lang="en-US" dirty="0">
                <a:solidFill>
                  <a:schemeClr val="accent2"/>
                </a:solidFill>
              </a:rPr>
              <a:t>Circuit</a:t>
            </a:r>
            <a:endParaRPr lang="id-ID" i="1" dirty="0"/>
          </a:p>
        </p:txBody>
      </p:sp>
      <p:sp>
        <p:nvSpPr>
          <p:cNvPr id="10" name="Subtitle 3"/>
          <p:cNvSpPr txBox="1">
            <a:spLocks/>
          </p:cNvSpPr>
          <p:nvPr/>
        </p:nvSpPr>
        <p:spPr>
          <a:xfrm>
            <a:off x="2116158" y="1397289"/>
            <a:ext cx="2067914" cy="428851"/>
          </a:xfrm>
          <a:prstGeom prst="rect">
            <a:avLst/>
          </a:prstGeom>
        </p:spPr>
        <p:txBody>
          <a:bodyPr vert="horz" lIns="91440" tIns="45720" rIns="91440" bIns="45720" rtlCol="0">
            <a:normAutofit/>
          </a:bodyPr>
          <a:lstStyle>
            <a:lvl1pPr marL="0" indent="0" algn="ctr" defTabSz="685766" rtl="0" eaLnBrk="1" latinLnBrk="0" hangingPunct="1">
              <a:lnSpc>
                <a:spcPct val="90000"/>
              </a:lnSpc>
              <a:spcBef>
                <a:spcPts val="750"/>
              </a:spcBef>
              <a:buFont typeface="Arial" panose="020B0604020202020204" pitchFamily="34" charset="0"/>
              <a:buNone/>
              <a:defRPr sz="1275" kern="1200">
                <a:solidFill>
                  <a:schemeClr val="bg1">
                    <a:lumMod val="65000"/>
                  </a:schemeClr>
                </a:solidFill>
                <a:latin typeface="+mn-lt"/>
                <a:ea typeface="+mn-ea"/>
                <a:cs typeface="+mn-cs"/>
              </a:defRPr>
            </a:lvl1pPr>
            <a:lvl2pPr marL="342900" indent="0" algn="ctr"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766"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a:solidFill>
                  <a:schemeClr val="accent2"/>
                </a:solidFill>
              </a:rPr>
              <a:t>Modulator </a:t>
            </a:r>
            <a:r>
              <a:rPr lang="en-US" dirty="0">
                <a:solidFill>
                  <a:schemeClr val="accent2"/>
                </a:solidFill>
              </a:rPr>
              <a:t>Circuit</a:t>
            </a:r>
            <a:endParaRPr lang="id-ID" i="1" dirty="0"/>
          </a:p>
        </p:txBody>
      </p:sp>
    </p:spTree>
    <p:extLst>
      <p:ext uri="{BB962C8B-B14F-4D97-AF65-F5344CB8AC3E}">
        <p14:creationId xmlns:p14="http://schemas.microsoft.com/office/powerpoint/2010/main" val="2714480112"/>
      </p:ext>
    </p:extLst>
  </p:cSld>
  <p:clrMapOvr>
    <a:masterClrMapping/>
  </p:clrMapOvr>
  <p:transition spd="med">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rotWithShape="1">
          <a:blip r:embed="rId3"/>
          <a:srcRect l="1364" t="-4334" r="-1364" b="5601"/>
          <a:stretch/>
        </p:blipFill>
        <p:spPr>
          <a:xfrm>
            <a:off x="0" y="903669"/>
            <a:ext cx="9144000" cy="5278582"/>
          </a:xfrm>
          <a:prstGeom prst="rect">
            <a:avLst/>
          </a:prstGeom>
        </p:spPr>
      </p:pic>
      <p:sp>
        <p:nvSpPr>
          <p:cNvPr id="3" name="Title 2"/>
          <p:cNvSpPr>
            <a:spLocks noGrp="1"/>
          </p:cNvSpPr>
          <p:nvPr>
            <p:ph type="title"/>
          </p:nvPr>
        </p:nvSpPr>
        <p:spPr>
          <a:xfrm>
            <a:off x="626605" y="290894"/>
            <a:ext cx="7886700" cy="612775"/>
          </a:xfrm>
        </p:spPr>
        <p:txBody>
          <a:bodyPr/>
          <a:lstStyle/>
          <a:p>
            <a:r>
              <a:rPr lang="en-US" dirty="0"/>
              <a:t>Entire Schematic</a:t>
            </a:r>
            <a:endParaRPr lang="id-ID" dirty="0"/>
          </a:p>
        </p:txBody>
      </p:sp>
    </p:spTree>
    <p:extLst>
      <p:ext uri="{BB962C8B-B14F-4D97-AF65-F5344CB8AC3E}">
        <p14:creationId xmlns:p14="http://schemas.microsoft.com/office/powerpoint/2010/main" val="3407231046"/>
      </p:ext>
    </p:extLst>
  </p:cSld>
  <p:clrMapOvr>
    <a:masterClrMapping/>
  </p:clrMapOvr>
  <p:transition spd="med">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206370" y="4259417"/>
            <a:ext cx="2989191" cy="2349209"/>
          </a:xfrm>
        </p:spPr>
        <p:txBody>
          <a:bodyPr>
            <a:normAutofit/>
          </a:bodyPr>
          <a:lstStyle/>
          <a:p>
            <a:pPr algn="l"/>
            <a:r>
              <a:rPr lang="en-US" sz="1400" dirty="0">
                <a:solidFill>
                  <a:schemeClr val="tx1"/>
                </a:solidFill>
              </a:rPr>
              <a:t>Demonstration of microcontroller controlled relay switching two LEDs representing appliances</a:t>
            </a:r>
            <a:endParaRPr lang="id-ID" sz="1400" dirty="0">
              <a:solidFill>
                <a:schemeClr val="tx1"/>
              </a:solidFill>
            </a:endParaRPr>
          </a:p>
          <a:p>
            <a:endParaRPr lang="id-ID" sz="1050" dirty="0">
              <a:solidFill>
                <a:schemeClr val="tx1"/>
              </a:solidFill>
            </a:endParaRPr>
          </a:p>
          <a:p>
            <a:endParaRPr lang="id-ID" sz="1050" dirty="0">
              <a:solidFill>
                <a:schemeClr val="tx1"/>
              </a:solidFill>
            </a:endParaRPr>
          </a:p>
        </p:txBody>
      </p:sp>
      <p:sp>
        <p:nvSpPr>
          <p:cNvPr id="3" name="Title 2"/>
          <p:cNvSpPr>
            <a:spLocks noGrp="1"/>
          </p:cNvSpPr>
          <p:nvPr>
            <p:ph type="title"/>
          </p:nvPr>
        </p:nvSpPr>
        <p:spPr/>
        <p:txBody>
          <a:bodyPr/>
          <a:lstStyle/>
          <a:p>
            <a:r>
              <a:rPr lang="en-US" dirty="0"/>
              <a:t>Complete Project Build</a:t>
            </a:r>
            <a:endParaRPr lang="id-ID" dirty="0"/>
          </a:p>
        </p:txBody>
      </p:sp>
      <p:sp>
        <p:nvSpPr>
          <p:cNvPr id="7" name="Text Placeholder 6"/>
          <p:cNvSpPr>
            <a:spLocks noGrp="1"/>
          </p:cNvSpPr>
          <p:nvPr>
            <p:ph type="body" sz="quarter" idx="14"/>
          </p:nvPr>
        </p:nvSpPr>
        <p:spPr>
          <a:xfrm>
            <a:off x="328257" y="5344606"/>
            <a:ext cx="4216599" cy="1771070"/>
          </a:xfrm>
        </p:spPr>
        <p:txBody>
          <a:bodyPr>
            <a:normAutofit/>
          </a:bodyPr>
          <a:lstStyle/>
          <a:p>
            <a:r>
              <a:rPr lang="en-US" sz="1400" dirty="0">
                <a:solidFill>
                  <a:schemeClr val="tx1"/>
                </a:solidFill>
              </a:rPr>
              <a:t>Above is the final product that we used for our demo.</a:t>
            </a:r>
            <a:endParaRPr lang="id-ID" sz="1400" dirty="0">
              <a:solidFill>
                <a:schemeClr val="tx1"/>
              </a:solidFill>
            </a:endParaRPr>
          </a:p>
          <a:p>
            <a:endParaRPr lang="id-ID" sz="1050" dirty="0">
              <a:solidFill>
                <a:schemeClr val="tx1"/>
              </a:solidFill>
            </a:endParaRPr>
          </a:p>
        </p:txBody>
      </p:sp>
      <p:pic>
        <p:nvPicPr>
          <p:cNvPr id="8" name="Picture Placeholder 1"/>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5836" t="219" r="5607" b="64"/>
          <a:stretch/>
        </p:blipFill>
        <p:spPr>
          <a:xfrm>
            <a:off x="376068" y="1553210"/>
            <a:ext cx="4168788" cy="3531408"/>
          </a:xfrm>
        </p:spPr>
      </p:pic>
      <p:pic>
        <p:nvPicPr>
          <p:cNvPr id="6" name="Picture Placeholder 5"/>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9380" b="19380"/>
          <a:stretch>
            <a:fillRect/>
          </a:stretch>
        </p:blipFill>
        <p:spPr>
          <a:xfrm>
            <a:off x="5492150" y="1418635"/>
            <a:ext cx="2417632" cy="2494842"/>
          </a:xfrm>
        </p:spPr>
      </p:pic>
    </p:spTree>
    <p:extLst>
      <p:ext uri="{BB962C8B-B14F-4D97-AF65-F5344CB8AC3E}">
        <p14:creationId xmlns:p14="http://schemas.microsoft.com/office/powerpoint/2010/main" val="508902163"/>
      </p:ext>
    </p:extLst>
  </p:cSld>
  <p:clrMapOvr>
    <a:masterClrMapping/>
  </p:clrMapOvr>
  <p:transition spd="med">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77121" y="362897"/>
            <a:ext cx="3735533" cy="612775"/>
          </a:xfrm>
        </p:spPr>
        <p:txBody>
          <a:bodyPr/>
          <a:lstStyle/>
          <a:p>
            <a:r>
              <a:rPr lang="en-US" dirty="0"/>
              <a:t>Master Node</a:t>
            </a:r>
            <a:endParaRPr lang="id-ID" dirty="0"/>
          </a:p>
        </p:txBody>
      </p:sp>
      <p:sp>
        <p:nvSpPr>
          <p:cNvPr id="4" name="Subtitle 3"/>
          <p:cNvSpPr>
            <a:spLocks noGrp="1"/>
          </p:cNvSpPr>
          <p:nvPr>
            <p:ph type="subTitle" idx="1"/>
          </p:nvPr>
        </p:nvSpPr>
        <p:spPr>
          <a:xfrm>
            <a:off x="5510414" y="975671"/>
            <a:ext cx="3268945" cy="4045215"/>
          </a:xfrm>
        </p:spPr>
        <p:txBody>
          <a:bodyPr>
            <a:normAutofit/>
          </a:bodyPr>
          <a:lstStyle/>
          <a:p>
            <a:pPr algn="l"/>
            <a:r>
              <a:rPr lang="en-US" sz="1600" dirty="0">
                <a:solidFill>
                  <a:schemeClr val="accent2"/>
                </a:solidFill>
              </a:rPr>
              <a:t>1: </a:t>
            </a:r>
            <a:r>
              <a:rPr lang="en-US" sz="1600" b="1" dirty="0">
                <a:solidFill>
                  <a:schemeClr val="accent2"/>
                </a:solidFill>
              </a:rPr>
              <a:t>Microcontroller 1: G</a:t>
            </a:r>
            <a:r>
              <a:rPr lang="en-US" sz="1600" dirty="0">
                <a:solidFill>
                  <a:schemeClr val="accent2"/>
                </a:solidFill>
              </a:rPr>
              <a:t>enerates the bit signal and the PWM high frequency carrier</a:t>
            </a:r>
          </a:p>
          <a:p>
            <a:pPr algn="l"/>
            <a:endParaRPr lang="en-US" sz="1600" dirty="0">
              <a:solidFill>
                <a:schemeClr val="accent2"/>
              </a:solidFill>
            </a:endParaRPr>
          </a:p>
          <a:p>
            <a:pPr algn="l"/>
            <a:r>
              <a:rPr lang="en-US" sz="1600" dirty="0">
                <a:solidFill>
                  <a:schemeClr val="accent2"/>
                </a:solidFill>
              </a:rPr>
              <a:t>2. </a:t>
            </a:r>
            <a:r>
              <a:rPr lang="en-US" sz="1600" b="1" dirty="0">
                <a:solidFill>
                  <a:schemeClr val="accent2"/>
                </a:solidFill>
              </a:rPr>
              <a:t>Modulator Circuit:  </a:t>
            </a:r>
            <a:r>
              <a:rPr lang="en-US" sz="1600" dirty="0">
                <a:solidFill>
                  <a:schemeClr val="accent2"/>
                </a:solidFill>
              </a:rPr>
              <a:t>combines these signals through the use of BJTs</a:t>
            </a:r>
          </a:p>
          <a:p>
            <a:pPr algn="l"/>
            <a:endParaRPr lang="en-US" sz="1600" dirty="0">
              <a:solidFill>
                <a:schemeClr val="accent2"/>
              </a:solidFill>
            </a:endParaRPr>
          </a:p>
          <a:p>
            <a:pPr algn="l"/>
            <a:r>
              <a:rPr lang="en-US" sz="1600" b="1" dirty="0">
                <a:solidFill>
                  <a:schemeClr val="accent2"/>
                </a:solidFill>
              </a:rPr>
              <a:t>3. Powerline Injection Circuit: </a:t>
            </a:r>
            <a:r>
              <a:rPr lang="en-US" sz="1600" dirty="0">
                <a:solidFill>
                  <a:schemeClr val="accent2"/>
                </a:solidFill>
              </a:rPr>
              <a:t>The operational amplifier gives the modulated signal some gain before the signal passes through a capacitor, onto the power line.</a:t>
            </a:r>
            <a:endParaRPr lang="id-ID" sz="1600" b="1" dirty="0"/>
          </a:p>
        </p:txBody>
      </p:sp>
      <p:pic>
        <p:nvPicPr>
          <p:cNvPr id="9"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594" b="787"/>
          <a:stretch/>
        </p:blipFill>
        <p:spPr>
          <a:xfrm>
            <a:off x="199507" y="362897"/>
            <a:ext cx="4135924" cy="6234261"/>
          </a:xfrm>
        </p:spPr>
      </p:pic>
    </p:spTree>
    <p:extLst>
      <p:ext uri="{BB962C8B-B14F-4D97-AF65-F5344CB8AC3E}">
        <p14:creationId xmlns:p14="http://schemas.microsoft.com/office/powerpoint/2010/main" val="4022409689"/>
      </p:ext>
    </p:extLst>
  </p:cSld>
  <p:clrMapOvr>
    <a:masterClrMapping/>
  </p:clrMapOvr>
  <p:transition spd="med">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62" b="-1059"/>
          <a:stretch/>
        </p:blipFill>
        <p:spPr>
          <a:xfrm>
            <a:off x="166527" y="362897"/>
            <a:ext cx="4646622" cy="5988979"/>
          </a:xfrm>
        </p:spPr>
      </p:pic>
      <p:sp>
        <p:nvSpPr>
          <p:cNvPr id="3" name="Title 2"/>
          <p:cNvSpPr>
            <a:spLocks noGrp="1"/>
          </p:cNvSpPr>
          <p:nvPr>
            <p:ph type="title"/>
          </p:nvPr>
        </p:nvSpPr>
        <p:spPr>
          <a:xfrm>
            <a:off x="5277121" y="362897"/>
            <a:ext cx="3735533" cy="612775"/>
          </a:xfrm>
        </p:spPr>
        <p:txBody>
          <a:bodyPr/>
          <a:lstStyle/>
          <a:p>
            <a:r>
              <a:rPr lang="en-US" dirty="0"/>
              <a:t>Slave Node</a:t>
            </a:r>
            <a:endParaRPr lang="id-ID" dirty="0"/>
          </a:p>
        </p:txBody>
      </p:sp>
      <p:sp>
        <p:nvSpPr>
          <p:cNvPr id="7" name="Subtitle 3"/>
          <p:cNvSpPr>
            <a:spLocks noGrp="1"/>
          </p:cNvSpPr>
          <p:nvPr>
            <p:ph type="subTitle" idx="1"/>
          </p:nvPr>
        </p:nvSpPr>
        <p:spPr>
          <a:xfrm>
            <a:off x="4954386" y="975671"/>
            <a:ext cx="3824974" cy="5225624"/>
          </a:xfrm>
        </p:spPr>
        <p:txBody>
          <a:bodyPr>
            <a:normAutofit/>
          </a:bodyPr>
          <a:lstStyle/>
          <a:p>
            <a:pPr algn="l"/>
            <a:r>
              <a:rPr lang="en-US" sz="1600" dirty="0">
                <a:solidFill>
                  <a:schemeClr val="accent2"/>
                </a:solidFill>
              </a:rPr>
              <a:t>4: </a:t>
            </a:r>
            <a:r>
              <a:rPr lang="en-US" sz="1600" b="1" dirty="0">
                <a:solidFill>
                  <a:schemeClr val="accent2"/>
                </a:solidFill>
              </a:rPr>
              <a:t>Data Extraction: </a:t>
            </a:r>
            <a:r>
              <a:rPr lang="en-US" sz="1600" dirty="0">
                <a:solidFill>
                  <a:schemeClr val="accent2"/>
                </a:solidFill>
              </a:rPr>
              <a:t>Another capacitor is used to only retrieve the AC component of the virtual grid, our modulated signal. It’s then amplified to make up for losses</a:t>
            </a:r>
          </a:p>
          <a:p>
            <a:pPr algn="l"/>
            <a:endParaRPr lang="en-US" sz="1600" dirty="0">
              <a:solidFill>
                <a:schemeClr val="accent2"/>
              </a:solidFill>
            </a:endParaRPr>
          </a:p>
          <a:p>
            <a:pPr algn="l"/>
            <a:r>
              <a:rPr lang="en-US" sz="1600" dirty="0">
                <a:solidFill>
                  <a:schemeClr val="accent2"/>
                </a:solidFill>
              </a:rPr>
              <a:t>5. </a:t>
            </a:r>
            <a:r>
              <a:rPr lang="en-US" sz="1600" b="1" dirty="0">
                <a:solidFill>
                  <a:schemeClr val="accent2"/>
                </a:solidFill>
              </a:rPr>
              <a:t>Demodulator Circuit:  </a:t>
            </a:r>
            <a:r>
              <a:rPr lang="en-US" sz="1600" dirty="0">
                <a:solidFill>
                  <a:schemeClr val="accent2"/>
                </a:solidFill>
              </a:rPr>
              <a:t>We use a half-wave rectifier (diode) and low-pass filter to convert our signal to entirely positive, then rid of the high frequency carrier. </a:t>
            </a:r>
          </a:p>
          <a:p>
            <a:pPr algn="l"/>
            <a:r>
              <a:rPr lang="en-US" sz="1600" b="1" dirty="0">
                <a:solidFill>
                  <a:schemeClr val="accent2"/>
                </a:solidFill>
              </a:rPr>
              <a:t>6. Microcontroller 2 </a:t>
            </a:r>
            <a:r>
              <a:rPr lang="en-US" sz="1600" dirty="0">
                <a:solidFill>
                  <a:schemeClr val="accent2"/>
                </a:solidFill>
              </a:rPr>
              <a:t>(MC2):</a:t>
            </a:r>
            <a:r>
              <a:rPr lang="en-US" sz="1600" b="1" dirty="0">
                <a:solidFill>
                  <a:schemeClr val="accent2"/>
                </a:solidFill>
              </a:rPr>
              <a:t> </a:t>
            </a:r>
            <a:r>
              <a:rPr lang="en-US" sz="1600" dirty="0">
                <a:solidFill>
                  <a:schemeClr val="accent2"/>
                </a:solidFill>
              </a:rPr>
              <a:t>Another </a:t>
            </a:r>
            <a:r>
              <a:rPr lang="en-US" sz="1600" dirty="0" err="1">
                <a:solidFill>
                  <a:schemeClr val="accent2"/>
                </a:solidFill>
              </a:rPr>
              <a:t>OpAmp</a:t>
            </a:r>
            <a:r>
              <a:rPr lang="en-US" sz="1600" dirty="0">
                <a:solidFill>
                  <a:schemeClr val="accent2"/>
                </a:solidFill>
              </a:rPr>
              <a:t> is used to compensate signal amplitude loss during rectifying and filtering. The digital signal can now be read by MC2, which controls the relay</a:t>
            </a:r>
          </a:p>
          <a:p>
            <a:pPr algn="l"/>
            <a:endParaRPr lang="en-US" sz="1600" b="1" dirty="0">
              <a:solidFill>
                <a:schemeClr val="accent2"/>
              </a:solidFill>
            </a:endParaRPr>
          </a:p>
          <a:p>
            <a:pPr algn="l"/>
            <a:r>
              <a:rPr lang="en-US" sz="1600" b="1" dirty="0">
                <a:solidFill>
                  <a:schemeClr val="accent2"/>
                </a:solidFill>
              </a:rPr>
              <a:t>7. Relay: </a:t>
            </a:r>
            <a:r>
              <a:rPr lang="en-US" sz="1600" dirty="0">
                <a:solidFill>
                  <a:schemeClr val="accent2"/>
                </a:solidFill>
              </a:rPr>
              <a:t>Switches supplied power to appliances </a:t>
            </a:r>
            <a:endParaRPr lang="id-ID" sz="1600" b="1" dirty="0"/>
          </a:p>
        </p:txBody>
      </p:sp>
    </p:spTree>
    <p:extLst>
      <p:ext uri="{BB962C8B-B14F-4D97-AF65-F5344CB8AC3E}">
        <p14:creationId xmlns:p14="http://schemas.microsoft.com/office/powerpoint/2010/main" val="1162184046"/>
      </p:ext>
    </p:extLst>
  </p:cSld>
  <p:clrMapOvr>
    <a:masterClrMapping/>
  </p:clrMapOvr>
  <p:transition spd="med">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Scoped Modulation</a:t>
            </a:r>
            <a:endParaRPr lang="id-ID" dirty="0"/>
          </a:p>
        </p:txBody>
      </p:sp>
      <p:sp>
        <p:nvSpPr>
          <p:cNvPr id="3" name="Subtitle 2"/>
          <p:cNvSpPr>
            <a:spLocks noGrp="1"/>
          </p:cNvSpPr>
          <p:nvPr>
            <p:ph type="subTitle" idx="1"/>
          </p:nvPr>
        </p:nvSpPr>
        <p:spPr/>
        <p:txBody>
          <a:bodyPr/>
          <a:lstStyle/>
          <a:p>
            <a:r>
              <a:rPr lang="en-US" dirty="0">
                <a:solidFill>
                  <a:schemeClr val="accent2"/>
                </a:solidFill>
              </a:rPr>
              <a:t>Illustrative Verification</a:t>
            </a:r>
            <a:endParaRPr lang="id-ID" i="1" dirty="0"/>
          </a:p>
        </p:txBody>
      </p:sp>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259" r="3259"/>
          <a:stretch>
            <a:fillRect/>
          </a:stretch>
        </p:blipFill>
        <p:spPr/>
      </p:pic>
      <p:pic>
        <p:nvPicPr>
          <p:cNvPr id="11" name="Picture Placeholder 10"/>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3233" r="3233"/>
          <a:stretch>
            <a:fillRect/>
          </a:stretch>
        </p:blipFill>
        <p:spPr/>
      </p:pic>
      <p:pic>
        <p:nvPicPr>
          <p:cNvPr id="12" name="Picture Placeholder 11"/>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3259" r="3259"/>
          <a:stretch>
            <a:fillRect/>
          </a:stretch>
        </p:blipFill>
        <p:spPr/>
      </p:pic>
      <p:sp>
        <p:nvSpPr>
          <p:cNvPr id="7" name="Text Placeholder 6"/>
          <p:cNvSpPr>
            <a:spLocks noGrp="1"/>
          </p:cNvSpPr>
          <p:nvPr>
            <p:ph type="body" sz="quarter" idx="18"/>
          </p:nvPr>
        </p:nvSpPr>
        <p:spPr>
          <a:xfrm>
            <a:off x="3289606" y="2611120"/>
            <a:ext cx="2387906" cy="1178069"/>
          </a:xfrm>
        </p:spPr>
        <p:txBody>
          <a:bodyPr/>
          <a:lstStyle/>
          <a:p>
            <a:pPr algn="l"/>
            <a:r>
              <a:rPr lang="en-US" sz="1200" b="1" dirty="0"/>
              <a:t>Top left, is the MC1 generated bit signal running at a desired 150Hz</a:t>
            </a:r>
            <a:endParaRPr lang="id-ID" sz="788" dirty="0"/>
          </a:p>
        </p:txBody>
      </p:sp>
      <p:sp>
        <p:nvSpPr>
          <p:cNvPr id="8" name="Text Placeholder 7"/>
          <p:cNvSpPr>
            <a:spLocks noGrp="1"/>
          </p:cNvSpPr>
          <p:nvPr>
            <p:ph type="body" sz="quarter" idx="19"/>
          </p:nvPr>
        </p:nvSpPr>
        <p:spPr>
          <a:xfrm>
            <a:off x="3289606" y="4943445"/>
            <a:ext cx="2387906" cy="1178069"/>
          </a:xfrm>
        </p:spPr>
        <p:txBody>
          <a:bodyPr>
            <a:normAutofit/>
          </a:bodyPr>
          <a:lstStyle/>
          <a:p>
            <a:pPr algn="l"/>
            <a:r>
              <a:rPr lang="en-US" sz="1200" b="1" dirty="0"/>
              <a:t>On the left, is the MC1 generated high frequency carrier signal running at 40kHz</a:t>
            </a:r>
            <a:endParaRPr lang="id-ID" sz="788" dirty="0">
              <a:latin typeface="+mn-lt"/>
            </a:endParaRPr>
          </a:p>
        </p:txBody>
      </p:sp>
      <p:sp>
        <p:nvSpPr>
          <p:cNvPr id="9" name="Text Placeholder 8"/>
          <p:cNvSpPr>
            <a:spLocks noGrp="1"/>
          </p:cNvSpPr>
          <p:nvPr>
            <p:ph type="body" sz="quarter" idx="20"/>
          </p:nvPr>
        </p:nvSpPr>
        <p:spPr>
          <a:xfrm>
            <a:off x="6127444" y="4362598"/>
            <a:ext cx="2387906" cy="1745637"/>
          </a:xfrm>
        </p:spPr>
        <p:txBody>
          <a:bodyPr>
            <a:normAutofit/>
          </a:bodyPr>
          <a:lstStyle/>
          <a:p>
            <a:pPr algn="l"/>
            <a:r>
              <a:rPr lang="en-US" sz="1200" b="1" dirty="0">
                <a:solidFill>
                  <a:schemeClr val="tx1"/>
                </a:solidFill>
              </a:rPr>
              <a:t>Above is our modulated signal, the final output of the Master node</a:t>
            </a:r>
            <a:endParaRPr lang="id-ID" sz="788" dirty="0">
              <a:solidFill>
                <a:schemeClr val="tx1"/>
              </a:solidFill>
            </a:endParaRPr>
          </a:p>
        </p:txBody>
      </p:sp>
    </p:spTree>
    <p:extLst>
      <p:ext uri="{BB962C8B-B14F-4D97-AF65-F5344CB8AC3E}">
        <p14:creationId xmlns:p14="http://schemas.microsoft.com/office/powerpoint/2010/main" val="59258900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Scoped Demodulation</a:t>
            </a:r>
            <a:endParaRPr lang="id-ID" dirty="0"/>
          </a:p>
        </p:txBody>
      </p:sp>
      <p:sp>
        <p:nvSpPr>
          <p:cNvPr id="3" name="Subtitle 2"/>
          <p:cNvSpPr>
            <a:spLocks noGrp="1"/>
          </p:cNvSpPr>
          <p:nvPr>
            <p:ph type="subTitle" idx="1"/>
          </p:nvPr>
        </p:nvSpPr>
        <p:spPr/>
        <p:txBody>
          <a:bodyPr/>
          <a:lstStyle/>
          <a:p>
            <a:r>
              <a:rPr lang="en-US" dirty="0">
                <a:solidFill>
                  <a:schemeClr val="accent2"/>
                </a:solidFill>
              </a:rPr>
              <a:t>Illustrative Verification</a:t>
            </a:r>
            <a:endParaRPr lang="id-ID" i="1" dirty="0"/>
          </a:p>
        </p:txBody>
      </p:sp>
      <p:sp>
        <p:nvSpPr>
          <p:cNvPr id="7" name="Text Placeholder 6"/>
          <p:cNvSpPr>
            <a:spLocks noGrp="1"/>
          </p:cNvSpPr>
          <p:nvPr>
            <p:ph type="body" sz="quarter" idx="18"/>
          </p:nvPr>
        </p:nvSpPr>
        <p:spPr/>
        <p:txBody>
          <a:bodyPr/>
          <a:lstStyle/>
          <a:p>
            <a:pPr algn="l"/>
            <a:r>
              <a:rPr lang="en-US" sz="1200" b="1" dirty="0"/>
              <a:t>Top left is the extracted modulated signal from the virtual grid. A closer look is the green signal on the image to the right.</a:t>
            </a:r>
            <a:endParaRPr lang="id-ID" sz="788" dirty="0"/>
          </a:p>
        </p:txBody>
      </p:sp>
      <p:sp>
        <p:nvSpPr>
          <p:cNvPr id="8" name="Text Placeholder 7"/>
          <p:cNvSpPr>
            <a:spLocks noGrp="1"/>
          </p:cNvSpPr>
          <p:nvPr>
            <p:ph type="body" sz="quarter" idx="19"/>
          </p:nvPr>
        </p:nvSpPr>
        <p:spPr>
          <a:xfrm>
            <a:off x="3289606" y="4937760"/>
            <a:ext cx="2387906" cy="1183754"/>
          </a:xfrm>
        </p:spPr>
        <p:txBody>
          <a:bodyPr>
            <a:normAutofit/>
          </a:bodyPr>
          <a:lstStyle/>
          <a:p>
            <a:pPr algn="l"/>
            <a:r>
              <a:rPr lang="en-US" sz="1200" b="1" dirty="0"/>
              <a:t>Bottom left is our half-wave rectifier output</a:t>
            </a:r>
            <a:endParaRPr lang="id-ID" sz="788" dirty="0">
              <a:latin typeface="+mn-lt"/>
            </a:endParaRPr>
          </a:p>
        </p:txBody>
      </p:sp>
      <p:sp>
        <p:nvSpPr>
          <p:cNvPr id="9" name="Text Placeholder 8"/>
          <p:cNvSpPr>
            <a:spLocks noGrp="1"/>
          </p:cNvSpPr>
          <p:nvPr>
            <p:ph type="body" sz="quarter" idx="20"/>
          </p:nvPr>
        </p:nvSpPr>
        <p:spPr/>
        <p:txBody>
          <a:bodyPr>
            <a:normAutofit/>
          </a:bodyPr>
          <a:lstStyle/>
          <a:p>
            <a:pPr algn="l"/>
            <a:r>
              <a:rPr lang="en-US" sz="1200" b="1" dirty="0">
                <a:solidFill>
                  <a:schemeClr val="tx1"/>
                </a:solidFill>
              </a:rPr>
              <a:t>Above is the comparison of three signals. From bottom up we have the original bit signal, the extracted modulated signal, and the envelope signal after filtering</a:t>
            </a:r>
            <a:endParaRPr lang="id-ID" sz="788" dirty="0">
              <a:solidFill>
                <a:schemeClr val="tx1"/>
              </a:solidFill>
            </a:endParaRPr>
          </a:p>
        </p:txBody>
      </p:sp>
      <p:pic>
        <p:nvPicPr>
          <p:cNvPr id="13" name="Picture Placeholder 1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259" r="3259"/>
          <a:stretch>
            <a:fillRect/>
          </a:stretch>
        </p:blipFill>
        <p:spPr/>
      </p:pic>
      <p:pic>
        <p:nvPicPr>
          <p:cNvPr id="14" name="Picture Placeholder 13"/>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3259" r="3259"/>
          <a:stretch>
            <a:fillRect/>
          </a:stretch>
        </p:blipFill>
        <p:spPr/>
      </p:pic>
      <p:pic>
        <p:nvPicPr>
          <p:cNvPr id="15" name="Picture Placeholder 14"/>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3259" r="3259"/>
          <a:stretch>
            <a:fillRect/>
          </a:stretch>
        </p:blipFill>
        <p:spPr/>
      </p:pic>
    </p:spTree>
    <p:extLst>
      <p:ext uri="{BB962C8B-B14F-4D97-AF65-F5344CB8AC3E}">
        <p14:creationId xmlns:p14="http://schemas.microsoft.com/office/powerpoint/2010/main" val="210726907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Comparison</a:t>
            </a:r>
            <a:endParaRPr lang="id-ID" dirty="0"/>
          </a:p>
        </p:txBody>
      </p:sp>
      <p:sp>
        <p:nvSpPr>
          <p:cNvPr id="3" name="Subtitle 2"/>
          <p:cNvSpPr>
            <a:spLocks noGrp="1"/>
          </p:cNvSpPr>
          <p:nvPr>
            <p:ph type="subTitle" idx="1"/>
          </p:nvPr>
        </p:nvSpPr>
        <p:spPr/>
        <p:txBody>
          <a:bodyPr/>
          <a:lstStyle/>
          <a:p>
            <a:r>
              <a:rPr lang="en-US" dirty="0"/>
              <a:t>Before and After</a:t>
            </a:r>
            <a:endParaRPr lang="id-ID" i="1" dirty="0"/>
          </a:p>
        </p:txBody>
      </p:sp>
      <p:sp>
        <p:nvSpPr>
          <p:cNvPr id="4" name="Text Placeholder 3"/>
          <p:cNvSpPr>
            <a:spLocks noGrp="1"/>
          </p:cNvSpPr>
          <p:nvPr>
            <p:ph type="body" sz="quarter" idx="10"/>
          </p:nvPr>
        </p:nvSpPr>
        <p:spPr>
          <a:xfrm>
            <a:off x="390525" y="4862478"/>
            <a:ext cx="8362950" cy="1525621"/>
          </a:xfrm>
        </p:spPr>
        <p:txBody>
          <a:bodyPr>
            <a:normAutofit/>
          </a:bodyPr>
          <a:lstStyle/>
          <a:p>
            <a:r>
              <a:rPr lang="en-US" sz="1200" dirty="0">
                <a:solidFill>
                  <a:schemeClr val="tx1"/>
                </a:solidFill>
              </a:rPr>
              <a:t>UART requires the baud rates of transmitter and receiver to be within 10% of each other. Currently, they are off by 24%. This explains why our message was not properly received and thus why our relay did not function on our </a:t>
            </a:r>
            <a:r>
              <a:rPr lang="en-US" sz="1200" dirty="0" smtClean="0">
                <a:solidFill>
                  <a:schemeClr val="tx1"/>
                </a:solidFill>
              </a:rPr>
              <a:t>PCB.</a:t>
            </a:r>
            <a:endParaRPr lang="id-ID" sz="1200" dirty="0">
              <a:solidFill>
                <a:schemeClr val="tx1"/>
              </a:solidFill>
            </a:endParaRPr>
          </a:p>
        </p:txBody>
      </p:sp>
      <p:sp>
        <p:nvSpPr>
          <p:cNvPr id="6" name="Text Placeholder 5"/>
          <p:cNvSpPr>
            <a:spLocks noGrp="1"/>
          </p:cNvSpPr>
          <p:nvPr>
            <p:ph type="body" sz="quarter" idx="13"/>
          </p:nvPr>
        </p:nvSpPr>
        <p:spPr>
          <a:xfrm>
            <a:off x="4761421" y="1418635"/>
            <a:ext cx="3992054" cy="2887358"/>
          </a:xfrm>
        </p:spPr>
        <p:txBody>
          <a:bodyPr>
            <a:normAutofit/>
          </a:bodyPr>
          <a:lstStyle/>
          <a:p>
            <a:r>
              <a:rPr lang="en-US" sz="1200" dirty="0">
                <a:solidFill>
                  <a:schemeClr val="tx1"/>
                </a:solidFill>
              </a:rPr>
              <a:t>In yellow is the final result from our demodulator. It’s amplified so its max value is well above the digital threshold of 2.1V. The frequency of the demodulated signal is off such that the length of digital 1 is 0.8ms longer than the original bit signal’s 1.</a:t>
            </a:r>
          </a:p>
          <a:p>
            <a:r>
              <a:rPr lang="en-US" sz="1200" dirty="0">
                <a:solidFill>
                  <a:schemeClr val="tx1"/>
                </a:solidFill>
              </a:rPr>
              <a:t>In green is the demodulated signal before amplification</a:t>
            </a:r>
          </a:p>
          <a:p>
            <a:r>
              <a:rPr lang="en-US" sz="1200" dirty="0">
                <a:solidFill>
                  <a:schemeClr val="tx1"/>
                </a:solidFill>
              </a:rPr>
              <a:t>In blue is the original bit signal</a:t>
            </a:r>
          </a:p>
        </p:txBody>
      </p:sp>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26" r="826"/>
          <a:stretch>
            <a:fillRect/>
          </a:stretch>
        </p:blipFill>
        <p:spPr>
          <a:xfrm>
            <a:off x="374256" y="1275048"/>
            <a:ext cx="4197744" cy="3323846"/>
          </a:xfrm>
        </p:spPr>
      </p:pic>
    </p:spTree>
    <p:extLst>
      <p:ext uri="{BB962C8B-B14F-4D97-AF65-F5344CB8AC3E}">
        <p14:creationId xmlns:p14="http://schemas.microsoft.com/office/powerpoint/2010/main" val="724171498"/>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Appliance Control</a:t>
            </a:r>
            <a:endParaRPr lang="id-ID" dirty="0"/>
          </a:p>
        </p:txBody>
      </p:sp>
      <p:sp>
        <p:nvSpPr>
          <p:cNvPr id="3" name="Subtitle 2"/>
          <p:cNvSpPr>
            <a:spLocks noGrp="1"/>
          </p:cNvSpPr>
          <p:nvPr>
            <p:ph type="subTitle" idx="1"/>
          </p:nvPr>
        </p:nvSpPr>
        <p:spPr/>
        <p:txBody>
          <a:bodyPr/>
          <a:lstStyle/>
          <a:p>
            <a:r>
              <a:rPr lang="en-US" dirty="0">
                <a:solidFill>
                  <a:schemeClr val="accent2"/>
                </a:solidFill>
              </a:rPr>
              <a:t>Video Verification</a:t>
            </a:r>
            <a:endParaRPr lang="id-ID" i="1" dirty="0"/>
          </a:p>
        </p:txBody>
      </p:sp>
      <p:pic>
        <p:nvPicPr>
          <p:cNvPr id="13" name="Picture Placeholder 1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678" b="14678"/>
          <a:stretch>
            <a:fillRect/>
          </a:stretch>
        </p:blipFill>
        <p:spPr>
          <a:xfrm>
            <a:off x="1346886" y="1324156"/>
            <a:ext cx="2214130" cy="2635724"/>
          </a:xfrm>
        </p:spPr>
      </p:pic>
      <p:sp>
        <p:nvSpPr>
          <p:cNvPr id="5" name="Text Placeholder 4"/>
          <p:cNvSpPr>
            <a:spLocks noGrp="1"/>
          </p:cNvSpPr>
          <p:nvPr>
            <p:ph type="body" sz="quarter" idx="19"/>
          </p:nvPr>
        </p:nvSpPr>
        <p:spPr/>
        <p:txBody>
          <a:bodyPr/>
          <a:lstStyle/>
          <a:p>
            <a:r>
              <a:rPr lang="en-US" sz="1200" b="1" dirty="0">
                <a:solidFill>
                  <a:schemeClr val="tx1"/>
                </a:solidFill>
              </a:rPr>
              <a:t>The Relay Switches</a:t>
            </a:r>
            <a:endParaRPr lang="id-ID" sz="1200" b="1" dirty="0">
              <a:solidFill>
                <a:schemeClr val="tx1"/>
              </a:solidFill>
            </a:endParaRPr>
          </a:p>
          <a:p>
            <a:pPr>
              <a:lnSpc>
                <a:spcPct val="150000"/>
              </a:lnSpc>
            </a:pPr>
            <a:r>
              <a:rPr lang="en-US" dirty="0">
                <a:solidFill>
                  <a:schemeClr val="tx1"/>
                </a:solidFill>
              </a:rPr>
              <a:t>A relay controlled by the slave microcontroller does activate when pulsed through a transistor.</a:t>
            </a:r>
            <a:endParaRPr lang="id-ID" sz="825" dirty="0">
              <a:solidFill>
                <a:schemeClr val="tx1"/>
              </a:solidFill>
            </a:endParaRPr>
          </a:p>
          <a:p>
            <a:endParaRPr lang="id-ID" dirty="0">
              <a:solidFill>
                <a:schemeClr val="tx1"/>
              </a:solidFill>
            </a:endParaRPr>
          </a:p>
        </p:txBody>
      </p:sp>
      <p:pic>
        <p:nvPicPr>
          <p:cNvPr id="14" name="Picture Placeholder 13"/>
          <p:cNvPicPr>
            <a:picLocks noGrp="1" noChangeAspect="1"/>
          </p:cNvPicPr>
          <p:nvPr>
            <p:ph type="pic" sz="quarter" idx="20"/>
          </p:nvPr>
        </p:nvPicPr>
        <p:blipFill>
          <a:blip r:embed="rId4"/>
          <a:srcRect t="13576" b="13576"/>
          <a:stretch>
            <a:fillRect/>
          </a:stretch>
        </p:blipFill>
        <p:spPr>
          <a:prstGeom prst="rect">
            <a:avLst/>
          </a:prstGeom>
        </p:spPr>
      </p:pic>
      <p:sp>
        <p:nvSpPr>
          <p:cNvPr id="7" name="Text Placeholder 6"/>
          <p:cNvSpPr>
            <a:spLocks noGrp="1"/>
          </p:cNvSpPr>
          <p:nvPr>
            <p:ph type="body" sz="quarter" idx="21"/>
          </p:nvPr>
        </p:nvSpPr>
        <p:spPr/>
        <p:txBody>
          <a:bodyPr>
            <a:normAutofit/>
          </a:bodyPr>
          <a:lstStyle/>
          <a:p>
            <a:r>
              <a:rPr lang="en-US" sz="1200" b="1" dirty="0"/>
              <a:t>Serial Asynchronous Communication</a:t>
            </a:r>
            <a:endParaRPr lang="id-ID" sz="1200" b="1" dirty="0"/>
          </a:p>
          <a:p>
            <a:r>
              <a:rPr lang="id-ID" dirty="0"/>
              <a:t>After</a:t>
            </a:r>
            <a:r>
              <a:rPr lang="en-US" dirty="0"/>
              <a:t> a signal is sent, the receiver MC waits until a special start character is detected. It then controls the relay and changes its own global variables based on the received data to store a schedule.</a:t>
            </a:r>
            <a:endParaRPr lang="id-ID" dirty="0"/>
          </a:p>
        </p:txBody>
      </p:sp>
      <p:sp>
        <p:nvSpPr>
          <p:cNvPr id="8" name="Isosceles Triangle 7"/>
          <p:cNvSpPr/>
          <p:nvPr/>
        </p:nvSpPr>
        <p:spPr>
          <a:xfrm rot="16200000">
            <a:off x="4371437" y="2861685"/>
            <a:ext cx="239312" cy="1064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9" name="Isosceles Triangle 8"/>
          <p:cNvSpPr/>
          <p:nvPr/>
        </p:nvSpPr>
        <p:spPr>
          <a:xfrm rot="5400000">
            <a:off x="4469808" y="5172817"/>
            <a:ext cx="239312" cy="10643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Tree>
    <p:extLst>
      <p:ext uri="{BB962C8B-B14F-4D97-AF65-F5344CB8AC3E}">
        <p14:creationId xmlns:p14="http://schemas.microsoft.com/office/powerpoint/2010/main" val="3899786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Schedule Control</a:t>
            </a:r>
            <a:endParaRPr lang="id-ID" dirty="0"/>
          </a:p>
        </p:txBody>
      </p:sp>
      <p:sp>
        <p:nvSpPr>
          <p:cNvPr id="3" name="Subtitle 2"/>
          <p:cNvSpPr>
            <a:spLocks noGrp="1"/>
          </p:cNvSpPr>
          <p:nvPr>
            <p:ph type="subTitle" idx="1"/>
          </p:nvPr>
        </p:nvSpPr>
        <p:spPr/>
        <p:txBody>
          <a:bodyPr/>
          <a:lstStyle/>
          <a:p>
            <a:r>
              <a:rPr lang="en-US" dirty="0"/>
              <a:t>Video Verification</a:t>
            </a:r>
            <a:endParaRPr lang="id-ID" i="1" dirty="0"/>
          </a:p>
        </p:txBody>
      </p:sp>
      <p:sp>
        <p:nvSpPr>
          <p:cNvPr id="5" name="Text Placeholder 4"/>
          <p:cNvSpPr>
            <a:spLocks noGrp="1"/>
          </p:cNvSpPr>
          <p:nvPr>
            <p:ph type="body" sz="quarter" idx="11"/>
          </p:nvPr>
        </p:nvSpPr>
        <p:spPr>
          <a:xfrm>
            <a:off x="2035363" y="4934042"/>
            <a:ext cx="4769303" cy="3847916"/>
          </a:xfrm>
        </p:spPr>
        <p:txBody>
          <a:bodyPr>
            <a:normAutofit/>
          </a:bodyPr>
          <a:lstStyle/>
          <a:p>
            <a:r>
              <a:rPr lang="en-US" sz="1200" dirty="0">
                <a:solidFill>
                  <a:schemeClr val="tx1"/>
                </a:solidFill>
              </a:rPr>
              <a:t>Demonstrated here is a single microcontroller dictating the schedules of two slave nodes (one is an Arduino board and one is another microcontroller). I2C is a protocol that would enable one master MC to control multiple follower nodes.</a:t>
            </a:r>
            <a:endParaRPr lang="id-ID" sz="1200" dirty="0">
              <a:solidFill>
                <a:schemeClr val="tx1"/>
              </a:solidFill>
            </a:endParaRPr>
          </a:p>
        </p:txBody>
      </p:sp>
      <p:sp>
        <p:nvSpPr>
          <p:cNvPr id="6" name="Text Placeholder 5"/>
          <p:cNvSpPr>
            <a:spLocks noGrp="1"/>
          </p:cNvSpPr>
          <p:nvPr>
            <p:ph type="body" sz="quarter" idx="14"/>
          </p:nvPr>
        </p:nvSpPr>
        <p:spPr/>
        <p:txBody>
          <a:bodyPr/>
          <a:lstStyle/>
          <a:p>
            <a:r>
              <a:rPr lang="en-US" dirty="0"/>
              <a:t>Multiple Slave Nodes</a:t>
            </a:r>
            <a:endParaRPr lang="id-ID" dirty="0"/>
          </a:p>
        </p:txBody>
      </p:sp>
      <p:pic>
        <p:nvPicPr>
          <p:cNvPr id="16" name="Picture Placeholder 1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493" b="4493"/>
          <a:stretch>
            <a:fillRect/>
          </a:stretch>
        </p:blipFill>
        <p:spPr>
          <a:xfrm>
            <a:off x="1663476" y="1700324"/>
            <a:ext cx="5513075" cy="2826616"/>
          </a:xfrm>
        </p:spPr>
      </p:pic>
    </p:spTree>
    <p:extLst>
      <p:ext uri="{BB962C8B-B14F-4D97-AF65-F5344CB8AC3E}">
        <p14:creationId xmlns:p14="http://schemas.microsoft.com/office/powerpoint/2010/main" val="2188738092"/>
      </p:ext>
    </p:extLst>
  </p:cSld>
  <p:clrMapOvr>
    <a:masterClrMapping/>
  </p:clrMapOvr>
  <p:transition spd="med">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endParaRPr lang="id-ID" dirty="0"/>
          </a:p>
        </p:txBody>
      </p:sp>
      <p:sp>
        <p:nvSpPr>
          <p:cNvPr id="4" name="TextBox 3"/>
          <p:cNvSpPr txBox="1"/>
          <p:nvPr/>
        </p:nvSpPr>
        <p:spPr>
          <a:xfrm>
            <a:off x="543961" y="862153"/>
            <a:ext cx="8056077" cy="4370427"/>
          </a:xfrm>
          <a:prstGeom prst="rect">
            <a:avLst/>
          </a:prstGeom>
          <a:noFill/>
        </p:spPr>
        <p:txBody>
          <a:bodyPr wrap="square" rtlCol="0">
            <a:spAutoFit/>
          </a:bodyPr>
          <a:lstStyle/>
          <a:p>
            <a:pPr marL="257175" indent="-257175">
              <a:buClr>
                <a:schemeClr val="accent2"/>
              </a:buClr>
              <a:buSzPct val="150000"/>
              <a:buFont typeface="+mj-lt"/>
              <a:buAutoNum type="arabicPeriod"/>
            </a:pPr>
            <a:r>
              <a:rPr lang="en-US" sz="1100" dirty="0"/>
              <a:t>High demand for electricity creates stress on the grid</a:t>
            </a:r>
            <a:endParaRPr lang="id-ID" sz="1100" dirty="0"/>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r>
              <a:rPr lang="en-US" sz="1100" dirty="0"/>
              <a:t>The increase in popularity of renewable resources lowers reliability of power generation</a:t>
            </a:r>
            <a:endParaRPr lang="id-ID" sz="1100" dirty="0"/>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r>
              <a:rPr lang="en-US" sz="1100" dirty="0"/>
              <a:t>Together these issues result in low capacity factors of power plants, making them less efficient</a:t>
            </a:r>
            <a:endParaRPr lang="id-ID" sz="1100" dirty="0"/>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r>
              <a:rPr lang="en-US" sz="1100" dirty="0"/>
              <a:t>Which increases costs.</a:t>
            </a:r>
            <a:endParaRPr lang="id-ID" sz="1100" dirty="0"/>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endParaRPr lang="en-US" sz="1100" dirty="0"/>
          </a:p>
          <a:p>
            <a:pPr algn="ctr">
              <a:buClr>
                <a:schemeClr val="accent2"/>
              </a:buClr>
              <a:buSzPct val="150000"/>
            </a:pPr>
            <a:endParaRPr lang="en-US" sz="1100" dirty="0"/>
          </a:p>
          <a:p>
            <a:pPr algn="ctr">
              <a:buClr>
                <a:schemeClr val="accent2"/>
              </a:buClr>
              <a:buSzPct val="150000"/>
            </a:pPr>
            <a:endParaRPr lang="en-US" sz="1100" dirty="0">
              <a:latin typeface="+mj-lt"/>
            </a:endParaRPr>
          </a:p>
          <a:p>
            <a:pPr algn="ctr">
              <a:buClr>
                <a:schemeClr val="accent2"/>
              </a:buClr>
              <a:buSzPct val="150000"/>
            </a:pPr>
            <a:endParaRPr lang="en-US" sz="1100" dirty="0">
              <a:latin typeface="+mj-lt"/>
            </a:endParaRPr>
          </a:p>
          <a:p>
            <a:pPr algn="ctr">
              <a:buClr>
                <a:schemeClr val="accent2"/>
              </a:buClr>
              <a:buSzPct val="150000"/>
            </a:pPr>
            <a:r>
              <a:rPr lang="en-US" sz="2400" dirty="0">
                <a:latin typeface="+mj-lt"/>
              </a:rPr>
              <a:t>The Objective and High Level Requirements</a:t>
            </a:r>
          </a:p>
          <a:p>
            <a:pPr>
              <a:buClr>
                <a:schemeClr val="accent2"/>
              </a:buClr>
              <a:buSzPct val="150000"/>
            </a:pPr>
            <a:endParaRPr lang="en-US" sz="1200" dirty="0">
              <a:latin typeface="+mj-lt"/>
            </a:endParaRPr>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r>
              <a:rPr lang="en-US" sz="1100" dirty="0"/>
              <a:t>Create powerline communications between the supply and demand by transmitting bits at a reasonable speed</a:t>
            </a:r>
            <a:endParaRPr lang="id-ID" sz="1100" dirty="0"/>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r>
              <a:rPr lang="en-US" sz="1100" dirty="0"/>
              <a:t>Use this communication to schedule power usage of homes</a:t>
            </a:r>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r>
              <a:rPr lang="en-US" sz="1100" dirty="0"/>
              <a:t>Make these schedules dynamic</a:t>
            </a:r>
          </a:p>
          <a:p>
            <a:pPr marL="257175" indent="-257175">
              <a:buClr>
                <a:schemeClr val="accent2"/>
              </a:buClr>
              <a:buSzPct val="150000"/>
              <a:buFont typeface="+mj-lt"/>
              <a:buAutoNum type="arabicPeriod"/>
            </a:pPr>
            <a:endParaRPr lang="en-US" sz="1100" dirty="0"/>
          </a:p>
          <a:p>
            <a:pPr marL="257175" indent="-257175">
              <a:buClr>
                <a:schemeClr val="accent2"/>
              </a:buClr>
              <a:buSzPct val="150000"/>
              <a:buFont typeface="+mj-lt"/>
              <a:buAutoNum type="arabicPeriod"/>
            </a:pPr>
            <a:r>
              <a:rPr lang="en-US" sz="1100" dirty="0"/>
              <a:t>Ultimately decrease the costs</a:t>
            </a:r>
            <a:endParaRPr lang="id-ID" sz="1100" dirty="0"/>
          </a:p>
          <a:p>
            <a:pPr>
              <a:buClr>
                <a:schemeClr val="accent2"/>
              </a:buClr>
              <a:buSzPct val="150000"/>
            </a:pPr>
            <a:endParaRPr lang="en-US" sz="1100" dirty="0">
              <a:latin typeface="+mj-lt"/>
            </a:endParaRPr>
          </a:p>
        </p:txBody>
      </p:sp>
    </p:spTree>
    <p:extLst>
      <p:ext uri="{BB962C8B-B14F-4D97-AF65-F5344CB8AC3E}">
        <p14:creationId xmlns:p14="http://schemas.microsoft.com/office/powerpoint/2010/main" val="23657632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xEl>
                                              <p:pRg st="13" end="13"/>
                                            </p:txEl>
                                          </p:spTgt>
                                        </p:tgtEl>
                                        <p:attrNameLst>
                                          <p:attrName>style.visibility</p:attrName>
                                        </p:attrNameLst>
                                      </p:cBhvr>
                                      <p:to>
                                        <p:strVal val="visible"/>
                                      </p:to>
                                    </p:set>
                                    <p:animEffect transition="in" filter="fade">
                                      <p:cBhvr>
                                        <p:cTn id="26" dur="500"/>
                                        <p:tgtEl>
                                          <p:spTgt spid="4">
                                            <p:txEl>
                                              <p:pRg st="13" end="1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animEffect transition="in" filter="fade">
                                      <p:cBhvr>
                                        <p:cTn id="31" dur="500"/>
                                        <p:tgtEl>
                                          <p:spTgt spid="4">
                                            <p:txEl>
                                              <p:pRg st="16" end="1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18" end="18"/>
                                            </p:txEl>
                                          </p:spTgt>
                                        </p:tgtEl>
                                        <p:attrNameLst>
                                          <p:attrName>style.visibility</p:attrName>
                                        </p:attrNameLst>
                                      </p:cBhvr>
                                      <p:to>
                                        <p:strVal val="visible"/>
                                      </p:to>
                                    </p:set>
                                    <p:animEffect transition="in" filter="fade">
                                      <p:cBhvr>
                                        <p:cTn id="36" dur="500"/>
                                        <p:tgtEl>
                                          <p:spTgt spid="4">
                                            <p:txEl>
                                              <p:pRg st="18" end="1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20" end="20"/>
                                            </p:txEl>
                                          </p:spTgt>
                                        </p:tgtEl>
                                        <p:attrNameLst>
                                          <p:attrName>style.visibility</p:attrName>
                                        </p:attrNameLst>
                                      </p:cBhvr>
                                      <p:to>
                                        <p:strVal val="visible"/>
                                      </p:to>
                                    </p:set>
                                    <p:animEffect transition="in" filter="fade">
                                      <p:cBhvr>
                                        <p:cTn id="41" dur="500"/>
                                        <p:tgtEl>
                                          <p:spTgt spid="4">
                                            <p:txEl>
                                              <p:pRg st="20" end="2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22" end="22"/>
                                            </p:txEl>
                                          </p:spTgt>
                                        </p:tgtEl>
                                        <p:attrNameLst>
                                          <p:attrName>style.visibility</p:attrName>
                                        </p:attrNameLst>
                                      </p:cBhvr>
                                      <p:to>
                                        <p:strVal val="visible"/>
                                      </p:to>
                                    </p:set>
                                    <p:animEffect transition="in" filter="fade">
                                      <p:cBhvr>
                                        <p:cTn id="46" dur="500"/>
                                        <p:tgtEl>
                                          <p:spTgt spid="4">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70910" y="5031090"/>
            <a:ext cx="3903529" cy="860317"/>
          </a:xfrm>
          <a:prstGeom prst="rect">
            <a:avLst/>
          </a:prstGeom>
        </p:spPr>
      </p:pic>
      <p:sp>
        <p:nvSpPr>
          <p:cNvPr id="7" name="Freeform 48"/>
          <p:cNvSpPr>
            <a:spLocks/>
          </p:cNvSpPr>
          <p:nvPr/>
        </p:nvSpPr>
        <p:spPr bwMode="auto">
          <a:xfrm>
            <a:off x="3170276" y="3477558"/>
            <a:ext cx="816033" cy="622740"/>
          </a:xfrm>
          <a:custGeom>
            <a:avLst/>
            <a:gdLst>
              <a:gd name="T0" fmla="*/ 0 w 971"/>
              <a:gd name="T1" fmla="*/ 74 h 741"/>
              <a:gd name="T2" fmla="*/ 653 w 971"/>
              <a:gd name="T3" fmla="*/ 0 h 741"/>
              <a:gd name="T4" fmla="*/ 971 w 971"/>
              <a:gd name="T5" fmla="*/ 384 h 741"/>
              <a:gd name="T6" fmla="*/ 403 w 971"/>
              <a:gd name="T7" fmla="*/ 741 h 741"/>
              <a:gd name="T8" fmla="*/ 133 w 971"/>
              <a:gd name="T9" fmla="*/ 566 h 741"/>
              <a:gd name="T10" fmla="*/ 0 w 971"/>
              <a:gd name="T11" fmla="*/ 74 h 741"/>
            </a:gdLst>
            <a:ahLst/>
            <a:cxnLst>
              <a:cxn ang="0">
                <a:pos x="T0" y="T1"/>
              </a:cxn>
              <a:cxn ang="0">
                <a:pos x="T2" y="T3"/>
              </a:cxn>
              <a:cxn ang="0">
                <a:pos x="T4" y="T5"/>
              </a:cxn>
              <a:cxn ang="0">
                <a:pos x="T6" y="T7"/>
              </a:cxn>
              <a:cxn ang="0">
                <a:pos x="T8" y="T9"/>
              </a:cxn>
              <a:cxn ang="0">
                <a:pos x="T10" y="T11"/>
              </a:cxn>
            </a:cxnLst>
            <a:rect l="0" t="0" r="r" b="b"/>
            <a:pathLst>
              <a:path w="971" h="741">
                <a:moveTo>
                  <a:pt x="0" y="74"/>
                </a:moveTo>
                <a:lnTo>
                  <a:pt x="653" y="0"/>
                </a:lnTo>
                <a:lnTo>
                  <a:pt x="971" y="384"/>
                </a:lnTo>
                <a:lnTo>
                  <a:pt x="403" y="741"/>
                </a:lnTo>
                <a:lnTo>
                  <a:pt x="133" y="566"/>
                </a:lnTo>
                <a:lnTo>
                  <a:pt x="0" y="74"/>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8" name="Freeform 49"/>
          <p:cNvSpPr>
            <a:spLocks/>
          </p:cNvSpPr>
          <p:nvPr/>
        </p:nvSpPr>
        <p:spPr bwMode="auto">
          <a:xfrm>
            <a:off x="3387101" y="3523780"/>
            <a:ext cx="499201" cy="330279"/>
          </a:xfrm>
          <a:custGeom>
            <a:avLst/>
            <a:gdLst>
              <a:gd name="T0" fmla="*/ 36 w 594"/>
              <a:gd name="T1" fmla="*/ 393 h 393"/>
              <a:gd name="T2" fmla="*/ 594 w 594"/>
              <a:gd name="T3" fmla="*/ 331 h 393"/>
              <a:gd name="T4" fmla="*/ 407 w 594"/>
              <a:gd name="T5" fmla="*/ 80 h 393"/>
              <a:gd name="T6" fmla="*/ 152 w 594"/>
              <a:gd name="T7" fmla="*/ 0 h 393"/>
              <a:gd name="T8" fmla="*/ 0 w 594"/>
              <a:gd name="T9" fmla="*/ 42 h 393"/>
              <a:gd name="T10" fmla="*/ 0 w 594"/>
              <a:gd name="T11" fmla="*/ 246 h 393"/>
              <a:gd name="T12" fmla="*/ 36 w 594"/>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594" h="393">
                <a:moveTo>
                  <a:pt x="36" y="393"/>
                </a:moveTo>
                <a:lnTo>
                  <a:pt x="594" y="331"/>
                </a:lnTo>
                <a:lnTo>
                  <a:pt x="407" y="80"/>
                </a:lnTo>
                <a:lnTo>
                  <a:pt x="152" y="0"/>
                </a:lnTo>
                <a:lnTo>
                  <a:pt x="0" y="42"/>
                </a:lnTo>
                <a:lnTo>
                  <a:pt x="0" y="246"/>
                </a:lnTo>
                <a:lnTo>
                  <a:pt x="36" y="393"/>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9" name="Freeform 50"/>
          <p:cNvSpPr>
            <a:spLocks/>
          </p:cNvSpPr>
          <p:nvPr/>
        </p:nvSpPr>
        <p:spPr bwMode="auto">
          <a:xfrm>
            <a:off x="3226583" y="4174253"/>
            <a:ext cx="447095" cy="697536"/>
          </a:xfrm>
          <a:custGeom>
            <a:avLst/>
            <a:gdLst>
              <a:gd name="T0" fmla="*/ 55 w 225"/>
              <a:gd name="T1" fmla="*/ 351 h 351"/>
              <a:gd name="T2" fmla="*/ 210 w 225"/>
              <a:gd name="T3" fmla="*/ 304 h 351"/>
              <a:gd name="T4" fmla="*/ 225 w 225"/>
              <a:gd name="T5" fmla="*/ 70 h 351"/>
              <a:gd name="T6" fmla="*/ 163 w 225"/>
              <a:gd name="T7" fmla="*/ 0 h 351"/>
              <a:gd name="T8" fmla="*/ 36 w 225"/>
              <a:gd name="T9" fmla="*/ 84 h 351"/>
              <a:gd name="T10" fmla="*/ 0 w 225"/>
              <a:gd name="T11" fmla="*/ 200 h 351"/>
              <a:gd name="T12" fmla="*/ 55 w 225"/>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25" h="351">
                <a:moveTo>
                  <a:pt x="55" y="351"/>
                </a:moveTo>
                <a:cubicBezTo>
                  <a:pt x="210" y="304"/>
                  <a:pt x="210" y="304"/>
                  <a:pt x="210" y="304"/>
                </a:cubicBezTo>
                <a:cubicBezTo>
                  <a:pt x="225" y="70"/>
                  <a:pt x="225" y="70"/>
                  <a:pt x="225" y="70"/>
                </a:cubicBezTo>
                <a:cubicBezTo>
                  <a:pt x="163" y="0"/>
                  <a:pt x="163" y="0"/>
                  <a:pt x="163" y="0"/>
                </a:cubicBezTo>
                <a:cubicBezTo>
                  <a:pt x="163" y="0"/>
                  <a:pt x="38" y="82"/>
                  <a:pt x="36" y="84"/>
                </a:cubicBezTo>
                <a:cubicBezTo>
                  <a:pt x="35" y="85"/>
                  <a:pt x="0" y="200"/>
                  <a:pt x="0" y="200"/>
                </a:cubicBezTo>
                <a:lnTo>
                  <a:pt x="55" y="351"/>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0" name="Freeform 51"/>
          <p:cNvSpPr>
            <a:spLocks/>
          </p:cNvSpPr>
          <p:nvPr/>
        </p:nvSpPr>
        <p:spPr bwMode="auto">
          <a:xfrm>
            <a:off x="3478704" y="4428897"/>
            <a:ext cx="650474" cy="474829"/>
          </a:xfrm>
          <a:custGeom>
            <a:avLst/>
            <a:gdLst>
              <a:gd name="T0" fmla="*/ 6 w 327"/>
              <a:gd name="T1" fmla="*/ 23 h 239"/>
              <a:gd name="T2" fmla="*/ 327 w 327"/>
              <a:gd name="T3" fmla="*/ 0 h 239"/>
              <a:gd name="T4" fmla="*/ 249 w 327"/>
              <a:gd name="T5" fmla="*/ 160 h 239"/>
              <a:gd name="T6" fmla="*/ 108 w 327"/>
              <a:gd name="T7" fmla="*/ 239 h 239"/>
              <a:gd name="T8" fmla="*/ 1 w 327"/>
              <a:gd name="T9" fmla="*/ 152 h 239"/>
              <a:gd name="T10" fmla="*/ 6 w 327"/>
              <a:gd name="T11" fmla="*/ 23 h 239"/>
            </a:gdLst>
            <a:ahLst/>
            <a:cxnLst>
              <a:cxn ang="0">
                <a:pos x="T0" y="T1"/>
              </a:cxn>
              <a:cxn ang="0">
                <a:pos x="T2" y="T3"/>
              </a:cxn>
              <a:cxn ang="0">
                <a:pos x="T4" y="T5"/>
              </a:cxn>
              <a:cxn ang="0">
                <a:pos x="T6" y="T7"/>
              </a:cxn>
              <a:cxn ang="0">
                <a:pos x="T8" y="T9"/>
              </a:cxn>
              <a:cxn ang="0">
                <a:pos x="T10" y="T11"/>
              </a:cxn>
            </a:cxnLst>
            <a:rect l="0" t="0" r="r" b="b"/>
            <a:pathLst>
              <a:path w="327" h="239">
                <a:moveTo>
                  <a:pt x="6" y="23"/>
                </a:moveTo>
                <a:cubicBezTo>
                  <a:pt x="327" y="0"/>
                  <a:pt x="327" y="0"/>
                  <a:pt x="327" y="0"/>
                </a:cubicBezTo>
                <a:cubicBezTo>
                  <a:pt x="249" y="160"/>
                  <a:pt x="249" y="160"/>
                  <a:pt x="249" y="160"/>
                </a:cubicBezTo>
                <a:cubicBezTo>
                  <a:pt x="249" y="160"/>
                  <a:pt x="113" y="239"/>
                  <a:pt x="108" y="239"/>
                </a:cubicBezTo>
                <a:cubicBezTo>
                  <a:pt x="103" y="238"/>
                  <a:pt x="3" y="152"/>
                  <a:pt x="1" y="152"/>
                </a:cubicBezTo>
                <a:cubicBezTo>
                  <a:pt x="0" y="151"/>
                  <a:pt x="6" y="23"/>
                  <a:pt x="6" y="23"/>
                </a:cubicBez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1" name="Freeform 52"/>
          <p:cNvSpPr>
            <a:spLocks/>
          </p:cNvSpPr>
          <p:nvPr/>
        </p:nvSpPr>
        <p:spPr bwMode="auto">
          <a:xfrm>
            <a:off x="3590479" y="3682616"/>
            <a:ext cx="496679" cy="868979"/>
          </a:xfrm>
          <a:custGeom>
            <a:avLst/>
            <a:gdLst>
              <a:gd name="T0" fmla="*/ 94 w 591"/>
              <a:gd name="T1" fmla="*/ 1034 h 1034"/>
              <a:gd name="T2" fmla="*/ 579 w 591"/>
              <a:gd name="T3" fmla="*/ 968 h 1034"/>
              <a:gd name="T4" fmla="*/ 591 w 591"/>
              <a:gd name="T5" fmla="*/ 497 h 1034"/>
              <a:gd name="T6" fmla="*/ 402 w 591"/>
              <a:gd name="T7" fmla="*/ 24 h 1034"/>
              <a:gd name="T8" fmla="*/ 321 w 591"/>
              <a:gd name="T9" fmla="*/ 0 h 1034"/>
              <a:gd name="T10" fmla="*/ 0 w 591"/>
              <a:gd name="T11" fmla="*/ 19 h 1034"/>
              <a:gd name="T12" fmla="*/ 94 w 591"/>
              <a:gd name="T13" fmla="*/ 1034 h 1034"/>
            </a:gdLst>
            <a:ahLst/>
            <a:cxnLst>
              <a:cxn ang="0">
                <a:pos x="T0" y="T1"/>
              </a:cxn>
              <a:cxn ang="0">
                <a:pos x="T2" y="T3"/>
              </a:cxn>
              <a:cxn ang="0">
                <a:pos x="T4" y="T5"/>
              </a:cxn>
              <a:cxn ang="0">
                <a:pos x="T6" y="T7"/>
              </a:cxn>
              <a:cxn ang="0">
                <a:pos x="T8" y="T9"/>
              </a:cxn>
              <a:cxn ang="0">
                <a:pos x="T10" y="T11"/>
              </a:cxn>
              <a:cxn ang="0">
                <a:pos x="T12" y="T13"/>
              </a:cxn>
            </a:cxnLst>
            <a:rect l="0" t="0" r="r" b="b"/>
            <a:pathLst>
              <a:path w="591" h="1034">
                <a:moveTo>
                  <a:pt x="94" y="1034"/>
                </a:moveTo>
                <a:lnTo>
                  <a:pt x="579" y="968"/>
                </a:lnTo>
                <a:lnTo>
                  <a:pt x="591" y="497"/>
                </a:lnTo>
                <a:lnTo>
                  <a:pt x="402" y="24"/>
                </a:lnTo>
                <a:lnTo>
                  <a:pt x="321" y="0"/>
                </a:lnTo>
                <a:lnTo>
                  <a:pt x="0" y="19"/>
                </a:lnTo>
                <a:lnTo>
                  <a:pt x="94" y="1034"/>
                </a:ln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2" name="Freeform 53"/>
          <p:cNvSpPr>
            <a:spLocks/>
          </p:cNvSpPr>
          <p:nvPr/>
        </p:nvSpPr>
        <p:spPr bwMode="auto">
          <a:xfrm>
            <a:off x="4286191" y="2448495"/>
            <a:ext cx="586603" cy="592486"/>
          </a:xfrm>
          <a:custGeom>
            <a:avLst/>
            <a:gdLst>
              <a:gd name="T0" fmla="*/ 168 w 698"/>
              <a:gd name="T1" fmla="*/ 0 h 705"/>
              <a:gd name="T2" fmla="*/ 0 w 698"/>
              <a:gd name="T3" fmla="*/ 485 h 705"/>
              <a:gd name="T4" fmla="*/ 457 w 698"/>
              <a:gd name="T5" fmla="*/ 705 h 705"/>
              <a:gd name="T6" fmla="*/ 698 w 698"/>
              <a:gd name="T7" fmla="*/ 606 h 705"/>
              <a:gd name="T8" fmla="*/ 660 w 698"/>
              <a:gd name="T9" fmla="*/ 352 h 705"/>
              <a:gd name="T10" fmla="*/ 168 w 698"/>
              <a:gd name="T11" fmla="*/ 0 h 705"/>
            </a:gdLst>
            <a:ahLst/>
            <a:cxnLst>
              <a:cxn ang="0">
                <a:pos x="T0" y="T1"/>
              </a:cxn>
              <a:cxn ang="0">
                <a:pos x="T2" y="T3"/>
              </a:cxn>
              <a:cxn ang="0">
                <a:pos x="T4" y="T5"/>
              </a:cxn>
              <a:cxn ang="0">
                <a:pos x="T6" y="T7"/>
              </a:cxn>
              <a:cxn ang="0">
                <a:pos x="T8" y="T9"/>
              </a:cxn>
              <a:cxn ang="0">
                <a:pos x="T10" y="T11"/>
              </a:cxn>
            </a:cxnLst>
            <a:rect l="0" t="0" r="r" b="b"/>
            <a:pathLst>
              <a:path w="698" h="705">
                <a:moveTo>
                  <a:pt x="168" y="0"/>
                </a:moveTo>
                <a:lnTo>
                  <a:pt x="0" y="485"/>
                </a:lnTo>
                <a:lnTo>
                  <a:pt x="457" y="705"/>
                </a:lnTo>
                <a:lnTo>
                  <a:pt x="698" y="606"/>
                </a:lnTo>
                <a:lnTo>
                  <a:pt x="660" y="352"/>
                </a:lnTo>
                <a:lnTo>
                  <a:pt x="168" y="0"/>
                </a:lnTo>
                <a:close/>
              </a:path>
            </a:pathLst>
          </a:custGeom>
          <a:solidFill>
            <a:schemeClr val="accent2">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3" name="Freeform 54"/>
          <p:cNvSpPr>
            <a:spLocks/>
          </p:cNvSpPr>
          <p:nvPr/>
        </p:nvSpPr>
        <p:spPr bwMode="auto">
          <a:xfrm>
            <a:off x="4151028" y="2867424"/>
            <a:ext cx="435330" cy="580720"/>
          </a:xfrm>
          <a:custGeom>
            <a:avLst/>
            <a:gdLst>
              <a:gd name="T0" fmla="*/ 518 w 518"/>
              <a:gd name="T1" fmla="*/ 71 h 691"/>
              <a:gd name="T2" fmla="*/ 303 w 518"/>
              <a:gd name="T3" fmla="*/ 691 h 691"/>
              <a:gd name="T4" fmla="*/ 45 w 518"/>
              <a:gd name="T5" fmla="*/ 407 h 691"/>
              <a:gd name="T6" fmla="*/ 0 w 518"/>
              <a:gd name="T7" fmla="*/ 94 h 691"/>
              <a:gd name="T8" fmla="*/ 166 w 518"/>
              <a:gd name="T9" fmla="*/ 0 h 691"/>
              <a:gd name="T10" fmla="*/ 518 w 518"/>
              <a:gd name="T11" fmla="*/ 71 h 691"/>
            </a:gdLst>
            <a:ahLst/>
            <a:cxnLst>
              <a:cxn ang="0">
                <a:pos x="T0" y="T1"/>
              </a:cxn>
              <a:cxn ang="0">
                <a:pos x="T2" y="T3"/>
              </a:cxn>
              <a:cxn ang="0">
                <a:pos x="T4" y="T5"/>
              </a:cxn>
              <a:cxn ang="0">
                <a:pos x="T6" y="T7"/>
              </a:cxn>
              <a:cxn ang="0">
                <a:pos x="T8" y="T9"/>
              </a:cxn>
              <a:cxn ang="0">
                <a:pos x="T10" y="T11"/>
              </a:cxn>
            </a:cxnLst>
            <a:rect l="0" t="0" r="r" b="b"/>
            <a:pathLst>
              <a:path w="518" h="691">
                <a:moveTo>
                  <a:pt x="518" y="71"/>
                </a:moveTo>
                <a:lnTo>
                  <a:pt x="303" y="691"/>
                </a:lnTo>
                <a:lnTo>
                  <a:pt x="45" y="407"/>
                </a:lnTo>
                <a:lnTo>
                  <a:pt x="0" y="94"/>
                </a:lnTo>
                <a:lnTo>
                  <a:pt x="166" y="0"/>
                </a:lnTo>
                <a:lnTo>
                  <a:pt x="518" y="71"/>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4" name="Freeform 55"/>
          <p:cNvSpPr>
            <a:spLocks/>
          </p:cNvSpPr>
          <p:nvPr/>
        </p:nvSpPr>
        <p:spPr bwMode="auto">
          <a:xfrm>
            <a:off x="4932462" y="2886345"/>
            <a:ext cx="742078" cy="493318"/>
          </a:xfrm>
          <a:custGeom>
            <a:avLst/>
            <a:gdLst>
              <a:gd name="T0" fmla="*/ 883 w 883"/>
              <a:gd name="T1" fmla="*/ 78 h 587"/>
              <a:gd name="T2" fmla="*/ 665 w 883"/>
              <a:gd name="T3" fmla="*/ 587 h 587"/>
              <a:gd name="T4" fmla="*/ 137 w 883"/>
              <a:gd name="T5" fmla="*/ 411 h 587"/>
              <a:gd name="T6" fmla="*/ 0 w 883"/>
              <a:gd name="T7" fmla="*/ 142 h 587"/>
              <a:gd name="T8" fmla="*/ 279 w 883"/>
              <a:gd name="T9" fmla="*/ 0 h 587"/>
              <a:gd name="T10" fmla="*/ 883 w 883"/>
              <a:gd name="T11" fmla="*/ 78 h 587"/>
            </a:gdLst>
            <a:ahLst/>
            <a:cxnLst>
              <a:cxn ang="0">
                <a:pos x="T0" y="T1"/>
              </a:cxn>
              <a:cxn ang="0">
                <a:pos x="T2" y="T3"/>
              </a:cxn>
              <a:cxn ang="0">
                <a:pos x="T4" y="T5"/>
              </a:cxn>
              <a:cxn ang="0">
                <a:pos x="T6" y="T7"/>
              </a:cxn>
              <a:cxn ang="0">
                <a:pos x="T8" y="T9"/>
              </a:cxn>
              <a:cxn ang="0">
                <a:pos x="T10" y="T11"/>
              </a:cxn>
            </a:cxnLst>
            <a:rect l="0" t="0" r="r" b="b"/>
            <a:pathLst>
              <a:path w="883" h="587">
                <a:moveTo>
                  <a:pt x="883" y="78"/>
                </a:moveTo>
                <a:lnTo>
                  <a:pt x="665" y="587"/>
                </a:lnTo>
                <a:lnTo>
                  <a:pt x="137" y="411"/>
                </a:lnTo>
                <a:lnTo>
                  <a:pt x="0" y="142"/>
                </a:lnTo>
                <a:lnTo>
                  <a:pt x="279" y="0"/>
                </a:lnTo>
                <a:lnTo>
                  <a:pt x="883" y="78"/>
                </a:lnTo>
                <a:close/>
              </a:path>
            </a:pathLst>
          </a:custGeom>
          <a:solidFill>
            <a:schemeClr val="accent2">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5" name="Freeform 56"/>
          <p:cNvSpPr>
            <a:spLocks/>
          </p:cNvSpPr>
          <p:nvPr/>
        </p:nvSpPr>
        <p:spPr bwMode="auto">
          <a:xfrm>
            <a:off x="4999837" y="3165768"/>
            <a:ext cx="443734" cy="502562"/>
          </a:xfrm>
          <a:custGeom>
            <a:avLst/>
            <a:gdLst>
              <a:gd name="T0" fmla="*/ 83 w 223"/>
              <a:gd name="T1" fmla="*/ 0 h 253"/>
              <a:gd name="T2" fmla="*/ 0 w 223"/>
              <a:gd name="T3" fmla="*/ 241 h 253"/>
              <a:gd name="T4" fmla="*/ 118 w 223"/>
              <a:gd name="T5" fmla="*/ 253 h 253"/>
              <a:gd name="T6" fmla="*/ 223 w 223"/>
              <a:gd name="T7" fmla="*/ 193 h 253"/>
              <a:gd name="T8" fmla="*/ 203 w 223"/>
              <a:gd name="T9" fmla="*/ 75 h 253"/>
              <a:gd name="T10" fmla="*/ 83 w 223"/>
              <a:gd name="T11" fmla="*/ 0 h 253"/>
            </a:gdLst>
            <a:ahLst/>
            <a:cxnLst>
              <a:cxn ang="0">
                <a:pos x="T0" y="T1"/>
              </a:cxn>
              <a:cxn ang="0">
                <a:pos x="T2" y="T3"/>
              </a:cxn>
              <a:cxn ang="0">
                <a:pos x="T4" y="T5"/>
              </a:cxn>
              <a:cxn ang="0">
                <a:pos x="T6" y="T7"/>
              </a:cxn>
              <a:cxn ang="0">
                <a:pos x="T8" y="T9"/>
              </a:cxn>
              <a:cxn ang="0">
                <a:pos x="T10" y="T11"/>
              </a:cxn>
            </a:cxnLst>
            <a:rect l="0" t="0" r="r" b="b"/>
            <a:pathLst>
              <a:path w="223" h="253">
                <a:moveTo>
                  <a:pt x="83" y="0"/>
                </a:moveTo>
                <a:cubicBezTo>
                  <a:pt x="0" y="241"/>
                  <a:pt x="0" y="241"/>
                  <a:pt x="0" y="241"/>
                </a:cubicBezTo>
                <a:cubicBezTo>
                  <a:pt x="118" y="253"/>
                  <a:pt x="118" y="253"/>
                  <a:pt x="118" y="253"/>
                </a:cubicBezTo>
                <a:cubicBezTo>
                  <a:pt x="118" y="253"/>
                  <a:pt x="223" y="198"/>
                  <a:pt x="223" y="193"/>
                </a:cubicBezTo>
                <a:cubicBezTo>
                  <a:pt x="223" y="188"/>
                  <a:pt x="203" y="75"/>
                  <a:pt x="203" y="75"/>
                </a:cubicBezTo>
                <a:lnTo>
                  <a:pt x="83" y="0"/>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6" name="Freeform 57"/>
          <p:cNvSpPr>
            <a:spLocks/>
          </p:cNvSpPr>
          <p:nvPr/>
        </p:nvSpPr>
        <p:spPr bwMode="auto">
          <a:xfrm>
            <a:off x="4344178" y="2908196"/>
            <a:ext cx="896712" cy="652154"/>
          </a:xfrm>
          <a:custGeom>
            <a:avLst/>
            <a:gdLst>
              <a:gd name="T0" fmla="*/ 451 w 451"/>
              <a:gd name="T1" fmla="*/ 138 h 328"/>
              <a:gd name="T2" fmla="*/ 400 w 451"/>
              <a:gd name="T3" fmla="*/ 327 h 328"/>
              <a:gd name="T4" fmla="*/ 22 w 451"/>
              <a:gd name="T5" fmla="*/ 247 h 328"/>
              <a:gd name="T6" fmla="*/ 0 w 451"/>
              <a:gd name="T7" fmla="*/ 169 h 328"/>
              <a:gd name="T8" fmla="*/ 42 w 451"/>
              <a:gd name="T9" fmla="*/ 0 h 328"/>
              <a:gd name="T10" fmla="*/ 451 w 451"/>
              <a:gd name="T11" fmla="*/ 138 h 328"/>
            </a:gdLst>
            <a:ahLst/>
            <a:cxnLst>
              <a:cxn ang="0">
                <a:pos x="T0" y="T1"/>
              </a:cxn>
              <a:cxn ang="0">
                <a:pos x="T2" y="T3"/>
              </a:cxn>
              <a:cxn ang="0">
                <a:pos x="T4" y="T5"/>
              </a:cxn>
              <a:cxn ang="0">
                <a:pos x="T6" y="T7"/>
              </a:cxn>
              <a:cxn ang="0">
                <a:pos x="T8" y="T9"/>
              </a:cxn>
              <a:cxn ang="0">
                <a:pos x="T10" y="T11"/>
              </a:cxn>
            </a:cxnLst>
            <a:rect l="0" t="0" r="r" b="b"/>
            <a:pathLst>
              <a:path w="451" h="328">
                <a:moveTo>
                  <a:pt x="451" y="138"/>
                </a:moveTo>
                <a:cubicBezTo>
                  <a:pt x="451" y="138"/>
                  <a:pt x="395" y="328"/>
                  <a:pt x="400" y="327"/>
                </a:cubicBezTo>
                <a:cubicBezTo>
                  <a:pt x="405" y="326"/>
                  <a:pt x="22" y="247"/>
                  <a:pt x="22" y="247"/>
                </a:cubicBezTo>
                <a:cubicBezTo>
                  <a:pt x="0" y="169"/>
                  <a:pt x="0" y="169"/>
                  <a:pt x="0" y="169"/>
                </a:cubicBezTo>
                <a:cubicBezTo>
                  <a:pt x="42" y="0"/>
                  <a:pt x="42" y="0"/>
                  <a:pt x="42" y="0"/>
                </a:cubicBezTo>
                <a:lnTo>
                  <a:pt x="451" y="138"/>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7" name="Freeform 58"/>
          <p:cNvSpPr>
            <a:spLocks/>
          </p:cNvSpPr>
          <p:nvPr/>
        </p:nvSpPr>
        <p:spPr bwMode="auto">
          <a:xfrm>
            <a:off x="4472720" y="4978521"/>
            <a:ext cx="800906" cy="736195"/>
          </a:xfrm>
          <a:custGeom>
            <a:avLst/>
            <a:gdLst>
              <a:gd name="T0" fmla="*/ 473 w 953"/>
              <a:gd name="T1" fmla="*/ 876 h 876"/>
              <a:gd name="T2" fmla="*/ 0 w 953"/>
              <a:gd name="T3" fmla="*/ 261 h 876"/>
              <a:gd name="T4" fmla="*/ 236 w 953"/>
              <a:gd name="T5" fmla="*/ 0 h 876"/>
              <a:gd name="T6" fmla="*/ 953 w 953"/>
              <a:gd name="T7" fmla="*/ 0 h 876"/>
              <a:gd name="T8" fmla="*/ 773 w 953"/>
              <a:gd name="T9" fmla="*/ 348 h 876"/>
              <a:gd name="T10" fmla="*/ 473 w 953"/>
              <a:gd name="T11" fmla="*/ 876 h 876"/>
            </a:gdLst>
            <a:ahLst/>
            <a:cxnLst>
              <a:cxn ang="0">
                <a:pos x="T0" y="T1"/>
              </a:cxn>
              <a:cxn ang="0">
                <a:pos x="T2" y="T3"/>
              </a:cxn>
              <a:cxn ang="0">
                <a:pos x="T4" y="T5"/>
              </a:cxn>
              <a:cxn ang="0">
                <a:pos x="T6" y="T7"/>
              </a:cxn>
              <a:cxn ang="0">
                <a:pos x="T8" y="T9"/>
              </a:cxn>
              <a:cxn ang="0">
                <a:pos x="T10" y="T11"/>
              </a:cxn>
            </a:cxnLst>
            <a:rect l="0" t="0" r="r" b="b"/>
            <a:pathLst>
              <a:path w="953" h="876">
                <a:moveTo>
                  <a:pt x="473" y="876"/>
                </a:moveTo>
                <a:lnTo>
                  <a:pt x="0" y="261"/>
                </a:lnTo>
                <a:lnTo>
                  <a:pt x="236" y="0"/>
                </a:lnTo>
                <a:lnTo>
                  <a:pt x="953" y="0"/>
                </a:lnTo>
                <a:lnTo>
                  <a:pt x="773" y="348"/>
                </a:lnTo>
                <a:lnTo>
                  <a:pt x="473" y="876"/>
                </a:lnTo>
                <a:close/>
              </a:path>
            </a:pathLst>
          </a:custGeom>
          <a:solidFill>
            <a:schemeClr val="accent5">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8" name="Freeform 59"/>
          <p:cNvSpPr>
            <a:spLocks/>
          </p:cNvSpPr>
          <p:nvPr/>
        </p:nvSpPr>
        <p:spPr bwMode="auto">
          <a:xfrm>
            <a:off x="4198932" y="4418812"/>
            <a:ext cx="679888" cy="775694"/>
          </a:xfrm>
          <a:custGeom>
            <a:avLst/>
            <a:gdLst>
              <a:gd name="T0" fmla="*/ 342 w 342"/>
              <a:gd name="T1" fmla="*/ 309 h 390"/>
              <a:gd name="T2" fmla="*/ 112 w 342"/>
              <a:gd name="T3" fmla="*/ 0 h 390"/>
              <a:gd name="T4" fmla="*/ 2 w 342"/>
              <a:gd name="T5" fmla="*/ 198 h 390"/>
              <a:gd name="T6" fmla="*/ 102 w 342"/>
              <a:gd name="T7" fmla="*/ 340 h 390"/>
              <a:gd name="T8" fmla="*/ 252 w 342"/>
              <a:gd name="T9" fmla="*/ 390 h 390"/>
              <a:gd name="T10" fmla="*/ 342 w 342"/>
              <a:gd name="T11" fmla="*/ 309 h 390"/>
            </a:gdLst>
            <a:ahLst/>
            <a:cxnLst>
              <a:cxn ang="0">
                <a:pos x="T0" y="T1"/>
              </a:cxn>
              <a:cxn ang="0">
                <a:pos x="T2" y="T3"/>
              </a:cxn>
              <a:cxn ang="0">
                <a:pos x="T4" y="T5"/>
              </a:cxn>
              <a:cxn ang="0">
                <a:pos x="T6" y="T7"/>
              </a:cxn>
              <a:cxn ang="0">
                <a:pos x="T8" y="T9"/>
              </a:cxn>
              <a:cxn ang="0">
                <a:pos x="T10" y="T11"/>
              </a:cxn>
            </a:cxnLst>
            <a:rect l="0" t="0" r="r" b="b"/>
            <a:pathLst>
              <a:path w="342" h="390">
                <a:moveTo>
                  <a:pt x="342" y="309"/>
                </a:moveTo>
                <a:cubicBezTo>
                  <a:pt x="112" y="0"/>
                  <a:pt x="112" y="0"/>
                  <a:pt x="112" y="0"/>
                </a:cubicBezTo>
                <a:cubicBezTo>
                  <a:pt x="112" y="0"/>
                  <a:pt x="0" y="185"/>
                  <a:pt x="2" y="198"/>
                </a:cubicBezTo>
                <a:cubicBezTo>
                  <a:pt x="4" y="211"/>
                  <a:pt x="102" y="340"/>
                  <a:pt x="102" y="340"/>
                </a:cubicBezTo>
                <a:cubicBezTo>
                  <a:pt x="252" y="390"/>
                  <a:pt x="252" y="390"/>
                  <a:pt x="252" y="390"/>
                </a:cubicBezTo>
                <a:lnTo>
                  <a:pt x="342" y="309"/>
                </a:ln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9" name="Freeform 60"/>
          <p:cNvSpPr>
            <a:spLocks/>
          </p:cNvSpPr>
          <p:nvPr/>
        </p:nvSpPr>
        <p:spPr bwMode="auto">
          <a:xfrm>
            <a:off x="4989568" y="4340654"/>
            <a:ext cx="962264" cy="608453"/>
          </a:xfrm>
          <a:custGeom>
            <a:avLst/>
            <a:gdLst>
              <a:gd name="T0" fmla="*/ 1145 w 1145"/>
              <a:gd name="T1" fmla="*/ 648 h 724"/>
              <a:gd name="T2" fmla="*/ 722 w 1145"/>
              <a:gd name="T3" fmla="*/ 0 h 724"/>
              <a:gd name="T4" fmla="*/ 0 w 1145"/>
              <a:gd name="T5" fmla="*/ 35 h 724"/>
              <a:gd name="T6" fmla="*/ 532 w 1145"/>
              <a:gd name="T7" fmla="*/ 724 h 724"/>
              <a:gd name="T8" fmla="*/ 1145 w 1145"/>
              <a:gd name="T9" fmla="*/ 648 h 724"/>
            </a:gdLst>
            <a:ahLst/>
            <a:cxnLst>
              <a:cxn ang="0">
                <a:pos x="T0" y="T1"/>
              </a:cxn>
              <a:cxn ang="0">
                <a:pos x="T2" y="T3"/>
              </a:cxn>
              <a:cxn ang="0">
                <a:pos x="T4" y="T5"/>
              </a:cxn>
              <a:cxn ang="0">
                <a:pos x="T6" y="T7"/>
              </a:cxn>
              <a:cxn ang="0">
                <a:pos x="T8" y="T9"/>
              </a:cxn>
            </a:cxnLst>
            <a:rect l="0" t="0" r="r" b="b"/>
            <a:pathLst>
              <a:path w="1145" h="724">
                <a:moveTo>
                  <a:pt x="1145" y="648"/>
                </a:moveTo>
                <a:lnTo>
                  <a:pt x="722" y="0"/>
                </a:lnTo>
                <a:lnTo>
                  <a:pt x="0" y="35"/>
                </a:lnTo>
                <a:lnTo>
                  <a:pt x="532" y="724"/>
                </a:lnTo>
                <a:lnTo>
                  <a:pt x="1145" y="648"/>
                </a:lnTo>
                <a:close/>
              </a:path>
            </a:pathLst>
          </a:custGeom>
          <a:solidFill>
            <a:schemeClr val="accent5">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0" name="Freeform 61"/>
          <p:cNvSpPr>
            <a:spLocks/>
          </p:cNvSpPr>
          <p:nvPr/>
        </p:nvSpPr>
        <p:spPr bwMode="auto">
          <a:xfrm>
            <a:off x="5031772" y="4100298"/>
            <a:ext cx="724429" cy="552986"/>
          </a:xfrm>
          <a:custGeom>
            <a:avLst/>
            <a:gdLst>
              <a:gd name="T0" fmla="*/ 177 w 364"/>
              <a:gd name="T1" fmla="*/ 278 h 278"/>
              <a:gd name="T2" fmla="*/ 0 w 364"/>
              <a:gd name="T3" fmla="*/ 22 h 278"/>
              <a:gd name="T4" fmla="*/ 163 w 364"/>
              <a:gd name="T5" fmla="*/ 0 h 278"/>
              <a:gd name="T6" fmla="*/ 344 w 364"/>
              <a:gd name="T7" fmla="*/ 71 h 278"/>
              <a:gd name="T8" fmla="*/ 357 w 364"/>
              <a:gd name="T9" fmla="*/ 198 h 278"/>
              <a:gd name="T10" fmla="*/ 177 w 364"/>
              <a:gd name="T11" fmla="*/ 278 h 278"/>
            </a:gdLst>
            <a:ahLst/>
            <a:cxnLst>
              <a:cxn ang="0">
                <a:pos x="T0" y="T1"/>
              </a:cxn>
              <a:cxn ang="0">
                <a:pos x="T2" y="T3"/>
              </a:cxn>
              <a:cxn ang="0">
                <a:pos x="T4" y="T5"/>
              </a:cxn>
              <a:cxn ang="0">
                <a:pos x="T6" y="T7"/>
              </a:cxn>
              <a:cxn ang="0">
                <a:pos x="T8" y="T9"/>
              </a:cxn>
              <a:cxn ang="0">
                <a:pos x="T10" y="T11"/>
              </a:cxn>
            </a:cxnLst>
            <a:rect l="0" t="0" r="r" b="b"/>
            <a:pathLst>
              <a:path w="364" h="278">
                <a:moveTo>
                  <a:pt x="177" y="278"/>
                </a:moveTo>
                <a:cubicBezTo>
                  <a:pt x="0" y="22"/>
                  <a:pt x="0" y="22"/>
                  <a:pt x="0" y="22"/>
                </a:cubicBezTo>
                <a:cubicBezTo>
                  <a:pt x="163" y="0"/>
                  <a:pt x="163" y="0"/>
                  <a:pt x="163" y="0"/>
                </a:cubicBezTo>
                <a:cubicBezTo>
                  <a:pt x="163" y="0"/>
                  <a:pt x="342" y="60"/>
                  <a:pt x="344" y="71"/>
                </a:cubicBezTo>
                <a:cubicBezTo>
                  <a:pt x="345" y="82"/>
                  <a:pt x="364" y="190"/>
                  <a:pt x="357" y="198"/>
                </a:cubicBezTo>
                <a:cubicBezTo>
                  <a:pt x="349" y="205"/>
                  <a:pt x="177" y="278"/>
                  <a:pt x="177" y="278"/>
                </a:cubicBezTo>
                <a:close/>
              </a:path>
            </a:pathLst>
          </a:custGeom>
          <a:solidFill>
            <a:schemeClr val="accent4">
              <a:lumMod val="50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1" name="Freeform 62"/>
          <p:cNvSpPr>
            <a:spLocks/>
          </p:cNvSpPr>
          <p:nvPr/>
        </p:nvSpPr>
        <p:spPr bwMode="auto">
          <a:xfrm>
            <a:off x="4513899" y="4254932"/>
            <a:ext cx="954700" cy="896712"/>
          </a:xfrm>
          <a:custGeom>
            <a:avLst/>
            <a:gdLst>
              <a:gd name="T0" fmla="*/ 480 w 480"/>
              <a:gd name="T1" fmla="*/ 205 h 451"/>
              <a:gd name="T2" fmla="*/ 334 w 480"/>
              <a:gd name="T3" fmla="*/ 0 h 451"/>
              <a:gd name="T4" fmla="*/ 143 w 480"/>
              <a:gd name="T5" fmla="*/ 47 h 451"/>
              <a:gd name="T6" fmla="*/ 0 w 480"/>
              <a:gd name="T7" fmla="*/ 235 h 451"/>
              <a:gd name="T8" fmla="*/ 122 w 480"/>
              <a:gd name="T9" fmla="*/ 451 h 451"/>
              <a:gd name="T10" fmla="*/ 480 w 480"/>
              <a:gd name="T11" fmla="*/ 205 h 451"/>
            </a:gdLst>
            <a:ahLst/>
            <a:cxnLst>
              <a:cxn ang="0">
                <a:pos x="T0" y="T1"/>
              </a:cxn>
              <a:cxn ang="0">
                <a:pos x="T2" y="T3"/>
              </a:cxn>
              <a:cxn ang="0">
                <a:pos x="T4" y="T5"/>
              </a:cxn>
              <a:cxn ang="0">
                <a:pos x="T6" y="T7"/>
              </a:cxn>
              <a:cxn ang="0">
                <a:pos x="T8" y="T9"/>
              </a:cxn>
              <a:cxn ang="0">
                <a:pos x="T10" y="T11"/>
              </a:cxn>
            </a:cxnLst>
            <a:rect l="0" t="0" r="r" b="b"/>
            <a:pathLst>
              <a:path w="480" h="451">
                <a:moveTo>
                  <a:pt x="480" y="205"/>
                </a:moveTo>
                <a:cubicBezTo>
                  <a:pt x="334" y="0"/>
                  <a:pt x="334" y="0"/>
                  <a:pt x="334" y="0"/>
                </a:cubicBezTo>
                <a:cubicBezTo>
                  <a:pt x="143" y="47"/>
                  <a:pt x="143" y="47"/>
                  <a:pt x="143" y="47"/>
                </a:cubicBezTo>
                <a:cubicBezTo>
                  <a:pt x="143" y="47"/>
                  <a:pt x="0" y="226"/>
                  <a:pt x="0" y="235"/>
                </a:cubicBezTo>
                <a:cubicBezTo>
                  <a:pt x="0" y="245"/>
                  <a:pt x="122" y="451"/>
                  <a:pt x="122" y="451"/>
                </a:cubicBezTo>
                <a:lnTo>
                  <a:pt x="480" y="205"/>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2" name="Freeform 63"/>
          <p:cNvSpPr>
            <a:spLocks/>
          </p:cNvSpPr>
          <p:nvPr/>
        </p:nvSpPr>
        <p:spPr bwMode="auto">
          <a:xfrm>
            <a:off x="3182041" y="2624546"/>
            <a:ext cx="1193375" cy="2995203"/>
          </a:xfrm>
          <a:custGeom>
            <a:avLst/>
            <a:gdLst>
              <a:gd name="T0" fmla="*/ 121 w 600"/>
              <a:gd name="T1" fmla="*/ 0 h 1506"/>
              <a:gd name="T2" fmla="*/ 0 w 600"/>
              <a:gd name="T3" fmla="*/ 438 h 1506"/>
              <a:gd name="T4" fmla="*/ 118 w 600"/>
              <a:gd name="T5" fmla="*/ 618 h 1506"/>
              <a:gd name="T6" fmla="*/ 119 w 600"/>
              <a:gd name="T7" fmla="*/ 615 h 1506"/>
              <a:gd name="T8" fmla="*/ 120 w 600"/>
              <a:gd name="T9" fmla="*/ 612 h 1506"/>
              <a:gd name="T10" fmla="*/ 121 w 600"/>
              <a:gd name="T11" fmla="*/ 610 h 1506"/>
              <a:gd name="T12" fmla="*/ 121 w 600"/>
              <a:gd name="T13" fmla="*/ 607 h 1506"/>
              <a:gd name="T14" fmla="*/ 151 w 600"/>
              <a:gd name="T15" fmla="*/ 544 h 1506"/>
              <a:gd name="T16" fmla="*/ 190 w 600"/>
              <a:gd name="T17" fmla="*/ 514 h 1506"/>
              <a:gd name="T18" fmla="*/ 235 w 600"/>
              <a:gd name="T19" fmla="*/ 519 h 1506"/>
              <a:gd name="T20" fmla="*/ 280 w 600"/>
              <a:gd name="T21" fmla="*/ 561 h 1506"/>
              <a:gd name="T22" fmla="*/ 316 w 600"/>
              <a:gd name="T23" fmla="*/ 636 h 1506"/>
              <a:gd name="T24" fmla="*/ 336 w 600"/>
              <a:gd name="T25" fmla="*/ 728 h 1506"/>
              <a:gd name="T26" fmla="*/ 339 w 600"/>
              <a:gd name="T27" fmla="*/ 824 h 1506"/>
              <a:gd name="T28" fmla="*/ 322 w 600"/>
              <a:gd name="T29" fmla="*/ 912 h 1506"/>
              <a:gd name="T30" fmla="*/ 290 w 600"/>
              <a:gd name="T31" fmla="*/ 973 h 1506"/>
              <a:gd name="T32" fmla="*/ 249 w 600"/>
              <a:gd name="T33" fmla="*/ 998 h 1506"/>
              <a:gd name="T34" fmla="*/ 204 w 600"/>
              <a:gd name="T35" fmla="*/ 987 h 1506"/>
              <a:gd name="T36" fmla="*/ 162 w 600"/>
              <a:gd name="T37" fmla="*/ 942 h 1506"/>
              <a:gd name="T38" fmla="*/ 160 w 600"/>
              <a:gd name="T39" fmla="*/ 939 h 1506"/>
              <a:gd name="T40" fmla="*/ 158 w 600"/>
              <a:gd name="T41" fmla="*/ 936 h 1506"/>
              <a:gd name="T42" fmla="*/ 157 w 600"/>
              <a:gd name="T43" fmla="*/ 933 h 1506"/>
              <a:gd name="T44" fmla="*/ 155 w 600"/>
              <a:gd name="T45" fmla="*/ 930 h 1506"/>
              <a:gd name="T46" fmla="*/ 88 w 600"/>
              <a:gd name="T47" fmla="*/ 1148 h 1506"/>
              <a:gd name="T48" fmla="*/ 303 w 600"/>
              <a:gd name="T49" fmla="*/ 1506 h 1506"/>
              <a:gd name="T50" fmla="*/ 600 w 600"/>
              <a:gd name="T51" fmla="*/ 655 h 1506"/>
              <a:gd name="T52" fmla="*/ 121 w 600"/>
              <a:gd name="T53" fmla="*/ 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0" h="1506">
                <a:moveTo>
                  <a:pt x="121" y="0"/>
                </a:moveTo>
                <a:cubicBezTo>
                  <a:pt x="0" y="438"/>
                  <a:pt x="0" y="438"/>
                  <a:pt x="0" y="438"/>
                </a:cubicBezTo>
                <a:cubicBezTo>
                  <a:pt x="118" y="618"/>
                  <a:pt x="118" y="618"/>
                  <a:pt x="118" y="618"/>
                </a:cubicBezTo>
                <a:cubicBezTo>
                  <a:pt x="119" y="617"/>
                  <a:pt x="119" y="616"/>
                  <a:pt x="119" y="615"/>
                </a:cubicBezTo>
                <a:cubicBezTo>
                  <a:pt x="119" y="614"/>
                  <a:pt x="120" y="613"/>
                  <a:pt x="120" y="612"/>
                </a:cubicBezTo>
                <a:cubicBezTo>
                  <a:pt x="120" y="612"/>
                  <a:pt x="120" y="611"/>
                  <a:pt x="121" y="610"/>
                </a:cubicBezTo>
                <a:cubicBezTo>
                  <a:pt x="121" y="609"/>
                  <a:pt x="121" y="608"/>
                  <a:pt x="121" y="607"/>
                </a:cubicBezTo>
                <a:cubicBezTo>
                  <a:pt x="129" y="581"/>
                  <a:pt x="139" y="560"/>
                  <a:pt x="151" y="544"/>
                </a:cubicBezTo>
                <a:cubicBezTo>
                  <a:pt x="163" y="529"/>
                  <a:pt x="176" y="518"/>
                  <a:pt x="190" y="514"/>
                </a:cubicBezTo>
                <a:cubicBezTo>
                  <a:pt x="205" y="510"/>
                  <a:pt x="220" y="511"/>
                  <a:pt x="235" y="519"/>
                </a:cubicBezTo>
                <a:cubicBezTo>
                  <a:pt x="250" y="527"/>
                  <a:pt x="266" y="541"/>
                  <a:pt x="280" y="561"/>
                </a:cubicBezTo>
                <a:cubicBezTo>
                  <a:pt x="294" y="582"/>
                  <a:pt x="306" y="608"/>
                  <a:pt x="316" y="636"/>
                </a:cubicBezTo>
                <a:cubicBezTo>
                  <a:pt x="325" y="665"/>
                  <a:pt x="332" y="696"/>
                  <a:pt x="336" y="728"/>
                </a:cubicBezTo>
                <a:cubicBezTo>
                  <a:pt x="340" y="760"/>
                  <a:pt x="341" y="793"/>
                  <a:pt x="339" y="824"/>
                </a:cubicBezTo>
                <a:cubicBezTo>
                  <a:pt x="336" y="855"/>
                  <a:pt x="331" y="885"/>
                  <a:pt x="322" y="912"/>
                </a:cubicBezTo>
                <a:cubicBezTo>
                  <a:pt x="314" y="938"/>
                  <a:pt x="303" y="958"/>
                  <a:pt x="290" y="973"/>
                </a:cubicBezTo>
                <a:cubicBezTo>
                  <a:pt x="277" y="987"/>
                  <a:pt x="263" y="996"/>
                  <a:pt x="249" y="998"/>
                </a:cubicBezTo>
                <a:cubicBezTo>
                  <a:pt x="234" y="1000"/>
                  <a:pt x="219" y="997"/>
                  <a:pt x="204" y="987"/>
                </a:cubicBezTo>
                <a:cubicBezTo>
                  <a:pt x="189" y="978"/>
                  <a:pt x="175" y="963"/>
                  <a:pt x="162" y="942"/>
                </a:cubicBezTo>
                <a:cubicBezTo>
                  <a:pt x="161" y="941"/>
                  <a:pt x="160" y="940"/>
                  <a:pt x="160" y="939"/>
                </a:cubicBezTo>
                <a:cubicBezTo>
                  <a:pt x="159" y="938"/>
                  <a:pt x="159" y="937"/>
                  <a:pt x="158" y="936"/>
                </a:cubicBezTo>
                <a:cubicBezTo>
                  <a:pt x="158" y="935"/>
                  <a:pt x="157" y="934"/>
                  <a:pt x="157" y="933"/>
                </a:cubicBezTo>
                <a:cubicBezTo>
                  <a:pt x="156" y="932"/>
                  <a:pt x="155" y="931"/>
                  <a:pt x="155" y="930"/>
                </a:cubicBezTo>
                <a:cubicBezTo>
                  <a:pt x="88" y="1148"/>
                  <a:pt x="88" y="1148"/>
                  <a:pt x="88" y="1148"/>
                </a:cubicBezTo>
                <a:cubicBezTo>
                  <a:pt x="303" y="1506"/>
                  <a:pt x="303" y="1506"/>
                  <a:pt x="303" y="1506"/>
                </a:cubicBezTo>
                <a:cubicBezTo>
                  <a:pt x="600" y="655"/>
                  <a:pt x="600" y="655"/>
                  <a:pt x="600" y="655"/>
                </a:cubicBezTo>
                <a:cubicBezTo>
                  <a:pt x="121" y="0"/>
                  <a:pt x="121" y="0"/>
                  <a:pt x="121"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l="100000" b="100000"/>
            </a:path>
            <a:tileRect t="-100000" r="-10000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23" name="Freeform 64"/>
          <p:cNvSpPr>
            <a:spLocks/>
          </p:cNvSpPr>
          <p:nvPr/>
        </p:nvSpPr>
        <p:spPr bwMode="auto">
          <a:xfrm>
            <a:off x="2969419" y="3539748"/>
            <a:ext cx="861416" cy="1332042"/>
          </a:xfrm>
          <a:custGeom>
            <a:avLst/>
            <a:gdLst>
              <a:gd name="T0" fmla="*/ 101 w 433"/>
              <a:gd name="T1" fmla="*/ 0 h 670"/>
              <a:gd name="T2" fmla="*/ 220 w 433"/>
              <a:gd name="T3" fmla="*/ 182 h 670"/>
              <a:gd name="T4" fmla="*/ 232 w 433"/>
              <a:gd name="T5" fmla="*/ 200 h 670"/>
              <a:gd name="T6" fmla="*/ 233 w 433"/>
              <a:gd name="T7" fmla="*/ 193 h 670"/>
              <a:gd name="T8" fmla="*/ 234 w 433"/>
              <a:gd name="T9" fmla="*/ 187 h 670"/>
              <a:gd name="T10" fmla="*/ 235 w 433"/>
              <a:gd name="T11" fmla="*/ 181 h 670"/>
              <a:gd name="T12" fmla="*/ 237 w 433"/>
              <a:gd name="T13" fmla="*/ 175 h 670"/>
              <a:gd name="T14" fmla="*/ 237 w 433"/>
              <a:gd name="T15" fmla="*/ 172 h 670"/>
              <a:gd name="T16" fmla="*/ 238 w 433"/>
              <a:gd name="T17" fmla="*/ 170 h 670"/>
              <a:gd name="T18" fmla="*/ 239 w 433"/>
              <a:gd name="T19" fmla="*/ 167 h 670"/>
              <a:gd name="T20" fmla="*/ 240 w 433"/>
              <a:gd name="T21" fmla="*/ 164 h 670"/>
              <a:gd name="T22" fmla="*/ 266 w 433"/>
              <a:gd name="T23" fmla="*/ 109 h 670"/>
              <a:gd name="T24" fmla="*/ 301 w 433"/>
              <a:gd name="T25" fmla="*/ 82 h 670"/>
              <a:gd name="T26" fmla="*/ 340 w 433"/>
              <a:gd name="T27" fmla="*/ 87 h 670"/>
              <a:gd name="T28" fmla="*/ 380 w 433"/>
              <a:gd name="T29" fmla="*/ 125 h 670"/>
              <a:gd name="T30" fmla="*/ 411 w 433"/>
              <a:gd name="T31" fmla="*/ 191 h 670"/>
              <a:gd name="T32" fmla="*/ 429 w 433"/>
              <a:gd name="T33" fmla="*/ 271 h 670"/>
              <a:gd name="T34" fmla="*/ 431 w 433"/>
              <a:gd name="T35" fmla="*/ 356 h 670"/>
              <a:gd name="T36" fmla="*/ 417 w 433"/>
              <a:gd name="T37" fmla="*/ 433 h 670"/>
              <a:gd name="T38" fmla="*/ 389 w 433"/>
              <a:gd name="T39" fmla="*/ 487 h 670"/>
              <a:gd name="T40" fmla="*/ 352 w 433"/>
              <a:gd name="T41" fmla="*/ 509 h 670"/>
              <a:gd name="T42" fmla="*/ 313 w 433"/>
              <a:gd name="T43" fmla="*/ 500 h 670"/>
              <a:gd name="T44" fmla="*/ 275 w 433"/>
              <a:gd name="T45" fmla="*/ 460 h 670"/>
              <a:gd name="T46" fmla="*/ 274 w 433"/>
              <a:gd name="T47" fmla="*/ 457 h 670"/>
              <a:gd name="T48" fmla="*/ 272 w 433"/>
              <a:gd name="T49" fmla="*/ 455 h 670"/>
              <a:gd name="T50" fmla="*/ 270 w 433"/>
              <a:gd name="T51" fmla="*/ 452 h 670"/>
              <a:gd name="T52" fmla="*/ 269 w 433"/>
              <a:gd name="T53" fmla="*/ 449 h 670"/>
              <a:gd name="T54" fmla="*/ 266 w 433"/>
              <a:gd name="T55" fmla="*/ 444 h 670"/>
              <a:gd name="T56" fmla="*/ 263 w 433"/>
              <a:gd name="T57" fmla="*/ 438 h 670"/>
              <a:gd name="T58" fmla="*/ 261 w 433"/>
              <a:gd name="T59" fmla="*/ 433 h 670"/>
              <a:gd name="T60" fmla="*/ 258 w 433"/>
              <a:gd name="T61" fmla="*/ 428 h 670"/>
              <a:gd name="T62" fmla="*/ 251 w 433"/>
              <a:gd name="T63" fmla="*/ 450 h 670"/>
              <a:gd name="T64" fmla="*/ 184 w 433"/>
              <a:gd name="T65" fmla="*/ 670 h 670"/>
              <a:gd name="T66" fmla="*/ 0 w 433"/>
              <a:gd name="T67" fmla="*/ 364 h 670"/>
              <a:gd name="T68" fmla="*/ 101 w 433"/>
              <a:gd name="T6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670">
                <a:moveTo>
                  <a:pt x="101" y="0"/>
                </a:moveTo>
                <a:cubicBezTo>
                  <a:pt x="220" y="182"/>
                  <a:pt x="220" y="182"/>
                  <a:pt x="220" y="182"/>
                </a:cubicBezTo>
                <a:cubicBezTo>
                  <a:pt x="232" y="200"/>
                  <a:pt x="232" y="200"/>
                  <a:pt x="232" y="200"/>
                </a:cubicBezTo>
                <a:cubicBezTo>
                  <a:pt x="232" y="198"/>
                  <a:pt x="232" y="196"/>
                  <a:pt x="233" y="193"/>
                </a:cubicBezTo>
                <a:cubicBezTo>
                  <a:pt x="233" y="191"/>
                  <a:pt x="233" y="189"/>
                  <a:pt x="234" y="187"/>
                </a:cubicBezTo>
                <a:cubicBezTo>
                  <a:pt x="234" y="185"/>
                  <a:pt x="235" y="183"/>
                  <a:pt x="235" y="181"/>
                </a:cubicBezTo>
                <a:cubicBezTo>
                  <a:pt x="236" y="179"/>
                  <a:pt x="236" y="177"/>
                  <a:pt x="237" y="175"/>
                </a:cubicBezTo>
                <a:cubicBezTo>
                  <a:pt x="237" y="174"/>
                  <a:pt x="237" y="173"/>
                  <a:pt x="237" y="172"/>
                </a:cubicBezTo>
                <a:cubicBezTo>
                  <a:pt x="238" y="171"/>
                  <a:pt x="238" y="171"/>
                  <a:pt x="238" y="170"/>
                </a:cubicBezTo>
                <a:cubicBezTo>
                  <a:pt x="238" y="169"/>
                  <a:pt x="239" y="168"/>
                  <a:pt x="239" y="167"/>
                </a:cubicBezTo>
                <a:cubicBezTo>
                  <a:pt x="239" y="166"/>
                  <a:pt x="239" y="165"/>
                  <a:pt x="240" y="164"/>
                </a:cubicBezTo>
                <a:cubicBezTo>
                  <a:pt x="247" y="141"/>
                  <a:pt x="255" y="122"/>
                  <a:pt x="266" y="109"/>
                </a:cubicBezTo>
                <a:cubicBezTo>
                  <a:pt x="276" y="95"/>
                  <a:pt x="288" y="86"/>
                  <a:pt x="301" y="82"/>
                </a:cubicBezTo>
                <a:cubicBezTo>
                  <a:pt x="313" y="79"/>
                  <a:pt x="327" y="80"/>
                  <a:pt x="340" y="87"/>
                </a:cubicBezTo>
                <a:cubicBezTo>
                  <a:pt x="354" y="94"/>
                  <a:pt x="367" y="106"/>
                  <a:pt x="380" y="125"/>
                </a:cubicBezTo>
                <a:cubicBezTo>
                  <a:pt x="392" y="143"/>
                  <a:pt x="403" y="166"/>
                  <a:pt x="411" y="191"/>
                </a:cubicBezTo>
                <a:cubicBezTo>
                  <a:pt x="419" y="216"/>
                  <a:pt x="425" y="243"/>
                  <a:pt x="429" y="271"/>
                </a:cubicBezTo>
                <a:cubicBezTo>
                  <a:pt x="432" y="299"/>
                  <a:pt x="433" y="328"/>
                  <a:pt x="431" y="356"/>
                </a:cubicBezTo>
                <a:cubicBezTo>
                  <a:pt x="429" y="383"/>
                  <a:pt x="425" y="409"/>
                  <a:pt x="417" y="433"/>
                </a:cubicBezTo>
                <a:cubicBezTo>
                  <a:pt x="409" y="456"/>
                  <a:pt x="400" y="474"/>
                  <a:pt x="389" y="487"/>
                </a:cubicBezTo>
                <a:cubicBezTo>
                  <a:pt x="378" y="500"/>
                  <a:pt x="365" y="507"/>
                  <a:pt x="352" y="509"/>
                </a:cubicBezTo>
                <a:cubicBezTo>
                  <a:pt x="339" y="512"/>
                  <a:pt x="326" y="509"/>
                  <a:pt x="313" y="500"/>
                </a:cubicBezTo>
                <a:cubicBezTo>
                  <a:pt x="300" y="492"/>
                  <a:pt x="287" y="479"/>
                  <a:pt x="275" y="460"/>
                </a:cubicBezTo>
                <a:cubicBezTo>
                  <a:pt x="275" y="459"/>
                  <a:pt x="274" y="458"/>
                  <a:pt x="274" y="457"/>
                </a:cubicBezTo>
                <a:cubicBezTo>
                  <a:pt x="273" y="456"/>
                  <a:pt x="272" y="455"/>
                  <a:pt x="272" y="455"/>
                </a:cubicBezTo>
                <a:cubicBezTo>
                  <a:pt x="271" y="454"/>
                  <a:pt x="271" y="453"/>
                  <a:pt x="270" y="452"/>
                </a:cubicBezTo>
                <a:cubicBezTo>
                  <a:pt x="270" y="451"/>
                  <a:pt x="269" y="450"/>
                  <a:pt x="269" y="449"/>
                </a:cubicBezTo>
                <a:cubicBezTo>
                  <a:pt x="268" y="447"/>
                  <a:pt x="267" y="445"/>
                  <a:pt x="266" y="444"/>
                </a:cubicBezTo>
                <a:cubicBezTo>
                  <a:pt x="265" y="442"/>
                  <a:pt x="264" y="440"/>
                  <a:pt x="263" y="438"/>
                </a:cubicBezTo>
                <a:cubicBezTo>
                  <a:pt x="262" y="437"/>
                  <a:pt x="261" y="435"/>
                  <a:pt x="261" y="433"/>
                </a:cubicBezTo>
                <a:cubicBezTo>
                  <a:pt x="260" y="431"/>
                  <a:pt x="259" y="429"/>
                  <a:pt x="258" y="428"/>
                </a:cubicBezTo>
                <a:cubicBezTo>
                  <a:pt x="251" y="450"/>
                  <a:pt x="251" y="450"/>
                  <a:pt x="251" y="450"/>
                </a:cubicBezTo>
                <a:cubicBezTo>
                  <a:pt x="184" y="670"/>
                  <a:pt x="184" y="670"/>
                  <a:pt x="184" y="670"/>
                </a:cubicBezTo>
                <a:cubicBezTo>
                  <a:pt x="0" y="364"/>
                  <a:pt x="0" y="364"/>
                  <a:pt x="0" y="364"/>
                </a:cubicBezTo>
                <a:lnTo>
                  <a:pt x="101" y="0"/>
                </a:lnTo>
                <a:close/>
              </a:path>
            </a:pathLst>
          </a:custGeom>
          <a:gradFill>
            <a:gsLst>
              <a:gs pos="51000">
                <a:schemeClr val="accent6">
                  <a:lumMod val="40000"/>
                  <a:lumOff val="60000"/>
                </a:schemeClr>
              </a:gs>
              <a:gs pos="0">
                <a:schemeClr val="accent6">
                  <a:lumMod val="20000"/>
                  <a:lumOff val="80000"/>
                </a:schemeClr>
              </a:gs>
              <a:gs pos="100000">
                <a:schemeClr val="accent6"/>
              </a:gs>
            </a:gsLst>
            <a:lin ang="2700000" scaled="1"/>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24" name="Freeform 65"/>
          <p:cNvSpPr>
            <a:spLocks/>
          </p:cNvSpPr>
          <p:nvPr/>
        </p:nvSpPr>
        <p:spPr bwMode="auto">
          <a:xfrm>
            <a:off x="2987908" y="3579247"/>
            <a:ext cx="826958" cy="1253044"/>
          </a:xfrm>
          <a:custGeom>
            <a:avLst/>
            <a:gdLst>
              <a:gd name="T0" fmla="*/ 0 w 416"/>
              <a:gd name="T1" fmla="*/ 343 h 630"/>
              <a:gd name="T2" fmla="*/ 95 w 416"/>
              <a:gd name="T3" fmla="*/ 0 h 630"/>
              <a:gd name="T4" fmla="*/ 227 w 416"/>
              <a:gd name="T5" fmla="*/ 202 h 630"/>
              <a:gd name="T6" fmla="*/ 231 w 416"/>
              <a:gd name="T7" fmla="*/ 181 h 630"/>
              <a:gd name="T8" fmla="*/ 232 w 416"/>
              <a:gd name="T9" fmla="*/ 175 h 630"/>
              <a:gd name="T10" fmla="*/ 233 w 416"/>
              <a:gd name="T11" fmla="*/ 169 h 630"/>
              <a:gd name="T12" fmla="*/ 234 w 416"/>
              <a:gd name="T13" fmla="*/ 163 h 630"/>
              <a:gd name="T14" fmla="*/ 237 w 416"/>
              <a:gd name="T15" fmla="*/ 153 h 630"/>
              <a:gd name="T16" fmla="*/ 238 w 416"/>
              <a:gd name="T17" fmla="*/ 149 h 630"/>
              <a:gd name="T18" fmla="*/ 238 w 416"/>
              <a:gd name="T19" fmla="*/ 146 h 630"/>
              <a:gd name="T20" fmla="*/ 263 w 416"/>
              <a:gd name="T21" fmla="*/ 94 h 630"/>
              <a:gd name="T22" fmla="*/ 294 w 416"/>
              <a:gd name="T23" fmla="*/ 70 h 630"/>
              <a:gd name="T24" fmla="*/ 306 w 416"/>
              <a:gd name="T25" fmla="*/ 68 h 630"/>
              <a:gd name="T26" fmla="*/ 327 w 416"/>
              <a:gd name="T27" fmla="*/ 74 h 630"/>
              <a:gd name="T28" fmla="*/ 364 w 416"/>
              <a:gd name="T29" fmla="*/ 109 h 630"/>
              <a:gd name="T30" fmla="*/ 394 w 416"/>
              <a:gd name="T31" fmla="*/ 173 h 630"/>
              <a:gd name="T32" fmla="*/ 412 w 416"/>
              <a:gd name="T33" fmla="*/ 252 h 630"/>
              <a:gd name="T34" fmla="*/ 414 w 416"/>
              <a:gd name="T35" fmla="*/ 335 h 630"/>
              <a:gd name="T36" fmla="*/ 400 w 416"/>
              <a:gd name="T37" fmla="*/ 410 h 630"/>
              <a:gd name="T38" fmla="*/ 373 w 416"/>
              <a:gd name="T39" fmla="*/ 462 h 630"/>
              <a:gd name="T40" fmla="*/ 342 w 416"/>
              <a:gd name="T41" fmla="*/ 481 h 630"/>
              <a:gd name="T42" fmla="*/ 335 w 416"/>
              <a:gd name="T43" fmla="*/ 482 h 630"/>
              <a:gd name="T44" fmla="*/ 308 w 416"/>
              <a:gd name="T45" fmla="*/ 474 h 630"/>
              <a:gd name="T46" fmla="*/ 273 w 416"/>
              <a:gd name="T47" fmla="*/ 436 h 630"/>
              <a:gd name="T48" fmla="*/ 271 w 416"/>
              <a:gd name="T49" fmla="*/ 433 h 630"/>
              <a:gd name="T50" fmla="*/ 268 w 416"/>
              <a:gd name="T51" fmla="*/ 428 h 630"/>
              <a:gd name="T52" fmla="*/ 267 w 416"/>
              <a:gd name="T53" fmla="*/ 425 h 630"/>
              <a:gd name="T54" fmla="*/ 264 w 416"/>
              <a:gd name="T55" fmla="*/ 420 h 630"/>
              <a:gd name="T56" fmla="*/ 262 w 416"/>
              <a:gd name="T57" fmla="*/ 416 h 630"/>
              <a:gd name="T58" fmla="*/ 259 w 416"/>
              <a:gd name="T59" fmla="*/ 410 h 630"/>
              <a:gd name="T60" fmla="*/ 257 w 416"/>
              <a:gd name="T61" fmla="*/ 404 h 630"/>
              <a:gd name="T62" fmla="*/ 248 w 416"/>
              <a:gd name="T63" fmla="*/ 384 h 630"/>
              <a:gd name="T64" fmla="*/ 172 w 416"/>
              <a:gd name="T65" fmla="*/ 630 h 630"/>
              <a:gd name="T66" fmla="*/ 0 w 416"/>
              <a:gd name="T67" fmla="*/ 34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630">
                <a:moveTo>
                  <a:pt x="0" y="343"/>
                </a:moveTo>
                <a:cubicBezTo>
                  <a:pt x="95" y="0"/>
                  <a:pt x="95" y="0"/>
                  <a:pt x="95" y="0"/>
                </a:cubicBezTo>
                <a:cubicBezTo>
                  <a:pt x="227" y="202"/>
                  <a:pt x="227" y="202"/>
                  <a:pt x="227" y="202"/>
                </a:cubicBezTo>
                <a:cubicBezTo>
                  <a:pt x="231" y="181"/>
                  <a:pt x="231" y="181"/>
                  <a:pt x="231" y="181"/>
                </a:cubicBezTo>
                <a:cubicBezTo>
                  <a:pt x="231" y="179"/>
                  <a:pt x="231" y="177"/>
                  <a:pt x="232" y="175"/>
                </a:cubicBezTo>
                <a:cubicBezTo>
                  <a:pt x="232" y="173"/>
                  <a:pt x="232" y="171"/>
                  <a:pt x="233" y="169"/>
                </a:cubicBezTo>
                <a:cubicBezTo>
                  <a:pt x="233" y="167"/>
                  <a:pt x="234" y="165"/>
                  <a:pt x="234" y="163"/>
                </a:cubicBezTo>
                <a:cubicBezTo>
                  <a:pt x="235" y="161"/>
                  <a:pt x="237" y="153"/>
                  <a:pt x="237" y="153"/>
                </a:cubicBezTo>
                <a:cubicBezTo>
                  <a:pt x="238" y="149"/>
                  <a:pt x="238" y="149"/>
                  <a:pt x="238" y="149"/>
                </a:cubicBezTo>
                <a:cubicBezTo>
                  <a:pt x="238" y="146"/>
                  <a:pt x="238" y="146"/>
                  <a:pt x="238" y="146"/>
                </a:cubicBezTo>
                <a:cubicBezTo>
                  <a:pt x="245" y="125"/>
                  <a:pt x="253" y="107"/>
                  <a:pt x="263" y="94"/>
                </a:cubicBezTo>
                <a:cubicBezTo>
                  <a:pt x="273" y="81"/>
                  <a:pt x="283" y="73"/>
                  <a:pt x="294" y="70"/>
                </a:cubicBezTo>
                <a:cubicBezTo>
                  <a:pt x="298" y="69"/>
                  <a:pt x="302" y="68"/>
                  <a:pt x="306" y="68"/>
                </a:cubicBezTo>
                <a:cubicBezTo>
                  <a:pt x="313" y="68"/>
                  <a:pt x="320" y="70"/>
                  <a:pt x="327" y="74"/>
                </a:cubicBezTo>
                <a:cubicBezTo>
                  <a:pt x="340" y="81"/>
                  <a:pt x="352" y="92"/>
                  <a:pt x="364" y="109"/>
                </a:cubicBezTo>
                <a:cubicBezTo>
                  <a:pt x="376" y="127"/>
                  <a:pt x="386" y="148"/>
                  <a:pt x="394" y="173"/>
                </a:cubicBezTo>
                <a:cubicBezTo>
                  <a:pt x="402" y="198"/>
                  <a:pt x="408" y="224"/>
                  <a:pt x="412" y="252"/>
                </a:cubicBezTo>
                <a:cubicBezTo>
                  <a:pt x="415" y="280"/>
                  <a:pt x="416" y="308"/>
                  <a:pt x="414" y="335"/>
                </a:cubicBezTo>
                <a:cubicBezTo>
                  <a:pt x="412" y="363"/>
                  <a:pt x="408" y="388"/>
                  <a:pt x="400" y="410"/>
                </a:cubicBezTo>
                <a:cubicBezTo>
                  <a:pt x="393" y="432"/>
                  <a:pt x="384" y="449"/>
                  <a:pt x="373" y="462"/>
                </a:cubicBezTo>
                <a:cubicBezTo>
                  <a:pt x="364" y="473"/>
                  <a:pt x="353" y="479"/>
                  <a:pt x="342" y="481"/>
                </a:cubicBezTo>
                <a:cubicBezTo>
                  <a:pt x="340" y="482"/>
                  <a:pt x="337" y="482"/>
                  <a:pt x="335" y="482"/>
                </a:cubicBezTo>
                <a:cubicBezTo>
                  <a:pt x="326" y="482"/>
                  <a:pt x="317" y="479"/>
                  <a:pt x="308" y="474"/>
                </a:cubicBezTo>
                <a:cubicBezTo>
                  <a:pt x="296" y="466"/>
                  <a:pt x="284" y="453"/>
                  <a:pt x="273" y="436"/>
                </a:cubicBezTo>
                <a:cubicBezTo>
                  <a:pt x="271" y="433"/>
                  <a:pt x="271" y="433"/>
                  <a:pt x="271" y="433"/>
                </a:cubicBezTo>
                <a:cubicBezTo>
                  <a:pt x="268" y="428"/>
                  <a:pt x="268" y="428"/>
                  <a:pt x="268" y="428"/>
                </a:cubicBezTo>
                <a:cubicBezTo>
                  <a:pt x="268" y="427"/>
                  <a:pt x="267" y="426"/>
                  <a:pt x="267" y="425"/>
                </a:cubicBezTo>
                <a:cubicBezTo>
                  <a:pt x="266" y="423"/>
                  <a:pt x="265" y="422"/>
                  <a:pt x="264" y="420"/>
                </a:cubicBezTo>
                <a:cubicBezTo>
                  <a:pt x="263" y="418"/>
                  <a:pt x="263" y="417"/>
                  <a:pt x="262" y="416"/>
                </a:cubicBezTo>
                <a:cubicBezTo>
                  <a:pt x="262" y="416"/>
                  <a:pt x="260" y="411"/>
                  <a:pt x="259" y="410"/>
                </a:cubicBezTo>
                <a:cubicBezTo>
                  <a:pt x="258" y="408"/>
                  <a:pt x="257" y="406"/>
                  <a:pt x="257" y="404"/>
                </a:cubicBezTo>
                <a:cubicBezTo>
                  <a:pt x="248" y="384"/>
                  <a:pt x="248" y="384"/>
                  <a:pt x="248" y="384"/>
                </a:cubicBezTo>
                <a:cubicBezTo>
                  <a:pt x="172" y="630"/>
                  <a:pt x="172" y="630"/>
                  <a:pt x="172" y="630"/>
                </a:cubicBezTo>
                <a:lnTo>
                  <a:pt x="0" y="343"/>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5" name="Freeform 66"/>
          <p:cNvSpPr>
            <a:spLocks/>
          </p:cNvSpPr>
          <p:nvPr/>
        </p:nvSpPr>
        <p:spPr bwMode="auto">
          <a:xfrm>
            <a:off x="3423237" y="2608580"/>
            <a:ext cx="2791825" cy="1318595"/>
          </a:xfrm>
          <a:custGeom>
            <a:avLst/>
            <a:gdLst>
              <a:gd name="T0" fmla="*/ 455 w 1404"/>
              <a:gd name="T1" fmla="*/ 0 h 663"/>
              <a:gd name="T2" fmla="*/ 0 w 1404"/>
              <a:gd name="T3" fmla="*/ 8 h 663"/>
              <a:gd name="T4" fmla="*/ 479 w 1404"/>
              <a:gd name="T5" fmla="*/ 663 h 663"/>
              <a:gd name="T6" fmla="*/ 1404 w 1404"/>
              <a:gd name="T7" fmla="*/ 587 h 663"/>
              <a:gd name="T8" fmla="*/ 1120 w 1404"/>
              <a:gd name="T9" fmla="*/ 269 h 663"/>
              <a:gd name="T10" fmla="*/ 876 w 1404"/>
              <a:gd name="T11" fmla="*/ 280 h 663"/>
              <a:gd name="T12" fmla="*/ 877 w 1404"/>
              <a:gd name="T13" fmla="*/ 282 h 663"/>
              <a:gd name="T14" fmla="*/ 879 w 1404"/>
              <a:gd name="T15" fmla="*/ 284 h 663"/>
              <a:gd name="T16" fmla="*/ 881 w 1404"/>
              <a:gd name="T17" fmla="*/ 286 h 663"/>
              <a:gd name="T18" fmla="*/ 883 w 1404"/>
              <a:gd name="T19" fmla="*/ 289 h 663"/>
              <a:gd name="T20" fmla="*/ 913 w 1404"/>
              <a:gd name="T21" fmla="*/ 344 h 663"/>
              <a:gd name="T22" fmla="*/ 909 w 1404"/>
              <a:gd name="T23" fmla="*/ 391 h 663"/>
              <a:gd name="T24" fmla="*/ 871 w 1404"/>
              <a:gd name="T25" fmla="*/ 426 h 663"/>
              <a:gd name="T26" fmla="*/ 801 w 1404"/>
              <a:gd name="T27" fmla="*/ 443 h 663"/>
              <a:gd name="T28" fmla="*/ 710 w 1404"/>
              <a:gd name="T29" fmla="*/ 436 h 663"/>
              <a:gd name="T30" fmla="*/ 618 w 1404"/>
              <a:gd name="T31" fmla="*/ 408 h 663"/>
              <a:gd name="T32" fmla="*/ 536 w 1404"/>
              <a:gd name="T33" fmla="*/ 364 h 663"/>
              <a:gd name="T34" fmla="*/ 475 w 1404"/>
              <a:gd name="T35" fmla="*/ 308 h 663"/>
              <a:gd name="T36" fmla="*/ 448 w 1404"/>
              <a:gd name="T37" fmla="*/ 251 h 663"/>
              <a:gd name="T38" fmla="*/ 458 w 1404"/>
              <a:gd name="T39" fmla="*/ 205 h 663"/>
              <a:gd name="T40" fmla="*/ 500 w 1404"/>
              <a:gd name="T41" fmla="*/ 173 h 663"/>
              <a:gd name="T42" fmla="*/ 571 w 1404"/>
              <a:gd name="T43" fmla="*/ 160 h 663"/>
              <a:gd name="T44" fmla="*/ 574 w 1404"/>
              <a:gd name="T45" fmla="*/ 160 h 663"/>
              <a:gd name="T46" fmla="*/ 578 w 1404"/>
              <a:gd name="T47" fmla="*/ 160 h 663"/>
              <a:gd name="T48" fmla="*/ 582 w 1404"/>
              <a:gd name="T49" fmla="*/ 160 h 663"/>
              <a:gd name="T50" fmla="*/ 585 w 1404"/>
              <a:gd name="T51" fmla="*/ 160 h 663"/>
              <a:gd name="T52" fmla="*/ 455 w 1404"/>
              <a:gd name="T5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4" h="663">
                <a:moveTo>
                  <a:pt x="455" y="0"/>
                </a:moveTo>
                <a:cubicBezTo>
                  <a:pt x="0" y="8"/>
                  <a:pt x="0" y="8"/>
                  <a:pt x="0" y="8"/>
                </a:cubicBezTo>
                <a:cubicBezTo>
                  <a:pt x="479" y="663"/>
                  <a:pt x="479" y="663"/>
                  <a:pt x="479" y="663"/>
                </a:cubicBezTo>
                <a:cubicBezTo>
                  <a:pt x="1404" y="587"/>
                  <a:pt x="1404" y="587"/>
                  <a:pt x="1404" y="587"/>
                </a:cubicBezTo>
                <a:cubicBezTo>
                  <a:pt x="1120" y="269"/>
                  <a:pt x="1120" y="269"/>
                  <a:pt x="1120" y="269"/>
                </a:cubicBezTo>
                <a:cubicBezTo>
                  <a:pt x="876" y="280"/>
                  <a:pt x="876" y="280"/>
                  <a:pt x="876" y="280"/>
                </a:cubicBezTo>
                <a:cubicBezTo>
                  <a:pt x="876" y="281"/>
                  <a:pt x="877" y="282"/>
                  <a:pt x="877" y="282"/>
                </a:cubicBezTo>
                <a:cubicBezTo>
                  <a:pt x="878" y="283"/>
                  <a:pt x="879" y="284"/>
                  <a:pt x="879" y="284"/>
                </a:cubicBezTo>
                <a:cubicBezTo>
                  <a:pt x="880" y="285"/>
                  <a:pt x="881" y="286"/>
                  <a:pt x="881" y="286"/>
                </a:cubicBezTo>
                <a:cubicBezTo>
                  <a:pt x="882" y="287"/>
                  <a:pt x="882" y="288"/>
                  <a:pt x="883" y="289"/>
                </a:cubicBezTo>
                <a:cubicBezTo>
                  <a:pt x="899" y="308"/>
                  <a:pt x="909" y="326"/>
                  <a:pt x="913" y="344"/>
                </a:cubicBezTo>
                <a:cubicBezTo>
                  <a:pt x="918" y="361"/>
                  <a:pt x="916" y="377"/>
                  <a:pt x="909" y="391"/>
                </a:cubicBezTo>
                <a:cubicBezTo>
                  <a:pt x="902" y="405"/>
                  <a:pt x="889" y="417"/>
                  <a:pt x="871" y="426"/>
                </a:cubicBezTo>
                <a:cubicBezTo>
                  <a:pt x="853" y="435"/>
                  <a:pt x="829" y="441"/>
                  <a:pt x="801" y="443"/>
                </a:cubicBezTo>
                <a:cubicBezTo>
                  <a:pt x="772" y="445"/>
                  <a:pt x="741" y="442"/>
                  <a:pt x="710" y="436"/>
                </a:cubicBezTo>
                <a:cubicBezTo>
                  <a:pt x="679" y="430"/>
                  <a:pt x="648" y="420"/>
                  <a:pt x="618" y="408"/>
                </a:cubicBezTo>
                <a:cubicBezTo>
                  <a:pt x="588" y="396"/>
                  <a:pt x="560" y="381"/>
                  <a:pt x="536" y="364"/>
                </a:cubicBezTo>
                <a:cubicBezTo>
                  <a:pt x="511" y="347"/>
                  <a:pt x="490" y="328"/>
                  <a:pt x="475" y="308"/>
                </a:cubicBezTo>
                <a:cubicBezTo>
                  <a:pt x="459" y="288"/>
                  <a:pt x="451" y="269"/>
                  <a:pt x="448" y="251"/>
                </a:cubicBezTo>
                <a:cubicBezTo>
                  <a:pt x="446" y="234"/>
                  <a:pt x="449" y="219"/>
                  <a:pt x="458" y="205"/>
                </a:cubicBezTo>
                <a:cubicBezTo>
                  <a:pt x="467" y="192"/>
                  <a:pt x="481" y="181"/>
                  <a:pt x="500" y="173"/>
                </a:cubicBezTo>
                <a:cubicBezTo>
                  <a:pt x="519" y="166"/>
                  <a:pt x="543" y="161"/>
                  <a:pt x="571" y="160"/>
                </a:cubicBezTo>
                <a:cubicBezTo>
                  <a:pt x="572" y="160"/>
                  <a:pt x="573" y="160"/>
                  <a:pt x="574" y="160"/>
                </a:cubicBezTo>
                <a:cubicBezTo>
                  <a:pt x="576" y="160"/>
                  <a:pt x="577" y="160"/>
                  <a:pt x="578" y="160"/>
                </a:cubicBezTo>
                <a:cubicBezTo>
                  <a:pt x="579" y="160"/>
                  <a:pt x="580" y="160"/>
                  <a:pt x="582" y="160"/>
                </a:cubicBezTo>
                <a:cubicBezTo>
                  <a:pt x="583" y="160"/>
                  <a:pt x="584" y="160"/>
                  <a:pt x="585" y="160"/>
                </a:cubicBezTo>
                <a:cubicBezTo>
                  <a:pt x="455" y="0"/>
                  <a:pt x="455" y="0"/>
                  <a:pt x="455"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t="100000" r="100000"/>
            </a:path>
            <a:tileRect l="-100000" b="-10000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26" name="Freeform 67"/>
          <p:cNvSpPr>
            <a:spLocks/>
          </p:cNvSpPr>
          <p:nvPr/>
        </p:nvSpPr>
        <p:spPr bwMode="auto">
          <a:xfrm>
            <a:off x="4419814" y="2434208"/>
            <a:ext cx="1254725" cy="863096"/>
          </a:xfrm>
          <a:custGeom>
            <a:avLst/>
            <a:gdLst>
              <a:gd name="T0" fmla="*/ 399 w 631"/>
              <a:gd name="T1" fmla="*/ 0 h 434"/>
              <a:gd name="T2" fmla="*/ 4 w 631"/>
              <a:gd name="T3" fmla="*/ 7 h 434"/>
              <a:gd name="T4" fmla="*/ 137 w 631"/>
              <a:gd name="T5" fmla="*/ 168 h 434"/>
              <a:gd name="T6" fmla="*/ 150 w 631"/>
              <a:gd name="T7" fmla="*/ 184 h 434"/>
              <a:gd name="T8" fmla="*/ 143 w 631"/>
              <a:gd name="T9" fmla="*/ 184 h 434"/>
              <a:gd name="T10" fmla="*/ 137 w 631"/>
              <a:gd name="T11" fmla="*/ 183 h 434"/>
              <a:gd name="T12" fmla="*/ 131 w 631"/>
              <a:gd name="T13" fmla="*/ 183 h 434"/>
              <a:gd name="T14" fmla="*/ 124 w 631"/>
              <a:gd name="T15" fmla="*/ 183 h 434"/>
              <a:gd name="T16" fmla="*/ 121 w 631"/>
              <a:gd name="T17" fmla="*/ 183 h 434"/>
              <a:gd name="T18" fmla="*/ 117 w 631"/>
              <a:gd name="T19" fmla="*/ 183 h 434"/>
              <a:gd name="T20" fmla="*/ 113 w 631"/>
              <a:gd name="T21" fmla="*/ 183 h 434"/>
              <a:gd name="T22" fmla="*/ 110 w 631"/>
              <a:gd name="T23" fmla="*/ 183 h 434"/>
              <a:gd name="T24" fmla="*/ 48 w 631"/>
              <a:gd name="T25" fmla="*/ 195 h 434"/>
              <a:gd name="T26" fmla="*/ 11 w 631"/>
              <a:gd name="T27" fmla="*/ 223 h 434"/>
              <a:gd name="T28" fmla="*/ 2 w 631"/>
              <a:gd name="T29" fmla="*/ 264 h 434"/>
              <a:gd name="T30" fmla="*/ 26 w 631"/>
              <a:gd name="T31" fmla="*/ 314 h 434"/>
              <a:gd name="T32" fmla="*/ 79 w 631"/>
              <a:gd name="T33" fmla="*/ 363 h 434"/>
              <a:gd name="T34" fmla="*/ 152 w 631"/>
              <a:gd name="T35" fmla="*/ 402 h 434"/>
              <a:gd name="T36" fmla="*/ 233 w 631"/>
              <a:gd name="T37" fmla="*/ 426 h 434"/>
              <a:gd name="T38" fmla="*/ 313 w 631"/>
              <a:gd name="T39" fmla="*/ 432 h 434"/>
              <a:gd name="T40" fmla="*/ 375 w 631"/>
              <a:gd name="T41" fmla="*/ 418 h 434"/>
              <a:gd name="T42" fmla="*/ 408 w 631"/>
              <a:gd name="T43" fmla="*/ 387 h 434"/>
              <a:gd name="T44" fmla="*/ 413 w 631"/>
              <a:gd name="T45" fmla="*/ 345 h 434"/>
              <a:gd name="T46" fmla="*/ 386 w 631"/>
              <a:gd name="T47" fmla="*/ 297 h 434"/>
              <a:gd name="T48" fmla="*/ 384 w 631"/>
              <a:gd name="T49" fmla="*/ 295 h 434"/>
              <a:gd name="T50" fmla="*/ 382 w 631"/>
              <a:gd name="T51" fmla="*/ 293 h 434"/>
              <a:gd name="T52" fmla="*/ 380 w 631"/>
              <a:gd name="T53" fmla="*/ 291 h 434"/>
              <a:gd name="T54" fmla="*/ 379 w 631"/>
              <a:gd name="T55" fmla="*/ 289 h 434"/>
              <a:gd name="T56" fmla="*/ 375 w 631"/>
              <a:gd name="T57" fmla="*/ 284 h 434"/>
              <a:gd name="T58" fmla="*/ 370 w 631"/>
              <a:gd name="T59" fmla="*/ 280 h 434"/>
              <a:gd name="T60" fmla="*/ 366 w 631"/>
              <a:gd name="T61" fmla="*/ 276 h 434"/>
              <a:gd name="T62" fmla="*/ 362 w 631"/>
              <a:gd name="T63" fmla="*/ 272 h 434"/>
              <a:gd name="T64" fmla="*/ 385 w 631"/>
              <a:gd name="T65" fmla="*/ 271 h 434"/>
              <a:gd name="T66" fmla="*/ 631 w 631"/>
              <a:gd name="T67" fmla="*/ 260 h 434"/>
              <a:gd name="T68" fmla="*/ 399 w 631"/>
              <a:gd name="T69"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1" h="434">
                <a:moveTo>
                  <a:pt x="399" y="0"/>
                </a:moveTo>
                <a:cubicBezTo>
                  <a:pt x="4" y="7"/>
                  <a:pt x="4" y="7"/>
                  <a:pt x="4" y="7"/>
                </a:cubicBezTo>
                <a:cubicBezTo>
                  <a:pt x="137" y="168"/>
                  <a:pt x="137" y="168"/>
                  <a:pt x="137" y="168"/>
                </a:cubicBezTo>
                <a:cubicBezTo>
                  <a:pt x="150" y="184"/>
                  <a:pt x="150" y="184"/>
                  <a:pt x="150" y="184"/>
                </a:cubicBezTo>
                <a:cubicBezTo>
                  <a:pt x="148" y="184"/>
                  <a:pt x="145" y="184"/>
                  <a:pt x="143" y="184"/>
                </a:cubicBezTo>
                <a:cubicBezTo>
                  <a:pt x="141" y="184"/>
                  <a:pt x="139" y="184"/>
                  <a:pt x="137" y="183"/>
                </a:cubicBezTo>
                <a:cubicBezTo>
                  <a:pt x="135" y="183"/>
                  <a:pt x="133" y="183"/>
                  <a:pt x="131" y="183"/>
                </a:cubicBezTo>
                <a:cubicBezTo>
                  <a:pt x="128" y="183"/>
                  <a:pt x="126" y="183"/>
                  <a:pt x="124" y="183"/>
                </a:cubicBezTo>
                <a:cubicBezTo>
                  <a:pt x="123" y="183"/>
                  <a:pt x="122" y="183"/>
                  <a:pt x="121" y="183"/>
                </a:cubicBezTo>
                <a:cubicBezTo>
                  <a:pt x="119" y="183"/>
                  <a:pt x="118" y="183"/>
                  <a:pt x="117" y="183"/>
                </a:cubicBezTo>
                <a:cubicBezTo>
                  <a:pt x="116" y="183"/>
                  <a:pt x="115" y="183"/>
                  <a:pt x="113" y="183"/>
                </a:cubicBezTo>
                <a:cubicBezTo>
                  <a:pt x="112" y="183"/>
                  <a:pt x="111" y="183"/>
                  <a:pt x="110" y="183"/>
                </a:cubicBezTo>
                <a:cubicBezTo>
                  <a:pt x="85" y="184"/>
                  <a:pt x="64" y="188"/>
                  <a:pt x="48" y="195"/>
                </a:cubicBezTo>
                <a:cubicBezTo>
                  <a:pt x="31" y="202"/>
                  <a:pt x="18" y="211"/>
                  <a:pt x="11" y="223"/>
                </a:cubicBezTo>
                <a:cubicBezTo>
                  <a:pt x="3" y="235"/>
                  <a:pt x="0" y="249"/>
                  <a:pt x="2" y="264"/>
                </a:cubicBezTo>
                <a:cubicBezTo>
                  <a:pt x="4" y="279"/>
                  <a:pt x="12" y="296"/>
                  <a:pt x="26" y="314"/>
                </a:cubicBezTo>
                <a:cubicBezTo>
                  <a:pt x="39" y="331"/>
                  <a:pt x="58" y="348"/>
                  <a:pt x="79" y="363"/>
                </a:cubicBezTo>
                <a:cubicBezTo>
                  <a:pt x="101" y="378"/>
                  <a:pt x="126" y="391"/>
                  <a:pt x="152" y="402"/>
                </a:cubicBezTo>
                <a:cubicBezTo>
                  <a:pt x="178" y="413"/>
                  <a:pt x="206" y="421"/>
                  <a:pt x="233" y="426"/>
                </a:cubicBezTo>
                <a:cubicBezTo>
                  <a:pt x="260" y="432"/>
                  <a:pt x="287" y="434"/>
                  <a:pt x="313" y="432"/>
                </a:cubicBezTo>
                <a:cubicBezTo>
                  <a:pt x="338" y="431"/>
                  <a:pt x="358" y="426"/>
                  <a:pt x="375" y="418"/>
                </a:cubicBezTo>
                <a:cubicBezTo>
                  <a:pt x="391" y="410"/>
                  <a:pt x="402" y="400"/>
                  <a:pt x="408" y="387"/>
                </a:cubicBezTo>
                <a:cubicBezTo>
                  <a:pt x="415" y="375"/>
                  <a:pt x="416" y="361"/>
                  <a:pt x="413" y="345"/>
                </a:cubicBezTo>
                <a:cubicBezTo>
                  <a:pt x="409" y="330"/>
                  <a:pt x="400" y="314"/>
                  <a:pt x="386" y="297"/>
                </a:cubicBezTo>
                <a:cubicBezTo>
                  <a:pt x="385" y="296"/>
                  <a:pt x="385" y="295"/>
                  <a:pt x="384" y="295"/>
                </a:cubicBezTo>
                <a:cubicBezTo>
                  <a:pt x="383" y="294"/>
                  <a:pt x="383" y="293"/>
                  <a:pt x="382" y="293"/>
                </a:cubicBezTo>
                <a:cubicBezTo>
                  <a:pt x="382" y="292"/>
                  <a:pt x="381" y="291"/>
                  <a:pt x="380" y="291"/>
                </a:cubicBezTo>
                <a:cubicBezTo>
                  <a:pt x="380" y="290"/>
                  <a:pt x="379" y="289"/>
                  <a:pt x="379" y="289"/>
                </a:cubicBezTo>
                <a:cubicBezTo>
                  <a:pt x="377" y="287"/>
                  <a:pt x="376" y="286"/>
                  <a:pt x="375" y="284"/>
                </a:cubicBezTo>
                <a:cubicBezTo>
                  <a:pt x="373" y="283"/>
                  <a:pt x="372" y="282"/>
                  <a:pt x="370" y="280"/>
                </a:cubicBezTo>
                <a:cubicBezTo>
                  <a:pt x="369" y="279"/>
                  <a:pt x="368" y="278"/>
                  <a:pt x="366" y="276"/>
                </a:cubicBezTo>
                <a:cubicBezTo>
                  <a:pt x="365" y="275"/>
                  <a:pt x="363" y="274"/>
                  <a:pt x="362" y="272"/>
                </a:cubicBezTo>
                <a:cubicBezTo>
                  <a:pt x="385" y="271"/>
                  <a:pt x="385" y="271"/>
                  <a:pt x="385" y="271"/>
                </a:cubicBezTo>
                <a:cubicBezTo>
                  <a:pt x="631" y="260"/>
                  <a:pt x="631" y="260"/>
                  <a:pt x="631" y="260"/>
                </a:cubicBezTo>
                <a:cubicBezTo>
                  <a:pt x="399" y="0"/>
                  <a:pt x="399" y="0"/>
                  <a:pt x="399" y="0"/>
                </a:cubicBezTo>
                <a:close/>
              </a:path>
            </a:pathLst>
          </a:custGeom>
          <a:gradFill flip="none" rotWithShape="1">
            <a:gsLst>
              <a:gs pos="51000">
                <a:schemeClr val="accent2">
                  <a:lumMod val="40000"/>
                  <a:lumOff val="60000"/>
                </a:schemeClr>
              </a:gs>
              <a:gs pos="0">
                <a:schemeClr val="accent2">
                  <a:lumMod val="20000"/>
                  <a:lumOff val="80000"/>
                </a:schemeClr>
              </a:gs>
              <a:gs pos="100000">
                <a:schemeClr val="accent2"/>
              </a:gs>
            </a:gsLst>
            <a:lin ang="2700000" scaled="1"/>
            <a:tileRect/>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27" name="Freeform 68"/>
          <p:cNvSpPr>
            <a:spLocks/>
          </p:cNvSpPr>
          <p:nvPr/>
        </p:nvSpPr>
        <p:spPr bwMode="auto">
          <a:xfrm>
            <a:off x="4434942" y="2450176"/>
            <a:ext cx="1205141" cy="829480"/>
          </a:xfrm>
          <a:custGeom>
            <a:avLst/>
            <a:gdLst>
              <a:gd name="T0" fmla="*/ 289 w 606"/>
              <a:gd name="T1" fmla="*/ 417 h 417"/>
              <a:gd name="T2" fmla="*/ 227 w 606"/>
              <a:gd name="T3" fmla="*/ 410 h 417"/>
              <a:gd name="T4" fmla="*/ 147 w 606"/>
              <a:gd name="T5" fmla="*/ 386 h 417"/>
              <a:gd name="T6" fmla="*/ 76 w 606"/>
              <a:gd name="T7" fmla="*/ 348 h 417"/>
              <a:gd name="T8" fmla="*/ 24 w 606"/>
              <a:gd name="T9" fmla="*/ 301 h 417"/>
              <a:gd name="T10" fmla="*/ 2 w 606"/>
              <a:gd name="T11" fmla="*/ 255 h 417"/>
              <a:gd name="T12" fmla="*/ 9 w 606"/>
              <a:gd name="T13" fmla="*/ 220 h 417"/>
              <a:gd name="T14" fmla="*/ 43 w 606"/>
              <a:gd name="T15" fmla="*/ 194 h 417"/>
              <a:gd name="T16" fmla="*/ 102 w 606"/>
              <a:gd name="T17" fmla="*/ 183 h 417"/>
              <a:gd name="T18" fmla="*/ 111 w 606"/>
              <a:gd name="T19" fmla="*/ 183 h 417"/>
              <a:gd name="T20" fmla="*/ 116 w 606"/>
              <a:gd name="T21" fmla="*/ 183 h 417"/>
              <a:gd name="T22" fmla="*/ 122 w 606"/>
              <a:gd name="T23" fmla="*/ 183 h 417"/>
              <a:gd name="T24" fmla="*/ 128 w 606"/>
              <a:gd name="T25" fmla="*/ 184 h 417"/>
              <a:gd name="T26" fmla="*/ 134 w 606"/>
              <a:gd name="T27" fmla="*/ 184 h 417"/>
              <a:gd name="T28" fmla="*/ 141 w 606"/>
              <a:gd name="T29" fmla="*/ 185 h 417"/>
              <a:gd name="T30" fmla="*/ 161 w 606"/>
              <a:gd name="T31" fmla="*/ 187 h 417"/>
              <a:gd name="T32" fmla="*/ 135 w 606"/>
              <a:gd name="T33" fmla="*/ 155 h 417"/>
              <a:gd name="T34" fmla="*/ 13 w 606"/>
              <a:gd name="T35" fmla="*/ 7 h 417"/>
              <a:gd name="T36" fmla="*/ 387 w 606"/>
              <a:gd name="T37" fmla="*/ 0 h 417"/>
              <a:gd name="T38" fmla="*/ 606 w 606"/>
              <a:gd name="T39" fmla="*/ 245 h 417"/>
              <a:gd name="T40" fmla="*/ 333 w 606"/>
              <a:gd name="T41" fmla="*/ 257 h 417"/>
              <a:gd name="T42" fmla="*/ 348 w 606"/>
              <a:gd name="T43" fmla="*/ 271 h 417"/>
              <a:gd name="T44" fmla="*/ 353 w 606"/>
              <a:gd name="T45" fmla="*/ 274 h 417"/>
              <a:gd name="T46" fmla="*/ 357 w 606"/>
              <a:gd name="T47" fmla="*/ 278 h 417"/>
              <a:gd name="T48" fmla="*/ 361 w 606"/>
              <a:gd name="T49" fmla="*/ 282 h 417"/>
              <a:gd name="T50" fmla="*/ 365 w 606"/>
              <a:gd name="T51" fmla="*/ 287 h 417"/>
              <a:gd name="T52" fmla="*/ 370 w 606"/>
              <a:gd name="T53" fmla="*/ 292 h 417"/>
              <a:gd name="T54" fmla="*/ 372 w 606"/>
              <a:gd name="T55" fmla="*/ 294 h 417"/>
              <a:gd name="T56" fmla="*/ 397 w 606"/>
              <a:gd name="T57" fmla="*/ 339 h 417"/>
              <a:gd name="T58" fmla="*/ 393 w 606"/>
              <a:gd name="T59" fmla="*/ 376 h 417"/>
              <a:gd name="T60" fmla="*/ 363 w 606"/>
              <a:gd name="T61" fmla="*/ 403 h 417"/>
              <a:gd name="T62" fmla="*/ 304 w 606"/>
              <a:gd name="T63" fmla="*/ 416 h 417"/>
              <a:gd name="T64" fmla="*/ 289 w 606"/>
              <a:gd name="T65"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6" h="417">
                <a:moveTo>
                  <a:pt x="289" y="417"/>
                </a:moveTo>
                <a:cubicBezTo>
                  <a:pt x="269" y="417"/>
                  <a:pt x="248" y="415"/>
                  <a:pt x="227" y="410"/>
                </a:cubicBezTo>
                <a:cubicBezTo>
                  <a:pt x="200" y="405"/>
                  <a:pt x="173" y="397"/>
                  <a:pt x="147" y="386"/>
                </a:cubicBezTo>
                <a:cubicBezTo>
                  <a:pt x="121" y="375"/>
                  <a:pt x="97" y="363"/>
                  <a:pt x="76" y="348"/>
                </a:cubicBezTo>
                <a:cubicBezTo>
                  <a:pt x="54" y="333"/>
                  <a:pt x="37" y="317"/>
                  <a:pt x="24" y="301"/>
                </a:cubicBezTo>
                <a:cubicBezTo>
                  <a:pt x="12" y="285"/>
                  <a:pt x="4" y="269"/>
                  <a:pt x="2" y="255"/>
                </a:cubicBezTo>
                <a:cubicBezTo>
                  <a:pt x="0" y="242"/>
                  <a:pt x="3" y="230"/>
                  <a:pt x="9" y="220"/>
                </a:cubicBezTo>
                <a:cubicBezTo>
                  <a:pt x="16" y="209"/>
                  <a:pt x="28" y="201"/>
                  <a:pt x="43" y="194"/>
                </a:cubicBezTo>
                <a:cubicBezTo>
                  <a:pt x="59" y="188"/>
                  <a:pt x="79" y="184"/>
                  <a:pt x="102" y="183"/>
                </a:cubicBezTo>
                <a:cubicBezTo>
                  <a:pt x="111" y="183"/>
                  <a:pt x="111" y="183"/>
                  <a:pt x="111" y="183"/>
                </a:cubicBezTo>
                <a:cubicBezTo>
                  <a:pt x="111" y="183"/>
                  <a:pt x="115" y="183"/>
                  <a:pt x="116" y="183"/>
                </a:cubicBezTo>
                <a:cubicBezTo>
                  <a:pt x="118" y="183"/>
                  <a:pt x="120" y="183"/>
                  <a:pt x="122" y="183"/>
                </a:cubicBezTo>
                <a:cubicBezTo>
                  <a:pt x="124" y="183"/>
                  <a:pt x="126" y="183"/>
                  <a:pt x="128" y="184"/>
                </a:cubicBezTo>
                <a:cubicBezTo>
                  <a:pt x="134" y="184"/>
                  <a:pt x="134" y="184"/>
                  <a:pt x="134" y="184"/>
                </a:cubicBezTo>
                <a:cubicBezTo>
                  <a:pt x="137" y="184"/>
                  <a:pt x="139" y="184"/>
                  <a:pt x="141" y="185"/>
                </a:cubicBezTo>
                <a:cubicBezTo>
                  <a:pt x="161" y="187"/>
                  <a:pt x="161" y="187"/>
                  <a:pt x="161" y="187"/>
                </a:cubicBezTo>
                <a:cubicBezTo>
                  <a:pt x="135" y="155"/>
                  <a:pt x="135" y="155"/>
                  <a:pt x="135" y="155"/>
                </a:cubicBezTo>
                <a:cubicBezTo>
                  <a:pt x="13" y="7"/>
                  <a:pt x="13" y="7"/>
                  <a:pt x="13" y="7"/>
                </a:cubicBezTo>
                <a:cubicBezTo>
                  <a:pt x="387" y="0"/>
                  <a:pt x="387" y="0"/>
                  <a:pt x="387" y="0"/>
                </a:cubicBezTo>
                <a:cubicBezTo>
                  <a:pt x="606" y="245"/>
                  <a:pt x="606" y="245"/>
                  <a:pt x="606" y="245"/>
                </a:cubicBezTo>
                <a:cubicBezTo>
                  <a:pt x="333" y="257"/>
                  <a:pt x="333" y="257"/>
                  <a:pt x="333" y="257"/>
                </a:cubicBezTo>
                <a:cubicBezTo>
                  <a:pt x="348" y="271"/>
                  <a:pt x="348" y="271"/>
                  <a:pt x="348" y="271"/>
                </a:cubicBezTo>
                <a:cubicBezTo>
                  <a:pt x="350" y="272"/>
                  <a:pt x="351" y="273"/>
                  <a:pt x="353" y="274"/>
                </a:cubicBezTo>
                <a:cubicBezTo>
                  <a:pt x="357" y="278"/>
                  <a:pt x="357" y="278"/>
                  <a:pt x="357" y="278"/>
                </a:cubicBezTo>
                <a:cubicBezTo>
                  <a:pt x="361" y="282"/>
                  <a:pt x="361" y="282"/>
                  <a:pt x="361" y="282"/>
                </a:cubicBezTo>
                <a:cubicBezTo>
                  <a:pt x="362" y="283"/>
                  <a:pt x="365" y="287"/>
                  <a:pt x="365" y="287"/>
                </a:cubicBezTo>
                <a:cubicBezTo>
                  <a:pt x="370" y="292"/>
                  <a:pt x="370" y="292"/>
                  <a:pt x="370" y="292"/>
                </a:cubicBezTo>
                <a:cubicBezTo>
                  <a:pt x="372" y="294"/>
                  <a:pt x="372" y="294"/>
                  <a:pt x="372" y="294"/>
                </a:cubicBezTo>
                <a:cubicBezTo>
                  <a:pt x="385" y="309"/>
                  <a:pt x="393" y="325"/>
                  <a:pt x="397" y="339"/>
                </a:cubicBezTo>
                <a:cubicBezTo>
                  <a:pt x="400" y="353"/>
                  <a:pt x="399" y="365"/>
                  <a:pt x="393" y="376"/>
                </a:cubicBezTo>
                <a:cubicBezTo>
                  <a:pt x="387" y="387"/>
                  <a:pt x="377" y="396"/>
                  <a:pt x="363" y="403"/>
                </a:cubicBezTo>
                <a:cubicBezTo>
                  <a:pt x="347" y="410"/>
                  <a:pt x="328" y="415"/>
                  <a:pt x="304" y="416"/>
                </a:cubicBezTo>
                <a:cubicBezTo>
                  <a:pt x="299" y="417"/>
                  <a:pt x="294" y="417"/>
                  <a:pt x="289" y="417"/>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28" name="Freeform 69"/>
          <p:cNvSpPr>
            <a:spLocks/>
          </p:cNvSpPr>
          <p:nvPr/>
        </p:nvSpPr>
        <p:spPr bwMode="auto">
          <a:xfrm>
            <a:off x="3785452" y="3775901"/>
            <a:ext cx="2429611" cy="1843848"/>
          </a:xfrm>
          <a:custGeom>
            <a:avLst/>
            <a:gdLst>
              <a:gd name="T0" fmla="*/ 1222 w 1222"/>
              <a:gd name="T1" fmla="*/ 0 h 927"/>
              <a:gd name="T2" fmla="*/ 1037 w 1222"/>
              <a:gd name="T3" fmla="*/ 412 h 927"/>
              <a:gd name="T4" fmla="*/ 804 w 1222"/>
              <a:gd name="T5" fmla="*/ 441 h 927"/>
              <a:gd name="T6" fmla="*/ 806 w 1222"/>
              <a:gd name="T7" fmla="*/ 437 h 927"/>
              <a:gd name="T8" fmla="*/ 808 w 1222"/>
              <a:gd name="T9" fmla="*/ 434 h 927"/>
              <a:gd name="T10" fmla="*/ 809 w 1222"/>
              <a:gd name="T11" fmla="*/ 431 h 927"/>
              <a:gd name="T12" fmla="*/ 810 w 1222"/>
              <a:gd name="T13" fmla="*/ 428 h 927"/>
              <a:gd name="T14" fmla="*/ 825 w 1222"/>
              <a:gd name="T15" fmla="*/ 358 h 927"/>
              <a:gd name="T16" fmla="*/ 808 w 1222"/>
              <a:gd name="T17" fmla="*/ 303 h 927"/>
              <a:gd name="T18" fmla="*/ 761 w 1222"/>
              <a:gd name="T19" fmla="*/ 269 h 927"/>
              <a:gd name="T20" fmla="*/ 687 w 1222"/>
              <a:gd name="T21" fmla="*/ 262 h 927"/>
              <a:gd name="T22" fmla="*/ 601 w 1222"/>
              <a:gd name="T23" fmla="*/ 286 h 927"/>
              <a:gd name="T24" fmla="*/ 518 w 1222"/>
              <a:gd name="T25" fmla="*/ 335 h 927"/>
              <a:gd name="T26" fmla="*/ 449 w 1222"/>
              <a:gd name="T27" fmla="*/ 401 h 927"/>
              <a:gd name="T28" fmla="*/ 404 w 1222"/>
              <a:gd name="T29" fmla="*/ 477 h 927"/>
              <a:gd name="T30" fmla="*/ 393 w 1222"/>
              <a:gd name="T31" fmla="*/ 548 h 927"/>
              <a:gd name="T32" fmla="*/ 415 w 1222"/>
              <a:gd name="T33" fmla="*/ 601 h 927"/>
              <a:gd name="T34" fmla="*/ 465 w 1222"/>
              <a:gd name="T35" fmla="*/ 631 h 927"/>
              <a:gd name="T36" fmla="*/ 538 w 1222"/>
              <a:gd name="T37" fmla="*/ 634 h 927"/>
              <a:gd name="T38" fmla="*/ 541 w 1222"/>
              <a:gd name="T39" fmla="*/ 634 h 927"/>
              <a:gd name="T40" fmla="*/ 544 w 1222"/>
              <a:gd name="T41" fmla="*/ 633 h 927"/>
              <a:gd name="T42" fmla="*/ 547 w 1222"/>
              <a:gd name="T43" fmla="*/ 633 h 927"/>
              <a:gd name="T44" fmla="*/ 550 w 1222"/>
              <a:gd name="T45" fmla="*/ 632 h 927"/>
              <a:gd name="T46" fmla="*/ 461 w 1222"/>
              <a:gd name="T47" fmla="*/ 853 h 927"/>
              <a:gd name="T48" fmla="*/ 0 w 1222"/>
              <a:gd name="T49" fmla="*/ 927 h 927"/>
              <a:gd name="T50" fmla="*/ 297 w 1222"/>
              <a:gd name="T51" fmla="*/ 76 h 927"/>
              <a:gd name="T52" fmla="*/ 1222 w 1222"/>
              <a:gd name="T53"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927">
                <a:moveTo>
                  <a:pt x="1222" y="0"/>
                </a:moveTo>
                <a:cubicBezTo>
                  <a:pt x="1037" y="412"/>
                  <a:pt x="1037" y="412"/>
                  <a:pt x="1037" y="412"/>
                </a:cubicBezTo>
                <a:cubicBezTo>
                  <a:pt x="804" y="441"/>
                  <a:pt x="804" y="441"/>
                  <a:pt x="804" y="441"/>
                </a:cubicBezTo>
                <a:cubicBezTo>
                  <a:pt x="805" y="440"/>
                  <a:pt x="805" y="439"/>
                  <a:pt x="806" y="437"/>
                </a:cubicBezTo>
                <a:cubicBezTo>
                  <a:pt x="807" y="436"/>
                  <a:pt x="807" y="435"/>
                  <a:pt x="808" y="434"/>
                </a:cubicBezTo>
                <a:cubicBezTo>
                  <a:pt x="808" y="433"/>
                  <a:pt x="809" y="432"/>
                  <a:pt x="809" y="431"/>
                </a:cubicBezTo>
                <a:cubicBezTo>
                  <a:pt x="810" y="430"/>
                  <a:pt x="810" y="429"/>
                  <a:pt x="810" y="428"/>
                </a:cubicBezTo>
                <a:cubicBezTo>
                  <a:pt x="821" y="402"/>
                  <a:pt x="826" y="379"/>
                  <a:pt x="825" y="358"/>
                </a:cubicBezTo>
                <a:cubicBezTo>
                  <a:pt x="825" y="337"/>
                  <a:pt x="819" y="318"/>
                  <a:pt x="808" y="303"/>
                </a:cubicBezTo>
                <a:cubicBezTo>
                  <a:pt x="797" y="288"/>
                  <a:pt x="781" y="276"/>
                  <a:pt x="761" y="269"/>
                </a:cubicBezTo>
                <a:cubicBezTo>
                  <a:pt x="740" y="262"/>
                  <a:pt x="716" y="259"/>
                  <a:pt x="687" y="262"/>
                </a:cubicBezTo>
                <a:cubicBezTo>
                  <a:pt x="659" y="265"/>
                  <a:pt x="630" y="273"/>
                  <a:pt x="601" y="286"/>
                </a:cubicBezTo>
                <a:cubicBezTo>
                  <a:pt x="572" y="298"/>
                  <a:pt x="544" y="315"/>
                  <a:pt x="518" y="335"/>
                </a:cubicBezTo>
                <a:cubicBezTo>
                  <a:pt x="492" y="354"/>
                  <a:pt x="468" y="377"/>
                  <a:pt x="449" y="401"/>
                </a:cubicBezTo>
                <a:cubicBezTo>
                  <a:pt x="429" y="425"/>
                  <a:pt x="414" y="451"/>
                  <a:pt x="404" y="477"/>
                </a:cubicBezTo>
                <a:cubicBezTo>
                  <a:pt x="394" y="503"/>
                  <a:pt x="391" y="527"/>
                  <a:pt x="393" y="548"/>
                </a:cubicBezTo>
                <a:cubicBezTo>
                  <a:pt x="395" y="569"/>
                  <a:pt x="403" y="587"/>
                  <a:pt x="415" y="601"/>
                </a:cubicBezTo>
                <a:cubicBezTo>
                  <a:pt x="428" y="615"/>
                  <a:pt x="445" y="625"/>
                  <a:pt x="465" y="631"/>
                </a:cubicBezTo>
                <a:cubicBezTo>
                  <a:pt x="486" y="637"/>
                  <a:pt x="511" y="638"/>
                  <a:pt x="538" y="634"/>
                </a:cubicBezTo>
                <a:cubicBezTo>
                  <a:pt x="539" y="634"/>
                  <a:pt x="540" y="634"/>
                  <a:pt x="541" y="634"/>
                </a:cubicBezTo>
                <a:cubicBezTo>
                  <a:pt x="542" y="633"/>
                  <a:pt x="543" y="633"/>
                  <a:pt x="544" y="633"/>
                </a:cubicBezTo>
                <a:cubicBezTo>
                  <a:pt x="545" y="633"/>
                  <a:pt x="546" y="633"/>
                  <a:pt x="547" y="633"/>
                </a:cubicBezTo>
                <a:cubicBezTo>
                  <a:pt x="548" y="632"/>
                  <a:pt x="549" y="632"/>
                  <a:pt x="550" y="632"/>
                </a:cubicBezTo>
                <a:cubicBezTo>
                  <a:pt x="461" y="853"/>
                  <a:pt x="461" y="853"/>
                  <a:pt x="461" y="853"/>
                </a:cubicBezTo>
                <a:cubicBezTo>
                  <a:pt x="0" y="927"/>
                  <a:pt x="0" y="927"/>
                  <a:pt x="0" y="927"/>
                </a:cubicBezTo>
                <a:cubicBezTo>
                  <a:pt x="297" y="76"/>
                  <a:pt x="297" y="76"/>
                  <a:pt x="297" y="76"/>
                </a:cubicBezTo>
                <a:lnTo>
                  <a:pt x="1222" y="0"/>
                </a:ln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r="100000" b="100000"/>
            </a:path>
            <a:tileRect l="-100000" t="-10000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29" name="Freeform 70"/>
          <p:cNvSpPr>
            <a:spLocks/>
          </p:cNvSpPr>
          <p:nvPr/>
        </p:nvSpPr>
        <p:spPr bwMode="auto">
          <a:xfrm>
            <a:off x="4736607" y="4585211"/>
            <a:ext cx="1215225" cy="1129504"/>
          </a:xfrm>
          <a:custGeom>
            <a:avLst/>
            <a:gdLst>
              <a:gd name="T0" fmla="*/ 261 w 611"/>
              <a:gd name="T1" fmla="*/ 3 h 568"/>
              <a:gd name="T2" fmla="*/ 185 w 611"/>
              <a:gd name="T3" fmla="*/ 24 h 568"/>
              <a:gd name="T4" fmla="*/ 112 w 611"/>
              <a:gd name="T5" fmla="*/ 67 h 568"/>
              <a:gd name="T6" fmla="*/ 51 w 611"/>
              <a:gd name="T7" fmla="*/ 125 h 568"/>
              <a:gd name="T8" fmla="*/ 12 w 611"/>
              <a:gd name="T9" fmla="*/ 192 h 568"/>
              <a:gd name="T10" fmla="*/ 2 w 611"/>
              <a:gd name="T11" fmla="*/ 255 h 568"/>
              <a:gd name="T12" fmla="*/ 21 w 611"/>
              <a:gd name="T13" fmla="*/ 301 h 568"/>
              <a:gd name="T14" fmla="*/ 65 w 611"/>
              <a:gd name="T15" fmla="*/ 328 h 568"/>
              <a:gd name="T16" fmla="*/ 130 w 611"/>
              <a:gd name="T17" fmla="*/ 331 h 568"/>
              <a:gd name="T18" fmla="*/ 133 w 611"/>
              <a:gd name="T19" fmla="*/ 331 h 568"/>
              <a:gd name="T20" fmla="*/ 136 w 611"/>
              <a:gd name="T21" fmla="*/ 330 h 568"/>
              <a:gd name="T22" fmla="*/ 139 w 611"/>
              <a:gd name="T23" fmla="*/ 330 h 568"/>
              <a:gd name="T24" fmla="*/ 142 w 611"/>
              <a:gd name="T25" fmla="*/ 329 h 568"/>
              <a:gd name="T26" fmla="*/ 148 w 611"/>
              <a:gd name="T27" fmla="*/ 328 h 568"/>
              <a:gd name="T28" fmla="*/ 154 w 611"/>
              <a:gd name="T29" fmla="*/ 326 h 568"/>
              <a:gd name="T30" fmla="*/ 160 w 611"/>
              <a:gd name="T31" fmla="*/ 325 h 568"/>
              <a:gd name="T32" fmla="*/ 166 w 611"/>
              <a:gd name="T33" fmla="*/ 323 h 568"/>
              <a:gd name="T34" fmla="*/ 158 w 611"/>
              <a:gd name="T35" fmla="*/ 344 h 568"/>
              <a:gd name="T36" fmla="*/ 67 w 611"/>
              <a:gd name="T37" fmla="*/ 568 h 568"/>
              <a:gd name="T38" fmla="*/ 452 w 611"/>
              <a:gd name="T39" fmla="*/ 506 h 568"/>
              <a:gd name="T40" fmla="*/ 611 w 611"/>
              <a:gd name="T41" fmla="*/ 151 h 568"/>
              <a:gd name="T42" fmla="*/ 375 w 611"/>
              <a:gd name="T43" fmla="*/ 180 h 568"/>
              <a:gd name="T44" fmla="*/ 352 w 611"/>
              <a:gd name="T45" fmla="*/ 183 h 568"/>
              <a:gd name="T46" fmla="*/ 355 w 611"/>
              <a:gd name="T47" fmla="*/ 178 h 568"/>
              <a:gd name="T48" fmla="*/ 359 w 611"/>
              <a:gd name="T49" fmla="*/ 173 h 568"/>
              <a:gd name="T50" fmla="*/ 362 w 611"/>
              <a:gd name="T51" fmla="*/ 167 h 568"/>
              <a:gd name="T52" fmla="*/ 364 w 611"/>
              <a:gd name="T53" fmla="*/ 162 h 568"/>
              <a:gd name="T54" fmla="*/ 366 w 611"/>
              <a:gd name="T55" fmla="*/ 158 h 568"/>
              <a:gd name="T56" fmla="*/ 368 w 611"/>
              <a:gd name="T57" fmla="*/ 155 h 568"/>
              <a:gd name="T58" fmla="*/ 369 w 611"/>
              <a:gd name="T59" fmla="*/ 152 h 568"/>
              <a:gd name="T60" fmla="*/ 370 w 611"/>
              <a:gd name="T61" fmla="*/ 149 h 568"/>
              <a:gd name="T62" fmla="*/ 383 w 611"/>
              <a:gd name="T63" fmla="*/ 87 h 568"/>
              <a:gd name="T64" fmla="*/ 368 w 611"/>
              <a:gd name="T65" fmla="*/ 39 h 568"/>
              <a:gd name="T66" fmla="*/ 326 w 611"/>
              <a:gd name="T67" fmla="*/ 9 h 568"/>
              <a:gd name="T68" fmla="*/ 261 w 611"/>
              <a:gd name="T69" fmla="*/ 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568">
                <a:moveTo>
                  <a:pt x="261" y="3"/>
                </a:moveTo>
                <a:cubicBezTo>
                  <a:pt x="236" y="5"/>
                  <a:pt x="210" y="13"/>
                  <a:pt x="185" y="24"/>
                </a:cubicBezTo>
                <a:cubicBezTo>
                  <a:pt x="160" y="35"/>
                  <a:pt x="135" y="50"/>
                  <a:pt x="112" y="67"/>
                </a:cubicBezTo>
                <a:cubicBezTo>
                  <a:pt x="89" y="84"/>
                  <a:pt x="68" y="104"/>
                  <a:pt x="51" y="125"/>
                </a:cubicBezTo>
                <a:cubicBezTo>
                  <a:pt x="34" y="147"/>
                  <a:pt x="21" y="169"/>
                  <a:pt x="12" y="192"/>
                </a:cubicBezTo>
                <a:cubicBezTo>
                  <a:pt x="3" y="215"/>
                  <a:pt x="0" y="236"/>
                  <a:pt x="2" y="255"/>
                </a:cubicBezTo>
                <a:cubicBezTo>
                  <a:pt x="4" y="273"/>
                  <a:pt x="10" y="289"/>
                  <a:pt x="21" y="301"/>
                </a:cubicBezTo>
                <a:cubicBezTo>
                  <a:pt x="32" y="314"/>
                  <a:pt x="47" y="323"/>
                  <a:pt x="65" y="328"/>
                </a:cubicBezTo>
                <a:cubicBezTo>
                  <a:pt x="84" y="333"/>
                  <a:pt x="105" y="334"/>
                  <a:pt x="130" y="331"/>
                </a:cubicBezTo>
                <a:cubicBezTo>
                  <a:pt x="131" y="331"/>
                  <a:pt x="132" y="331"/>
                  <a:pt x="133" y="331"/>
                </a:cubicBezTo>
                <a:cubicBezTo>
                  <a:pt x="134" y="330"/>
                  <a:pt x="135" y="330"/>
                  <a:pt x="136" y="330"/>
                </a:cubicBezTo>
                <a:cubicBezTo>
                  <a:pt x="137" y="330"/>
                  <a:pt x="138" y="330"/>
                  <a:pt x="139" y="330"/>
                </a:cubicBezTo>
                <a:cubicBezTo>
                  <a:pt x="140" y="329"/>
                  <a:pt x="141" y="329"/>
                  <a:pt x="142" y="329"/>
                </a:cubicBezTo>
                <a:cubicBezTo>
                  <a:pt x="144" y="329"/>
                  <a:pt x="146" y="328"/>
                  <a:pt x="148" y="328"/>
                </a:cubicBezTo>
                <a:cubicBezTo>
                  <a:pt x="150" y="327"/>
                  <a:pt x="152" y="327"/>
                  <a:pt x="154" y="326"/>
                </a:cubicBezTo>
                <a:cubicBezTo>
                  <a:pt x="156" y="326"/>
                  <a:pt x="158" y="325"/>
                  <a:pt x="160" y="325"/>
                </a:cubicBezTo>
                <a:cubicBezTo>
                  <a:pt x="162" y="324"/>
                  <a:pt x="164" y="324"/>
                  <a:pt x="166" y="323"/>
                </a:cubicBezTo>
                <a:cubicBezTo>
                  <a:pt x="158" y="344"/>
                  <a:pt x="158" y="344"/>
                  <a:pt x="158" y="344"/>
                </a:cubicBezTo>
                <a:cubicBezTo>
                  <a:pt x="67" y="568"/>
                  <a:pt x="67" y="568"/>
                  <a:pt x="67" y="568"/>
                </a:cubicBezTo>
                <a:cubicBezTo>
                  <a:pt x="452" y="506"/>
                  <a:pt x="452" y="506"/>
                  <a:pt x="452" y="506"/>
                </a:cubicBezTo>
                <a:cubicBezTo>
                  <a:pt x="611" y="151"/>
                  <a:pt x="611" y="151"/>
                  <a:pt x="611" y="151"/>
                </a:cubicBezTo>
                <a:cubicBezTo>
                  <a:pt x="375" y="180"/>
                  <a:pt x="375" y="180"/>
                  <a:pt x="375" y="180"/>
                </a:cubicBezTo>
                <a:cubicBezTo>
                  <a:pt x="352" y="183"/>
                  <a:pt x="352" y="183"/>
                  <a:pt x="352" y="183"/>
                </a:cubicBezTo>
                <a:cubicBezTo>
                  <a:pt x="353" y="182"/>
                  <a:pt x="354" y="180"/>
                  <a:pt x="355" y="178"/>
                </a:cubicBezTo>
                <a:cubicBezTo>
                  <a:pt x="356" y="176"/>
                  <a:pt x="358" y="174"/>
                  <a:pt x="359" y="173"/>
                </a:cubicBezTo>
                <a:cubicBezTo>
                  <a:pt x="360" y="171"/>
                  <a:pt x="361" y="169"/>
                  <a:pt x="362" y="167"/>
                </a:cubicBezTo>
                <a:cubicBezTo>
                  <a:pt x="363" y="165"/>
                  <a:pt x="364" y="163"/>
                  <a:pt x="364" y="162"/>
                </a:cubicBezTo>
                <a:cubicBezTo>
                  <a:pt x="365" y="160"/>
                  <a:pt x="366" y="159"/>
                  <a:pt x="366" y="158"/>
                </a:cubicBezTo>
                <a:cubicBezTo>
                  <a:pt x="367" y="157"/>
                  <a:pt x="367" y="156"/>
                  <a:pt x="368" y="155"/>
                </a:cubicBezTo>
                <a:cubicBezTo>
                  <a:pt x="368" y="154"/>
                  <a:pt x="369" y="153"/>
                  <a:pt x="369" y="152"/>
                </a:cubicBezTo>
                <a:cubicBezTo>
                  <a:pt x="369" y="151"/>
                  <a:pt x="370" y="150"/>
                  <a:pt x="370" y="149"/>
                </a:cubicBezTo>
                <a:cubicBezTo>
                  <a:pt x="380" y="126"/>
                  <a:pt x="384" y="105"/>
                  <a:pt x="383" y="87"/>
                </a:cubicBezTo>
                <a:cubicBezTo>
                  <a:pt x="383" y="68"/>
                  <a:pt x="377" y="52"/>
                  <a:pt x="368" y="39"/>
                </a:cubicBezTo>
                <a:cubicBezTo>
                  <a:pt x="358" y="25"/>
                  <a:pt x="344" y="15"/>
                  <a:pt x="326" y="9"/>
                </a:cubicBezTo>
                <a:cubicBezTo>
                  <a:pt x="308" y="2"/>
                  <a:pt x="286" y="0"/>
                  <a:pt x="261" y="3"/>
                </a:cubicBezTo>
                <a:close/>
              </a:path>
            </a:pathLst>
          </a:custGeom>
          <a:gradFill>
            <a:gsLst>
              <a:gs pos="51000">
                <a:schemeClr val="accent5">
                  <a:lumMod val="40000"/>
                  <a:lumOff val="60000"/>
                </a:schemeClr>
              </a:gs>
              <a:gs pos="0">
                <a:schemeClr val="accent5">
                  <a:lumMod val="20000"/>
                  <a:lumOff val="80000"/>
                </a:schemeClr>
              </a:gs>
              <a:gs pos="100000">
                <a:schemeClr val="accent5"/>
              </a:gs>
            </a:gsLst>
            <a:lin ang="2700000" scaled="1"/>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30" name="Freeform 71"/>
          <p:cNvSpPr>
            <a:spLocks/>
          </p:cNvSpPr>
          <p:nvPr/>
        </p:nvSpPr>
        <p:spPr bwMode="auto">
          <a:xfrm>
            <a:off x="4752574" y="4604541"/>
            <a:ext cx="1173205" cy="1088324"/>
          </a:xfrm>
          <a:custGeom>
            <a:avLst/>
            <a:gdLst>
              <a:gd name="T0" fmla="*/ 172 w 590"/>
              <a:gd name="T1" fmla="*/ 301 h 547"/>
              <a:gd name="T2" fmla="*/ 156 w 590"/>
              <a:gd name="T3" fmla="*/ 305 h 547"/>
              <a:gd name="T4" fmla="*/ 150 w 590"/>
              <a:gd name="T5" fmla="*/ 307 h 547"/>
              <a:gd name="T6" fmla="*/ 144 w 590"/>
              <a:gd name="T7" fmla="*/ 308 h 547"/>
              <a:gd name="T8" fmla="*/ 138 w 590"/>
              <a:gd name="T9" fmla="*/ 310 h 547"/>
              <a:gd name="T10" fmla="*/ 132 w 590"/>
              <a:gd name="T11" fmla="*/ 311 h 547"/>
              <a:gd name="T12" fmla="*/ 123 w 590"/>
              <a:gd name="T13" fmla="*/ 313 h 547"/>
              <a:gd name="T14" fmla="*/ 121 w 590"/>
              <a:gd name="T15" fmla="*/ 313 h 547"/>
              <a:gd name="T16" fmla="*/ 95 w 590"/>
              <a:gd name="T17" fmla="*/ 315 h 547"/>
              <a:gd name="T18" fmla="*/ 60 w 590"/>
              <a:gd name="T19" fmla="*/ 310 h 547"/>
              <a:gd name="T20" fmla="*/ 19 w 590"/>
              <a:gd name="T21" fmla="*/ 286 h 547"/>
              <a:gd name="T22" fmla="*/ 2 w 590"/>
              <a:gd name="T23" fmla="*/ 244 h 547"/>
              <a:gd name="T24" fmla="*/ 11 w 590"/>
              <a:gd name="T25" fmla="*/ 185 h 547"/>
              <a:gd name="T26" fmla="*/ 50 w 590"/>
              <a:gd name="T27" fmla="*/ 120 h 547"/>
              <a:gd name="T28" fmla="*/ 109 w 590"/>
              <a:gd name="T29" fmla="*/ 63 h 547"/>
              <a:gd name="T30" fmla="*/ 180 w 590"/>
              <a:gd name="T31" fmla="*/ 21 h 547"/>
              <a:gd name="T32" fmla="*/ 254 w 590"/>
              <a:gd name="T33" fmla="*/ 1 h 547"/>
              <a:gd name="T34" fmla="*/ 273 w 590"/>
              <a:gd name="T35" fmla="*/ 0 h 547"/>
              <a:gd name="T36" fmla="*/ 315 w 590"/>
              <a:gd name="T37" fmla="*/ 6 h 547"/>
              <a:gd name="T38" fmla="*/ 353 w 590"/>
              <a:gd name="T39" fmla="*/ 33 h 547"/>
              <a:gd name="T40" fmla="*/ 367 w 590"/>
              <a:gd name="T41" fmla="*/ 77 h 547"/>
              <a:gd name="T42" fmla="*/ 355 w 590"/>
              <a:gd name="T43" fmla="*/ 135 h 547"/>
              <a:gd name="T44" fmla="*/ 354 w 590"/>
              <a:gd name="T45" fmla="*/ 139 h 547"/>
              <a:gd name="T46" fmla="*/ 351 w 590"/>
              <a:gd name="T47" fmla="*/ 145 h 547"/>
              <a:gd name="T48" fmla="*/ 349 w 590"/>
              <a:gd name="T49" fmla="*/ 148 h 547"/>
              <a:gd name="T50" fmla="*/ 346 w 590"/>
              <a:gd name="T51" fmla="*/ 153 h 547"/>
              <a:gd name="T52" fmla="*/ 344 w 590"/>
              <a:gd name="T53" fmla="*/ 158 h 547"/>
              <a:gd name="T54" fmla="*/ 341 w 590"/>
              <a:gd name="T55" fmla="*/ 162 h 547"/>
              <a:gd name="T56" fmla="*/ 340 w 590"/>
              <a:gd name="T57" fmla="*/ 164 h 547"/>
              <a:gd name="T58" fmla="*/ 337 w 590"/>
              <a:gd name="T59" fmla="*/ 169 h 547"/>
              <a:gd name="T60" fmla="*/ 328 w 590"/>
              <a:gd name="T61" fmla="*/ 184 h 547"/>
              <a:gd name="T62" fmla="*/ 590 w 590"/>
              <a:gd name="T63" fmla="*/ 151 h 547"/>
              <a:gd name="T64" fmla="*/ 438 w 590"/>
              <a:gd name="T65" fmla="*/ 489 h 547"/>
              <a:gd name="T66" fmla="*/ 72 w 590"/>
              <a:gd name="T67" fmla="*/ 547 h 547"/>
              <a:gd name="T68" fmla="*/ 172 w 590"/>
              <a:gd name="T69" fmla="*/ 301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547">
                <a:moveTo>
                  <a:pt x="172" y="301"/>
                </a:moveTo>
                <a:cubicBezTo>
                  <a:pt x="156" y="305"/>
                  <a:pt x="156" y="305"/>
                  <a:pt x="156" y="305"/>
                </a:cubicBezTo>
                <a:cubicBezTo>
                  <a:pt x="154" y="306"/>
                  <a:pt x="152" y="306"/>
                  <a:pt x="150" y="307"/>
                </a:cubicBezTo>
                <a:cubicBezTo>
                  <a:pt x="148" y="307"/>
                  <a:pt x="146" y="308"/>
                  <a:pt x="144" y="308"/>
                </a:cubicBezTo>
                <a:cubicBezTo>
                  <a:pt x="138" y="310"/>
                  <a:pt x="138" y="310"/>
                  <a:pt x="138" y="310"/>
                </a:cubicBezTo>
                <a:cubicBezTo>
                  <a:pt x="136" y="310"/>
                  <a:pt x="134" y="311"/>
                  <a:pt x="132" y="311"/>
                </a:cubicBezTo>
                <a:cubicBezTo>
                  <a:pt x="132" y="311"/>
                  <a:pt x="124" y="312"/>
                  <a:pt x="123" y="313"/>
                </a:cubicBezTo>
                <a:cubicBezTo>
                  <a:pt x="121" y="313"/>
                  <a:pt x="121" y="313"/>
                  <a:pt x="121" y="313"/>
                </a:cubicBezTo>
                <a:cubicBezTo>
                  <a:pt x="112" y="314"/>
                  <a:pt x="103" y="315"/>
                  <a:pt x="95" y="315"/>
                </a:cubicBezTo>
                <a:cubicBezTo>
                  <a:pt x="82" y="315"/>
                  <a:pt x="70" y="313"/>
                  <a:pt x="60" y="310"/>
                </a:cubicBezTo>
                <a:cubicBezTo>
                  <a:pt x="43" y="305"/>
                  <a:pt x="29" y="297"/>
                  <a:pt x="19" y="286"/>
                </a:cubicBezTo>
                <a:cubicBezTo>
                  <a:pt x="9" y="275"/>
                  <a:pt x="4" y="260"/>
                  <a:pt x="2" y="244"/>
                </a:cubicBezTo>
                <a:cubicBezTo>
                  <a:pt x="0" y="226"/>
                  <a:pt x="3" y="206"/>
                  <a:pt x="11" y="185"/>
                </a:cubicBezTo>
                <a:cubicBezTo>
                  <a:pt x="20" y="163"/>
                  <a:pt x="33" y="142"/>
                  <a:pt x="50" y="120"/>
                </a:cubicBezTo>
                <a:cubicBezTo>
                  <a:pt x="66" y="100"/>
                  <a:pt x="86" y="80"/>
                  <a:pt x="109" y="63"/>
                </a:cubicBezTo>
                <a:cubicBezTo>
                  <a:pt x="131" y="46"/>
                  <a:pt x="155" y="32"/>
                  <a:pt x="180" y="21"/>
                </a:cubicBezTo>
                <a:cubicBezTo>
                  <a:pt x="206" y="10"/>
                  <a:pt x="231" y="3"/>
                  <a:pt x="254" y="1"/>
                </a:cubicBezTo>
                <a:cubicBezTo>
                  <a:pt x="261" y="0"/>
                  <a:pt x="267" y="0"/>
                  <a:pt x="273" y="0"/>
                </a:cubicBezTo>
                <a:cubicBezTo>
                  <a:pt x="289" y="0"/>
                  <a:pt x="303" y="2"/>
                  <a:pt x="315" y="6"/>
                </a:cubicBezTo>
                <a:cubicBezTo>
                  <a:pt x="331" y="12"/>
                  <a:pt x="344" y="21"/>
                  <a:pt x="353" y="33"/>
                </a:cubicBezTo>
                <a:cubicBezTo>
                  <a:pt x="362" y="45"/>
                  <a:pt x="367" y="60"/>
                  <a:pt x="367" y="77"/>
                </a:cubicBezTo>
                <a:cubicBezTo>
                  <a:pt x="368" y="95"/>
                  <a:pt x="364" y="115"/>
                  <a:pt x="355" y="135"/>
                </a:cubicBezTo>
                <a:cubicBezTo>
                  <a:pt x="355" y="136"/>
                  <a:pt x="354" y="139"/>
                  <a:pt x="354" y="139"/>
                </a:cubicBezTo>
                <a:cubicBezTo>
                  <a:pt x="351" y="145"/>
                  <a:pt x="351" y="145"/>
                  <a:pt x="351" y="145"/>
                </a:cubicBezTo>
                <a:cubicBezTo>
                  <a:pt x="349" y="148"/>
                  <a:pt x="349" y="148"/>
                  <a:pt x="349" y="148"/>
                </a:cubicBezTo>
                <a:cubicBezTo>
                  <a:pt x="346" y="153"/>
                  <a:pt x="346" y="153"/>
                  <a:pt x="346" y="153"/>
                </a:cubicBezTo>
                <a:cubicBezTo>
                  <a:pt x="346" y="155"/>
                  <a:pt x="345" y="157"/>
                  <a:pt x="344" y="158"/>
                </a:cubicBezTo>
                <a:cubicBezTo>
                  <a:pt x="343" y="160"/>
                  <a:pt x="342" y="161"/>
                  <a:pt x="341" y="162"/>
                </a:cubicBezTo>
                <a:cubicBezTo>
                  <a:pt x="340" y="164"/>
                  <a:pt x="340" y="164"/>
                  <a:pt x="340" y="164"/>
                </a:cubicBezTo>
                <a:cubicBezTo>
                  <a:pt x="339" y="165"/>
                  <a:pt x="338" y="167"/>
                  <a:pt x="337" y="169"/>
                </a:cubicBezTo>
                <a:cubicBezTo>
                  <a:pt x="328" y="184"/>
                  <a:pt x="328" y="184"/>
                  <a:pt x="328" y="184"/>
                </a:cubicBezTo>
                <a:cubicBezTo>
                  <a:pt x="590" y="151"/>
                  <a:pt x="590" y="151"/>
                  <a:pt x="590" y="151"/>
                </a:cubicBezTo>
                <a:cubicBezTo>
                  <a:pt x="438" y="489"/>
                  <a:pt x="438" y="489"/>
                  <a:pt x="438" y="489"/>
                </a:cubicBezTo>
                <a:cubicBezTo>
                  <a:pt x="72" y="547"/>
                  <a:pt x="72" y="547"/>
                  <a:pt x="72" y="547"/>
                </a:cubicBezTo>
                <a:lnTo>
                  <a:pt x="172" y="301"/>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31" name="Freeform 72"/>
          <p:cNvSpPr>
            <a:spLocks/>
          </p:cNvSpPr>
          <p:nvPr/>
        </p:nvSpPr>
        <p:spPr bwMode="auto">
          <a:xfrm>
            <a:off x="3420717" y="2624546"/>
            <a:ext cx="2794346" cy="2995203"/>
          </a:xfrm>
          <a:custGeom>
            <a:avLst/>
            <a:gdLst>
              <a:gd name="T0" fmla="*/ 3318 w 3325"/>
              <a:gd name="T1" fmla="*/ 1363 h 3564"/>
              <a:gd name="T2" fmla="*/ 1141 w 3325"/>
              <a:gd name="T3" fmla="*/ 1541 h 3564"/>
              <a:gd name="T4" fmla="*/ 15 w 3325"/>
              <a:gd name="T5" fmla="*/ 0 h 3564"/>
              <a:gd name="T6" fmla="*/ 3 w 3325"/>
              <a:gd name="T7" fmla="*/ 0 h 3564"/>
              <a:gd name="T8" fmla="*/ 0 w 3325"/>
              <a:gd name="T9" fmla="*/ 12 h 3564"/>
              <a:gd name="T10" fmla="*/ 1127 w 3325"/>
              <a:gd name="T11" fmla="*/ 1550 h 3564"/>
              <a:gd name="T12" fmla="*/ 426 w 3325"/>
              <a:gd name="T13" fmla="*/ 3555 h 3564"/>
              <a:gd name="T14" fmla="*/ 434 w 3325"/>
              <a:gd name="T15" fmla="*/ 3564 h 3564"/>
              <a:gd name="T16" fmla="*/ 443 w 3325"/>
              <a:gd name="T17" fmla="*/ 3564 h 3564"/>
              <a:gd name="T18" fmla="*/ 1143 w 3325"/>
              <a:gd name="T19" fmla="*/ 1557 h 3564"/>
              <a:gd name="T20" fmla="*/ 3321 w 3325"/>
              <a:gd name="T21" fmla="*/ 1380 h 3564"/>
              <a:gd name="T22" fmla="*/ 3325 w 3325"/>
              <a:gd name="T23" fmla="*/ 1370 h 3564"/>
              <a:gd name="T24" fmla="*/ 3318 w 3325"/>
              <a:gd name="T25" fmla="*/ 136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5" h="3564">
                <a:moveTo>
                  <a:pt x="3318" y="1363"/>
                </a:moveTo>
                <a:lnTo>
                  <a:pt x="1141" y="1541"/>
                </a:lnTo>
                <a:lnTo>
                  <a:pt x="15" y="0"/>
                </a:lnTo>
                <a:lnTo>
                  <a:pt x="3" y="0"/>
                </a:lnTo>
                <a:lnTo>
                  <a:pt x="0" y="12"/>
                </a:lnTo>
                <a:lnTo>
                  <a:pt x="1127" y="1550"/>
                </a:lnTo>
                <a:lnTo>
                  <a:pt x="426" y="3555"/>
                </a:lnTo>
                <a:lnTo>
                  <a:pt x="434" y="3564"/>
                </a:lnTo>
                <a:lnTo>
                  <a:pt x="443" y="3564"/>
                </a:lnTo>
                <a:lnTo>
                  <a:pt x="1143" y="1557"/>
                </a:lnTo>
                <a:lnTo>
                  <a:pt x="3321" y="1380"/>
                </a:lnTo>
                <a:lnTo>
                  <a:pt x="3325" y="1370"/>
                </a:lnTo>
                <a:lnTo>
                  <a:pt x="3318" y="1363"/>
                </a:lnTo>
                <a:close/>
              </a:path>
            </a:pathLst>
          </a:custGeom>
          <a:solidFill>
            <a:schemeClr val="bg1">
              <a:alpha val="20000"/>
            </a:schemeClr>
          </a:solidFill>
          <a:ln>
            <a:noFill/>
          </a:ln>
        </p:spPr>
        <p:txBody>
          <a:bodyPr vert="horz" wrap="square" lIns="68580" tIns="34290" rIns="68580" bIns="34290" numCol="1" anchor="t" anchorCtr="0" compatLnSpc="1">
            <a:prstTxWarp prst="textNoShape">
              <a:avLst/>
            </a:prstTxWarp>
          </a:bodyPr>
          <a:lstStyle/>
          <a:p>
            <a:endParaRPr lang="id-ID" sz="1350"/>
          </a:p>
        </p:txBody>
      </p:sp>
      <p:grpSp>
        <p:nvGrpSpPr>
          <p:cNvPr id="32" name="Group 31"/>
          <p:cNvGrpSpPr/>
          <p:nvPr/>
        </p:nvGrpSpPr>
        <p:grpSpPr>
          <a:xfrm>
            <a:off x="1391771" y="2784233"/>
            <a:ext cx="2422152" cy="294898"/>
            <a:chOff x="1392530" y="2481978"/>
            <a:chExt cx="3229536" cy="393197"/>
          </a:xfrm>
        </p:grpSpPr>
        <p:cxnSp>
          <p:nvCxnSpPr>
            <p:cNvPr id="33" name="Straight Connector 32"/>
            <p:cNvCxnSpPr/>
            <p:nvPr/>
          </p:nvCxnSpPr>
          <p:spPr>
            <a:xfrm flipH="1" flipV="1">
              <a:off x="3555062" y="2481978"/>
              <a:ext cx="1067004" cy="393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392530" y="2481978"/>
              <a:ext cx="216253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1775222" y="2427390"/>
            <a:ext cx="1372363" cy="276999"/>
          </a:xfrm>
          <a:prstGeom prst="rect">
            <a:avLst/>
          </a:prstGeom>
          <a:noFill/>
        </p:spPr>
        <p:txBody>
          <a:bodyPr wrap="square" rtlCol="0">
            <a:spAutoFit/>
          </a:bodyPr>
          <a:lstStyle/>
          <a:p>
            <a:r>
              <a:rPr lang="en-US" sz="1200" dirty="0">
                <a:solidFill>
                  <a:schemeClr val="bg1">
                    <a:lumMod val="50000"/>
                  </a:schemeClr>
                </a:solidFill>
              </a:rPr>
              <a:t>Secure the data</a:t>
            </a:r>
            <a:endParaRPr lang="id-ID" sz="1200" dirty="0">
              <a:solidFill>
                <a:schemeClr val="bg1">
                  <a:lumMod val="50000"/>
                </a:schemeClr>
              </a:solidFill>
            </a:endParaRPr>
          </a:p>
        </p:txBody>
      </p:sp>
      <p:sp>
        <p:nvSpPr>
          <p:cNvPr id="36" name="TextBox 35"/>
          <p:cNvSpPr txBox="1"/>
          <p:nvPr/>
        </p:nvSpPr>
        <p:spPr>
          <a:xfrm>
            <a:off x="1465729" y="2788545"/>
            <a:ext cx="1581557" cy="715581"/>
          </a:xfrm>
          <a:prstGeom prst="rect">
            <a:avLst/>
          </a:prstGeom>
          <a:noFill/>
        </p:spPr>
        <p:txBody>
          <a:bodyPr wrap="square" rtlCol="0">
            <a:spAutoFit/>
          </a:bodyPr>
          <a:lstStyle/>
          <a:p>
            <a:pPr>
              <a:lnSpc>
                <a:spcPct val="150000"/>
              </a:lnSpc>
            </a:pPr>
            <a:r>
              <a:rPr lang="en-US" sz="900" dirty="0">
                <a:ln w="0"/>
                <a:cs typeface="Open Sans" panose="020B0606030504020204" pitchFamily="34" charset="0"/>
              </a:rPr>
              <a:t>Add public key cryptography to secure the data once it is on the line</a:t>
            </a:r>
            <a:endParaRPr lang="id-ID" sz="900" dirty="0">
              <a:ea typeface="Roboto" panose="02000000000000000000" pitchFamily="2" charset="0"/>
            </a:endParaRPr>
          </a:p>
        </p:txBody>
      </p:sp>
      <p:sp>
        <p:nvSpPr>
          <p:cNvPr id="37" name="Freeform 99"/>
          <p:cNvSpPr>
            <a:spLocks noEditPoints="1"/>
          </p:cNvSpPr>
          <p:nvPr/>
        </p:nvSpPr>
        <p:spPr bwMode="auto">
          <a:xfrm>
            <a:off x="1541514" y="2467490"/>
            <a:ext cx="189310" cy="253604"/>
          </a:xfrm>
          <a:custGeom>
            <a:avLst/>
            <a:gdLst>
              <a:gd name="T0" fmla="*/ 40 w 44"/>
              <a:gd name="T1" fmla="*/ 23 h 59"/>
              <a:gd name="T2" fmla="*/ 40 w 44"/>
              <a:gd name="T3" fmla="*/ 17 h 59"/>
              <a:gd name="T4" fmla="*/ 22 w 44"/>
              <a:gd name="T5" fmla="*/ 0 h 59"/>
              <a:gd name="T6" fmla="*/ 4 w 44"/>
              <a:gd name="T7" fmla="*/ 17 h 59"/>
              <a:gd name="T8" fmla="*/ 4 w 44"/>
              <a:gd name="T9" fmla="*/ 23 h 59"/>
              <a:gd name="T10" fmla="*/ 0 w 44"/>
              <a:gd name="T11" fmla="*/ 23 h 59"/>
              <a:gd name="T12" fmla="*/ 0 w 44"/>
              <a:gd name="T13" fmla="*/ 59 h 59"/>
              <a:gd name="T14" fmla="*/ 44 w 44"/>
              <a:gd name="T15" fmla="*/ 59 h 59"/>
              <a:gd name="T16" fmla="*/ 44 w 44"/>
              <a:gd name="T17" fmla="*/ 23 h 59"/>
              <a:gd name="T18" fmla="*/ 40 w 44"/>
              <a:gd name="T19" fmla="*/ 23 h 59"/>
              <a:gd name="T20" fmla="*/ 25 w 44"/>
              <a:gd name="T21" fmla="*/ 51 h 59"/>
              <a:gd name="T22" fmla="*/ 18 w 44"/>
              <a:gd name="T23" fmla="*/ 51 h 59"/>
              <a:gd name="T24" fmla="*/ 20 w 44"/>
              <a:gd name="T25" fmla="*/ 42 h 59"/>
              <a:gd name="T26" fmla="*/ 18 w 44"/>
              <a:gd name="T27" fmla="*/ 39 h 59"/>
              <a:gd name="T28" fmla="*/ 21 w 44"/>
              <a:gd name="T29" fmla="*/ 36 h 59"/>
              <a:gd name="T30" fmla="*/ 25 w 44"/>
              <a:gd name="T31" fmla="*/ 39 h 59"/>
              <a:gd name="T32" fmla="*/ 23 w 44"/>
              <a:gd name="T33" fmla="*/ 42 h 59"/>
              <a:gd name="T34" fmla="*/ 25 w 44"/>
              <a:gd name="T35" fmla="*/ 51 h 59"/>
              <a:gd name="T36" fmla="*/ 32 w 44"/>
              <a:gd name="T37" fmla="*/ 23 h 59"/>
              <a:gd name="T38" fmla="*/ 12 w 44"/>
              <a:gd name="T39" fmla="*/ 23 h 59"/>
              <a:gd name="T40" fmla="*/ 12 w 44"/>
              <a:gd name="T41" fmla="*/ 17 h 59"/>
              <a:gd name="T42" fmla="*/ 22 w 44"/>
              <a:gd name="T43" fmla="*/ 8 h 59"/>
              <a:gd name="T44" fmla="*/ 32 w 44"/>
              <a:gd name="T45" fmla="*/ 17 h 59"/>
              <a:gd name="T46" fmla="*/ 32 w 44"/>
              <a:gd name="T47"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59">
                <a:moveTo>
                  <a:pt x="40" y="23"/>
                </a:moveTo>
                <a:cubicBezTo>
                  <a:pt x="40" y="17"/>
                  <a:pt x="40" y="17"/>
                  <a:pt x="40" y="17"/>
                </a:cubicBezTo>
                <a:cubicBezTo>
                  <a:pt x="40" y="8"/>
                  <a:pt x="32" y="0"/>
                  <a:pt x="22" y="0"/>
                </a:cubicBezTo>
                <a:cubicBezTo>
                  <a:pt x="12" y="0"/>
                  <a:pt x="4" y="8"/>
                  <a:pt x="4" y="17"/>
                </a:cubicBezTo>
                <a:cubicBezTo>
                  <a:pt x="4" y="23"/>
                  <a:pt x="4" y="23"/>
                  <a:pt x="4" y="23"/>
                </a:cubicBezTo>
                <a:cubicBezTo>
                  <a:pt x="0" y="23"/>
                  <a:pt x="0" y="23"/>
                  <a:pt x="0" y="23"/>
                </a:cubicBezTo>
                <a:cubicBezTo>
                  <a:pt x="0" y="59"/>
                  <a:pt x="0" y="59"/>
                  <a:pt x="0" y="59"/>
                </a:cubicBezTo>
                <a:cubicBezTo>
                  <a:pt x="44" y="59"/>
                  <a:pt x="44" y="59"/>
                  <a:pt x="44" y="59"/>
                </a:cubicBezTo>
                <a:cubicBezTo>
                  <a:pt x="44" y="23"/>
                  <a:pt x="44" y="23"/>
                  <a:pt x="44" y="23"/>
                </a:cubicBezTo>
                <a:lnTo>
                  <a:pt x="40" y="23"/>
                </a:lnTo>
                <a:close/>
                <a:moveTo>
                  <a:pt x="25" y="51"/>
                </a:moveTo>
                <a:cubicBezTo>
                  <a:pt x="18" y="51"/>
                  <a:pt x="18" y="51"/>
                  <a:pt x="18" y="51"/>
                </a:cubicBezTo>
                <a:cubicBezTo>
                  <a:pt x="20" y="42"/>
                  <a:pt x="20" y="42"/>
                  <a:pt x="20" y="42"/>
                </a:cubicBezTo>
                <a:cubicBezTo>
                  <a:pt x="19" y="41"/>
                  <a:pt x="18" y="40"/>
                  <a:pt x="18" y="39"/>
                </a:cubicBezTo>
                <a:cubicBezTo>
                  <a:pt x="18" y="37"/>
                  <a:pt x="20" y="36"/>
                  <a:pt x="21" y="36"/>
                </a:cubicBezTo>
                <a:cubicBezTo>
                  <a:pt x="23" y="36"/>
                  <a:pt x="25" y="37"/>
                  <a:pt x="25" y="39"/>
                </a:cubicBezTo>
                <a:cubicBezTo>
                  <a:pt x="25" y="40"/>
                  <a:pt x="24" y="41"/>
                  <a:pt x="23" y="42"/>
                </a:cubicBezTo>
                <a:lnTo>
                  <a:pt x="25" y="51"/>
                </a:lnTo>
                <a:close/>
                <a:moveTo>
                  <a:pt x="32" y="23"/>
                </a:moveTo>
                <a:cubicBezTo>
                  <a:pt x="12" y="23"/>
                  <a:pt x="12" y="23"/>
                  <a:pt x="12" y="23"/>
                </a:cubicBezTo>
                <a:cubicBezTo>
                  <a:pt x="12" y="17"/>
                  <a:pt x="12" y="17"/>
                  <a:pt x="12" y="17"/>
                </a:cubicBezTo>
                <a:cubicBezTo>
                  <a:pt x="12" y="12"/>
                  <a:pt x="17" y="8"/>
                  <a:pt x="22" y="8"/>
                </a:cubicBezTo>
                <a:cubicBezTo>
                  <a:pt x="27" y="8"/>
                  <a:pt x="32" y="12"/>
                  <a:pt x="32" y="17"/>
                </a:cubicBezTo>
                <a:lnTo>
                  <a:pt x="32" y="23"/>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id-ID" sz="1350"/>
          </a:p>
        </p:txBody>
      </p:sp>
      <p:grpSp>
        <p:nvGrpSpPr>
          <p:cNvPr id="38" name="Group 37"/>
          <p:cNvGrpSpPr/>
          <p:nvPr/>
        </p:nvGrpSpPr>
        <p:grpSpPr>
          <a:xfrm>
            <a:off x="868673" y="3927175"/>
            <a:ext cx="2330674" cy="423534"/>
            <a:chOff x="1392530" y="1917267"/>
            <a:chExt cx="3107565" cy="564712"/>
          </a:xfrm>
        </p:grpSpPr>
        <p:cxnSp>
          <p:nvCxnSpPr>
            <p:cNvPr id="39" name="Straight Connector 38"/>
            <p:cNvCxnSpPr/>
            <p:nvPr/>
          </p:nvCxnSpPr>
          <p:spPr>
            <a:xfrm flipH="1">
              <a:off x="3555062" y="1917267"/>
              <a:ext cx="945033" cy="5647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392530" y="2481978"/>
              <a:ext cx="216253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964896" y="4083476"/>
            <a:ext cx="1421053" cy="276999"/>
          </a:xfrm>
          <a:prstGeom prst="rect">
            <a:avLst/>
          </a:prstGeom>
          <a:noFill/>
        </p:spPr>
        <p:txBody>
          <a:bodyPr wrap="square" rtlCol="0">
            <a:spAutoFit/>
          </a:bodyPr>
          <a:lstStyle/>
          <a:p>
            <a:r>
              <a:rPr lang="en-US" sz="1200" dirty="0">
                <a:solidFill>
                  <a:schemeClr val="bg1">
                    <a:lumMod val="50000"/>
                  </a:schemeClr>
                </a:solidFill>
              </a:rPr>
              <a:t>Better rectifier</a:t>
            </a:r>
            <a:endParaRPr lang="id-ID" sz="1200" dirty="0">
              <a:solidFill>
                <a:schemeClr val="bg1">
                  <a:lumMod val="50000"/>
                </a:schemeClr>
              </a:solidFill>
            </a:endParaRPr>
          </a:p>
        </p:txBody>
      </p:sp>
      <p:sp>
        <p:nvSpPr>
          <p:cNvPr id="42" name="TextBox 41"/>
          <p:cNvSpPr txBox="1"/>
          <p:nvPr/>
        </p:nvSpPr>
        <p:spPr>
          <a:xfrm>
            <a:off x="942631" y="4355021"/>
            <a:ext cx="1581557" cy="715581"/>
          </a:xfrm>
          <a:prstGeom prst="rect">
            <a:avLst/>
          </a:prstGeom>
          <a:noFill/>
        </p:spPr>
        <p:txBody>
          <a:bodyPr wrap="square" rtlCol="0">
            <a:spAutoFit/>
          </a:bodyPr>
          <a:lstStyle/>
          <a:p>
            <a:pPr>
              <a:lnSpc>
                <a:spcPct val="150000"/>
              </a:lnSpc>
            </a:pPr>
            <a:r>
              <a:rPr lang="en-US" sz="900" dirty="0">
                <a:ln w="0"/>
                <a:cs typeface="Open Sans" panose="020B0606030504020204" pitchFamily="34" charset="0"/>
              </a:rPr>
              <a:t>Implement a full wave rectifier instead of a half wave. </a:t>
            </a:r>
            <a:endParaRPr lang="id-ID" sz="900" dirty="0">
              <a:ea typeface="Roboto" panose="02000000000000000000" pitchFamily="2" charset="0"/>
            </a:endParaRPr>
          </a:p>
        </p:txBody>
      </p:sp>
      <p:grpSp>
        <p:nvGrpSpPr>
          <p:cNvPr id="44" name="Group 43"/>
          <p:cNvGrpSpPr/>
          <p:nvPr/>
        </p:nvGrpSpPr>
        <p:grpSpPr>
          <a:xfrm flipH="1">
            <a:off x="5382380" y="2602891"/>
            <a:ext cx="2343348" cy="235243"/>
            <a:chOff x="1392530" y="2481978"/>
            <a:chExt cx="3124464" cy="313657"/>
          </a:xfrm>
        </p:grpSpPr>
        <p:cxnSp>
          <p:nvCxnSpPr>
            <p:cNvPr id="45" name="Straight Connector 44"/>
            <p:cNvCxnSpPr/>
            <p:nvPr/>
          </p:nvCxnSpPr>
          <p:spPr>
            <a:xfrm flipH="1" flipV="1">
              <a:off x="3555062" y="2481981"/>
              <a:ext cx="961932" cy="3136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392530" y="2481978"/>
              <a:ext cx="216253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flipH="1">
            <a:off x="6145023" y="2245355"/>
            <a:ext cx="1407121" cy="276999"/>
          </a:xfrm>
          <a:prstGeom prst="rect">
            <a:avLst/>
          </a:prstGeom>
          <a:noFill/>
        </p:spPr>
        <p:txBody>
          <a:bodyPr wrap="square" rtlCol="0">
            <a:spAutoFit/>
          </a:bodyPr>
          <a:lstStyle/>
          <a:p>
            <a:r>
              <a:rPr lang="en-US" sz="1200" dirty="0">
                <a:solidFill>
                  <a:schemeClr val="bg1">
                    <a:lumMod val="50000"/>
                  </a:schemeClr>
                </a:solidFill>
              </a:rPr>
              <a:t>Improve the gain</a:t>
            </a:r>
            <a:endParaRPr lang="id-ID" sz="1200" dirty="0">
              <a:solidFill>
                <a:schemeClr val="bg1">
                  <a:lumMod val="50000"/>
                </a:schemeClr>
              </a:solidFill>
            </a:endParaRPr>
          </a:p>
        </p:txBody>
      </p:sp>
      <p:sp>
        <p:nvSpPr>
          <p:cNvPr id="48" name="TextBox 47"/>
          <p:cNvSpPr txBox="1"/>
          <p:nvPr/>
        </p:nvSpPr>
        <p:spPr>
          <a:xfrm flipH="1">
            <a:off x="6070212" y="2607204"/>
            <a:ext cx="1722565" cy="715581"/>
          </a:xfrm>
          <a:prstGeom prst="rect">
            <a:avLst/>
          </a:prstGeom>
          <a:noFill/>
        </p:spPr>
        <p:txBody>
          <a:bodyPr wrap="square" rtlCol="0">
            <a:spAutoFit/>
          </a:bodyPr>
          <a:lstStyle/>
          <a:p>
            <a:pPr>
              <a:lnSpc>
                <a:spcPct val="150000"/>
              </a:lnSpc>
            </a:pPr>
            <a:r>
              <a:rPr lang="en-US" sz="900" dirty="0">
                <a:ln w="0"/>
                <a:cs typeface="Open Sans" panose="020B0606030504020204" pitchFamily="34" charset="0"/>
              </a:rPr>
              <a:t>Use an op amp with larger gain. Current one only allows 6 V/V rail to rail</a:t>
            </a:r>
            <a:endParaRPr lang="id-ID" sz="900" dirty="0">
              <a:ea typeface="Roboto" panose="02000000000000000000" pitchFamily="2" charset="0"/>
            </a:endParaRPr>
          </a:p>
        </p:txBody>
      </p:sp>
      <p:cxnSp>
        <p:nvCxnSpPr>
          <p:cNvPr id="49" name="Straight Connector 48"/>
          <p:cNvCxnSpPr/>
          <p:nvPr/>
        </p:nvCxnSpPr>
        <p:spPr>
          <a:xfrm>
            <a:off x="5674659" y="4774241"/>
            <a:ext cx="231467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flipH="1">
            <a:off x="6328374" y="4474159"/>
            <a:ext cx="1178737" cy="276999"/>
          </a:xfrm>
          <a:prstGeom prst="rect">
            <a:avLst/>
          </a:prstGeom>
          <a:noFill/>
        </p:spPr>
        <p:txBody>
          <a:bodyPr wrap="square" rtlCol="0">
            <a:spAutoFit/>
          </a:bodyPr>
          <a:lstStyle/>
          <a:p>
            <a:r>
              <a:rPr lang="en-US" sz="1200" dirty="0">
                <a:solidFill>
                  <a:schemeClr val="bg1">
                    <a:lumMod val="50000"/>
                  </a:schemeClr>
                </a:solidFill>
              </a:rPr>
              <a:t>Relay</a:t>
            </a:r>
            <a:endParaRPr lang="id-ID" sz="1200" dirty="0">
              <a:solidFill>
                <a:schemeClr val="bg1">
                  <a:lumMod val="50000"/>
                </a:schemeClr>
              </a:solidFill>
            </a:endParaRPr>
          </a:p>
        </p:txBody>
      </p:sp>
      <p:sp>
        <p:nvSpPr>
          <p:cNvPr id="51" name="TextBox 50"/>
          <p:cNvSpPr txBox="1"/>
          <p:nvPr/>
        </p:nvSpPr>
        <p:spPr>
          <a:xfrm flipH="1">
            <a:off x="6333816" y="4778554"/>
            <a:ext cx="1737349" cy="923330"/>
          </a:xfrm>
          <a:prstGeom prst="rect">
            <a:avLst/>
          </a:prstGeom>
          <a:noFill/>
        </p:spPr>
        <p:txBody>
          <a:bodyPr wrap="square" rtlCol="0">
            <a:spAutoFit/>
          </a:bodyPr>
          <a:lstStyle/>
          <a:p>
            <a:pPr>
              <a:lnSpc>
                <a:spcPct val="150000"/>
              </a:lnSpc>
            </a:pPr>
            <a:r>
              <a:rPr lang="en-US" sz="900" dirty="0">
                <a:ln w="0"/>
                <a:cs typeface="Open Sans" panose="020B0606030504020204" pitchFamily="34" charset="0"/>
              </a:rPr>
              <a:t>Use a lower rated voltage relay so it can be flipped directly with a lower supply voltage</a:t>
            </a:r>
            <a:endParaRPr lang="id-ID" sz="900" dirty="0">
              <a:ea typeface="Roboto" panose="02000000000000000000" pitchFamily="2" charset="0"/>
            </a:endParaRPr>
          </a:p>
        </p:txBody>
      </p:sp>
      <p:sp>
        <p:nvSpPr>
          <p:cNvPr id="2" name="Subtitle 1"/>
          <p:cNvSpPr>
            <a:spLocks noGrp="1"/>
          </p:cNvSpPr>
          <p:nvPr>
            <p:ph type="subTitle" idx="1"/>
          </p:nvPr>
        </p:nvSpPr>
        <p:spPr/>
        <p:txBody>
          <a:bodyPr/>
          <a:lstStyle/>
          <a:p>
            <a:r>
              <a:rPr lang="en-US" dirty="0"/>
              <a:t>Areas where we can improve the project</a:t>
            </a:r>
            <a:endParaRPr lang="id-ID" i="1" dirty="0"/>
          </a:p>
        </p:txBody>
      </p:sp>
      <p:sp>
        <p:nvSpPr>
          <p:cNvPr id="3" name="Title 2"/>
          <p:cNvSpPr>
            <a:spLocks noGrp="1"/>
          </p:cNvSpPr>
          <p:nvPr>
            <p:ph type="title"/>
          </p:nvPr>
        </p:nvSpPr>
        <p:spPr/>
        <p:txBody>
          <a:bodyPr/>
          <a:lstStyle/>
          <a:p>
            <a:r>
              <a:rPr lang="en-US" dirty="0"/>
              <a:t>Future Consideration</a:t>
            </a:r>
            <a:endParaRPr lang="id-ID" dirty="0"/>
          </a:p>
        </p:txBody>
      </p:sp>
    </p:spTree>
    <p:extLst>
      <p:ext uri="{BB962C8B-B14F-4D97-AF65-F5344CB8AC3E}">
        <p14:creationId xmlns:p14="http://schemas.microsoft.com/office/powerpoint/2010/main" val="29492843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style.rotation</p:attrName>
                                        </p:attrNameLst>
                                      </p:cBhvr>
                                      <p:tavLst>
                                        <p:tav tm="0">
                                          <p:val>
                                            <p:fltVal val="90"/>
                                          </p:val>
                                        </p:tav>
                                        <p:tav tm="100000">
                                          <p:val>
                                            <p:fltVal val="0"/>
                                          </p:val>
                                        </p:tav>
                                      </p:tavLst>
                                    </p:anim>
                                    <p:animEffect transition="in" filter="fade">
                                      <p:cBhvr>
                                        <p:cTn id="34" dur="1000"/>
                                        <p:tgtEl>
                                          <p:spTgt spid="2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0" fill="hold"/>
                                        <p:tgtEl>
                                          <p:spTgt spid="28"/>
                                        </p:tgtEl>
                                        <p:attrNameLst>
                                          <p:attrName>ppt_w</p:attrName>
                                        </p:attrNameLst>
                                      </p:cBhvr>
                                      <p:tavLst>
                                        <p:tav tm="0">
                                          <p:val>
                                            <p:fltVal val="0"/>
                                          </p:val>
                                        </p:tav>
                                        <p:tav tm="100000">
                                          <p:val>
                                            <p:strVal val="#ppt_w"/>
                                          </p:val>
                                        </p:tav>
                                      </p:tavLst>
                                    </p:anim>
                                    <p:anim calcmode="lin" valueType="num">
                                      <p:cBhvr>
                                        <p:cTn id="50" dur="1000" fill="hold"/>
                                        <p:tgtEl>
                                          <p:spTgt spid="28"/>
                                        </p:tgtEl>
                                        <p:attrNameLst>
                                          <p:attrName>ppt_h</p:attrName>
                                        </p:attrNameLst>
                                      </p:cBhvr>
                                      <p:tavLst>
                                        <p:tav tm="0">
                                          <p:val>
                                            <p:fltVal val="0"/>
                                          </p:val>
                                        </p:tav>
                                        <p:tav tm="100000">
                                          <p:val>
                                            <p:strVal val="#ppt_h"/>
                                          </p:val>
                                        </p:tav>
                                      </p:tavLst>
                                    </p:anim>
                                    <p:anim calcmode="lin" valueType="num">
                                      <p:cBhvr>
                                        <p:cTn id="51" dur="1000" fill="hold"/>
                                        <p:tgtEl>
                                          <p:spTgt spid="28"/>
                                        </p:tgtEl>
                                        <p:attrNameLst>
                                          <p:attrName>style.rotation</p:attrName>
                                        </p:attrNameLst>
                                      </p:cBhvr>
                                      <p:tavLst>
                                        <p:tav tm="0">
                                          <p:val>
                                            <p:fltVal val="90"/>
                                          </p:val>
                                        </p:tav>
                                        <p:tav tm="100000">
                                          <p:val>
                                            <p:fltVal val="0"/>
                                          </p:val>
                                        </p:tav>
                                      </p:tavLst>
                                    </p:anim>
                                    <p:animEffect transition="in" filter="fade">
                                      <p:cBhvr>
                                        <p:cTn id="52" dur="1000"/>
                                        <p:tgtEl>
                                          <p:spTgt spid="28"/>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90"/>
                                          </p:val>
                                        </p:tav>
                                        <p:tav tm="100000">
                                          <p:val>
                                            <p:fltVal val="0"/>
                                          </p:val>
                                        </p:tav>
                                      </p:tavLst>
                                    </p:anim>
                                    <p:animEffect transition="in" filter="fade">
                                      <p:cBhvr>
                                        <p:cTn id="58" dur="1000"/>
                                        <p:tgtEl>
                                          <p:spTgt spid="2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childTnLst>
                          </p:cTn>
                        </p:par>
                        <p:par>
                          <p:cTn id="65" fill="hold">
                            <p:stCondLst>
                              <p:cond delay="1000"/>
                            </p:stCondLst>
                            <p:childTnLst>
                              <p:par>
                                <p:cTn id="66" presetID="47" presetClass="entr" presetSubtype="0"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childTnLst>
                          </p:cTn>
                        </p:par>
                        <p:par>
                          <p:cTn id="91" fill="hold">
                            <p:stCondLst>
                              <p:cond delay="2000"/>
                            </p:stCondLst>
                            <p:childTnLst>
                              <p:par>
                                <p:cTn id="92" presetID="42" presetClass="entr" presetSubtype="0" fill="hold" grpId="0" nodeType="after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1000"/>
                                        <p:tgtEl>
                                          <p:spTgt spid="11"/>
                                        </p:tgtEl>
                                      </p:cBhvr>
                                    </p:animEffect>
                                    <p:anim calcmode="lin" valueType="num">
                                      <p:cBhvr>
                                        <p:cTn id="95" dur="1000" fill="hold"/>
                                        <p:tgtEl>
                                          <p:spTgt spid="11"/>
                                        </p:tgtEl>
                                        <p:attrNameLst>
                                          <p:attrName>ppt_x</p:attrName>
                                        </p:attrNameLst>
                                      </p:cBhvr>
                                      <p:tavLst>
                                        <p:tav tm="0">
                                          <p:val>
                                            <p:strVal val="#ppt_x"/>
                                          </p:val>
                                        </p:tav>
                                        <p:tav tm="100000">
                                          <p:val>
                                            <p:strVal val="#ppt_x"/>
                                          </p:val>
                                        </p:tav>
                                      </p:tavLst>
                                    </p:anim>
                                    <p:anim calcmode="lin" valueType="num">
                                      <p:cBhvr>
                                        <p:cTn id="96" dur="1000" fill="hold"/>
                                        <p:tgtEl>
                                          <p:spTgt spid="1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1000" fill="hold"/>
                                        <p:tgtEl>
                                          <p:spTgt spid="7"/>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1000"/>
                                        <p:tgtEl>
                                          <p:spTgt spid="9"/>
                                        </p:tgtEl>
                                      </p:cBhvr>
                                    </p:animEffect>
                                    <p:anim calcmode="lin" valueType="num">
                                      <p:cBhvr>
                                        <p:cTn id="105" dur="1000" fill="hold"/>
                                        <p:tgtEl>
                                          <p:spTgt spid="9"/>
                                        </p:tgtEl>
                                        <p:attrNameLst>
                                          <p:attrName>ppt_x</p:attrName>
                                        </p:attrNameLst>
                                      </p:cBhvr>
                                      <p:tavLst>
                                        <p:tav tm="0">
                                          <p:val>
                                            <p:strVal val="#ppt_x"/>
                                          </p:val>
                                        </p:tav>
                                        <p:tav tm="100000">
                                          <p:val>
                                            <p:strVal val="#ppt_x"/>
                                          </p:val>
                                        </p:tav>
                                      </p:tavLst>
                                    </p:anim>
                                    <p:anim calcmode="lin" valueType="num">
                                      <p:cBhvr>
                                        <p:cTn id="106" dur="1000" fill="hold"/>
                                        <p:tgtEl>
                                          <p:spTgt spid="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1000"/>
                                        <p:tgtEl>
                                          <p:spTgt spid="24"/>
                                        </p:tgtEl>
                                      </p:cBhvr>
                                    </p:animEffect>
                                    <p:anim calcmode="lin" valueType="num">
                                      <p:cBhvr>
                                        <p:cTn id="110" dur="1000" fill="hold"/>
                                        <p:tgtEl>
                                          <p:spTgt spid="24"/>
                                        </p:tgtEl>
                                        <p:attrNameLst>
                                          <p:attrName>ppt_x</p:attrName>
                                        </p:attrNameLst>
                                      </p:cBhvr>
                                      <p:tavLst>
                                        <p:tav tm="0">
                                          <p:val>
                                            <p:strVal val="#ppt_x"/>
                                          </p:val>
                                        </p:tav>
                                        <p:tav tm="100000">
                                          <p:val>
                                            <p:strVal val="#ppt_x"/>
                                          </p:val>
                                        </p:tav>
                                      </p:tavLst>
                                    </p:anim>
                                    <p:anim calcmode="lin" valueType="num">
                                      <p:cBhvr>
                                        <p:cTn id="111" dur="1000" fill="hold"/>
                                        <p:tgtEl>
                                          <p:spTgt spid="24"/>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1000"/>
                                        <p:tgtEl>
                                          <p:spTgt spid="23"/>
                                        </p:tgtEl>
                                      </p:cBhvr>
                                    </p:animEffect>
                                    <p:anim calcmode="lin" valueType="num">
                                      <p:cBhvr>
                                        <p:cTn id="115" dur="1000" fill="hold"/>
                                        <p:tgtEl>
                                          <p:spTgt spid="23"/>
                                        </p:tgtEl>
                                        <p:attrNameLst>
                                          <p:attrName>ppt_x</p:attrName>
                                        </p:attrNameLst>
                                      </p:cBhvr>
                                      <p:tavLst>
                                        <p:tav tm="0">
                                          <p:val>
                                            <p:strVal val="#ppt_x"/>
                                          </p:val>
                                        </p:tav>
                                        <p:tav tm="100000">
                                          <p:val>
                                            <p:strVal val="#ppt_x"/>
                                          </p:val>
                                        </p:tav>
                                      </p:tavLst>
                                    </p:anim>
                                    <p:anim calcmode="lin" valueType="num">
                                      <p:cBhvr>
                                        <p:cTn id="116" dur="1000" fill="hold"/>
                                        <p:tgtEl>
                                          <p:spTgt spid="23"/>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1000"/>
                                        <p:tgtEl>
                                          <p:spTgt spid="21"/>
                                        </p:tgtEl>
                                      </p:cBhvr>
                                    </p:animEffect>
                                    <p:anim calcmode="lin" valueType="num">
                                      <p:cBhvr>
                                        <p:cTn id="120" dur="1000" fill="hold"/>
                                        <p:tgtEl>
                                          <p:spTgt spid="21"/>
                                        </p:tgtEl>
                                        <p:attrNameLst>
                                          <p:attrName>ppt_x</p:attrName>
                                        </p:attrNameLst>
                                      </p:cBhvr>
                                      <p:tavLst>
                                        <p:tav tm="0">
                                          <p:val>
                                            <p:strVal val="#ppt_x"/>
                                          </p:val>
                                        </p:tav>
                                        <p:tav tm="100000">
                                          <p:val>
                                            <p:strVal val="#ppt_x"/>
                                          </p:val>
                                        </p:tav>
                                      </p:tavLst>
                                    </p:anim>
                                    <p:anim calcmode="lin" valueType="num">
                                      <p:cBhvr>
                                        <p:cTn id="121" dur="1000" fill="hold"/>
                                        <p:tgtEl>
                                          <p:spTgt spid="21"/>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19"/>
                                        </p:tgtEl>
                                        <p:attrNameLst>
                                          <p:attrName>style.visibility</p:attrName>
                                        </p:attrNameLst>
                                      </p:cBhvr>
                                      <p:to>
                                        <p:strVal val="visible"/>
                                      </p:to>
                                    </p:set>
                                    <p:animEffect transition="in" filter="fade">
                                      <p:cBhvr>
                                        <p:cTn id="129" dur="1000"/>
                                        <p:tgtEl>
                                          <p:spTgt spid="19"/>
                                        </p:tgtEl>
                                      </p:cBhvr>
                                    </p:animEffect>
                                    <p:anim calcmode="lin" valueType="num">
                                      <p:cBhvr>
                                        <p:cTn id="130" dur="1000" fill="hold"/>
                                        <p:tgtEl>
                                          <p:spTgt spid="19"/>
                                        </p:tgtEl>
                                        <p:attrNameLst>
                                          <p:attrName>ppt_x</p:attrName>
                                        </p:attrNameLst>
                                      </p:cBhvr>
                                      <p:tavLst>
                                        <p:tav tm="0">
                                          <p:val>
                                            <p:strVal val="#ppt_x"/>
                                          </p:val>
                                        </p:tav>
                                        <p:tav tm="100000">
                                          <p:val>
                                            <p:strVal val="#ppt_x"/>
                                          </p:val>
                                        </p:tav>
                                      </p:tavLst>
                                    </p:anim>
                                    <p:anim calcmode="lin" valueType="num">
                                      <p:cBhvr>
                                        <p:cTn id="131" dur="1000" fill="hold"/>
                                        <p:tgtEl>
                                          <p:spTgt spid="19"/>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fade">
                                      <p:cBhvr>
                                        <p:cTn id="134" dur="1000"/>
                                        <p:tgtEl>
                                          <p:spTgt spid="29"/>
                                        </p:tgtEl>
                                      </p:cBhvr>
                                    </p:animEffect>
                                    <p:anim calcmode="lin" valueType="num">
                                      <p:cBhvr>
                                        <p:cTn id="135" dur="1000" fill="hold"/>
                                        <p:tgtEl>
                                          <p:spTgt spid="29"/>
                                        </p:tgtEl>
                                        <p:attrNameLst>
                                          <p:attrName>ppt_x</p:attrName>
                                        </p:attrNameLst>
                                      </p:cBhvr>
                                      <p:tavLst>
                                        <p:tav tm="0">
                                          <p:val>
                                            <p:strVal val="#ppt_x"/>
                                          </p:val>
                                        </p:tav>
                                        <p:tav tm="100000">
                                          <p:val>
                                            <p:strVal val="#ppt_x"/>
                                          </p:val>
                                        </p:tav>
                                      </p:tavLst>
                                    </p:anim>
                                    <p:anim calcmode="lin" valueType="num">
                                      <p:cBhvr>
                                        <p:cTn id="136" dur="1000" fill="hold"/>
                                        <p:tgtEl>
                                          <p:spTgt spid="29"/>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fade">
                                      <p:cBhvr>
                                        <p:cTn id="139" dur="1000"/>
                                        <p:tgtEl>
                                          <p:spTgt spid="17"/>
                                        </p:tgtEl>
                                      </p:cBhvr>
                                    </p:animEffect>
                                    <p:anim calcmode="lin" valueType="num">
                                      <p:cBhvr>
                                        <p:cTn id="140" dur="1000" fill="hold"/>
                                        <p:tgtEl>
                                          <p:spTgt spid="17"/>
                                        </p:tgtEl>
                                        <p:attrNameLst>
                                          <p:attrName>ppt_x</p:attrName>
                                        </p:attrNameLst>
                                      </p:cBhvr>
                                      <p:tavLst>
                                        <p:tav tm="0">
                                          <p:val>
                                            <p:strVal val="#ppt_x"/>
                                          </p:val>
                                        </p:tav>
                                        <p:tav tm="100000">
                                          <p:val>
                                            <p:strVal val="#ppt_x"/>
                                          </p:val>
                                        </p:tav>
                                      </p:tavLst>
                                    </p:anim>
                                    <p:anim calcmode="lin" valueType="num">
                                      <p:cBhvr>
                                        <p:cTn id="141" dur="1000" fill="hold"/>
                                        <p:tgtEl>
                                          <p:spTgt spid="17"/>
                                        </p:tgtEl>
                                        <p:attrNameLst>
                                          <p:attrName>ppt_y</p:attrName>
                                        </p:attrNameLst>
                                      </p:cBhvr>
                                      <p:tavLst>
                                        <p:tav tm="0">
                                          <p:val>
                                            <p:strVal val="#ppt_y+.1"/>
                                          </p:val>
                                        </p:tav>
                                        <p:tav tm="100000">
                                          <p:val>
                                            <p:strVal val="#ppt_y"/>
                                          </p:val>
                                        </p:tav>
                                      </p:tavLst>
                                    </p:anim>
                                  </p:childTnLst>
                                </p:cTn>
                              </p:par>
                              <p:par>
                                <p:cTn id="142" presetID="21" presetClass="entr" presetSubtype="1" fill="hold" nodeType="with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heel(1)">
                                      <p:cBhvr>
                                        <p:cTn id="144" dur="2000"/>
                                        <p:tgtEl>
                                          <p:spTgt spid="6"/>
                                        </p:tgtEl>
                                      </p:cBhvr>
                                    </p:animEffect>
                                  </p:childTnLst>
                                </p:cTn>
                              </p:par>
                            </p:childTnLst>
                          </p:cTn>
                        </p:par>
                        <p:par>
                          <p:cTn id="145" fill="hold">
                            <p:stCondLst>
                              <p:cond delay="4000"/>
                            </p:stCondLst>
                            <p:childTnLst>
                              <p:par>
                                <p:cTn id="146" presetID="22" presetClass="entr" presetSubtype="2" fill="hold" nodeType="afterEffect">
                                  <p:stCondLst>
                                    <p:cond delay="0"/>
                                  </p:stCondLst>
                                  <p:childTnLst>
                                    <p:set>
                                      <p:cBhvr>
                                        <p:cTn id="147" dur="1" fill="hold">
                                          <p:stCondLst>
                                            <p:cond delay="0"/>
                                          </p:stCondLst>
                                        </p:cTn>
                                        <p:tgtEl>
                                          <p:spTgt spid="32"/>
                                        </p:tgtEl>
                                        <p:attrNameLst>
                                          <p:attrName>style.visibility</p:attrName>
                                        </p:attrNameLst>
                                      </p:cBhvr>
                                      <p:to>
                                        <p:strVal val="visible"/>
                                      </p:to>
                                    </p:set>
                                    <p:animEffect transition="in" filter="wipe(right)">
                                      <p:cBhvr>
                                        <p:cTn id="148" dur="500"/>
                                        <p:tgtEl>
                                          <p:spTgt spid="32"/>
                                        </p:tgtEl>
                                      </p:cBhvr>
                                    </p:animEffect>
                                  </p:childTnLst>
                                </p:cTn>
                              </p:par>
                            </p:childTnLst>
                          </p:cTn>
                        </p:par>
                        <p:par>
                          <p:cTn id="149" fill="hold">
                            <p:stCondLst>
                              <p:cond delay="4500"/>
                            </p:stCondLst>
                            <p:childTnLst>
                              <p:par>
                                <p:cTn id="150" presetID="10" presetClass="entr" presetSubtype="0" fill="hold" grpId="0" nodeType="after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fade">
                                      <p:cBhvr>
                                        <p:cTn id="152" dur="500"/>
                                        <p:tgtEl>
                                          <p:spTgt spid="3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37"/>
                                        </p:tgtEl>
                                        <p:attrNameLst>
                                          <p:attrName>style.visibility</p:attrName>
                                        </p:attrNameLst>
                                      </p:cBhvr>
                                      <p:to>
                                        <p:strVal val="visible"/>
                                      </p:to>
                                    </p:set>
                                    <p:animEffect transition="in" filter="fade">
                                      <p:cBhvr>
                                        <p:cTn id="155" dur="500"/>
                                        <p:tgtEl>
                                          <p:spTgt spid="3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500"/>
                                        <p:tgtEl>
                                          <p:spTgt spid="36"/>
                                        </p:tgtEl>
                                      </p:cBhvr>
                                    </p:animEffect>
                                  </p:childTnLst>
                                </p:cTn>
                              </p:par>
                            </p:childTnLst>
                          </p:cTn>
                        </p:par>
                        <p:par>
                          <p:cTn id="159" fill="hold">
                            <p:stCondLst>
                              <p:cond delay="5000"/>
                            </p:stCondLst>
                            <p:childTnLst>
                              <p:par>
                                <p:cTn id="160" presetID="22" presetClass="entr" presetSubtype="2" fill="hold" nodeType="afterEffect">
                                  <p:stCondLst>
                                    <p:cond delay="0"/>
                                  </p:stCondLst>
                                  <p:childTnLst>
                                    <p:set>
                                      <p:cBhvr>
                                        <p:cTn id="161" dur="1" fill="hold">
                                          <p:stCondLst>
                                            <p:cond delay="0"/>
                                          </p:stCondLst>
                                        </p:cTn>
                                        <p:tgtEl>
                                          <p:spTgt spid="38"/>
                                        </p:tgtEl>
                                        <p:attrNameLst>
                                          <p:attrName>style.visibility</p:attrName>
                                        </p:attrNameLst>
                                      </p:cBhvr>
                                      <p:to>
                                        <p:strVal val="visible"/>
                                      </p:to>
                                    </p:set>
                                    <p:animEffect transition="in" filter="wipe(right)">
                                      <p:cBhvr>
                                        <p:cTn id="162" dur="500"/>
                                        <p:tgtEl>
                                          <p:spTgt spid="38"/>
                                        </p:tgtEl>
                                      </p:cBhvr>
                                    </p:animEffect>
                                  </p:childTnLst>
                                </p:cTn>
                              </p:par>
                            </p:childTnLst>
                          </p:cTn>
                        </p:par>
                        <p:par>
                          <p:cTn id="163" fill="hold">
                            <p:stCondLst>
                              <p:cond delay="5500"/>
                            </p:stCondLst>
                            <p:childTnLst>
                              <p:par>
                                <p:cTn id="164" presetID="10" presetClass="entr" presetSubtype="0" fill="hold" grpId="0" nodeType="afterEffect">
                                  <p:stCondLst>
                                    <p:cond delay="0"/>
                                  </p:stCondLst>
                                  <p:childTnLst>
                                    <p:set>
                                      <p:cBhvr>
                                        <p:cTn id="165" dur="1" fill="hold">
                                          <p:stCondLst>
                                            <p:cond delay="0"/>
                                          </p:stCondLst>
                                        </p:cTn>
                                        <p:tgtEl>
                                          <p:spTgt spid="41"/>
                                        </p:tgtEl>
                                        <p:attrNameLst>
                                          <p:attrName>style.visibility</p:attrName>
                                        </p:attrNameLst>
                                      </p:cBhvr>
                                      <p:to>
                                        <p:strVal val="visible"/>
                                      </p:to>
                                    </p:set>
                                    <p:animEffect transition="in" filter="fade">
                                      <p:cBhvr>
                                        <p:cTn id="166" dur="500"/>
                                        <p:tgtEl>
                                          <p:spTgt spid="4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42"/>
                                        </p:tgtEl>
                                        <p:attrNameLst>
                                          <p:attrName>style.visibility</p:attrName>
                                        </p:attrNameLst>
                                      </p:cBhvr>
                                      <p:to>
                                        <p:strVal val="visible"/>
                                      </p:to>
                                    </p:set>
                                    <p:animEffect transition="in" filter="fade">
                                      <p:cBhvr>
                                        <p:cTn id="169" dur="500"/>
                                        <p:tgtEl>
                                          <p:spTgt spid="42"/>
                                        </p:tgtEl>
                                      </p:cBhvr>
                                    </p:animEffect>
                                  </p:childTnLst>
                                </p:cTn>
                              </p:par>
                            </p:childTnLst>
                          </p:cTn>
                        </p:par>
                        <p:par>
                          <p:cTn id="170" fill="hold">
                            <p:stCondLst>
                              <p:cond delay="6000"/>
                            </p:stCondLst>
                            <p:childTnLst>
                              <p:par>
                                <p:cTn id="171" presetID="22" presetClass="entr" presetSubtype="8" fill="hold" nodeType="after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wipe(left)">
                                      <p:cBhvr>
                                        <p:cTn id="173" dur="500"/>
                                        <p:tgtEl>
                                          <p:spTgt spid="44"/>
                                        </p:tgtEl>
                                      </p:cBhvr>
                                    </p:animEffect>
                                  </p:childTnLst>
                                </p:cTn>
                              </p:par>
                            </p:childTnLst>
                          </p:cTn>
                        </p:par>
                        <p:par>
                          <p:cTn id="174" fill="hold">
                            <p:stCondLst>
                              <p:cond delay="6500"/>
                            </p:stCondLst>
                            <p:childTnLst>
                              <p:par>
                                <p:cTn id="175" presetID="10" presetClass="entr" presetSubtype="0" fill="hold" grpId="0" nodeType="afterEffect">
                                  <p:stCondLst>
                                    <p:cond delay="0"/>
                                  </p:stCondLst>
                                  <p:childTnLst>
                                    <p:set>
                                      <p:cBhvr>
                                        <p:cTn id="176" dur="1" fill="hold">
                                          <p:stCondLst>
                                            <p:cond delay="0"/>
                                          </p:stCondLst>
                                        </p:cTn>
                                        <p:tgtEl>
                                          <p:spTgt spid="47"/>
                                        </p:tgtEl>
                                        <p:attrNameLst>
                                          <p:attrName>style.visibility</p:attrName>
                                        </p:attrNameLst>
                                      </p:cBhvr>
                                      <p:to>
                                        <p:strVal val="visible"/>
                                      </p:to>
                                    </p:set>
                                    <p:animEffect transition="in" filter="fade">
                                      <p:cBhvr>
                                        <p:cTn id="177" dur="500"/>
                                        <p:tgtEl>
                                          <p:spTgt spid="47"/>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48"/>
                                        </p:tgtEl>
                                        <p:attrNameLst>
                                          <p:attrName>style.visibility</p:attrName>
                                        </p:attrNameLst>
                                      </p:cBhvr>
                                      <p:to>
                                        <p:strVal val="visible"/>
                                      </p:to>
                                    </p:set>
                                    <p:animEffect transition="in" filter="fade">
                                      <p:cBhvr>
                                        <p:cTn id="180" dur="500"/>
                                        <p:tgtEl>
                                          <p:spTgt spid="48"/>
                                        </p:tgtEl>
                                      </p:cBhvr>
                                    </p:animEffect>
                                  </p:childTnLst>
                                </p:cTn>
                              </p:par>
                            </p:childTnLst>
                          </p:cTn>
                        </p:par>
                        <p:par>
                          <p:cTn id="181" fill="hold">
                            <p:stCondLst>
                              <p:cond delay="7000"/>
                            </p:stCondLst>
                            <p:childTnLst>
                              <p:par>
                                <p:cTn id="182" presetID="22" presetClass="entr" presetSubtype="8" fill="hold" nodeType="afterEffect">
                                  <p:stCondLst>
                                    <p:cond delay="0"/>
                                  </p:stCondLst>
                                  <p:childTnLst>
                                    <p:set>
                                      <p:cBhvr>
                                        <p:cTn id="183" dur="1" fill="hold">
                                          <p:stCondLst>
                                            <p:cond delay="0"/>
                                          </p:stCondLst>
                                        </p:cTn>
                                        <p:tgtEl>
                                          <p:spTgt spid="49"/>
                                        </p:tgtEl>
                                        <p:attrNameLst>
                                          <p:attrName>style.visibility</p:attrName>
                                        </p:attrNameLst>
                                      </p:cBhvr>
                                      <p:to>
                                        <p:strVal val="visible"/>
                                      </p:to>
                                    </p:set>
                                    <p:animEffect transition="in" filter="wipe(left)">
                                      <p:cBhvr>
                                        <p:cTn id="184" dur="500"/>
                                        <p:tgtEl>
                                          <p:spTgt spid="49"/>
                                        </p:tgtEl>
                                      </p:cBhvr>
                                    </p:animEffect>
                                  </p:childTnLst>
                                </p:cTn>
                              </p:par>
                            </p:childTnLst>
                          </p:cTn>
                        </p:par>
                        <p:par>
                          <p:cTn id="185" fill="hold">
                            <p:stCondLst>
                              <p:cond delay="7500"/>
                            </p:stCondLst>
                            <p:childTnLst>
                              <p:par>
                                <p:cTn id="186" presetID="10" presetClass="entr" presetSubtype="0" fill="hold" grpId="0" nodeType="afterEffect">
                                  <p:stCondLst>
                                    <p:cond delay="0"/>
                                  </p:stCondLst>
                                  <p:childTnLst>
                                    <p:set>
                                      <p:cBhvr>
                                        <p:cTn id="187" dur="1" fill="hold">
                                          <p:stCondLst>
                                            <p:cond delay="0"/>
                                          </p:stCondLst>
                                        </p:cTn>
                                        <p:tgtEl>
                                          <p:spTgt spid="50"/>
                                        </p:tgtEl>
                                        <p:attrNameLst>
                                          <p:attrName>style.visibility</p:attrName>
                                        </p:attrNameLst>
                                      </p:cBhvr>
                                      <p:to>
                                        <p:strVal val="visible"/>
                                      </p:to>
                                    </p:set>
                                    <p:animEffect transition="in" filter="fade">
                                      <p:cBhvr>
                                        <p:cTn id="188" dur="500"/>
                                        <p:tgtEl>
                                          <p:spTgt spid="50"/>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51"/>
                                        </p:tgtEl>
                                        <p:attrNameLst>
                                          <p:attrName>style.visibility</p:attrName>
                                        </p:attrNameLst>
                                      </p:cBhvr>
                                      <p:to>
                                        <p:strVal val="visible"/>
                                      </p:to>
                                    </p:set>
                                    <p:animEffect transition="in" filter="fade">
                                      <p:cBhvr>
                                        <p:cTn id="19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p:bldP spid="36" grpId="0"/>
      <p:bldP spid="37" grpId="0" animBg="1"/>
      <p:bldP spid="41" grpId="0"/>
      <p:bldP spid="42" grpId="0"/>
      <p:bldP spid="47" grpId="0"/>
      <p:bldP spid="48" grpId="0"/>
      <p:bldP spid="50"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8906" y="4872037"/>
            <a:ext cx="2684860" cy="1128713"/>
          </a:xfrm>
          <a:prstGeom prst="rect">
            <a:avLst/>
          </a:prstGeom>
          <a:gradFill>
            <a:gsLst>
              <a:gs pos="15000">
                <a:schemeClr val="accent5">
                  <a:lumMod val="75000"/>
                </a:schemeClr>
              </a:gs>
              <a:gs pos="100000">
                <a:schemeClr val="bg1"/>
              </a:gs>
            </a:gsLst>
            <a:lin ang="10800000" scaled="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5" name="Rectangle 21"/>
          <p:cNvSpPr>
            <a:spLocks noChangeArrowheads="1"/>
          </p:cNvSpPr>
          <p:nvPr/>
        </p:nvSpPr>
        <p:spPr bwMode="auto">
          <a:xfrm>
            <a:off x="-8906" y="845344"/>
            <a:ext cx="2684860" cy="1341835"/>
          </a:xfrm>
          <a:prstGeom prst="rect">
            <a:avLst/>
          </a:prstGeom>
          <a:gradFill>
            <a:gsLst>
              <a:gs pos="15000">
                <a:schemeClr val="accent2">
                  <a:lumMod val="75000"/>
                </a:schemeClr>
              </a:gs>
              <a:gs pos="100000">
                <a:schemeClr val="bg1"/>
              </a:gs>
            </a:gsLst>
            <a:lin ang="10800000" scaled="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6" name="Rectangle 22"/>
          <p:cNvSpPr>
            <a:spLocks noChangeArrowheads="1"/>
          </p:cNvSpPr>
          <p:nvPr/>
        </p:nvSpPr>
        <p:spPr bwMode="auto">
          <a:xfrm>
            <a:off x="-8906" y="3527822"/>
            <a:ext cx="2684860" cy="1344216"/>
          </a:xfrm>
          <a:prstGeom prst="rect">
            <a:avLst/>
          </a:prstGeom>
          <a:gradFill>
            <a:gsLst>
              <a:gs pos="15000">
                <a:schemeClr val="accent4">
                  <a:lumMod val="75000"/>
                </a:schemeClr>
              </a:gs>
              <a:gs pos="100000">
                <a:schemeClr val="bg1"/>
              </a:gs>
            </a:gsLst>
            <a:lin ang="10800000" scaled="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7" name="Rectangle 23"/>
          <p:cNvSpPr>
            <a:spLocks noChangeArrowheads="1"/>
          </p:cNvSpPr>
          <p:nvPr/>
        </p:nvSpPr>
        <p:spPr bwMode="auto">
          <a:xfrm>
            <a:off x="-8906" y="2187179"/>
            <a:ext cx="2684860" cy="1340644"/>
          </a:xfrm>
          <a:prstGeom prst="rect">
            <a:avLst/>
          </a:prstGeom>
          <a:gradFill>
            <a:gsLst>
              <a:gs pos="15000">
                <a:schemeClr val="accent3">
                  <a:lumMod val="75000"/>
                </a:schemeClr>
              </a:gs>
              <a:gs pos="100000">
                <a:schemeClr val="bg1"/>
              </a:gs>
            </a:gsLst>
            <a:lin ang="10800000" scaled="0"/>
          </a:gradFill>
          <a:ln>
            <a:noFill/>
          </a:ln>
        </p:spPr>
        <p:txBody>
          <a:bodyPr vert="horz" wrap="square" lIns="68580" tIns="34290" rIns="68580" bIns="34290" numCol="1" anchor="t" anchorCtr="0" compatLnSpc="1">
            <a:prstTxWarp prst="textNoShape">
              <a:avLst/>
            </a:prstTxWarp>
          </a:bodyPr>
          <a:lstStyle/>
          <a:p>
            <a:endParaRPr lang="id-ID" sz="1350"/>
          </a:p>
        </p:txBody>
      </p:sp>
      <p:sp>
        <p:nvSpPr>
          <p:cNvPr id="8" name="TextBox 7"/>
          <p:cNvSpPr txBox="1"/>
          <p:nvPr/>
        </p:nvSpPr>
        <p:spPr>
          <a:xfrm>
            <a:off x="8353814" y="1920366"/>
            <a:ext cx="232756" cy="300082"/>
          </a:xfrm>
          <a:prstGeom prst="rect">
            <a:avLst/>
          </a:prstGeom>
          <a:noFill/>
        </p:spPr>
        <p:txBody>
          <a:bodyPr wrap="none" rtlCol="0">
            <a:spAutoFit/>
          </a:bodyPr>
          <a:lstStyle/>
          <a:p>
            <a:pPr algn="r"/>
            <a:r>
              <a:rPr lang="en-US" sz="1350" dirty="0">
                <a:solidFill>
                  <a:schemeClr val="bg1">
                    <a:lumMod val="65000"/>
                  </a:schemeClr>
                </a:solidFill>
                <a:latin typeface="+mj-lt"/>
              </a:rPr>
              <a:t>.</a:t>
            </a:r>
          </a:p>
        </p:txBody>
      </p:sp>
      <p:sp>
        <p:nvSpPr>
          <p:cNvPr id="9" name="TextBox 8"/>
          <p:cNvSpPr txBox="1"/>
          <p:nvPr/>
        </p:nvSpPr>
        <p:spPr>
          <a:xfrm>
            <a:off x="4657290" y="1367820"/>
            <a:ext cx="3929281" cy="646331"/>
          </a:xfrm>
          <a:prstGeom prst="rect">
            <a:avLst/>
          </a:prstGeom>
          <a:noFill/>
        </p:spPr>
        <p:txBody>
          <a:bodyPr wrap="none" rtlCol="0">
            <a:spAutoFit/>
          </a:bodyPr>
          <a:lstStyle/>
          <a:p>
            <a:pPr algn="r"/>
            <a:r>
              <a:rPr lang="en-US" sz="3600" dirty="0">
                <a:solidFill>
                  <a:schemeClr val="bg1">
                    <a:lumMod val="50000"/>
                  </a:schemeClr>
                </a:solidFill>
                <a:latin typeface="+mj-lt"/>
              </a:rPr>
              <a:t>Ethics Considered</a:t>
            </a:r>
          </a:p>
        </p:txBody>
      </p:sp>
      <p:sp>
        <p:nvSpPr>
          <p:cNvPr id="10" name="Freeform 16"/>
          <p:cNvSpPr>
            <a:spLocks/>
          </p:cNvSpPr>
          <p:nvPr/>
        </p:nvSpPr>
        <p:spPr bwMode="auto">
          <a:xfrm>
            <a:off x="339624" y="4872037"/>
            <a:ext cx="4399683" cy="1128713"/>
          </a:xfrm>
          <a:custGeom>
            <a:avLst/>
            <a:gdLst>
              <a:gd name="T0" fmla="*/ 1488 w 1603"/>
              <a:gd name="T1" fmla="*/ 214 h 473"/>
              <a:gd name="T2" fmla="*/ 1365 w 1603"/>
              <a:gd name="T3" fmla="*/ 236 h 473"/>
              <a:gd name="T4" fmla="*/ 1216 w 1603"/>
              <a:gd name="T5" fmla="*/ 220 h 473"/>
              <a:gd name="T6" fmla="*/ 1172 w 1603"/>
              <a:gd name="T7" fmla="*/ 214 h 473"/>
              <a:gd name="T8" fmla="*/ 1130 w 1603"/>
              <a:gd name="T9" fmla="*/ 208 h 473"/>
              <a:gd name="T10" fmla="*/ 1125 w 1603"/>
              <a:gd name="T11" fmla="*/ 207 h 473"/>
              <a:gd name="T12" fmla="*/ 1000 w 1603"/>
              <a:gd name="T13" fmla="*/ 426 h 473"/>
              <a:gd name="T14" fmla="*/ 1000 w 1603"/>
              <a:gd name="T15" fmla="*/ 426 h 473"/>
              <a:gd name="T16" fmla="*/ 1000 w 1603"/>
              <a:gd name="T17" fmla="*/ 428 h 473"/>
              <a:gd name="T18" fmla="*/ 998 w 1603"/>
              <a:gd name="T19" fmla="*/ 428 h 473"/>
              <a:gd name="T20" fmla="*/ 998 w 1603"/>
              <a:gd name="T21" fmla="*/ 428 h 473"/>
              <a:gd name="T22" fmla="*/ 997 w 1603"/>
              <a:gd name="T23" fmla="*/ 429 h 473"/>
              <a:gd name="T24" fmla="*/ 996 w 1603"/>
              <a:gd name="T25" fmla="*/ 430 h 473"/>
              <a:gd name="T26" fmla="*/ 995 w 1603"/>
              <a:gd name="T27" fmla="*/ 431 h 473"/>
              <a:gd name="T28" fmla="*/ 995 w 1603"/>
              <a:gd name="T29" fmla="*/ 432 h 473"/>
              <a:gd name="T30" fmla="*/ 992 w 1603"/>
              <a:gd name="T31" fmla="*/ 435 h 473"/>
              <a:gd name="T32" fmla="*/ 990 w 1603"/>
              <a:gd name="T33" fmla="*/ 437 h 473"/>
              <a:gd name="T34" fmla="*/ 989 w 1603"/>
              <a:gd name="T35" fmla="*/ 438 h 473"/>
              <a:gd name="T36" fmla="*/ 988 w 1603"/>
              <a:gd name="T37" fmla="*/ 441 h 473"/>
              <a:gd name="T38" fmla="*/ 979 w 1603"/>
              <a:gd name="T39" fmla="*/ 449 h 473"/>
              <a:gd name="T40" fmla="*/ 978 w 1603"/>
              <a:gd name="T41" fmla="*/ 450 h 473"/>
              <a:gd name="T42" fmla="*/ 974 w 1603"/>
              <a:gd name="T43" fmla="*/ 454 h 473"/>
              <a:gd name="T44" fmla="*/ 973 w 1603"/>
              <a:gd name="T45" fmla="*/ 455 h 473"/>
              <a:gd name="T46" fmla="*/ 967 w 1603"/>
              <a:gd name="T47" fmla="*/ 462 h 473"/>
              <a:gd name="T48" fmla="*/ 966 w 1603"/>
              <a:gd name="T49" fmla="*/ 463 h 473"/>
              <a:gd name="T50" fmla="*/ 963 w 1603"/>
              <a:gd name="T51" fmla="*/ 468 h 473"/>
              <a:gd name="T52" fmla="*/ 960 w 1603"/>
              <a:gd name="T53" fmla="*/ 469 h 473"/>
              <a:gd name="T54" fmla="*/ 958 w 1603"/>
              <a:gd name="T55" fmla="*/ 473 h 473"/>
              <a:gd name="T56" fmla="*/ 700 w 1603"/>
              <a:gd name="T57" fmla="*/ 473 h 473"/>
              <a:gd name="T58" fmla="*/ 313 w 1603"/>
              <a:gd name="T59" fmla="*/ 473 h 473"/>
              <a:gd name="T60" fmla="*/ 233 w 1603"/>
              <a:gd name="T61" fmla="*/ 395 h 473"/>
              <a:gd name="T62" fmla="*/ 233 w 1603"/>
              <a:gd name="T63" fmla="*/ 318 h 473"/>
              <a:gd name="T64" fmla="*/ 179 w 1603"/>
              <a:gd name="T65" fmla="*/ 264 h 473"/>
              <a:gd name="T66" fmla="*/ 100 w 1603"/>
              <a:gd name="T67" fmla="*/ 264 h 473"/>
              <a:gd name="T68" fmla="*/ 0 w 1603"/>
              <a:gd name="T69" fmla="*/ 164 h 473"/>
              <a:gd name="T70" fmla="*/ 0 w 1603"/>
              <a:gd name="T71" fmla="*/ 100 h 473"/>
              <a:gd name="T72" fmla="*/ 100 w 1603"/>
              <a:gd name="T73" fmla="*/ 0 h 473"/>
              <a:gd name="T74" fmla="*/ 700 w 1603"/>
              <a:gd name="T75" fmla="*/ 0 h 473"/>
              <a:gd name="T76" fmla="*/ 1564 w 1603"/>
              <a:gd name="T77" fmla="*/ 0 h 473"/>
              <a:gd name="T78" fmla="*/ 1488 w 1603"/>
              <a:gd name="T79" fmla="*/ 21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3" h="473">
                <a:moveTo>
                  <a:pt x="1488" y="214"/>
                </a:moveTo>
                <a:cubicBezTo>
                  <a:pt x="1455" y="229"/>
                  <a:pt x="1414" y="236"/>
                  <a:pt x="1365" y="236"/>
                </a:cubicBezTo>
                <a:cubicBezTo>
                  <a:pt x="1311" y="236"/>
                  <a:pt x="1258" y="228"/>
                  <a:pt x="1216" y="220"/>
                </a:cubicBezTo>
                <a:cubicBezTo>
                  <a:pt x="1198" y="217"/>
                  <a:pt x="1183" y="215"/>
                  <a:pt x="1172" y="214"/>
                </a:cubicBezTo>
                <a:cubicBezTo>
                  <a:pt x="1155" y="211"/>
                  <a:pt x="1140" y="209"/>
                  <a:pt x="1130" y="208"/>
                </a:cubicBezTo>
                <a:cubicBezTo>
                  <a:pt x="1127" y="207"/>
                  <a:pt x="1126" y="207"/>
                  <a:pt x="1125" y="207"/>
                </a:cubicBezTo>
                <a:cubicBezTo>
                  <a:pt x="1070" y="398"/>
                  <a:pt x="1006" y="424"/>
                  <a:pt x="1000" y="426"/>
                </a:cubicBezTo>
                <a:cubicBezTo>
                  <a:pt x="1000" y="426"/>
                  <a:pt x="1000" y="426"/>
                  <a:pt x="1000" y="426"/>
                </a:cubicBezTo>
                <a:cubicBezTo>
                  <a:pt x="1000" y="426"/>
                  <a:pt x="1000" y="426"/>
                  <a:pt x="1000" y="428"/>
                </a:cubicBezTo>
                <a:cubicBezTo>
                  <a:pt x="1000" y="428"/>
                  <a:pt x="1000" y="428"/>
                  <a:pt x="998" y="428"/>
                </a:cubicBezTo>
                <a:cubicBezTo>
                  <a:pt x="998" y="428"/>
                  <a:pt x="998" y="428"/>
                  <a:pt x="998" y="428"/>
                </a:cubicBezTo>
                <a:cubicBezTo>
                  <a:pt x="998" y="429"/>
                  <a:pt x="998" y="429"/>
                  <a:pt x="997" y="429"/>
                </a:cubicBezTo>
                <a:cubicBezTo>
                  <a:pt x="997" y="430"/>
                  <a:pt x="997" y="430"/>
                  <a:pt x="996" y="430"/>
                </a:cubicBezTo>
                <a:cubicBezTo>
                  <a:pt x="996" y="431"/>
                  <a:pt x="996" y="431"/>
                  <a:pt x="995" y="431"/>
                </a:cubicBezTo>
                <a:cubicBezTo>
                  <a:pt x="995" y="432"/>
                  <a:pt x="995" y="432"/>
                  <a:pt x="995" y="432"/>
                </a:cubicBezTo>
                <a:cubicBezTo>
                  <a:pt x="994" y="433"/>
                  <a:pt x="992" y="433"/>
                  <a:pt x="992" y="435"/>
                </a:cubicBezTo>
                <a:cubicBezTo>
                  <a:pt x="991" y="436"/>
                  <a:pt x="991" y="436"/>
                  <a:pt x="990" y="437"/>
                </a:cubicBezTo>
                <a:cubicBezTo>
                  <a:pt x="989" y="438"/>
                  <a:pt x="989" y="438"/>
                  <a:pt x="989" y="438"/>
                </a:cubicBezTo>
                <a:cubicBezTo>
                  <a:pt x="988" y="439"/>
                  <a:pt x="988" y="439"/>
                  <a:pt x="988" y="441"/>
                </a:cubicBezTo>
                <a:cubicBezTo>
                  <a:pt x="984" y="443"/>
                  <a:pt x="982" y="445"/>
                  <a:pt x="979" y="449"/>
                </a:cubicBezTo>
                <a:cubicBezTo>
                  <a:pt x="978" y="450"/>
                  <a:pt x="978" y="450"/>
                  <a:pt x="978" y="450"/>
                </a:cubicBezTo>
                <a:cubicBezTo>
                  <a:pt x="977" y="451"/>
                  <a:pt x="976" y="453"/>
                  <a:pt x="974" y="454"/>
                </a:cubicBezTo>
                <a:cubicBezTo>
                  <a:pt x="974" y="455"/>
                  <a:pt x="973" y="455"/>
                  <a:pt x="973" y="455"/>
                </a:cubicBezTo>
                <a:cubicBezTo>
                  <a:pt x="971" y="457"/>
                  <a:pt x="970" y="460"/>
                  <a:pt x="967" y="462"/>
                </a:cubicBezTo>
                <a:cubicBezTo>
                  <a:pt x="966" y="463"/>
                  <a:pt x="966" y="463"/>
                  <a:pt x="966" y="463"/>
                </a:cubicBezTo>
                <a:cubicBezTo>
                  <a:pt x="965" y="465"/>
                  <a:pt x="964" y="466"/>
                  <a:pt x="963" y="468"/>
                </a:cubicBezTo>
                <a:cubicBezTo>
                  <a:pt x="961" y="468"/>
                  <a:pt x="961" y="469"/>
                  <a:pt x="960" y="469"/>
                </a:cubicBezTo>
                <a:cubicBezTo>
                  <a:pt x="960" y="470"/>
                  <a:pt x="959" y="472"/>
                  <a:pt x="958" y="473"/>
                </a:cubicBezTo>
                <a:cubicBezTo>
                  <a:pt x="700" y="473"/>
                  <a:pt x="700" y="473"/>
                  <a:pt x="700" y="473"/>
                </a:cubicBezTo>
                <a:cubicBezTo>
                  <a:pt x="313" y="473"/>
                  <a:pt x="313" y="473"/>
                  <a:pt x="313" y="473"/>
                </a:cubicBezTo>
                <a:cubicBezTo>
                  <a:pt x="269" y="473"/>
                  <a:pt x="233" y="438"/>
                  <a:pt x="233" y="395"/>
                </a:cubicBezTo>
                <a:cubicBezTo>
                  <a:pt x="233" y="318"/>
                  <a:pt x="233" y="318"/>
                  <a:pt x="233" y="318"/>
                </a:cubicBezTo>
                <a:cubicBezTo>
                  <a:pt x="233" y="288"/>
                  <a:pt x="209" y="264"/>
                  <a:pt x="179" y="264"/>
                </a:cubicBezTo>
                <a:cubicBezTo>
                  <a:pt x="100" y="264"/>
                  <a:pt x="100" y="264"/>
                  <a:pt x="100" y="264"/>
                </a:cubicBezTo>
                <a:cubicBezTo>
                  <a:pt x="44" y="264"/>
                  <a:pt x="0" y="219"/>
                  <a:pt x="0" y="164"/>
                </a:cubicBezTo>
                <a:cubicBezTo>
                  <a:pt x="0" y="100"/>
                  <a:pt x="0" y="100"/>
                  <a:pt x="0" y="100"/>
                </a:cubicBezTo>
                <a:cubicBezTo>
                  <a:pt x="0" y="45"/>
                  <a:pt x="44" y="0"/>
                  <a:pt x="100" y="0"/>
                </a:cubicBezTo>
                <a:cubicBezTo>
                  <a:pt x="700" y="0"/>
                  <a:pt x="700" y="0"/>
                  <a:pt x="700" y="0"/>
                </a:cubicBezTo>
                <a:cubicBezTo>
                  <a:pt x="1564" y="0"/>
                  <a:pt x="1564" y="0"/>
                  <a:pt x="1564" y="0"/>
                </a:cubicBezTo>
                <a:cubicBezTo>
                  <a:pt x="1603" y="131"/>
                  <a:pt x="1545" y="189"/>
                  <a:pt x="1488" y="214"/>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1" name="Freeform 17"/>
          <p:cNvSpPr>
            <a:spLocks/>
          </p:cNvSpPr>
          <p:nvPr/>
        </p:nvSpPr>
        <p:spPr bwMode="auto">
          <a:xfrm>
            <a:off x="331076" y="838200"/>
            <a:ext cx="4396943" cy="1348979"/>
          </a:xfrm>
          <a:custGeom>
            <a:avLst/>
            <a:gdLst>
              <a:gd name="T0" fmla="*/ 735 w 1602"/>
              <a:gd name="T1" fmla="*/ 530 h 565"/>
              <a:gd name="T2" fmla="*/ 735 w 1602"/>
              <a:gd name="T3" fmla="*/ 509 h 565"/>
              <a:gd name="T4" fmla="*/ 700 w 1602"/>
              <a:gd name="T5" fmla="*/ 474 h 565"/>
              <a:gd name="T6" fmla="*/ 313 w 1602"/>
              <a:gd name="T7" fmla="*/ 474 h 565"/>
              <a:gd name="T8" fmla="*/ 233 w 1602"/>
              <a:gd name="T9" fmla="*/ 397 h 565"/>
              <a:gd name="T10" fmla="*/ 233 w 1602"/>
              <a:gd name="T11" fmla="*/ 319 h 565"/>
              <a:gd name="T12" fmla="*/ 179 w 1602"/>
              <a:gd name="T13" fmla="*/ 265 h 565"/>
              <a:gd name="T14" fmla="*/ 100 w 1602"/>
              <a:gd name="T15" fmla="*/ 265 h 565"/>
              <a:gd name="T16" fmla="*/ 0 w 1602"/>
              <a:gd name="T17" fmla="*/ 165 h 565"/>
              <a:gd name="T18" fmla="*/ 0 w 1602"/>
              <a:gd name="T19" fmla="*/ 103 h 565"/>
              <a:gd name="T20" fmla="*/ 100 w 1602"/>
              <a:gd name="T21" fmla="*/ 2 h 565"/>
              <a:gd name="T22" fmla="*/ 785 w 1602"/>
              <a:gd name="T23" fmla="*/ 2 h 565"/>
              <a:gd name="T24" fmla="*/ 835 w 1602"/>
              <a:gd name="T25" fmla="*/ 0 h 565"/>
              <a:gd name="T26" fmla="*/ 1450 w 1602"/>
              <a:gd name="T27" fmla="*/ 234 h 565"/>
              <a:gd name="T28" fmla="*/ 1602 w 1602"/>
              <a:gd name="T29" fmla="*/ 565 h 565"/>
              <a:gd name="T30" fmla="*/ 705 w 1602"/>
              <a:gd name="T31" fmla="*/ 565 h 565"/>
              <a:gd name="T32" fmla="*/ 735 w 1602"/>
              <a:gd name="T33" fmla="*/ 53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2" h="565">
                <a:moveTo>
                  <a:pt x="735" y="530"/>
                </a:moveTo>
                <a:cubicBezTo>
                  <a:pt x="735" y="509"/>
                  <a:pt x="735" y="509"/>
                  <a:pt x="735" y="509"/>
                </a:cubicBezTo>
                <a:cubicBezTo>
                  <a:pt x="735" y="490"/>
                  <a:pt x="719" y="474"/>
                  <a:pt x="700" y="474"/>
                </a:cubicBezTo>
                <a:cubicBezTo>
                  <a:pt x="313" y="474"/>
                  <a:pt x="313" y="474"/>
                  <a:pt x="313" y="474"/>
                </a:cubicBezTo>
                <a:cubicBezTo>
                  <a:pt x="269" y="474"/>
                  <a:pt x="233" y="440"/>
                  <a:pt x="233" y="397"/>
                </a:cubicBezTo>
                <a:cubicBezTo>
                  <a:pt x="233" y="319"/>
                  <a:pt x="233" y="319"/>
                  <a:pt x="233" y="319"/>
                </a:cubicBezTo>
                <a:cubicBezTo>
                  <a:pt x="233" y="289"/>
                  <a:pt x="209" y="265"/>
                  <a:pt x="179" y="265"/>
                </a:cubicBezTo>
                <a:cubicBezTo>
                  <a:pt x="100" y="265"/>
                  <a:pt x="100" y="265"/>
                  <a:pt x="100" y="265"/>
                </a:cubicBezTo>
                <a:cubicBezTo>
                  <a:pt x="44" y="265"/>
                  <a:pt x="0" y="221"/>
                  <a:pt x="0" y="165"/>
                </a:cubicBezTo>
                <a:cubicBezTo>
                  <a:pt x="0" y="103"/>
                  <a:pt x="0" y="103"/>
                  <a:pt x="0" y="103"/>
                </a:cubicBezTo>
                <a:cubicBezTo>
                  <a:pt x="0" y="47"/>
                  <a:pt x="44" y="2"/>
                  <a:pt x="100" y="2"/>
                </a:cubicBezTo>
                <a:cubicBezTo>
                  <a:pt x="785" y="2"/>
                  <a:pt x="785" y="2"/>
                  <a:pt x="785" y="2"/>
                </a:cubicBezTo>
                <a:cubicBezTo>
                  <a:pt x="801" y="1"/>
                  <a:pt x="818" y="0"/>
                  <a:pt x="835" y="0"/>
                </a:cubicBezTo>
                <a:cubicBezTo>
                  <a:pt x="1118" y="0"/>
                  <a:pt x="1313" y="75"/>
                  <a:pt x="1450" y="234"/>
                </a:cubicBezTo>
                <a:cubicBezTo>
                  <a:pt x="1537" y="337"/>
                  <a:pt x="1579" y="462"/>
                  <a:pt x="1602" y="565"/>
                </a:cubicBezTo>
                <a:cubicBezTo>
                  <a:pt x="705" y="565"/>
                  <a:pt x="705" y="565"/>
                  <a:pt x="705" y="565"/>
                </a:cubicBezTo>
                <a:cubicBezTo>
                  <a:pt x="721" y="563"/>
                  <a:pt x="735" y="548"/>
                  <a:pt x="735" y="53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12" name="Freeform 18"/>
          <p:cNvSpPr>
            <a:spLocks/>
          </p:cNvSpPr>
          <p:nvPr/>
        </p:nvSpPr>
        <p:spPr bwMode="auto">
          <a:xfrm>
            <a:off x="279255" y="3527822"/>
            <a:ext cx="4861294" cy="1344216"/>
          </a:xfrm>
          <a:custGeom>
            <a:avLst/>
            <a:gdLst>
              <a:gd name="T0" fmla="*/ 1701 w 1771"/>
              <a:gd name="T1" fmla="*/ 0 h 563"/>
              <a:gd name="T2" fmla="*/ 1735 w 1771"/>
              <a:gd name="T3" fmla="*/ 63 h 563"/>
              <a:gd name="T4" fmla="*/ 1753 w 1771"/>
              <a:gd name="T5" fmla="*/ 179 h 563"/>
              <a:gd name="T6" fmla="*/ 1690 w 1771"/>
              <a:gd name="T7" fmla="*/ 228 h 563"/>
              <a:gd name="T8" fmla="*/ 1608 w 1771"/>
              <a:gd name="T9" fmla="*/ 269 h 563"/>
              <a:gd name="T10" fmla="*/ 1618 w 1771"/>
              <a:gd name="T11" fmla="*/ 302 h 563"/>
              <a:gd name="T12" fmla="*/ 1616 w 1771"/>
              <a:gd name="T13" fmla="*/ 392 h 563"/>
              <a:gd name="T14" fmla="*/ 1615 w 1771"/>
              <a:gd name="T15" fmla="*/ 392 h 563"/>
              <a:gd name="T16" fmla="*/ 1605 w 1771"/>
              <a:gd name="T17" fmla="*/ 405 h 563"/>
              <a:gd name="T18" fmla="*/ 1581 w 1771"/>
              <a:gd name="T19" fmla="*/ 500 h 563"/>
              <a:gd name="T20" fmla="*/ 1572 w 1771"/>
              <a:gd name="T21" fmla="*/ 508 h 563"/>
              <a:gd name="T22" fmla="*/ 1560 w 1771"/>
              <a:gd name="T23" fmla="*/ 548 h 563"/>
              <a:gd name="T24" fmla="*/ 1565 w 1771"/>
              <a:gd name="T25" fmla="*/ 563 h 563"/>
              <a:gd name="T26" fmla="*/ 700 w 1771"/>
              <a:gd name="T27" fmla="*/ 563 h 563"/>
              <a:gd name="T28" fmla="*/ 734 w 1771"/>
              <a:gd name="T29" fmla="*/ 528 h 563"/>
              <a:gd name="T30" fmla="*/ 734 w 1771"/>
              <a:gd name="T31" fmla="*/ 507 h 563"/>
              <a:gd name="T32" fmla="*/ 700 w 1771"/>
              <a:gd name="T33" fmla="*/ 472 h 563"/>
              <a:gd name="T34" fmla="*/ 313 w 1771"/>
              <a:gd name="T35" fmla="*/ 472 h 563"/>
              <a:gd name="T36" fmla="*/ 233 w 1771"/>
              <a:gd name="T37" fmla="*/ 395 h 563"/>
              <a:gd name="T38" fmla="*/ 233 w 1771"/>
              <a:gd name="T39" fmla="*/ 317 h 563"/>
              <a:gd name="T40" fmla="*/ 179 w 1771"/>
              <a:gd name="T41" fmla="*/ 263 h 563"/>
              <a:gd name="T42" fmla="*/ 100 w 1771"/>
              <a:gd name="T43" fmla="*/ 263 h 563"/>
              <a:gd name="T44" fmla="*/ 0 w 1771"/>
              <a:gd name="T45" fmla="*/ 163 h 563"/>
              <a:gd name="T46" fmla="*/ 0 w 1771"/>
              <a:gd name="T47" fmla="*/ 101 h 563"/>
              <a:gd name="T48" fmla="*/ 100 w 1771"/>
              <a:gd name="T49" fmla="*/ 0 h 563"/>
              <a:gd name="T50" fmla="*/ 700 w 1771"/>
              <a:gd name="T51" fmla="*/ 0 h 563"/>
              <a:gd name="T52" fmla="*/ 1701 w 1771"/>
              <a:gd name="T53" fmla="*/ 0 h 563"/>
              <a:gd name="T54" fmla="*/ 1701 w 1771"/>
              <a:gd name="T5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71" h="563">
                <a:moveTo>
                  <a:pt x="1701" y="0"/>
                </a:moveTo>
                <a:cubicBezTo>
                  <a:pt x="1716" y="28"/>
                  <a:pt x="1728" y="51"/>
                  <a:pt x="1735" y="63"/>
                </a:cubicBezTo>
                <a:cubicBezTo>
                  <a:pt x="1747" y="89"/>
                  <a:pt x="1771" y="136"/>
                  <a:pt x="1753" y="179"/>
                </a:cubicBezTo>
                <a:cubicBezTo>
                  <a:pt x="1746" y="194"/>
                  <a:pt x="1728" y="217"/>
                  <a:pt x="1690" y="228"/>
                </a:cubicBezTo>
                <a:cubicBezTo>
                  <a:pt x="1608" y="254"/>
                  <a:pt x="1608" y="268"/>
                  <a:pt x="1608" y="269"/>
                </a:cubicBezTo>
                <a:cubicBezTo>
                  <a:pt x="1610" y="283"/>
                  <a:pt x="1615" y="292"/>
                  <a:pt x="1618" y="302"/>
                </a:cubicBezTo>
                <a:cubicBezTo>
                  <a:pt x="1628" y="325"/>
                  <a:pt x="1641" y="359"/>
                  <a:pt x="1616" y="392"/>
                </a:cubicBezTo>
                <a:cubicBezTo>
                  <a:pt x="1615" y="392"/>
                  <a:pt x="1615" y="392"/>
                  <a:pt x="1615" y="392"/>
                </a:cubicBezTo>
                <a:cubicBezTo>
                  <a:pt x="1605" y="405"/>
                  <a:pt x="1605" y="405"/>
                  <a:pt x="1605" y="405"/>
                </a:cubicBezTo>
                <a:cubicBezTo>
                  <a:pt x="1608" y="431"/>
                  <a:pt x="1610" y="472"/>
                  <a:pt x="1581" y="500"/>
                </a:cubicBezTo>
                <a:cubicBezTo>
                  <a:pt x="1579" y="503"/>
                  <a:pt x="1574" y="506"/>
                  <a:pt x="1572" y="508"/>
                </a:cubicBezTo>
                <a:cubicBezTo>
                  <a:pt x="1554" y="527"/>
                  <a:pt x="1554" y="527"/>
                  <a:pt x="1560" y="548"/>
                </a:cubicBezTo>
                <a:cubicBezTo>
                  <a:pt x="1561" y="554"/>
                  <a:pt x="1563" y="558"/>
                  <a:pt x="1565" y="563"/>
                </a:cubicBezTo>
                <a:cubicBezTo>
                  <a:pt x="700" y="563"/>
                  <a:pt x="700" y="563"/>
                  <a:pt x="700" y="563"/>
                </a:cubicBezTo>
                <a:cubicBezTo>
                  <a:pt x="719" y="563"/>
                  <a:pt x="734" y="548"/>
                  <a:pt x="734" y="528"/>
                </a:cubicBezTo>
                <a:cubicBezTo>
                  <a:pt x="734" y="507"/>
                  <a:pt x="734" y="507"/>
                  <a:pt x="734" y="507"/>
                </a:cubicBezTo>
                <a:cubicBezTo>
                  <a:pt x="734" y="488"/>
                  <a:pt x="719" y="472"/>
                  <a:pt x="700" y="472"/>
                </a:cubicBezTo>
                <a:cubicBezTo>
                  <a:pt x="313" y="472"/>
                  <a:pt x="313" y="472"/>
                  <a:pt x="313" y="472"/>
                </a:cubicBezTo>
                <a:cubicBezTo>
                  <a:pt x="269" y="472"/>
                  <a:pt x="233" y="438"/>
                  <a:pt x="233" y="395"/>
                </a:cubicBezTo>
                <a:cubicBezTo>
                  <a:pt x="233" y="317"/>
                  <a:pt x="233" y="317"/>
                  <a:pt x="233" y="317"/>
                </a:cubicBezTo>
                <a:cubicBezTo>
                  <a:pt x="233" y="287"/>
                  <a:pt x="209" y="263"/>
                  <a:pt x="179" y="263"/>
                </a:cubicBezTo>
                <a:cubicBezTo>
                  <a:pt x="100" y="263"/>
                  <a:pt x="100" y="263"/>
                  <a:pt x="100" y="263"/>
                </a:cubicBezTo>
                <a:cubicBezTo>
                  <a:pt x="44" y="263"/>
                  <a:pt x="0" y="219"/>
                  <a:pt x="0" y="163"/>
                </a:cubicBezTo>
                <a:cubicBezTo>
                  <a:pt x="0" y="101"/>
                  <a:pt x="0" y="101"/>
                  <a:pt x="0" y="101"/>
                </a:cubicBezTo>
                <a:cubicBezTo>
                  <a:pt x="0" y="45"/>
                  <a:pt x="44" y="0"/>
                  <a:pt x="100" y="0"/>
                </a:cubicBezTo>
                <a:cubicBezTo>
                  <a:pt x="700" y="0"/>
                  <a:pt x="700" y="0"/>
                  <a:pt x="700" y="0"/>
                </a:cubicBezTo>
                <a:cubicBezTo>
                  <a:pt x="1701" y="0"/>
                  <a:pt x="1701" y="0"/>
                  <a:pt x="1701" y="0"/>
                </a:cubicBezTo>
                <a:cubicBezTo>
                  <a:pt x="1701" y="0"/>
                  <a:pt x="1701" y="0"/>
                  <a:pt x="1701"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13" name="Freeform 19"/>
          <p:cNvSpPr>
            <a:spLocks/>
          </p:cNvSpPr>
          <p:nvPr/>
        </p:nvSpPr>
        <p:spPr bwMode="auto">
          <a:xfrm>
            <a:off x="304333" y="2187179"/>
            <a:ext cx="4669527" cy="1340644"/>
          </a:xfrm>
          <a:custGeom>
            <a:avLst/>
            <a:gdLst>
              <a:gd name="T0" fmla="*/ 734 w 1701"/>
              <a:gd name="T1" fmla="*/ 528 h 562"/>
              <a:gd name="T2" fmla="*/ 734 w 1701"/>
              <a:gd name="T3" fmla="*/ 507 h 562"/>
              <a:gd name="T4" fmla="*/ 700 w 1701"/>
              <a:gd name="T5" fmla="*/ 472 h 562"/>
              <a:gd name="T6" fmla="*/ 313 w 1701"/>
              <a:gd name="T7" fmla="*/ 472 h 562"/>
              <a:gd name="T8" fmla="*/ 233 w 1701"/>
              <a:gd name="T9" fmla="*/ 395 h 562"/>
              <a:gd name="T10" fmla="*/ 233 w 1701"/>
              <a:gd name="T11" fmla="*/ 316 h 562"/>
              <a:gd name="T12" fmla="*/ 179 w 1701"/>
              <a:gd name="T13" fmla="*/ 263 h 562"/>
              <a:gd name="T14" fmla="*/ 100 w 1701"/>
              <a:gd name="T15" fmla="*/ 263 h 562"/>
              <a:gd name="T16" fmla="*/ 0 w 1701"/>
              <a:gd name="T17" fmla="*/ 162 h 562"/>
              <a:gd name="T18" fmla="*/ 0 w 1701"/>
              <a:gd name="T19" fmla="*/ 100 h 562"/>
              <a:gd name="T20" fmla="*/ 100 w 1701"/>
              <a:gd name="T21" fmla="*/ 0 h 562"/>
              <a:gd name="T22" fmla="*/ 700 w 1701"/>
              <a:gd name="T23" fmla="*/ 0 h 562"/>
              <a:gd name="T24" fmla="*/ 700 w 1701"/>
              <a:gd name="T25" fmla="*/ 0 h 562"/>
              <a:gd name="T26" fmla="*/ 705 w 1701"/>
              <a:gd name="T27" fmla="*/ 0 h 562"/>
              <a:gd name="T28" fmla="*/ 1601 w 1701"/>
              <a:gd name="T29" fmla="*/ 0 h 562"/>
              <a:gd name="T30" fmla="*/ 1624 w 1701"/>
              <a:gd name="T31" fmla="*/ 145 h 562"/>
              <a:gd name="T32" fmla="*/ 1625 w 1701"/>
              <a:gd name="T33" fmla="*/ 161 h 562"/>
              <a:gd name="T34" fmla="*/ 1633 w 1701"/>
              <a:gd name="T35" fmla="*/ 252 h 562"/>
              <a:gd name="T36" fmla="*/ 1610 w 1701"/>
              <a:gd name="T37" fmla="*/ 328 h 562"/>
              <a:gd name="T38" fmla="*/ 1603 w 1701"/>
              <a:gd name="T39" fmla="*/ 402 h 562"/>
              <a:gd name="T40" fmla="*/ 1701 w 1701"/>
              <a:gd name="T41" fmla="*/ 562 h 562"/>
              <a:gd name="T42" fmla="*/ 700 w 1701"/>
              <a:gd name="T43" fmla="*/ 562 h 562"/>
              <a:gd name="T44" fmla="*/ 734 w 1701"/>
              <a:gd name="T45" fmla="*/ 52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1" h="562">
                <a:moveTo>
                  <a:pt x="734" y="528"/>
                </a:moveTo>
                <a:cubicBezTo>
                  <a:pt x="734" y="507"/>
                  <a:pt x="734" y="507"/>
                  <a:pt x="734" y="507"/>
                </a:cubicBezTo>
                <a:cubicBezTo>
                  <a:pt x="734" y="488"/>
                  <a:pt x="719" y="472"/>
                  <a:pt x="700" y="472"/>
                </a:cubicBezTo>
                <a:cubicBezTo>
                  <a:pt x="313" y="472"/>
                  <a:pt x="313" y="472"/>
                  <a:pt x="313" y="472"/>
                </a:cubicBezTo>
                <a:cubicBezTo>
                  <a:pt x="269" y="472"/>
                  <a:pt x="233" y="438"/>
                  <a:pt x="233" y="395"/>
                </a:cubicBezTo>
                <a:cubicBezTo>
                  <a:pt x="233" y="316"/>
                  <a:pt x="233" y="316"/>
                  <a:pt x="233" y="316"/>
                </a:cubicBezTo>
                <a:cubicBezTo>
                  <a:pt x="233" y="287"/>
                  <a:pt x="209" y="263"/>
                  <a:pt x="179" y="263"/>
                </a:cubicBezTo>
                <a:cubicBezTo>
                  <a:pt x="100" y="263"/>
                  <a:pt x="100" y="263"/>
                  <a:pt x="100" y="263"/>
                </a:cubicBezTo>
                <a:cubicBezTo>
                  <a:pt x="44" y="263"/>
                  <a:pt x="0" y="218"/>
                  <a:pt x="0" y="162"/>
                </a:cubicBezTo>
                <a:cubicBezTo>
                  <a:pt x="0" y="100"/>
                  <a:pt x="0" y="100"/>
                  <a:pt x="0" y="100"/>
                </a:cubicBezTo>
                <a:cubicBezTo>
                  <a:pt x="0" y="45"/>
                  <a:pt x="44" y="0"/>
                  <a:pt x="100" y="0"/>
                </a:cubicBezTo>
                <a:cubicBezTo>
                  <a:pt x="700" y="0"/>
                  <a:pt x="700" y="0"/>
                  <a:pt x="700" y="0"/>
                </a:cubicBezTo>
                <a:cubicBezTo>
                  <a:pt x="700" y="0"/>
                  <a:pt x="700" y="0"/>
                  <a:pt x="700" y="0"/>
                </a:cubicBezTo>
                <a:cubicBezTo>
                  <a:pt x="701" y="0"/>
                  <a:pt x="703" y="0"/>
                  <a:pt x="705" y="0"/>
                </a:cubicBezTo>
                <a:cubicBezTo>
                  <a:pt x="1601" y="0"/>
                  <a:pt x="1601" y="0"/>
                  <a:pt x="1601" y="0"/>
                </a:cubicBezTo>
                <a:cubicBezTo>
                  <a:pt x="1615" y="60"/>
                  <a:pt x="1621" y="111"/>
                  <a:pt x="1624" y="145"/>
                </a:cubicBezTo>
                <a:cubicBezTo>
                  <a:pt x="1624" y="151"/>
                  <a:pt x="1625" y="157"/>
                  <a:pt x="1625" y="161"/>
                </a:cubicBezTo>
                <a:cubicBezTo>
                  <a:pt x="1630" y="198"/>
                  <a:pt x="1633" y="228"/>
                  <a:pt x="1633" y="252"/>
                </a:cubicBezTo>
                <a:cubicBezTo>
                  <a:pt x="1633" y="287"/>
                  <a:pt x="1627" y="312"/>
                  <a:pt x="1610" y="328"/>
                </a:cubicBezTo>
                <a:cubicBezTo>
                  <a:pt x="1585" y="353"/>
                  <a:pt x="1584" y="376"/>
                  <a:pt x="1603" y="402"/>
                </a:cubicBezTo>
                <a:cubicBezTo>
                  <a:pt x="1633" y="445"/>
                  <a:pt x="1672" y="511"/>
                  <a:pt x="1701" y="562"/>
                </a:cubicBezTo>
                <a:cubicBezTo>
                  <a:pt x="700" y="562"/>
                  <a:pt x="700" y="562"/>
                  <a:pt x="700" y="562"/>
                </a:cubicBezTo>
                <a:cubicBezTo>
                  <a:pt x="719" y="562"/>
                  <a:pt x="734" y="546"/>
                  <a:pt x="734" y="52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id-ID" sz="1350"/>
          </a:p>
        </p:txBody>
      </p:sp>
      <p:grpSp>
        <p:nvGrpSpPr>
          <p:cNvPr id="14" name="Group 13"/>
          <p:cNvGrpSpPr/>
          <p:nvPr/>
        </p:nvGrpSpPr>
        <p:grpSpPr>
          <a:xfrm>
            <a:off x="1187548" y="845343"/>
            <a:ext cx="2864909" cy="1030152"/>
            <a:chOff x="2275919" y="200791"/>
            <a:chExt cx="3127354" cy="1369109"/>
          </a:xfrm>
        </p:grpSpPr>
        <p:sp>
          <p:nvSpPr>
            <p:cNvPr id="16" name="TextBox 15"/>
            <p:cNvSpPr txBox="1"/>
            <p:nvPr/>
          </p:nvSpPr>
          <p:spPr>
            <a:xfrm>
              <a:off x="2275919" y="200791"/>
              <a:ext cx="2684963" cy="430887"/>
            </a:xfrm>
            <a:prstGeom prst="rect">
              <a:avLst/>
            </a:prstGeom>
            <a:noFill/>
          </p:spPr>
          <p:txBody>
            <a:bodyPr wrap="square" rtlCol="0">
              <a:spAutoFit/>
            </a:bodyPr>
            <a:lstStyle/>
            <a:p>
              <a:r>
                <a:rPr lang="en-US" sz="1500" b="1" dirty="0">
                  <a:solidFill>
                    <a:schemeClr val="bg1"/>
                  </a:solidFill>
                  <a:latin typeface="+mj-lt"/>
                </a:rPr>
                <a:t>Disclosures</a:t>
              </a:r>
              <a:endParaRPr lang="id-ID" sz="1500" b="1" dirty="0">
                <a:solidFill>
                  <a:schemeClr val="bg1"/>
                </a:solidFill>
                <a:latin typeface="+mj-lt"/>
              </a:endParaRPr>
            </a:p>
          </p:txBody>
        </p:sp>
        <p:sp>
          <p:nvSpPr>
            <p:cNvPr id="17" name="TextBox 16"/>
            <p:cNvSpPr txBox="1"/>
            <p:nvPr/>
          </p:nvSpPr>
          <p:spPr>
            <a:xfrm>
              <a:off x="2275919" y="687895"/>
              <a:ext cx="3127354" cy="882005"/>
            </a:xfrm>
            <a:prstGeom prst="rect">
              <a:avLst/>
            </a:prstGeom>
            <a:noFill/>
          </p:spPr>
          <p:txBody>
            <a:bodyPr wrap="square" rtlCol="0">
              <a:spAutoFit/>
            </a:bodyPr>
            <a:lstStyle/>
            <a:p>
              <a:pPr algn="just">
                <a:lnSpc>
                  <a:spcPct val="150000"/>
                </a:lnSpc>
              </a:pPr>
              <a:r>
                <a:rPr lang="en-US" sz="825" dirty="0">
                  <a:solidFill>
                    <a:schemeClr val="bg1"/>
                  </a:solidFill>
                </a:rPr>
                <a:t>Disclose complete limitations of system and testing results honestly. Share all possible conflicts of interests to end user customers and power companies</a:t>
              </a:r>
              <a:endParaRPr lang="id-ID" sz="825" dirty="0">
                <a:solidFill>
                  <a:schemeClr val="bg1"/>
                </a:solidFill>
              </a:endParaRPr>
            </a:p>
          </p:txBody>
        </p:sp>
      </p:grpSp>
      <p:grpSp>
        <p:nvGrpSpPr>
          <p:cNvPr id="20" name="Group 19"/>
          <p:cNvGrpSpPr/>
          <p:nvPr/>
        </p:nvGrpSpPr>
        <p:grpSpPr>
          <a:xfrm>
            <a:off x="1187548" y="2337773"/>
            <a:ext cx="2864909" cy="1048020"/>
            <a:chOff x="1583397" y="1974031"/>
            <a:chExt cx="3819878" cy="1397361"/>
          </a:xfrm>
        </p:grpSpPr>
        <p:grpSp>
          <p:nvGrpSpPr>
            <p:cNvPr id="21" name="Group 20"/>
            <p:cNvGrpSpPr/>
            <p:nvPr/>
          </p:nvGrpSpPr>
          <p:grpSpPr>
            <a:xfrm>
              <a:off x="1583397" y="1974031"/>
              <a:ext cx="389268" cy="442910"/>
              <a:chOff x="1416917" y="1026775"/>
              <a:chExt cx="852488" cy="969962"/>
            </a:xfrm>
            <a:solidFill>
              <a:schemeClr val="bg1"/>
            </a:solidFill>
          </p:grpSpPr>
          <p:sp>
            <p:nvSpPr>
              <p:cNvPr id="24" name="Freeform 10"/>
              <p:cNvSpPr>
                <a:spLocks noEditPoints="1"/>
              </p:cNvSpPr>
              <p:nvPr/>
            </p:nvSpPr>
            <p:spPr bwMode="auto">
              <a:xfrm>
                <a:off x="1416917" y="1026775"/>
                <a:ext cx="852488" cy="969962"/>
              </a:xfrm>
              <a:custGeom>
                <a:avLst/>
                <a:gdLst>
                  <a:gd name="T0" fmla="*/ 362 w 537"/>
                  <a:gd name="T1" fmla="*/ 0 h 611"/>
                  <a:gd name="T2" fmla="*/ 0 w 537"/>
                  <a:gd name="T3" fmla="*/ 0 h 611"/>
                  <a:gd name="T4" fmla="*/ 0 w 537"/>
                  <a:gd name="T5" fmla="*/ 611 h 611"/>
                  <a:gd name="T6" fmla="*/ 537 w 537"/>
                  <a:gd name="T7" fmla="*/ 611 h 611"/>
                  <a:gd name="T8" fmla="*/ 537 w 537"/>
                  <a:gd name="T9" fmla="*/ 174 h 611"/>
                  <a:gd name="T10" fmla="*/ 362 w 537"/>
                  <a:gd name="T11" fmla="*/ 0 h 611"/>
                  <a:gd name="T12" fmla="*/ 230 w 537"/>
                  <a:gd name="T13" fmla="*/ 306 h 611"/>
                  <a:gd name="T14" fmla="*/ 269 w 537"/>
                  <a:gd name="T15" fmla="*/ 306 h 611"/>
                  <a:gd name="T16" fmla="*/ 269 w 537"/>
                  <a:gd name="T17" fmla="*/ 267 h 611"/>
                  <a:gd name="T18" fmla="*/ 230 w 537"/>
                  <a:gd name="T19" fmla="*/ 267 h 611"/>
                  <a:gd name="T20" fmla="*/ 230 w 537"/>
                  <a:gd name="T21" fmla="*/ 229 h 611"/>
                  <a:gd name="T22" fmla="*/ 269 w 537"/>
                  <a:gd name="T23" fmla="*/ 229 h 611"/>
                  <a:gd name="T24" fmla="*/ 269 w 537"/>
                  <a:gd name="T25" fmla="*/ 191 h 611"/>
                  <a:gd name="T26" fmla="*/ 230 w 537"/>
                  <a:gd name="T27" fmla="*/ 191 h 611"/>
                  <a:gd name="T28" fmla="*/ 230 w 537"/>
                  <a:gd name="T29" fmla="*/ 153 h 611"/>
                  <a:gd name="T30" fmla="*/ 269 w 537"/>
                  <a:gd name="T31" fmla="*/ 153 h 611"/>
                  <a:gd name="T32" fmla="*/ 269 w 537"/>
                  <a:gd name="T33" fmla="*/ 115 h 611"/>
                  <a:gd name="T34" fmla="*/ 230 w 537"/>
                  <a:gd name="T35" fmla="*/ 115 h 611"/>
                  <a:gd name="T36" fmla="*/ 230 w 537"/>
                  <a:gd name="T37" fmla="*/ 76 h 611"/>
                  <a:gd name="T38" fmla="*/ 269 w 537"/>
                  <a:gd name="T39" fmla="*/ 76 h 611"/>
                  <a:gd name="T40" fmla="*/ 269 w 537"/>
                  <a:gd name="T41" fmla="*/ 115 h 611"/>
                  <a:gd name="T42" fmla="*/ 307 w 537"/>
                  <a:gd name="T43" fmla="*/ 115 h 611"/>
                  <a:gd name="T44" fmla="*/ 307 w 537"/>
                  <a:gd name="T45" fmla="*/ 153 h 611"/>
                  <a:gd name="T46" fmla="*/ 269 w 537"/>
                  <a:gd name="T47" fmla="*/ 153 h 611"/>
                  <a:gd name="T48" fmla="*/ 269 w 537"/>
                  <a:gd name="T49" fmla="*/ 191 h 611"/>
                  <a:gd name="T50" fmla="*/ 307 w 537"/>
                  <a:gd name="T51" fmla="*/ 191 h 611"/>
                  <a:gd name="T52" fmla="*/ 307 w 537"/>
                  <a:gd name="T53" fmla="*/ 229 h 611"/>
                  <a:gd name="T54" fmla="*/ 269 w 537"/>
                  <a:gd name="T55" fmla="*/ 229 h 611"/>
                  <a:gd name="T56" fmla="*/ 269 w 537"/>
                  <a:gd name="T57" fmla="*/ 267 h 611"/>
                  <a:gd name="T58" fmla="*/ 307 w 537"/>
                  <a:gd name="T59" fmla="*/ 267 h 611"/>
                  <a:gd name="T60" fmla="*/ 307 w 537"/>
                  <a:gd name="T61" fmla="*/ 306 h 611"/>
                  <a:gd name="T62" fmla="*/ 269 w 537"/>
                  <a:gd name="T63" fmla="*/ 306 h 611"/>
                  <a:gd name="T64" fmla="*/ 269 w 537"/>
                  <a:gd name="T65" fmla="*/ 344 h 611"/>
                  <a:gd name="T66" fmla="*/ 307 w 537"/>
                  <a:gd name="T67" fmla="*/ 344 h 611"/>
                  <a:gd name="T68" fmla="*/ 307 w 537"/>
                  <a:gd name="T69" fmla="*/ 382 h 611"/>
                  <a:gd name="T70" fmla="*/ 269 w 537"/>
                  <a:gd name="T71" fmla="*/ 382 h 611"/>
                  <a:gd name="T72" fmla="*/ 269 w 537"/>
                  <a:gd name="T73" fmla="*/ 344 h 611"/>
                  <a:gd name="T74" fmla="*/ 230 w 537"/>
                  <a:gd name="T75" fmla="*/ 344 h 611"/>
                  <a:gd name="T76" fmla="*/ 230 w 537"/>
                  <a:gd name="T77" fmla="*/ 306 h 611"/>
                  <a:gd name="T78" fmla="*/ 154 w 537"/>
                  <a:gd name="T79" fmla="*/ 535 h 611"/>
                  <a:gd name="T80" fmla="*/ 77 w 537"/>
                  <a:gd name="T81" fmla="*/ 535 h 611"/>
                  <a:gd name="T82" fmla="*/ 77 w 537"/>
                  <a:gd name="T83" fmla="*/ 76 h 611"/>
                  <a:gd name="T84" fmla="*/ 192 w 537"/>
                  <a:gd name="T85" fmla="*/ 76 h 611"/>
                  <a:gd name="T86" fmla="*/ 192 w 537"/>
                  <a:gd name="T87" fmla="*/ 382 h 611"/>
                  <a:gd name="T88" fmla="*/ 154 w 537"/>
                  <a:gd name="T89" fmla="*/ 382 h 611"/>
                  <a:gd name="T90" fmla="*/ 154 w 537"/>
                  <a:gd name="T91" fmla="*/ 535 h 611"/>
                  <a:gd name="T92" fmla="*/ 345 w 537"/>
                  <a:gd name="T93" fmla="*/ 573 h 611"/>
                  <a:gd name="T94" fmla="*/ 192 w 537"/>
                  <a:gd name="T95" fmla="*/ 573 h 611"/>
                  <a:gd name="T96" fmla="*/ 192 w 537"/>
                  <a:gd name="T97" fmla="*/ 420 h 611"/>
                  <a:gd name="T98" fmla="*/ 345 w 537"/>
                  <a:gd name="T99" fmla="*/ 420 h 611"/>
                  <a:gd name="T100" fmla="*/ 345 w 537"/>
                  <a:gd name="T101" fmla="*/ 573 h 611"/>
                  <a:gd name="T102" fmla="*/ 460 w 537"/>
                  <a:gd name="T103" fmla="*/ 535 h 611"/>
                  <a:gd name="T104" fmla="*/ 384 w 537"/>
                  <a:gd name="T105" fmla="*/ 535 h 611"/>
                  <a:gd name="T106" fmla="*/ 384 w 537"/>
                  <a:gd name="T107" fmla="*/ 382 h 611"/>
                  <a:gd name="T108" fmla="*/ 345 w 537"/>
                  <a:gd name="T109" fmla="*/ 382 h 611"/>
                  <a:gd name="T110" fmla="*/ 345 w 537"/>
                  <a:gd name="T111" fmla="*/ 93 h 611"/>
                  <a:gd name="T112" fmla="*/ 460 w 537"/>
                  <a:gd name="T113" fmla="*/ 208 h 611"/>
                  <a:gd name="T114" fmla="*/ 460 w 537"/>
                  <a:gd name="T115" fmla="*/ 53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7" h="611">
                    <a:moveTo>
                      <a:pt x="362" y="0"/>
                    </a:moveTo>
                    <a:lnTo>
                      <a:pt x="0" y="0"/>
                    </a:lnTo>
                    <a:lnTo>
                      <a:pt x="0" y="611"/>
                    </a:lnTo>
                    <a:lnTo>
                      <a:pt x="537" y="611"/>
                    </a:lnTo>
                    <a:lnTo>
                      <a:pt x="537" y="174"/>
                    </a:lnTo>
                    <a:lnTo>
                      <a:pt x="362" y="0"/>
                    </a:lnTo>
                    <a:close/>
                    <a:moveTo>
                      <a:pt x="230" y="306"/>
                    </a:moveTo>
                    <a:lnTo>
                      <a:pt x="269" y="306"/>
                    </a:lnTo>
                    <a:lnTo>
                      <a:pt x="269" y="267"/>
                    </a:lnTo>
                    <a:lnTo>
                      <a:pt x="230" y="267"/>
                    </a:lnTo>
                    <a:lnTo>
                      <a:pt x="230" y="229"/>
                    </a:lnTo>
                    <a:lnTo>
                      <a:pt x="269" y="229"/>
                    </a:lnTo>
                    <a:lnTo>
                      <a:pt x="269" y="191"/>
                    </a:lnTo>
                    <a:lnTo>
                      <a:pt x="230" y="191"/>
                    </a:lnTo>
                    <a:lnTo>
                      <a:pt x="230" y="153"/>
                    </a:lnTo>
                    <a:lnTo>
                      <a:pt x="269" y="153"/>
                    </a:lnTo>
                    <a:lnTo>
                      <a:pt x="269" y="115"/>
                    </a:lnTo>
                    <a:lnTo>
                      <a:pt x="230" y="115"/>
                    </a:lnTo>
                    <a:lnTo>
                      <a:pt x="230" y="76"/>
                    </a:lnTo>
                    <a:lnTo>
                      <a:pt x="269" y="76"/>
                    </a:lnTo>
                    <a:lnTo>
                      <a:pt x="269" y="115"/>
                    </a:lnTo>
                    <a:lnTo>
                      <a:pt x="307" y="115"/>
                    </a:lnTo>
                    <a:lnTo>
                      <a:pt x="307" y="153"/>
                    </a:lnTo>
                    <a:lnTo>
                      <a:pt x="269" y="153"/>
                    </a:lnTo>
                    <a:lnTo>
                      <a:pt x="269" y="191"/>
                    </a:lnTo>
                    <a:lnTo>
                      <a:pt x="307" y="191"/>
                    </a:lnTo>
                    <a:lnTo>
                      <a:pt x="307" y="229"/>
                    </a:lnTo>
                    <a:lnTo>
                      <a:pt x="269" y="229"/>
                    </a:lnTo>
                    <a:lnTo>
                      <a:pt x="269" y="267"/>
                    </a:lnTo>
                    <a:lnTo>
                      <a:pt x="307" y="267"/>
                    </a:lnTo>
                    <a:lnTo>
                      <a:pt x="307" y="306"/>
                    </a:lnTo>
                    <a:lnTo>
                      <a:pt x="269" y="306"/>
                    </a:lnTo>
                    <a:lnTo>
                      <a:pt x="269" y="344"/>
                    </a:lnTo>
                    <a:lnTo>
                      <a:pt x="307" y="344"/>
                    </a:lnTo>
                    <a:lnTo>
                      <a:pt x="307" y="382"/>
                    </a:lnTo>
                    <a:lnTo>
                      <a:pt x="269" y="382"/>
                    </a:lnTo>
                    <a:lnTo>
                      <a:pt x="269" y="344"/>
                    </a:lnTo>
                    <a:lnTo>
                      <a:pt x="230" y="344"/>
                    </a:lnTo>
                    <a:lnTo>
                      <a:pt x="230" y="306"/>
                    </a:lnTo>
                    <a:close/>
                    <a:moveTo>
                      <a:pt x="154" y="535"/>
                    </a:moveTo>
                    <a:lnTo>
                      <a:pt x="77" y="535"/>
                    </a:lnTo>
                    <a:lnTo>
                      <a:pt x="77" y="76"/>
                    </a:lnTo>
                    <a:lnTo>
                      <a:pt x="192" y="76"/>
                    </a:lnTo>
                    <a:lnTo>
                      <a:pt x="192" y="382"/>
                    </a:lnTo>
                    <a:lnTo>
                      <a:pt x="154" y="382"/>
                    </a:lnTo>
                    <a:lnTo>
                      <a:pt x="154" y="535"/>
                    </a:lnTo>
                    <a:close/>
                    <a:moveTo>
                      <a:pt x="345" y="573"/>
                    </a:moveTo>
                    <a:lnTo>
                      <a:pt x="192" y="573"/>
                    </a:lnTo>
                    <a:lnTo>
                      <a:pt x="192" y="420"/>
                    </a:lnTo>
                    <a:lnTo>
                      <a:pt x="345" y="420"/>
                    </a:lnTo>
                    <a:lnTo>
                      <a:pt x="345" y="573"/>
                    </a:lnTo>
                    <a:close/>
                    <a:moveTo>
                      <a:pt x="460" y="535"/>
                    </a:moveTo>
                    <a:lnTo>
                      <a:pt x="384" y="535"/>
                    </a:lnTo>
                    <a:lnTo>
                      <a:pt x="384" y="382"/>
                    </a:lnTo>
                    <a:lnTo>
                      <a:pt x="345" y="382"/>
                    </a:lnTo>
                    <a:lnTo>
                      <a:pt x="345" y="93"/>
                    </a:lnTo>
                    <a:lnTo>
                      <a:pt x="460" y="208"/>
                    </a:lnTo>
                    <a:lnTo>
                      <a:pt x="460" y="5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5" name="Rectangle 11"/>
              <p:cNvSpPr>
                <a:spLocks noChangeArrowheads="1"/>
              </p:cNvSpPr>
              <p:nvPr/>
            </p:nvSpPr>
            <p:spPr bwMode="auto">
              <a:xfrm>
                <a:off x="1782042" y="1755437"/>
                <a:ext cx="122238" cy="603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22" name="TextBox 21"/>
            <p:cNvSpPr txBox="1"/>
            <p:nvPr/>
          </p:nvSpPr>
          <p:spPr>
            <a:xfrm>
              <a:off x="2275920" y="1995431"/>
              <a:ext cx="2684962" cy="430887"/>
            </a:xfrm>
            <a:prstGeom prst="rect">
              <a:avLst/>
            </a:prstGeom>
            <a:noFill/>
          </p:spPr>
          <p:txBody>
            <a:bodyPr wrap="square" rtlCol="0">
              <a:spAutoFit/>
            </a:bodyPr>
            <a:lstStyle/>
            <a:p>
              <a:r>
                <a:rPr lang="en-US" sz="1500" b="1" dirty="0">
                  <a:latin typeface="+mj-lt"/>
                </a:rPr>
                <a:t>Data Vulnerability</a:t>
              </a:r>
              <a:endParaRPr lang="id-ID" sz="1500" b="1" dirty="0">
                <a:latin typeface="+mj-lt"/>
              </a:endParaRPr>
            </a:p>
          </p:txBody>
        </p:sp>
        <p:sp>
          <p:nvSpPr>
            <p:cNvPr id="23" name="TextBox 22"/>
            <p:cNvSpPr txBox="1"/>
            <p:nvPr/>
          </p:nvSpPr>
          <p:spPr>
            <a:xfrm>
              <a:off x="2275920" y="2486534"/>
              <a:ext cx="3127355" cy="884858"/>
            </a:xfrm>
            <a:prstGeom prst="rect">
              <a:avLst/>
            </a:prstGeom>
            <a:noFill/>
          </p:spPr>
          <p:txBody>
            <a:bodyPr wrap="square" rtlCol="0">
              <a:spAutoFit/>
            </a:bodyPr>
            <a:lstStyle/>
            <a:p>
              <a:pPr algn="just">
                <a:lnSpc>
                  <a:spcPct val="150000"/>
                </a:lnSpc>
              </a:pPr>
              <a:r>
                <a:rPr lang="en-US" sz="825" dirty="0"/>
                <a:t>Currently, the scheduling data can be intercepted. Even with cryptography, good op-security across all levels is needed.</a:t>
              </a:r>
              <a:endParaRPr lang="id-ID" sz="825" dirty="0"/>
            </a:p>
          </p:txBody>
        </p:sp>
      </p:grpSp>
      <p:grpSp>
        <p:nvGrpSpPr>
          <p:cNvPr id="26" name="Group 25"/>
          <p:cNvGrpSpPr/>
          <p:nvPr/>
        </p:nvGrpSpPr>
        <p:grpSpPr>
          <a:xfrm>
            <a:off x="1706940" y="3612209"/>
            <a:ext cx="2491388" cy="1042838"/>
            <a:chOff x="2275920" y="3777807"/>
            <a:chExt cx="3321850" cy="1390452"/>
          </a:xfrm>
        </p:grpSpPr>
        <p:sp>
          <p:nvSpPr>
            <p:cNvPr id="28" name="TextBox 27"/>
            <p:cNvSpPr txBox="1"/>
            <p:nvPr/>
          </p:nvSpPr>
          <p:spPr>
            <a:xfrm>
              <a:off x="2275920" y="3777807"/>
              <a:ext cx="3321850" cy="430887"/>
            </a:xfrm>
            <a:prstGeom prst="rect">
              <a:avLst/>
            </a:prstGeom>
            <a:noFill/>
          </p:spPr>
          <p:txBody>
            <a:bodyPr wrap="none" rtlCol="0">
              <a:spAutoFit/>
            </a:bodyPr>
            <a:lstStyle/>
            <a:p>
              <a:r>
                <a:rPr lang="en-US" sz="1500" b="1" dirty="0">
                  <a:solidFill>
                    <a:schemeClr val="bg1"/>
                  </a:solidFill>
                  <a:latin typeface="+mj-lt"/>
                </a:rPr>
                <a:t>Power Dependent People</a:t>
              </a:r>
              <a:endParaRPr lang="id-ID" sz="1500" b="1" dirty="0">
                <a:solidFill>
                  <a:schemeClr val="bg1"/>
                </a:solidFill>
                <a:latin typeface="+mj-lt"/>
              </a:endParaRPr>
            </a:p>
          </p:txBody>
        </p:sp>
        <p:sp>
          <p:nvSpPr>
            <p:cNvPr id="29" name="TextBox 28"/>
            <p:cNvSpPr txBox="1"/>
            <p:nvPr/>
          </p:nvSpPr>
          <p:spPr>
            <a:xfrm>
              <a:off x="2275920" y="4283401"/>
              <a:ext cx="3127355" cy="884858"/>
            </a:xfrm>
            <a:prstGeom prst="rect">
              <a:avLst/>
            </a:prstGeom>
            <a:noFill/>
          </p:spPr>
          <p:txBody>
            <a:bodyPr wrap="square" rtlCol="0">
              <a:spAutoFit/>
            </a:bodyPr>
            <a:lstStyle/>
            <a:p>
              <a:pPr algn="just">
                <a:lnSpc>
                  <a:spcPct val="150000"/>
                </a:lnSpc>
              </a:pPr>
              <a:r>
                <a:rPr lang="en-US" sz="825" dirty="0">
                  <a:solidFill>
                    <a:schemeClr val="bg1"/>
                  </a:solidFill>
                </a:rPr>
                <a:t>We will not market this product to people who depend on power and cannot work their schedules around times without it</a:t>
              </a:r>
              <a:endParaRPr lang="id-ID" sz="825" dirty="0">
                <a:solidFill>
                  <a:schemeClr val="bg1"/>
                </a:solidFill>
              </a:endParaRPr>
            </a:p>
          </p:txBody>
        </p:sp>
      </p:grpSp>
      <p:grpSp>
        <p:nvGrpSpPr>
          <p:cNvPr id="32" name="Group 31"/>
          <p:cNvGrpSpPr/>
          <p:nvPr/>
        </p:nvGrpSpPr>
        <p:grpSpPr>
          <a:xfrm>
            <a:off x="915019" y="4956423"/>
            <a:ext cx="2413959" cy="899545"/>
            <a:chOff x="2275920" y="5547804"/>
            <a:chExt cx="1859975" cy="1794237"/>
          </a:xfrm>
        </p:grpSpPr>
        <p:sp>
          <p:nvSpPr>
            <p:cNvPr id="34" name="TextBox 33"/>
            <p:cNvSpPr txBox="1"/>
            <p:nvPr/>
          </p:nvSpPr>
          <p:spPr>
            <a:xfrm>
              <a:off x="2275920" y="5547804"/>
              <a:ext cx="1739306" cy="644587"/>
            </a:xfrm>
            <a:prstGeom prst="rect">
              <a:avLst/>
            </a:prstGeom>
            <a:noFill/>
          </p:spPr>
          <p:txBody>
            <a:bodyPr wrap="none" rtlCol="0">
              <a:spAutoFit/>
            </a:bodyPr>
            <a:lstStyle/>
            <a:p>
              <a:r>
                <a:rPr lang="en-US" sz="1500" b="1" dirty="0">
                  <a:solidFill>
                    <a:schemeClr val="bg1"/>
                  </a:solidFill>
                  <a:latin typeface="+mj-lt"/>
                </a:rPr>
                <a:t>Fire and Shock Hazard</a:t>
              </a:r>
              <a:endParaRPr lang="id-ID" sz="1500" b="1" dirty="0">
                <a:solidFill>
                  <a:schemeClr val="bg1"/>
                </a:solidFill>
                <a:latin typeface="+mj-lt"/>
              </a:endParaRPr>
            </a:p>
          </p:txBody>
        </p:sp>
        <p:sp>
          <p:nvSpPr>
            <p:cNvPr id="35" name="TextBox 34"/>
            <p:cNvSpPr txBox="1"/>
            <p:nvPr/>
          </p:nvSpPr>
          <p:spPr>
            <a:xfrm>
              <a:off x="2275920" y="6244103"/>
              <a:ext cx="1859975" cy="1097938"/>
            </a:xfrm>
            <a:prstGeom prst="rect">
              <a:avLst/>
            </a:prstGeom>
            <a:noFill/>
          </p:spPr>
          <p:txBody>
            <a:bodyPr wrap="square" rtlCol="0">
              <a:spAutoFit/>
            </a:bodyPr>
            <a:lstStyle/>
            <a:p>
              <a:pPr algn="just">
                <a:lnSpc>
                  <a:spcPct val="150000"/>
                </a:lnSpc>
              </a:pPr>
              <a:r>
                <a:rPr lang="en-US" sz="825" dirty="0">
                  <a:solidFill>
                    <a:schemeClr val="bg1"/>
                  </a:solidFill>
                </a:rPr>
                <a:t>Components worn or destroyed from weather damage could cause unintentional shorts.</a:t>
              </a:r>
              <a:endParaRPr lang="id-ID" sz="825" dirty="0">
                <a:solidFill>
                  <a:schemeClr val="bg1"/>
                </a:solidFill>
              </a:endParaRPr>
            </a:p>
            <a:p>
              <a:pPr algn="just">
                <a:lnSpc>
                  <a:spcPct val="150000"/>
                </a:lnSpc>
              </a:pPr>
              <a:endParaRPr lang="id-ID" sz="825" dirty="0"/>
            </a:p>
          </p:txBody>
        </p:sp>
      </p:grpSp>
      <p:cxnSp>
        <p:nvCxnSpPr>
          <p:cNvPr id="46" name="Straight Connector 45"/>
          <p:cNvCxnSpPr/>
          <p:nvPr/>
        </p:nvCxnSpPr>
        <p:spPr>
          <a:xfrm>
            <a:off x="5392331" y="2544850"/>
            <a:ext cx="0" cy="2814092"/>
          </a:xfrm>
          <a:prstGeom prst="line">
            <a:avLst/>
          </a:prstGeom>
          <a:ln>
            <a:solidFill>
              <a:schemeClr val="bg1">
                <a:lumMod val="8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5047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1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2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3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5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60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70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0-#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80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0-#ppt_w/2"/>
                                          </p:val>
                                        </p:tav>
                                        <p:tav tm="100000">
                                          <p:val>
                                            <p:strVal val="#ppt_x"/>
                                          </p:val>
                                        </p:tav>
                                      </p:tavLst>
                                    </p:anim>
                                    <p:anim calcmode="lin" valueType="num">
                                      <p:cBhvr additive="base">
                                        <p:cTn id="51" dur="500" fill="hold"/>
                                        <p:tgtEl>
                                          <p:spTgt spid="26"/>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90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0-#ppt_w/2"/>
                                          </p:val>
                                        </p:tav>
                                        <p:tav tm="100000">
                                          <p:val>
                                            <p:strVal val="#ppt_x"/>
                                          </p:val>
                                        </p:tav>
                                      </p:tavLst>
                                    </p:anim>
                                    <p:anim calcmode="lin" valueType="num">
                                      <p:cBhvr additive="base">
                                        <p:cTn id="55" dur="500" fill="hold"/>
                                        <p:tgtEl>
                                          <p:spTgt spid="4"/>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100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0-#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110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0-#ppt_w/2"/>
                                          </p:val>
                                        </p:tav>
                                        <p:tav tm="100000">
                                          <p:val>
                                            <p:strVal val="#ppt_x"/>
                                          </p:val>
                                        </p:tav>
                                      </p:tavLst>
                                    </p:anim>
                                    <p:anim calcmode="lin" valueType="num">
                                      <p:cBhvr additive="base">
                                        <p:cTn id="63" dur="500" fill="hold"/>
                                        <p:tgtEl>
                                          <p:spTgt spid="32"/>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142F5C"/>
            </a:gs>
            <a:gs pos="100000">
              <a:srgbClr val="0E2242"/>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2386012" y="5620940"/>
            <a:ext cx="3252788" cy="1228127"/>
            <a:chOff x="3098800" y="2978151"/>
            <a:chExt cx="4337050" cy="1173163"/>
          </a:xfrm>
        </p:grpSpPr>
        <p:sp>
          <p:nvSpPr>
            <p:cNvPr id="5" name="Freeform 5"/>
            <p:cNvSpPr>
              <a:spLocks/>
            </p:cNvSpPr>
            <p:nvPr/>
          </p:nvSpPr>
          <p:spPr bwMode="auto">
            <a:xfrm>
              <a:off x="3098800" y="2978151"/>
              <a:ext cx="4337050" cy="1173163"/>
            </a:xfrm>
            <a:custGeom>
              <a:avLst/>
              <a:gdLst>
                <a:gd name="T0" fmla="*/ 0 w 634"/>
                <a:gd name="T1" fmla="*/ 171 h 171"/>
                <a:gd name="T2" fmla="*/ 317 w 634"/>
                <a:gd name="T3" fmla="*/ 0 h 171"/>
                <a:gd name="T4" fmla="*/ 634 w 634"/>
                <a:gd name="T5" fmla="*/ 171 h 171"/>
                <a:gd name="T6" fmla="*/ 0 w 634"/>
                <a:gd name="T7" fmla="*/ 171 h 171"/>
              </a:gdLst>
              <a:ahLst/>
              <a:cxnLst>
                <a:cxn ang="0">
                  <a:pos x="T0" y="T1"/>
                </a:cxn>
                <a:cxn ang="0">
                  <a:pos x="T2" y="T3"/>
                </a:cxn>
                <a:cxn ang="0">
                  <a:pos x="T4" y="T5"/>
                </a:cxn>
                <a:cxn ang="0">
                  <a:pos x="T6" y="T7"/>
                </a:cxn>
              </a:cxnLst>
              <a:rect l="0" t="0" r="r" b="b"/>
              <a:pathLst>
                <a:path w="634" h="171">
                  <a:moveTo>
                    <a:pt x="0" y="171"/>
                  </a:moveTo>
                  <a:cubicBezTo>
                    <a:pt x="81" y="102"/>
                    <a:pt x="211" y="0"/>
                    <a:pt x="317" y="0"/>
                  </a:cubicBezTo>
                  <a:cubicBezTo>
                    <a:pt x="423" y="0"/>
                    <a:pt x="611" y="119"/>
                    <a:pt x="634" y="171"/>
                  </a:cubicBezTo>
                  <a:lnTo>
                    <a:pt x="0" y="171"/>
                  </a:lnTo>
                  <a:close/>
                </a:path>
              </a:pathLst>
            </a:custGeom>
            <a:solidFill>
              <a:srgbClr val="95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 name="Freeform 6"/>
            <p:cNvSpPr>
              <a:spLocks/>
            </p:cNvSpPr>
            <p:nvPr/>
          </p:nvSpPr>
          <p:spPr bwMode="auto">
            <a:xfrm>
              <a:off x="3098800" y="2978151"/>
              <a:ext cx="2168525" cy="1173163"/>
            </a:xfrm>
            <a:custGeom>
              <a:avLst/>
              <a:gdLst>
                <a:gd name="T0" fmla="*/ 0 w 317"/>
                <a:gd name="T1" fmla="*/ 171 h 171"/>
                <a:gd name="T2" fmla="*/ 317 w 317"/>
                <a:gd name="T3" fmla="*/ 171 h 171"/>
                <a:gd name="T4" fmla="*/ 317 w 317"/>
                <a:gd name="T5" fmla="*/ 0 h 171"/>
                <a:gd name="T6" fmla="*/ 0 w 317"/>
                <a:gd name="T7" fmla="*/ 171 h 171"/>
              </a:gdLst>
              <a:ahLst/>
              <a:cxnLst>
                <a:cxn ang="0">
                  <a:pos x="T0" y="T1"/>
                </a:cxn>
                <a:cxn ang="0">
                  <a:pos x="T2" y="T3"/>
                </a:cxn>
                <a:cxn ang="0">
                  <a:pos x="T4" y="T5"/>
                </a:cxn>
                <a:cxn ang="0">
                  <a:pos x="T6" y="T7"/>
                </a:cxn>
              </a:cxnLst>
              <a:rect l="0" t="0" r="r" b="b"/>
              <a:pathLst>
                <a:path w="317" h="171">
                  <a:moveTo>
                    <a:pt x="0" y="171"/>
                  </a:moveTo>
                  <a:cubicBezTo>
                    <a:pt x="317" y="171"/>
                    <a:pt x="317" y="171"/>
                    <a:pt x="317" y="171"/>
                  </a:cubicBezTo>
                  <a:cubicBezTo>
                    <a:pt x="317" y="0"/>
                    <a:pt x="317" y="0"/>
                    <a:pt x="317" y="0"/>
                  </a:cubicBezTo>
                  <a:cubicBezTo>
                    <a:pt x="211" y="0"/>
                    <a:pt x="81" y="102"/>
                    <a:pt x="0" y="171"/>
                  </a:cubicBezTo>
                  <a:close/>
                </a:path>
              </a:pathLst>
            </a:custGeom>
            <a:solidFill>
              <a:srgbClr val="AED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7" name="Group 6"/>
          <p:cNvGrpSpPr/>
          <p:nvPr/>
        </p:nvGrpSpPr>
        <p:grpSpPr>
          <a:xfrm>
            <a:off x="1421606" y="4998244"/>
            <a:ext cx="2364582" cy="1836837"/>
            <a:chOff x="1812925" y="2147889"/>
            <a:chExt cx="3152776" cy="2127250"/>
          </a:xfrm>
        </p:grpSpPr>
        <p:sp>
          <p:nvSpPr>
            <p:cNvPr id="8" name="Freeform 7"/>
            <p:cNvSpPr>
              <a:spLocks/>
            </p:cNvSpPr>
            <p:nvPr/>
          </p:nvSpPr>
          <p:spPr bwMode="auto">
            <a:xfrm>
              <a:off x="1812925" y="2147889"/>
              <a:ext cx="3152775" cy="2127250"/>
            </a:xfrm>
            <a:custGeom>
              <a:avLst/>
              <a:gdLst>
                <a:gd name="T0" fmla="*/ 1986 w 1986"/>
                <a:gd name="T1" fmla="*/ 1340 h 1340"/>
                <a:gd name="T2" fmla="*/ 991 w 1986"/>
                <a:gd name="T3" fmla="*/ 0 h 1340"/>
                <a:gd name="T4" fmla="*/ 0 w 1986"/>
                <a:gd name="T5" fmla="*/ 1340 h 1340"/>
                <a:gd name="T6" fmla="*/ 1986 w 1986"/>
                <a:gd name="T7" fmla="*/ 1340 h 1340"/>
              </a:gdLst>
              <a:ahLst/>
              <a:cxnLst>
                <a:cxn ang="0">
                  <a:pos x="T0" y="T1"/>
                </a:cxn>
                <a:cxn ang="0">
                  <a:pos x="T2" y="T3"/>
                </a:cxn>
                <a:cxn ang="0">
                  <a:pos x="T4" y="T5"/>
                </a:cxn>
                <a:cxn ang="0">
                  <a:pos x="T6" y="T7"/>
                </a:cxn>
              </a:cxnLst>
              <a:rect l="0" t="0" r="r" b="b"/>
              <a:pathLst>
                <a:path w="1986" h="1340">
                  <a:moveTo>
                    <a:pt x="1986" y="1340"/>
                  </a:moveTo>
                  <a:lnTo>
                    <a:pt x="991" y="0"/>
                  </a:lnTo>
                  <a:lnTo>
                    <a:pt x="0" y="1340"/>
                  </a:lnTo>
                  <a:lnTo>
                    <a:pt x="1986" y="1340"/>
                  </a:lnTo>
                  <a:close/>
                </a:path>
              </a:pathLst>
            </a:custGeom>
            <a:solidFill>
              <a:srgbClr val="96A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 name="Freeform 8"/>
            <p:cNvSpPr>
              <a:spLocks/>
            </p:cNvSpPr>
            <p:nvPr/>
          </p:nvSpPr>
          <p:spPr bwMode="auto">
            <a:xfrm>
              <a:off x="3386138" y="2147889"/>
              <a:ext cx="1579563" cy="2127250"/>
            </a:xfrm>
            <a:custGeom>
              <a:avLst/>
              <a:gdLst>
                <a:gd name="T0" fmla="*/ 0 w 995"/>
                <a:gd name="T1" fmla="*/ 0 h 1340"/>
                <a:gd name="T2" fmla="*/ 0 w 995"/>
                <a:gd name="T3" fmla="*/ 1340 h 1340"/>
                <a:gd name="T4" fmla="*/ 995 w 995"/>
                <a:gd name="T5" fmla="*/ 1340 h 1340"/>
                <a:gd name="T6" fmla="*/ 0 w 995"/>
                <a:gd name="T7" fmla="*/ 0 h 1340"/>
              </a:gdLst>
              <a:ahLst/>
              <a:cxnLst>
                <a:cxn ang="0">
                  <a:pos x="T0" y="T1"/>
                </a:cxn>
                <a:cxn ang="0">
                  <a:pos x="T2" y="T3"/>
                </a:cxn>
                <a:cxn ang="0">
                  <a:pos x="T4" y="T5"/>
                </a:cxn>
                <a:cxn ang="0">
                  <a:pos x="T6" y="T7"/>
                </a:cxn>
              </a:cxnLst>
              <a:rect l="0" t="0" r="r" b="b"/>
              <a:pathLst>
                <a:path w="995" h="1340">
                  <a:moveTo>
                    <a:pt x="0" y="0"/>
                  </a:moveTo>
                  <a:lnTo>
                    <a:pt x="0" y="1340"/>
                  </a:lnTo>
                  <a:lnTo>
                    <a:pt x="995" y="1340"/>
                  </a:lnTo>
                  <a:lnTo>
                    <a:pt x="0" y="0"/>
                  </a:lnTo>
                  <a:close/>
                </a:path>
              </a:pathLst>
            </a:custGeom>
            <a:solidFill>
              <a:srgbClr val="859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 name="Freeform 9"/>
            <p:cNvSpPr>
              <a:spLocks/>
            </p:cNvSpPr>
            <p:nvPr/>
          </p:nvSpPr>
          <p:spPr bwMode="auto">
            <a:xfrm>
              <a:off x="2947988" y="2147889"/>
              <a:ext cx="868363" cy="617538"/>
            </a:xfrm>
            <a:custGeom>
              <a:avLst/>
              <a:gdLst>
                <a:gd name="T0" fmla="*/ 276 w 547"/>
                <a:gd name="T1" fmla="*/ 0 h 389"/>
                <a:gd name="T2" fmla="*/ 0 w 547"/>
                <a:gd name="T3" fmla="*/ 376 h 389"/>
                <a:gd name="T4" fmla="*/ 13 w 547"/>
                <a:gd name="T5" fmla="*/ 389 h 389"/>
                <a:gd name="T6" fmla="*/ 99 w 547"/>
                <a:gd name="T7" fmla="*/ 320 h 389"/>
                <a:gd name="T8" fmla="*/ 185 w 547"/>
                <a:gd name="T9" fmla="*/ 389 h 389"/>
                <a:gd name="T10" fmla="*/ 267 w 547"/>
                <a:gd name="T11" fmla="*/ 320 h 389"/>
                <a:gd name="T12" fmla="*/ 353 w 547"/>
                <a:gd name="T13" fmla="*/ 389 h 389"/>
                <a:gd name="T14" fmla="*/ 435 w 547"/>
                <a:gd name="T15" fmla="*/ 320 h 389"/>
                <a:gd name="T16" fmla="*/ 521 w 547"/>
                <a:gd name="T17" fmla="*/ 389 h 389"/>
                <a:gd name="T18" fmla="*/ 547 w 547"/>
                <a:gd name="T19" fmla="*/ 367 h 389"/>
                <a:gd name="T20" fmla="*/ 276 w 547"/>
                <a:gd name="T21"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 h="389">
                  <a:moveTo>
                    <a:pt x="276" y="0"/>
                  </a:moveTo>
                  <a:lnTo>
                    <a:pt x="0" y="376"/>
                  </a:lnTo>
                  <a:lnTo>
                    <a:pt x="13" y="389"/>
                  </a:lnTo>
                  <a:lnTo>
                    <a:pt x="99" y="320"/>
                  </a:lnTo>
                  <a:lnTo>
                    <a:pt x="185" y="389"/>
                  </a:lnTo>
                  <a:lnTo>
                    <a:pt x="267" y="320"/>
                  </a:lnTo>
                  <a:lnTo>
                    <a:pt x="353" y="389"/>
                  </a:lnTo>
                  <a:lnTo>
                    <a:pt x="435" y="320"/>
                  </a:lnTo>
                  <a:lnTo>
                    <a:pt x="521" y="389"/>
                  </a:lnTo>
                  <a:lnTo>
                    <a:pt x="547" y="367"/>
                  </a:lnTo>
                  <a:lnTo>
                    <a:pt x="276" y="0"/>
                  </a:lnTo>
                  <a:close/>
                </a:path>
              </a:pathLst>
            </a:custGeom>
            <a:solidFill>
              <a:srgbClr val="D7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 name="Freeform 10"/>
            <p:cNvSpPr>
              <a:spLocks/>
            </p:cNvSpPr>
            <p:nvPr/>
          </p:nvSpPr>
          <p:spPr bwMode="auto">
            <a:xfrm>
              <a:off x="3386138" y="2147889"/>
              <a:ext cx="430213" cy="617538"/>
            </a:xfrm>
            <a:custGeom>
              <a:avLst/>
              <a:gdLst>
                <a:gd name="T0" fmla="*/ 0 w 271"/>
                <a:gd name="T1" fmla="*/ 0 h 389"/>
                <a:gd name="T2" fmla="*/ 0 w 271"/>
                <a:gd name="T3" fmla="*/ 328 h 389"/>
                <a:gd name="T4" fmla="*/ 77 w 271"/>
                <a:gd name="T5" fmla="*/ 389 h 389"/>
                <a:gd name="T6" fmla="*/ 159 w 271"/>
                <a:gd name="T7" fmla="*/ 320 h 389"/>
                <a:gd name="T8" fmla="*/ 245 w 271"/>
                <a:gd name="T9" fmla="*/ 389 h 389"/>
                <a:gd name="T10" fmla="*/ 271 w 271"/>
                <a:gd name="T11" fmla="*/ 367 h 389"/>
                <a:gd name="T12" fmla="*/ 0 w 271"/>
                <a:gd name="T13" fmla="*/ 0 h 389"/>
              </a:gdLst>
              <a:ahLst/>
              <a:cxnLst>
                <a:cxn ang="0">
                  <a:pos x="T0" y="T1"/>
                </a:cxn>
                <a:cxn ang="0">
                  <a:pos x="T2" y="T3"/>
                </a:cxn>
                <a:cxn ang="0">
                  <a:pos x="T4" y="T5"/>
                </a:cxn>
                <a:cxn ang="0">
                  <a:pos x="T6" y="T7"/>
                </a:cxn>
                <a:cxn ang="0">
                  <a:pos x="T8" y="T9"/>
                </a:cxn>
                <a:cxn ang="0">
                  <a:pos x="T10" y="T11"/>
                </a:cxn>
                <a:cxn ang="0">
                  <a:pos x="T12" y="T13"/>
                </a:cxn>
              </a:cxnLst>
              <a:rect l="0" t="0" r="r" b="b"/>
              <a:pathLst>
                <a:path w="271" h="389">
                  <a:moveTo>
                    <a:pt x="0" y="0"/>
                  </a:moveTo>
                  <a:lnTo>
                    <a:pt x="0" y="328"/>
                  </a:lnTo>
                  <a:lnTo>
                    <a:pt x="77" y="389"/>
                  </a:lnTo>
                  <a:lnTo>
                    <a:pt x="159" y="320"/>
                  </a:lnTo>
                  <a:lnTo>
                    <a:pt x="245" y="389"/>
                  </a:lnTo>
                  <a:lnTo>
                    <a:pt x="271" y="367"/>
                  </a:lnTo>
                  <a:lnTo>
                    <a:pt x="0" y="0"/>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2" name="Group 11"/>
          <p:cNvGrpSpPr/>
          <p:nvPr/>
        </p:nvGrpSpPr>
        <p:grpSpPr>
          <a:xfrm>
            <a:off x="4274344" y="4395788"/>
            <a:ext cx="3052763" cy="2058591"/>
            <a:chOff x="5616575" y="1344614"/>
            <a:chExt cx="4070350" cy="2744788"/>
          </a:xfrm>
        </p:grpSpPr>
        <p:sp>
          <p:nvSpPr>
            <p:cNvPr id="13" name="Freeform 11"/>
            <p:cNvSpPr>
              <a:spLocks/>
            </p:cNvSpPr>
            <p:nvPr/>
          </p:nvSpPr>
          <p:spPr bwMode="auto">
            <a:xfrm>
              <a:off x="5616575" y="1344614"/>
              <a:ext cx="4070350" cy="2744788"/>
            </a:xfrm>
            <a:custGeom>
              <a:avLst/>
              <a:gdLst>
                <a:gd name="T0" fmla="*/ 2564 w 2564"/>
                <a:gd name="T1" fmla="*/ 1729 h 1729"/>
                <a:gd name="T2" fmla="*/ 1284 w 2564"/>
                <a:gd name="T3" fmla="*/ 0 h 1729"/>
                <a:gd name="T4" fmla="*/ 0 w 2564"/>
                <a:gd name="T5" fmla="*/ 1729 h 1729"/>
                <a:gd name="T6" fmla="*/ 2564 w 2564"/>
                <a:gd name="T7" fmla="*/ 1729 h 1729"/>
              </a:gdLst>
              <a:ahLst/>
              <a:cxnLst>
                <a:cxn ang="0">
                  <a:pos x="T0" y="T1"/>
                </a:cxn>
                <a:cxn ang="0">
                  <a:pos x="T2" y="T3"/>
                </a:cxn>
                <a:cxn ang="0">
                  <a:pos x="T4" y="T5"/>
                </a:cxn>
                <a:cxn ang="0">
                  <a:pos x="T6" y="T7"/>
                </a:cxn>
              </a:cxnLst>
              <a:rect l="0" t="0" r="r" b="b"/>
              <a:pathLst>
                <a:path w="2564" h="1729">
                  <a:moveTo>
                    <a:pt x="2564" y="1729"/>
                  </a:moveTo>
                  <a:lnTo>
                    <a:pt x="1284" y="0"/>
                  </a:lnTo>
                  <a:lnTo>
                    <a:pt x="0" y="1729"/>
                  </a:lnTo>
                  <a:lnTo>
                    <a:pt x="2564" y="1729"/>
                  </a:lnTo>
                  <a:close/>
                </a:path>
              </a:pathLst>
            </a:custGeom>
            <a:solidFill>
              <a:srgbClr val="96A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 name="Freeform 12"/>
            <p:cNvSpPr>
              <a:spLocks/>
            </p:cNvSpPr>
            <p:nvPr/>
          </p:nvSpPr>
          <p:spPr bwMode="auto">
            <a:xfrm>
              <a:off x="7654925" y="1344614"/>
              <a:ext cx="2032000" cy="2744788"/>
            </a:xfrm>
            <a:custGeom>
              <a:avLst/>
              <a:gdLst>
                <a:gd name="T0" fmla="*/ 0 w 1280"/>
                <a:gd name="T1" fmla="*/ 0 h 1729"/>
                <a:gd name="T2" fmla="*/ 0 w 1280"/>
                <a:gd name="T3" fmla="*/ 1729 h 1729"/>
                <a:gd name="T4" fmla="*/ 1280 w 1280"/>
                <a:gd name="T5" fmla="*/ 1729 h 1729"/>
                <a:gd name="T6" fmla="*/ 0 w 1280"/>
                <a:gd name="T7" fmla="*/ 0 h 1729"/>
              </a:gdLst>
              <a:ahLst/>
              <a:cxnLst>
                <a:cxn ang="0">
                  <a:pos x="T0" y="T1"/>
                </a:cxn>
                <a:cxn ang="0">
                  <a:pos x="T2" y="T3"/>
                </a:cxn>
                <a:cxn ang="0">
                  <a:pos x="T4" y="T5"/>
                </a:cxn>
                <a:cxn ang="0">
                  <a:pos x="T6" y="T7"/>
                </a:cxn>
              </a:cxnLst>
              <a:rect l="0" t="0" r="r" b="b"/>
              <a:pathLst>
                <a:path w="1280" h="1729">
                  <a:moveTo>
                    <a:pt x="0" y="0"/>
                  </a:moveTo>
                  <a:lnTo>
                    <a:pt x="0" y="1729"/>
                  </a:lnTo>
                  <a:lnTo>
                    <a:pt x="1280" y="1729"/>
                  </a:lnTo>
                  <a:lnTo>
                    <a:pt x="0" y="0"/>
                  </a:lnTo>
                  <a:close/>
                </a:path>
              </a:pathLst>
            </a:custGeom>
            <a:solidFill>
              <a:srgbClr val="859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 name="Freeform 13"/>
            <p:cNvSpPr>
              <a:spLocks/>
            </p:cNvSpPr>
            <p:nvPr/>
          </p:nvSpPr>
          <p:spPr bwMode="auto">
            <a:xfrm>
              <a:off x="7080250" y="1344614"/>
              <a:ext cx="1128713" cy="796925"/>
            </a:xfrm>
            <a:custGeom>
              <a:avLst/>
              <a:gdLst>
                <a:gd name="T0" fmla="*/ 362 w 711"/>
                <a:gd name="T1" fmla="*/ 0 h 502"/>
                <a:gd name="T2" fmla="*/ 0 w 711"/>
                <a:gd name="T3" fmla="*/ 484 h 502"/>
                <a:gd name="T4" fmla="*/ 22 w 711"/>
                <a:gd name="T5" fmla="*/ 502 h 502"/>
                <a:gd name="T6" fmla="*/ 129 w 711"/>
                <a:gd name="T7" fmla="*/ 415 h 502"/>
                <a:gd name="T8" fmla="*/ 237 w 711"/>
                <a:gd name="T9" fmla="*/ 502 h 502"/>
                <a:gd name="T10" fmla="*/ 349 w 711"/>
                <a:gd name="T11" fmla="*/ 415 h 502"/>
                <a:gd name="T12" fmla="*/ 457 w 711"/>
                <a:gd name="T13" fmla="*/ 502 h 502"/>
                <a:gd name="T14" fmla="*/ 565 w 711"/>
                <a:gd name="T15" fmla="*/ 415 h 502"/>
                <a:gd name="T16" fmla="*/ 677 w 711"/>
                <a:gd name="T17" fmla="*/ 502 h 502"/>
                <a:gd name="T18" fmla="*/ 711 w 711"/>
                <a:gd name="T19" fmla="*/ 471 h 502"/>
                <a:gd name="T20" fmla="*/ 362 w 711"/>
                <a:gd name="T2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1" h="502">
                  <a:moveTo>
                    <a:pt x="362" y="0"/>
                  </a:moveTo>
                  <a:lnTo>
                    <a:pt x="0" y="484"/>
                  </a:lnTo>
                  <a:lnTo>
                    <a:pt x="22" y="502"/>
                  </a:lnTo>
                  <a:lnTo>
                    <a:pt x="129" y="415"/>
                  </a:lnTo>
                  <a:lnTo>
                    <a:pt x="237" y="502"/>
                  </a:lnTo>
                  <a:lnTo>
                    <a:pt x="349" y="415"/>
                  </a:lnTo>
                  <a:lnTo>
                    <a:pt x="457" y="502"/>
                  </a:lnTo>
                  <a:lnTo>
                    <a:pt x="565" y="415"/>
                  </a:lnTo>
                  <a:lnTo>
                    <a:pt x="677" y="502"/>
                  </a:lnTo>
                  <a:lnTo>
                    <a:pt x="711" y="471"/>
                  </a:lnTo>
                  <a:lnTo>
                    <a:pt x="362" y="0"/>
                  </a:lnTo>
                  <a:close/>
                </a:path>
              </a:pathLst>
            </a:custGeom>
            <a:solidFill>
              <a:srgbClr val="D7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6" name="Freeform 14"/>
            <p:cNvSpPr>
              <a:spLocks/>
            </p:cNvSpPr>
            <p:nvPr/>
          </p:nvSpPr>
          <p:spPr bwMode="auto">
            <a:xfrm>
              <a:off x="7654925" y="1344614"/>
              <a:ext cx="554038" cy="796925"/>
            </a:xfrm>
            <a:custGeom>
              <a:avLst/>
              <a:gdLst>
                <a:gd name="T0" fmla="*/ 0 w 349"/>
                <a:gd name="T1" fmla="*/ 0 h 502"/>
                <a:gd name="T2" fmla="*/ 0 w 349"/>
                <a:gd name="T3" fmla="*/ 424 h 502"/>
                <a:gd name="T4" fmla="*/ 95 w 349"/>
                <a:gd name="T5" fmla="*/ 502 h 502"/>
                <a:gd name="T6" fmla="*/ 203 w 349"/>
                <a:gd name="T7" fmla="*/ 415 h 502"/>
                <a:gd name="T8" fmla="*/ 315 w 349"/>
                <a:gd name="T9" fmla="*/ 502 h 502"/>
                <a:gd name="T10" fmla="*/ 349 w 349"/>
                <a:gd name="T11" fmla="*/ 471 h 502"/>
                <a:gd name="T12" fmla="*/ 0 w 349"/>
                <a:gd name="T13" fmla="*/ 0 h 502"/>
              </a:gdLst>
              <a:ahLst/>
              <a:cxnLst>
                <a:cxn ang="0">
                  <a:pos x="T0" y="T1"/>
                </a:cxn>
                <a:cxn ang="0">
                  <a:pos x="T2" y="T3"/>
                </a:cxn>
                <a:cxn ang="0">
                  <a:pos x="T4" y="T5"/>
                </a:cxn>
                <a:cxn ang="0">
                  <a:pos x="T6" y="T7"/>
                </a:cxn>
                <a:cxn ang="0">
                  <a:pos x="T8" y="T9"/>
                </a:cxn>
                <a:cxn ang="0">
                  <a:pos x="T10" y="T11"/>
                </a:cxn>
                <a:cxn ang="0">
                  <a:pos x="T12" y="T13"/>
                </a:cxn>
              </a:cxnLst>
              <a:rect l="0" t="0" r="r" b="b"/>
              <a:pathLst>
                <a:path w="349" h="502">
                  <a:moveTo>
                    <a:pt x="0" y="0"/>
                  </a:moveTo>
                  <a:lnTo>
                    <a:pt x="0" y="424"/>
                  </a:lnTo>
                  <a:lnTo>
                    <a:pt x="95" y="502"/>
                  </a:lnTo>
                  <a:lnTo>
                    <a:pt x="203" y="415"/>
                  </a:lnTo>
                  <a:lnTo>
                    <a:pt x="315" y="502"/>
                  </a:lnTo>
                  <a:lnTo>
                    <a:pt x="349" y="471"/>
                  </a:lnTo>
                  <a:lnTo>
                    <a:pt x="0" y="0"/>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7" name="Group 16"/>
          <p:cNvGrpSpPr/>
          <p:nvPr/>
        </p:nvGrpSpPr>
        <p:grpSpPr>
          <a:xfrm>
            <a:off x="6003131" y="5013722"/>
            <a:ext cx="2114550" cy="1420416"/>
            <a:chOff x="7921625" y="2168526"/>
            <a:chExt cx="2819400" cy="1893888"/>
          </a:xfrm>
        </p:grpSpPr>
        <p:sp>
          <p:nvSpPr>
            <p:cNvPr id="18" name="Freeform 15"/>
            <p:cNvSpPr>
              <a:spLocks/>
            </p:cNvSpPr>
            <p:nvPr/>
          </p:nvSpPr>
          <p:spPr bwMode="auto">
            <a:xfrm>
              <a:off x="7921625" y="2168526"/>
              <a:ext cx="2819400" cy="1893888"/>
            </a:xfrm>
            <a:custGeom>
              <a:avLst/>
              <a:gdLst>
                <a:gd name="T0" fmla="*/ 1776 w 1776"/>
                <a:gd name="T1" fmla="*/ 1193 h 1193"/>
                <a:gd name="T2" fmla="*/ 888 w 1776"/>
                <a:gd name="T3" fmla="*/ 0 h 1193"/>
                <a:gd name="T4" fmla="*/ 0 w 1776"/>
                <a:gd name="T5" fmla="*/ 1193 h 1193"/>
                <a:gd name="T6" fmla="*/ 1776 w 1776"/>
                <a:gd name="T7" fmla="*/ 1193 h 1193"/>
              </a:gdLst>
              <a:ahLst/>
              <a:cxnLst>
                <a:cxn ang="0">
                  <a:pos x="T0" y="T1"/>
                </a:cxn>
                <a:cxn ang="0">
                  <a:pos x="T2" y="T3"/>
                </a:cxn>
                <a:cxn ang="0">
                  <a:pos x="T4" y="T5"/>
                </a:cxn>
                <a:cxn ang="0">
                  <a:pos x="T6" y="T7"/>
                </a:cxn>
              </a:cxnLst>
              <a:rect l="0" t="0" r="r" b="b"/>
              <a:pathLst>
                <a:path w="1776" h="1193">
                  <a:moveTo>
                    <a:pt x="1776" y="1193"/>
                  </a:moveTo>
                  <a:lnTo>
                    <a:pt x="888" y="0"/>
                  </a:lnTo>
                  <a:lnTo>
                    <a:pt x="0" y="1193"/>
                  </a:lnTo>
                  <a:lnTo>
                    <a:pt x="1776" y="1193"/>
                  </a:lnTo>
                  <a:close/>
                </a:path>
              </a:pathLst>
            </a:custGeom>
            <a:solidFill>
              <a:srgbClr val="96A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 name="Freeform 16"/>
            <p:cNvSpPr>
              <a:spLocks/>
            </p:cNvSpPr>
            <p:nvPr/>
          </p:nvSpPr>
          <p:spPr bwMode="auto">
            <a:xfrm>
              <a:off x="9331325" y="2168526"/>
              <a:ext cx="1409700" cy="1893888"/>
            </a:xfrm>
            <a:custGeom>
              <a:avLst/>
              <a:gdLst>
                <a:gd name="T0" fmla="*/ 0 w 888"/>
                <a:gd name="T1" fmla="*/ 0 h 1193"/>
                <a:gd name="T2" fmla="*/ 0 w 888"/>
                <a:gd name="T3" fmla="*/ 1193 h 1193"/>
                <a:gd name="T4" fmla="*/ 888 w 888"/>
                <a:gd name="T5" fmla="*/ 1193 h 1193"/>
                <a:gd name="T6" fmla="*/ 0 w 888"/>
                <a:gd name="T7" fmla="*/ 0 h 1193"/>
              </a:gdLst>
              <a:ahLst/>
              <a:cxnLst>
                <a:cxn ang="0">
                  <a:pos x="T0" y="T1"/>
                </a:cxn>
                <a:cxn ang="0">
                  <a:pos x="T2" y="T3"/>
                </a:cxn>
                <a:cxn ang="0">
                  <a:pos x="T4" y="T5"/>
                </a:cxn>
                <a:cxn ang="0">
                  <a:pos x="T6" y="T7"/>
                </a:cxn>
              </a:cxnLst>
              <a:rect l="0" t="0" r="r" b="b"/>
              <a:pathLst>
                <a:path w="888" h="1193">
                  <a:moveTo>
                    <a:pt x="0" y="0"/>
                  </a:moveTo>
                  <a:lnTo>
                    <a:pt x="0" y="1193"/>
                  </a:lnTo>
                  <a:lnTo>
                    <a:pt x="888" y="1193"/>
                  </a:lnTo>
                  <a:lnTo>
                    <a:pt x="0" y="0"/>
                  </a:lnTo>
                  <a:close/>
                </a:path>
              </a:pathLst>
            </a:custGeom>
            <a:solidFill>
              <a:srgbClr val="859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20" name="Group 19"/>
          <p:cNvGrpSpPr/>
          <p:nvPr/>
        </p:nvGrpSpPr>
        <p:grpSpPr>
          <a:xfrm>
            <a:off x="3545682" y="5929313"/>
            <a:ext cx="2550319" cy="905768"/>
            <a:chOff x="4645025" y="3389314"/>
            <a:chExt cx="3400425" cy="885825"/>
          </a:xfrm>
        </p:grpSpPr>
        <p:sp>
          <p:nvSpPr>
            <p:cNvPr id="21" name="Freeform 19"/>
            <p:cNvSpPr>
              <a:spLocks/>
            </p:cNvSpPr>
            <p:nvPr/>
          </p:nvSpPr>
          <p:spPr bwMode="auto">
            <a:xfrm>
              <a:off x="4645025" y="3389314"/>
              <a:ext cx="3400425" cy="885825"/>
            </a:xfrm>
            <a:custGeom>
              <a:avLst/>
              <a:gdLst>
                <a:gd name="T0" fmla="*/ 0 w 497"/>
                <a:gd name="T1" fmla="*/ 129 h 129"/>
                <a:gd name="T2" fmla="*/ 248 w 497"/>
                <a:gd name="T3" fmla="*/ 0 h 129"/>
                <a:gd name="T4" fmla="*/ 497 w 497"/>
                <a:gd name="T5" fmla="*/ 129 h 129"/>
                <a:gd name="T6" fmla="*/ 0 w 497"/>
                <a:gd name="T7" fmla="*/ 129 h 129"/>
              </a:gdLst>
              <a:ahLst/>
              <a:cxnLst>
                <a:cxn ang="0">
                  <a:pos x="T0" y="T1"/>
                </a:cxn>
                <a:cxn ang="0">
                  <a:pos x="T2" y="T3"/>
                </a:cxn>
                <a:cxn ang="0">
                  <a:pos x="T4" y="T5"/>
                </a:cxn>
                <a:cxn ang="0">
                  <a:pos x="T6" y="T7"/>
                </a:cxn>
              </a:cxnLst>
              <a:rect l="0" t="0" r="r" b="b"/>
              <a:pathLst>
                <a:path w="497" h="129">
                  <a:moveTo>
                    <a:pt x="0" y="129"/>
                  </a:moveTo>
                  <a:cubicBezTo>
                    <a:pt x="63" y="77"/>
                    <a:pt x="165" y="0"/>
                    <a:pt x="248" y="0"/>
                  </a:cubicBezTo>
                  <a:cubicBezTo>
                    <a:pt x="332" y="0"/>
                    <a:pt x="480" y="89"/>
                    <a:pt x="497" y="129"/>
                  </a:cubicBezTo>
                  <a:lnTo>
                    <a:pt x="0" y="129"/>
                  </a:lnTo>
                  <a:close/>
                </a:path>
              </a:pathLst>
            </a:custGeom>
            <a:solidFill>
              <a:srgbClr val="95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2" name="Freeform 20"/>
            <p:cNvSpPr>
              <a:spLocks/>
            </p:cNvSpPr>
            <p:nvPr/>
          </p:nvSpPr>
          <p:spPr bwMode="auto">
            <a:xfrm>
              <a:off x="4645025" y="3389314"/>
              <a:ext cx="1697038" cy="885825"/>
            </a:xfrm>
            <a:custGeom>
              <a:avLst/>
              <a:gdLst>
                <a:gd name="T0" fmla="*/ 0 w 248"/>
                <a:gd name="T1" fmla="*/ 129 h 129"/>
                <a:gd name="T2" fmla="*/ 248 w 248"/>
                <a:gd name="T3" fmla="*/ 129 h 129"/>
                <a:gd name="T4" fmla="*/ 248 w 248"/>
                <a:gd name="T5" fmla="*/ 0 h 129"/>
                <a:gd name="T6" fmla="*/ 0 w 248"/>
                <a:gd name="T7" fmla="*/ 129 h 129"/>
              </a:gdLst>
              <a:ahLst/>
              <a:cxnLst>
                <a:cxn ang="0">
                  <a:pos x="T0" y="T1"/>
                </a:cxn>
                <a:cxn ang="0">
                  <a:pos x="T2" y="T3"/>
                </a:cxn>
                <a:cxn ang="0">
                  <a:pos x="T4" y="T5"/>
                </a:cxn>
                <a:cxn ang="0">
                  <a:pos x="T6" y="T7"/>
                </a:cxn>
              </a:cxnLst>
              <a:rect l="0" t="0" r="r" b="b"/>
              <a:pathLst>
                <a:path w="248" h="129">
                  <a:moveTo>
                    <a:pt x="0" y="129"/>
                  </a:moveTo>
                  <a:cubicBezTo>
                    <a:pt x="248" y="129"/>
                    <a:pt x="248" y="129"/>
                    <a:pt x="248" y="129"/>
                  </a:cubicBezTo>
                  <a:cubicBezTo>
                    <a:pt x="248" y="0"/>
                    <a:pt x="248" y="0"/>
                    <a:pt x="248" y="0"/>
                  </a:cubicBezTo>
                  <a:cubicBezTo>
                    <a:pt x="165" y="0"/>
                    <a:pt x="63" y="77"/>
                    <a:pt x="0" y="129"/>
                  </a:cubicBezTo>
                  <a:close/>
                </a:path>
              </a:pathLst>
            </a:custGeom>
            <a:solidFill>
              <a:srgbClr val="AED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23" name="Group 22"/>
          <p:cNvGrpSpPr/>
          <p:nvPr/>
        </p:nvGrpSpPr>
        <p:grpSpPr>
          <a:xfrm>
            <a:off x="5869782" y="5795962"/>
            <a:ext cx="2550319" cy="663179"/>
            <a:chOff x="7743825" y="3211514"/>
            <a:chExt cx="3400425" cy="884238"/>
          </a:xfrm>
        </p:grpSpPr>
        <p:sp>
          <p:nvSpPr>
            <p:cNvPr id="24" name="Freeform 21"/>
            <p:cNvSpPr>
              <a:spLocks/>
            </p:cNvSpPr>
            <p:nvPr/>
          </p:nvSpPr>
          <p:spPr bwMode="auto">
            <a:xfrm>
              <a:off x="7743825" y="3211514"/>
              <a:ext cx="3400425" cy="884238"/>
            </a:xfrm>
            <a:custGeom>
              <a:avLst/>
              <a:gdLst>
                <a:gd name="T0" fmla="*/ 0 w 497"/>
                <a:gd name="T1" fmla="*/ 129 h 129"/>
                <a:gd name="T2" fmla="*/ 248 w 497"/>
                <a:gd name="T3" fmla="*/ 0 h 129"/>
                <a:gd name="T4" fmla="*/ 497 w 497"/>
                <a:gd name="T5" fmla="*/ 129 h 129"/>
                <a:gd name="T6" fmla="*/ 0 w 497"/>
                <a:gd name="T7" fmla="*/ 129 h 129"/>
              </a:gdLst>
              <a:ahLst/>
              <a:cxnLst>
                <a:cxn ang="0">
                  <a:pos x="T0" y="T1"/>
                </a:cxn>
                <a:cxn ang="0">
                  <a:pos x="T2" y="T3"/>
                </a:cxn>
                <a:cxn ang="0">
                  <a:pos x="T4" y="T5"/>
                </a:cxn>
                <a:cxn ang="0">
                  <a:pos x="T6" y="T7"/>
                </a:cxn>
              </a:cxnLst>
              <a:rect l="0" t="0" r="r" b="b"/>
              <a:pathLst>
                <a:path w="497" h="129">
                  <a:moveTo>
                    <a:pt x="0" y="129"/>
                  </a:moveTo>
                  <a:cubicBezTo>
                    <a:pt x="63" y="77"/>
                    <a:pt x="165" y="0"/>
                    <a:pt x="248" y="0"/>
                  </a:cubicBezTo>
                  <a:cubicBezTo>
                    <a:pt x="332" y="0"/>
                    <a:pt x="480" y="90"/>
                    <a:pt x="497" y="129"/>
                  </a:cubicBezTo>
                  <a:lnTo>
                    <a:pt x="0" y="129"/>
                  </a:lnTo>
                  <a:close/>
                </a:path>
              </a:pathLst>
            </a:custGeom>
            <a:solidFill>
              <a:srgbClr val="95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5" name="Freeform 22"/>
            <p:cNvSpPr>
              <a:spLocks/>
            </p:cNvSpPr>
            <p:nvPr/>
          </p:nvSpPr>
          <p:spPr bwMode="auto">
            <a:xfrm>
              <a:off x="7743825" y="3211514"/>
              <a:ext cx="1697038" cy="884238"/>
            </a:xfrm>
            <a:custGeom>
              <a:avLst/>
              <a:gdLst>
                <a:gd name="T0" fmla="*/ 0 w 248"/>
                <a:gd name="T1" fmla="*/ 129 h 129"/>
                <a:gd name="T2" fmla="*/ 248 w 248"/>
                <a:gd name="T3" fmla="*/ 129 h 129"/>
                <a:gd name="T4" fmla="*/ 248 w 248"/>
                <a:gd name="T5" fmla="*/ 0 h 129"/>
                <a:gd name="T6" fmla="*/ 0 w 248"/>
                <a:gd name="T7" fmla="*/ 129 h 129"/>
              </a:gdLst>
              <a:ahLst/>
              <a:cxnLst>
                <a:cxn ang="0">
                  <a:pos x="T0" y="T1"/>
                </a:cxn>
                <a:cxn ang="0">
                  <a:pos x="T2" y="T3"/>
                </a:cxn>
                <a:cxn ang="0">
                  <a:pos x="T4" y="T5"/>
                </a:cxn>
                <a:cxn ang="0">
                  <a:pos x="T6" y="T7"/>
                </a:cxn>
              </a:cxnLst>
              <a:rect l="0" t="0" r="r" b="b"/>
              <a:pathLst>
                <a:path w="248" h="129">
                  <a:moveTo>
                    <a:pt x="0" y="129"/>
                  </a:moveTo>
                  <a:cubicBezTo>
                    <a:pt x="248" y="129"/>
                    <a:pt x="248" y="129"/>
                    <a:pt x="248" y="129"/>
                  </a:cubicBezTo>
                  <a:cubicBezTo>
                    <a:pt x="248" y="0"/>
                    <a:pt x="248" y="0"/>
                    <a:pt x="248" y="0"/>
                  </a:cubicBezTo>
                  <a:cubicBezTo>
                    <a:pt x="165" y="0"/>
                    <a:pt x="63" y="77"/>
                    <a:pt x="0" y="129"/>
                  </a:cubicBezTo>
                  <a:close/>
                </a:path>
              </a:pathLst>
            </a:custGeom>
            <a:solidFill>
              <a:srgbClr val="AED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26" name="Group 25"/>
          <p:cNvGrpSpPr/>
          <p:nvPr/>
        </p:nvGrpSpPr>
        <p:grpSpPr>
          <a:xfrm>
            <a:off x="6330864" y="6129935"/>
            <a:ext cx="2813136" cy="723900"/>
            <a:chOff x="8415338" y="3636964"/>
            <a:chExt cx="3344863" cy="638175"/>
          </a:xfrm>
        </p:grpSpPr>
        <p:sp>
          <p:nvSpPr>
            <p:cNvPr id="27" name="Freeform 23"/>
            <p:cNvSpPr>
              <a:spLocks/>
            </p:cNvSpPr>
            <p:nvPr/>
          </p:nvSpPr>
          <p:spPr bwMode="auto">
            <a:xfrm>
              <a:off x="8415338" y="3636964"/>
              <a:ext cx="3344863" cy="638175"/>
            </a:xfrm>
            <a:custGeom>
              <a:avLst/>
              <a:gdLst>
                <a:gd name="T0" fmla="*/ 0 w 489"/>
                <a:gd name="T1" fmla="*/ 93 h 93"/>
                <a:gd name="T2" fmla="*/ 245 w 489"/>
                <a:gd name="T3" fmla="*/ 0 h 93"/>
                <a:gd name="T4" fmla="*/ 489 w 489"/>
                <a:gd name="T5" fmla="*/ 93 h 93"/>
                <a:gd name="T6" fmla="*/ 0 w 489"/>
                <a:gd name="T7" fmla="*/ 93 h 93"/>
              </a:gdLst>
              <a:ahLst/>
              <a:cxnLst>
                <a:cxn ang="0">
                  <a:pos x="T0" y="T1"/>
                </a:cxn>
                <a:cxn ang="0">
                  <a:pos x="T2" y="T3"/>
                </a:cxn>
                <a:cxn ang="0">
                  <a:pos x="T4" y="T5"/>
                </a:cxn>
                <a:cxn ang="0">
                  <a:pos x="T6" y="T7"/>
                </a:cxn>
              </a:cxnLst>
              <a:rect l="0" t="0" r="r" b="b"/>
              <a:pathLst>
                <a:path w="489" h="93">
                  <a:moveTo>
                    <a:pt x="0" y="93"/>
                  </a:moveTo>
                  <a:cubicBezTo>
                    <a:pt x="63" y="55"/>
                    <a:pt x="163" y="0"/>
                    <a:pt x="245" y="0"/>
                  </a:cubicBezTo>
                  <a:cubicBezTo>
                    <a:pt x="327" y="0"/>
                    <a:pt x="472" y="64"/>
                    <a:pt x="489" y="93"/>
                  </a:cubicBezTo>
                  <a:lnTo>
                    <a:pt x="0" y="93"/>
                  </a:lnTo>
                  <a:close/>
                </a:path>
              </a:pathLst>
            </a:custGeom>
            <a:solidFill>
              <a:srgbClr val="95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8" name="Freeform 24"/>
            <p:cNvSpPr>
              <a:spLocks/>
            </p:cNvSpPr>
            <p:nvPr/>
          </p:nvSpPr>
          <p:spPr bwMode="auto">
            <a:xfrm>
              <a:off x="8415338" y="3636964"/>
              <a:ext cx="1676400" cy="638175"/>
            </a:xfrm>
            <a:custGeom>
              <a:avLst/>
              <a:gdLst>
                <a:gd name="T0" fmla="*/ 0 w 245"/>
                <a:gd name="T1" fmla="*/ 93 h 93"/>
                <a:gd name="T2" fmla="*/ 245 w 245"/>
                <a:gd name="T3" fmla="*/ 93 h 93"/>
                <a:gd name="T4" fmla="*/ 245 w 245"/>
                <a:gd name="T5" fmla="*/ 0 h 93"/>
                <a:gd name="T6" fmla="*/ 0 w 245"/>
                <a:gd name="T7" fmla="*/ 93 h 93"/>
              </a:gdLst>
              <a:ahLst/>
              <a:cxnLst>
                <a:cxn ang="0">
                  <a:pos x="T0" y="T1"/>
                </a:cxn>
                <a:cxn ang="0">
                  <a:pos x="T2" y="T3"/>
                </a:cxn>
                <a:cxn ang="0">
                  <a:pos x="T4" y="T5"/>
                </a:cxn>
                <a:cxn ang="0">
                  <a:pos x="T6" y="T7"/>
                </a:cxn>
              </a:cxnLst>
              <a:rect l="0" t="0" r="r" b="b"/>
              <a:pathLst>
                <a:path w="245" h="93">
                  <a:moveTo>
                    <a:pt x="0" y="93"/>
                  </a:moveTo>
                  <a:cubicBezTo>
                    <a:pt x="245" y="93"/>
                    <a:pt x="245" y="93"/>
                    <a:pt x="245" y="93"/>
                  </a:cubicBezTo>
                  <a:cubicBezTo>
                    <a:pt x="245" y="0"/>
                    <a:pt x="245" y="0"/>
                    <a:pt x="245" y="0"/>
                  </a:cubicBezTo>
                  <a:cubicBezTo>
                    <a:pt x="163" y="0"/>
                    <a:pt x="63" y="55"/>
                    <a:pt x="0" y="93"/>
                  </a:cubicBezTo>
                  <a:close/>
                </a:path>
              </a:pathLst>
            </a:custGeom>
            <a:solidFill>
              <a:srgbClr val="AED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29" name="Group 28"/>
          <p:cNvGrpSpPr/>
          <p:nvPr/>
        </p:nvGrpSpPr>
        <p:grpSpPr>
          <a:xfrm>
            <a:off x="5198269" y="6197202"/>
            <a:ext cx="2550319" cy="651865"/>
            <a:chOff x="6848475" y="3746501"/>
            <a:chExt cx="3400425" cy="528638"/>
          </a:xfrm>
        </p:grpSpPr>
        <p:sp>
          <p:nvSpPr>
            <p:cNvPr id="30" name="Freeform 25"/>
            <p:cNvSpPr>
              <a:spLocks/>
            </p:cNvSpPr>
            <p:nvPr/>
          </p:nvSpPr>
          <p:spPr bwMode="auto">
            <a:xfrm>
              <a:off x="6848475" y="3746501"/>
              <a:ext cx="3400425" cy="528638"/>
            </a:xfrm>
            <a:custGeom>
              <a:avLst/>
              <a:gdLst>
                <a:gd name="T0" fmla="*/ 0 w 497"/>
                <a:gd name="T1" fmla="*/ 77 h 77"/>
                <a:gd name="T2" fmla="*/ 273 w 497"/>
                <a:gd name="T3" fmla="*/ 0 h 77"/>
                <a:gd name="T4" fmla="*/ 497 w 497"/>
                <a:gd name="T5" fmla="*/ 77 h 77"/>
                <a:gd name="T6" fmla="*/ 0 w 497"/>
                <a:gd name="T7" fmla="*/ 77 h 77"/>
              </a:gdLst>
              <a:ahLst/>
              <a:cxnLst>
                <a:cxn ang="0">
                  <a:pos x="T0" y="T1"/>
                </a:cxn>
                <a:cxn ang="0">
                  <a:pos x="T2" y="T3"/>
                </a:cxn>
                <a:cxn ang="0">
                  <a:pos x="T4" y="T5"/>
                </a:cxn>
                <a:cxn ang="0">
                  <a:pos x="T6" y="T7"/>
                </a:cxn>
              </a:cxnLst>
              <a:rect l="0" t="0" r="r" b="b"/>
              <a:pathLst>
                <a:path w="497" h="77">
                  <a:moveTo>
                    <a:pt x="0" y="77"/>
                  </a:moveTo>
                  <a:cubicBezTo>
                    <a:pt x="56" y="45"/>
                    <a:pt x="190" y="0"/>
                    <a:pt x="273" y="0"/>
                  </a:cubicBezTo>
                  <a:cubicBezTo>
                    <a:pt x="357" y="0"/>
                    <a:pt x="448" y="59"/>
                    <a:pt x="497" y="77"/>
                  </a:cubicBezTo>
                  <a:lnTo>
                    <a:pt x="0" y="77"/>
                  </a:lnTo>
                  <a:close/>
                </a:path>
              </a:pathLst>
            </a:custGeom>
            <a:solidFill>
              <a:srgbClr val="95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1" name="Freeform 26"/>
            <p:cNvSpPr>
              <a:spLocks/>
            </p:cNvSpPr>
            <p:nvPr/>
          </p:nvSpPr>
          <p:spPr bwMode="auto">
            <a:xfrm>
              <a:off x="6848475" y="3746501"/>
              <a:ext cx="1866900" cy="528638"/>
            </a:xfrm>
            <a:custGeom>
              <a:avLst/>
              <a:gdLst>
                <a:gd name="T0" fmla="*/ 0 w 273"/>
                <a:gd name="T1" fmla="*/ 77 h 77"/>
                <a:gd name="T2" fmla="*/ 273 w 273"/>
                <a:gd name="T3" fmla="*/ 77 h 77"/>
                <a:gd name="T4" fmla="*/ 273 w 273"/>
                <a:gd name="T5" fmla="*/ 0 h 77"/>
                <a:gd name="T6" fmla="*/ 0 w 273"/>
                <a:gd name="T7" fmla="*/ 77 h 77"/>
              </a:gdLst>
              <a:ahLst/>
              <a:cxnLst>
                <a:cxn ang="0">
                  <a:pos x="T0" y="T1"/>
                </a:cxn>
                <a:cxn ang="0">
                  <a:pos x="T2" y="T3"/>
                </a:cxn>
                <a:cxn ang="0">
                  <a:pos x="T4" y="T5"/>
                </a:cxn>
                <a:cxn ang="0">
                  <a:pos x="T6" y="T7"/>
                </a:cxn>
              </a:cxnLst>
              <a:rect l="0" t="0" r="r" b="b"/>
              <a:pathLst>
                <a:path w="273" h="77">
                  <a:moveTo>
                    <a:pt x="0" y="77"/>
                  </a:moveTo>
                  <a:cubicBezTo>
                    <a:pt x="273" y="77"/>
                    <a:pt x="273" y="77"/>
                    <a:pt x="273" y="77"/>
                  </a:cubicBezTo>
                  <a:cubicBezTo>
                    <a:pt x="273" y="0"/>
                    <a:pt x="273" y="0"/>
                    <a:pt x="273" y="0"/>
                  </a:cubicBezTo>
                  <a:cubicBezTo>
                    <a:pt x="190" y="0"/>
                    <a:pt x="56" y="45"/>
                    <a:pt x="0" y="77"/>
                  </a:cubicBezTo>
                  <a:close/>
                </a:path>
              </a:pathLst>
            </a:custGeom>
            <a:solidFill>
              <a:srgbClr val="AED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32" name="Group 31"/>
          <p:cNvGrpSpPr/>
          <p:nvPr/>
        </p:nvGrpSpPr>
        <p:grpSpPr>
          <a:xfrm>
            <a:off x="-66675" y="6057900"/>
            <a:ext cx="3499247" cy="781050"/>
            <a:chOff x="1093788" y="3560764"/>
            <a:chExt cx="3400425" cy="714375"/>
          </a:xfrm>
        </p:grpSpPr>
        <p:sp>
          <p:nvSpPr>
            <p:cNvPr id="33" name="Freeform 27"/>
            <p:cNvSpPr>
              <a:spLocks/>
            </p:cNvSpPr>
            <p:nvPr/>
          </p:nvSpPr>
          <p:spPr bwMode="auto">
            <a:xfrm>
              <a:off x="1093788" y="3560764"/>
              <a:ext cx="3400425" cy="714375"/>
            </a:xfrm>
            <a:custGeom>
              <a:avLst/>
              <a:gdLst>
                <a:gd name="T0" fmla="*/ 0 w 497"/>
                <a:gd name="T1" fmla="*/ 104 h 104"/>
                <a:gd name="T2" fmla="*/ 249 w 497"/>
                <a:gd name="T3" fmla="*/ 0 h 104"/>
                <a:gd name="T4" fmla="*/ 497 w 497"/>
                <a:gd name="T5" fmla="*/ 104 h 104"/>
                <a:gd name="T6" fmla="*/ 0 w 497"/>
                <a:gd name="T7" fmla="*/ 104 h 104"/>
              </a:gdLst>
              <a:ahLst/>
              <a:cxnLst>
                <a:cxn ang="0">
                  <a:pos x="T0" y="T1"/>
                </a:cxn>
                <a:cxn ang="0">
                  <a:pos x="T2" y="T3"/>
                </a:cxn>
                <a:cxn ang="0">
                  <a:pos x="T4" y="T5"/>
                </a:cxn>
                <a:cxn ang="0">
                  <a:pos x="T6" y="T7"/>
                </a:cxn>
              </a:cxnLst>
              <a:rect l="0" t="0" r="r" b="b"/>
              <a:pathLst>
                <a:path w="497" h="104">
                  <a:moveTo>
                    <a:pt x="0" y="104"/>
                  </a:moveTo>
                  <a:cubicBezTo>
                    <a:pt x="56" y="72"/>
                    <a:pt x="165" y="0"/>
                    <a:pt x="249" y="0"/>
                  </a:cubicBezTo>
                  <a:cubicBezTo>
                    <a:pt x="332" y="0"/>
                    <a:pt x="453" y="97"/>
                    <a:pt x="497" y="104"/>
                  </a:cubicBezTo>
                  <a:lnTo>
                    <a:pt x="0" y="104"/>
                  </a:lnTo>
                  <a:close/>
                </a:path>
              </a:pathLst>
            </a:custGeom>
            <a:solidFill>
              <a:srgbClr val="95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4" name="Freeform 28"/>
            <p:cNvSpPr>
              <a:spLocks/>
            </p:cNvSpPr>
            <p:nvPr/>
          </p:nvSpPr>
          <p:spPr bwMode="auto">
            <a:xfrm>
              <a:off x="1093788" y="3560764"/>
              <a:ext cx="1703388" cy="714375"/>
            </a:xfrm>
            <a:custGeom>
              <a:avLst/>
              <a:gdLst>
                <a:gd name="T0" fmla="*/ 0 w 249"/>
                <a:gd name="T1" fmla="*/ 104 h 104"/>
                <a:gd name="T2" fmla="*/ 249 w 249"/>
                <a:gd name="T3" fmla="*/ 104 h 104"/>
                <a:gd name="T4" fmla="*/ 249 w 249"/>
                <a:gd name="T5" fmla="*/ 0 h 104"/>
                <a:gd name="T6" fmla="*/ 0 w 249"/>
                <a:gd name="T7" fmla="*/ 104 h 104"/>
              </a:gdLst>
              <a:ahLst/>
              <a:cxnLst>
                <a:cxn ang="0">
                  <a:pos x="T0" y="T1"/>
                </a:cxn>
                <a:cxn ang="0">
                  <a:pos x="T2" y="T3"/>
                </a:cxn>
                <a:cxn ang="0">
                  <a:pos x="T4" y="T5"/>
                </a:cxn>
                <a:cxn ang="0">
                  <a:pos x="T6" y="T7"/>
                </a:cxn>
              </a:cxnLst>
              <a:rect l="0" t="0" r="r" b="b"/>
              <a:pathLst>
                <a:path w="249" h="104">
                  <a:moveTo>
                    <a:pt x="0" y="104"/>
                  </a:moveTo>
                  <a:cubicBezTo>
                    <a:pt x="249" y="104"/>
                    <a:pt x="249" y="104"/>
                    <a:pt x="249" y="104"/>
                  </a:cubicBezTo>
                  <a:cubicBezTo>
                    <a:pt x="249" y="0"/>
                    <a:pt x="249" y="0"/>
                    <a:pt x="249" y="0"/>
                  </a:cubicBezTo>
                  <a:cubicBezTo>
                    <a:pt x="165" y="0"/>
                    <a:pt x="56" y="72"/>
                    <a:pt x="0" y="104"/>
                  </a:cubicBezTo>
                  <a:close/>
                </a:path>
              </a:pathLst>
            </a:custGeom>
            <a:solidFill>
              <a:srgbClr val="AED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35" name="Group 34"/>
          <p:cNvGrpSpPr/>
          <p:nvPr/>
        </p:nvGrpSpPr>
        <p:grpSpPr>
          <a:xfrm>
            <a:off x="6060282" y="5897166"/>
            <a:ext cx="297656" cy="695325"/>
            <a:chOff x="7969250" y="3094039"/>
            <a:chExt cx="396875" cy="927100"/>
          </a:xfrm>
        </p:grpSpPr>
        <p:sp>
          <p:nvSpPr>
            <p:cNvPr id="36" name="Rectangle 62"/>
            <p:cNvSpPr>
              <a:spLocks noChangeArrowheads="1"/>
            </p:cNvSpPr>
            <p:nvPr/>
          </p:nvSpPr>
          <p:spPr bwMode="auto">
            <a:xfrm>
              <a:off x="8147050" y="3740151"/>
              <a:ext cx="49213" cy="280988"/>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7" name="Freeform 63"/>
            <p:cNvSpPr>
              <a:spLocks/>
            </p:cNvSpPr>
            <p:nvPr/>
          </p:nvSpPr>
          <p:spPr bwMode="auto">
            <a:xfrm>
              <a:off x="7969250" y="3094039"/>
              <a:ext cx="396875" cy="693738"/>
            </a:xfrm>
            <a:custGeom>
              <a:avLst/>
              <a:gdLst>
                <a:gd name="T0" fmla="*/ 58 w 58"/>
                <a:gd name="T1" fmla="*/ 29 h 101"/>
                <a:gd name="T2" fmla="*/ 29 w 58"/>
                <a:gd name="T3" fmla="*/ 0 h 101"/>
                <a:gd name="T4" fmla="*/ 0 w 58"/>
                <a:gd name="T5" fmla="*/ 29 h 101"/>
                <a:gd name="T6" fmla="*/ 0 w 58"/>
                <a:gd name="T7" fmla="*/ 72 h 101"/>
                <a:gd name="T8" fmla="*/ 29 w 58"/>
                <a:gd name="T9" fmla="*/ 101 h 101"/>
                <a:gd name="T10" fmla="*/ 58 w 58"/>
                <a:gd name="T11" fmla="*/ 72 h 101"/>
                <a:gd name="T12" fmla="*/ 58 w 58"/>
                <a:gd name="T13" fmla="*/ 29 h 101"/>
              </a:gdLst>
              <a:ahLst/>
              <a:cxnLst>
                <a:cxn ang="0">
                  <a:pos x="T0" y="T1"/>
                </a:cxn>
                <a:cxn ang="0">
                  <a:pos x="T2" y="T3"/>
                </a:cxn>
                <a:cxn ang="0">
                  <a:pos x="T4" y="T5"/>
                </a:cxn>
                <a:cxn ang="0">
                  <a:pos x="T6" y="T7"/>
                </a:cxn>
                <a:cxn ang="0">
                  <a:pos x="T8" y="T9"/>
                </a:cxn>
                <a:cxn ang="0">
                  <a:pos x="T10" y="T11"/>
                </a:cxn>
                <a:cxn ang="0">
                  <a:pos x="T12" y="T13"/>
                </a:cxn>
              </a:cxnLst>
              <a:rect l="0" t="0" r="r" b="b"/>
              <a:pathLst>
                <a:path w="58" h="101">
                  <a:moveTo>
                    <a:pt x="58" y="29"/>
                  </a:moveTo>
                  <a:cubicBezTo>
                    <a:pt x="58" y="13"/>
                    <a:pt x="45" y="0"/>
                    <a:pt x="29" y="0"/>
                  </a:cubicBezTo>
                  <a:cubicBezTo>
                    <a:pt x="13" y="0"/>
                    <a:pt x="0" y="13"/>
                    <a:pt x="0" y="29"/>
                  </a:cubicBezTo>
                  <a:cubicBezTo>
                    <a:pt x="0" y="72"/>
                    <a:pt x="0" y="72"/>
                    <a:pt x="0" y="72"/>
                  </a:cubicBezTo>
                  <a:cubicBezTo>
                    <a:pt x="0" y="88"/>
                    <a:pt x="13" y="101"/>
                    <a:pt x="29" y="101"/>
                  </a:cubicBezTo>
                  <a:cubicBezTo>
                    <a:pt x="45" y="101"/>
                    <a:pt x="58" y="88"/>
                    <a:pt x="58" y="72"/>
                  </a:cubicBezTo>
                  <a:lnTo>
                    <a:pt x="58" y="29"/>
                  </a:lnTo>
                  <a:close/>
                </a:path>
              </a:pathLst>
            </a:cu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8" name="Freeform 64"/>
            <p:cNvSpPr>
              <a:spLocks/>
            </p:cNvSpPr>
            <p:nvPr/>
          </p:nvSpPr>
          <p:spPr bwMode="auto">
            <a:xfrm>
              <a:off x="7969250" y="3094039"/>
              <a:ext cx="198438" cy="693738"/>
            </a:xfrm>
            <a:custGeom>
              <a:avLst/>
              <a:gdLst>
                <a:gd name="T0" fmla="*/ 0 w 29"/>
                <a:gd name="T1" fmla="*/ 29 h 101"/>
                <a:gd name="T2" fmla="*/ 0 w 29"/>
                <a:gd name="T3" fmla="*/ 72 h 101"/>
                <a:gd name="T4" fmla="*/ 29 w 29"/>
                <a:gd name="T5" fmla="*/ 101 h 101"/>
                <a:gd name="T6" fmla="*/ 29 w 29"/>
                <a:gd name="T7" fmla="*/ 0 h 101"/>
                <a:gd name="T8" fmla="*/ 0 w 29"/>
                <a:gd name="T9" fmla="*/ 29 h 101"/>
              </a:gdLst>
              <a:ahLst/>
              <a:cxnLst>
                <a:cxn ang="0">
                  <a:pos x="T0" y="T1"/>
                </a:cxn>
                <a:cxn ang="0">
                  <a:pos x="T2" y="T3"/>
                </a:cxn>
                <a:cxn ang="0">
                  <a:pos x="T4" y="T5"/>
                </a:cxn>
                <a:cxn ang="0">
                  <a:pos x="T6" y="T7"/>
                </a:cxn>
                <a:cxn ang="0">
                  <a:pos x="T8" y="T9"/>
                </a:cxn>
              </a:cxnLst>
              <a:rect l="0" t="0" r="r" b="b"/>
              <a:pathLst>
                <a:path w="29" h="101">
                  <a:moveTo>
                    <a:pt x="0" y="29"/>
                  </a:moveTo>
                  <a:cubicBezTo>
                    <a:pt x="0" y="72"/>
                    <a:pt x="0" y="72"/>
                    <a:pt x="0" y="72"/>
                  </a:cubicBezTo>
                  <a:cubicBezTo>
                    <a:pt x="0" y="88"/>
                    <a:pt x="13" y="101"/>
                    <a:pt x="29" y="101"/>
                  </a:cubicBezTo>
                  <a:cubicBezTo>
                    <a:pt x="29" y="0"/>
                    <a:pt x="29" y="0"/>
                    <a:pt x="29" y="0"/>
                  </a:cubicBezTo>
                  <a:cubicBezTo>
                    <a:pt x="13" y="0"/>
                    <a:pt x="0" y="13"/>
                    <a:pt x="0" y="29"/>
                  </a:cubicBez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39" name="Group 38"/>
          <p:cNvGrpSpPr/>
          <p:nvPr/>
        </p:nvGrpSpPr>
        <p:grpSpPr>
          <a:xfrm>
            <a:off x="7791449" y="6104933"/>
            <a:ext cx="209550" cy="488156"/>
            <a:chOff x="10604500" y="3252789"/>
            <a:chExt cx="279400" cy="650875"/>
          </a:xfrm>
        </p:grpSpPr>
        <p:sp>
          <p:nvSpPr>
            <p:cNvPr id="40" name="Rectangle 65"/>
            <p:cNvSpPr>
              <a:spLocks noChangeArrowheads="1"/>
            </p:cNvSpPr>
            <p:nvPr/>
          </p:nvSpPr>
          <p:spPr bwMode="auto">
            <a:xfrm>
              <a:off x="10726738" y="3705226"/>
              <a:ext cx="34925" cy="198438"/>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1" name="Freeform 66"/>
            <p:cNvSpPr>
              <a:spLocks/>
            </p:cNvSpPr>
            <p:nvPr/>
          </p:nvSpPr>
          <p:spPr bwMode="auto">
            <a:xfrm>
              <a:off x="10604500" y="3252789"/>
              <a:ext cx="279400" cy="487363"/>
            </a:xfrm>
            <a:custGeom>
              <a:avLst/>
              <a:gdLst>
                <a:gd name="T0" fmla="*/ 41 w 41"/>
                <a:gd name="T1" fmla="*/ 21 h 71"/>
                <a:gd name="T2" fmla="*/ 20 w 41"/>
                <a:gd name="T3" fmla="*/ 0 h 71"/>
                <a:gd name="T4" fmla="*/ 0 w 41"/>
                <a:gd name="T5" fmla="*/ 21 h 71"/>
                <a:gd name="T6" fmla="*/ 0 w 41"/>
                <a:gd name="T7" fmla="*/ 51 h 71"/>
                <a:gd name="T8" fmla="*/ 20 w 41"/>
                <a:gd name="T9" fmla="*/ 71 h 71"/>
                <a:gd name="T10" fmla="*/ 41 w 41"/>
                <a:gd name="T11" fmla="*/ 51 h 71"/>
                <a:gd name="T12" fmla="*/ 41 w 41"/>
                <a:gd name="T13" fmla="*/ 21 h 71"/>
              </a:gdLst>
              <a:ahLst/>
              <a:cxnLst>
                <a:cxn ang="0">
                  <a:pos x="T0" y="T1"/>
                </a:cxn>
                <a:cxn ang="0">
                  <a:pos x="T2" y="T3"/>
                </a:cxn>
                <a:cxn ang="0">
                  <a:pos x="T4" y="T5"/>
                </a:cxn>
                <a:cxn ang="0">
                  <a:pos x="T6" y="T7"/>
                </a:cxn>
                <a:cxn ang="0">
                  <a:pos x="T8" y="T9"/>
                </a:cxn>
                <a:cxn ang="0">
                  <a:pos x="T10" y="T11"/>
                </a:cxn>
                <a:cxn ang="0">
                  <a:pos x="T12" y="T13"/>
                </a:cxn>
              </a:cxnLst>
              <a:rect l="0" t="0" r="r" b="b"/>
              <a:pathLst>
                <a:path w="41" h="71">
                  <a:moveTo>
                    <a:pt x="41" y="21"/>
                  </a:moveTo>
                  <a:cubicBezTo>
                    <a:pt x="41" y="9"/>
                    <a:pt x="31" y="0"/>
                    <a:pt x="20" y="0"/>
                  </a:cubicBezTo>
                  <a:cubicBezTo>
                    <a:pt x="9" y="0"/>
                    <a:pt x="0" y="9"/>
                    <a:pt x="0" y="21"/>
                  </a:cubicBezTo>
                  <a:cubicBezTo>
                    <a:pt x="0" y="51"/>
                    <a:pt x="0" y="51"/>
                    <a:pt x="0" y="51"/>
                  </a:cubicBezTo>
                  <a:cubicBezTo>
                    <a:pt x="0" y="62"/>
                    <a:pt x="9" y="71"/>
                    <a:pt x="20" y="71"/>
                  </a:cubicBezTo>
                  <a:cubicBezTo>
                    <a:pt x="31" y="71"/>
                    <a:pt x="41" y="62"/>
                    <a:pt x="41" y="51"/>
                  </a:cubicBezTo>
                  <a:lnTo>
                    <a:pt x="41" y="21"/>
                  </a:lnTo>
                  <a:close/>
                </a:path>
              </a:pathLst>
            </a:cu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2" name="Freeform 67"/>
            <p:cNvSpPr>
              <a:spLocks/>
            </p:cNvSpPr>
            <p:nvPr/>
          </p:nvSpPr>
          <p:spPr bwMode="auto">
            <a:xfrm>
              <a:off x="10604500" y="3252789"/>
              <a:ext cx="136525" cy="487363"/>
            </a:xfrm>
            <a:custGeom>
              <a:avLst/>
              <a:gdLst>
                <a:gd name="T0" fmla="*/ 0 w 20"/>
                <a:gd name="T1" fmla="*/ 21 h 71"/>
                <a:gd name="T2" fmla="*/ 0 w 20"/>
                <a:gd name="T3" fmla="*/ 51 h 71"/>
                <a:gd name="T4" fmla="*/ 20 w 20"/>
                <a:gd name="T5" fmla="*/ 71 h 71"/>
                <a:gd name="T6" fmla="*/ 20 w 20"/>
                <a:gd name="T7" fmla="*/ 0 h 71"/>
                <a:gd name="T8" fmla="*/ 0 w 20"/>
                <a:gd name="T9" fmla="*/ 21 h 71"/>
              </a:gdLst>
              <a:ahLst/>
              <a:cxnLst>
                <a:cxn ang="0">
                  <a:pos x="T0" y="T1"/>
                </a:cxn>
                <a:cxn ang="0">
                  <a:pos x="T2" y="T3"/>
                </a:cxn>
                <a:cxn ang="0">
                  <a:pos x="T4" y="T5"/>
                </a:cxn>
                <a:cxn ang="0">
                  <a:pos x="T6" y="T7"/>
                </a:cxn>
                <a:cxn ang="0">
                  <a:pos x="T8" y="T9"/>
                </a:cxn>
              </a:cxnLst>
              <a:rect l="0" t="0" r="r" b="b"/>
              <a:pathLst>
                <a:path w="20" h="71">
                  <a:moveTo>
                    <a:pt x="0" y="21"/>
                  </a:moveTo>
                  <a:cubicBezTo>
                    <a:pt x="0" y="51"/>
                    <a:pt x="0" y="51"/>
                    <a:pt x="0" y="51"/>
                  </a:cubicBezTo>
                  <a:cubicBezTo>
                    <a:pt x="0" y="62"/>
                    <a:pt x="9" y="71"/>
                    <a:pt x="20" y="71"/>
                  </a:cubicBezTo>
                  <a:cubicBezTo>
                    <a:pt x="20" y="0"/>
                    <a:pt x="20" y="0"/>
                    <a:pt x="20" y="0"/>
                  </a:cubicBezTo>
                  <a:cubicBezTo>
                    <a:pt x="9" y="0"/>
                    <a:pt x="0" y="9"/>
                    <a:pt x="0" y="21"/>
                  </a:cubicBez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43" name="Group 42"/>
          <p:cNvGrpSpPr/>
          <p:nvPr/>
        </p:nvGrpSpPr>
        <p:grpSpPr>
          <a:xfrm>
            <a:off x="4053484" y="5769770"/>
            <a:ext cx="354806" cy="822722"/>
            <a:chOff x="5383213" y="3149601"/>
            <a:chExt cx="473075" cy="1096963"/>
          </a:xfrm>
        </p:grpSpPr>
        <p:sp>
          <p:nvSpPr>
            <p:cNvPr id="44" name="Rectangle 68"/>
            <p:cNvSpPr>
              <a:spLocks noChangeArrowheads="1"/>
            </p:cNvSpPr>
            <p:nvPr/>
          </p:nvSpPr>
          <p:spPr bwMode="auto">
            <a:xfrm>
              <a:off x="5589588" y="3917951"/>
              <a:ext cx="60325" cy="328613"/>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5" name="Freeform 69"/>
            <p:cNvSpPr>
              <a:spLocks/>
            </p:cNvSpPr>
            <p:nvPr/>
          </p:nvSpPr>
          <p:spPr bwMode="auto">
            <a:xfrm>
              <a:off x="5383213" y="3149601"/>
              <a:ext cx="473075" cy="822325"/>
            </a:xfrm>
            <a:custGeom>
              <a:avLst/>
              <a:gdLst>
                <a:gd name="T0" fmla="*/ 69 w 69"/>
                <a:gd name="T1" fmla="*/ 35 h 120"/>
                <a:gd name="T2" fmla="*/ 34 w 69"/>
                <a:gd name="T3" fmla="*/ 0 h 120"/>
                <a:gd name="T4" fmla="*/ 0 w 69"/>
                <a:gd name="T5" fmla="*/ 35 h 120"/>
                <a:gd name="T6" fmla="*/ 0 w 69"/>
                <a:gd name="T7" fmla="*/ 86 h 120"/>
                <a:gd name="T8" fmla="*/ 34 w 69"/>
                <a:gd name="T9" fmla="*/ 120 h 120"/>
                <a:gd name="T10" fmla="*/ 69 w 69"/>
                <a:gd name="T11" fmla="*/ 86 h 120"/>
                <a:gd name="T12" fmla="*/ 69 w 69"/>
                <a:gd name="T13" fmla="*/ 35 h 120"/>
              </a:gdLst>
              <a:ahLst/>
              <a:cxnLst>
                <a:cxn ang="0">
                  <a:pos x="T0" y="T1"/>
                </a:cxn>
                <a:cxn ang="0">
                  <a:pos x="T2" y="T3"/>
                </a:cxn>
                <a:cxn ang="0">
                  <a:pos x="T4" y="T5"/>
                </a:cxn>
                <a:cxn ang="0">
                  <a:pos x="T6" y="T7"/>
                </a:cxn>
                <a:cxn ang="0">
                  <a:pos x="T8" y="T9"/>
                </a:cxn>
                <a:cxn ang="0">
                  <a:pos x="T10" y="T11"/>
                </a:cxn>
                <a:cxn ang="0">
                  <a:pos x="T12" y="T13"/>
                </a:cxn>
              </a:cxnLst>
              <a:rect l="0" t="0" r="r" b="b"/>
              <a:pathLst>
                <a:path w="69" h="120">
                  <a:moveTo>
                    <a:pt x="69" y="35"/>
                  </a:moveTo>
                  <a:cubicBezTo>
                    <a:pt x="69" y="16"/>
                    <a:pt x="53" y="0"/>
                    <a:pt x="34" y="0"/>
                  </a:cubicBezTo>
                  <a:cubicBezTo>
                    <a:pt x="15" y="0"/>
                    <a:pt x="0" y="16"/>
                    <a:pt x="0" y="35"/>
                  </a:cubicBezTo>
                  <a:cubicBezTo>
                    <a:pt x="0" y="86"/>
                    <a:pt x="0" y="86"/>
                    <a:pt x="0" y="86"/>
                  </a:cubicBezTo>
                  <a:cubicBezTo>
                    <a:pt x="0" y="105"/>
                    <a:pt x="15" y="120"/>
                    <a:pt x="34" y="120"/>
                  </a:cubicBezTo>
                  <a:cubicBezTo>
                    <a:pt x="53" y="120"/>
                    <a:pt x="69" y="105"/>
                    <a:pt x="69" y="86"/>
                  </a:cubicBezTo>
                  <a:lnTo>
                    <a:pt x="69" y="35"/>
                  </a:lnTo>
                  <a:close/>
                </a:path>
              </a:pathLst>
            </a:cu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6" name="Freeform 70"/>
            <p:cNvSpPr>
              <a:spLocks/>
            </p:cNvSpPr>
            <p:nvPr/>
          </p:nvSpPr>
          <p:spPr bwMode="auto">
            <a:xfrm>
              <a:off x="5383213" y="3149601"/>
              <a:ext cx="233363" cy="822325"/>
            </a:xfrm>
            <a:custGeom>
              <a:avLst/>
              <a:gdLst>
                <a:gd name="T0" fmla="*/ 0 w 34"/>
                <a:gd name="T1" fmla="*/ 35 h 120"/>
                <a:gd name="T2" fmla="*/ 0 w 34"/>
                <a:gd name="T3" fmla="*/ 86 h 120"/>
                <a:gd name="T4" fmla="*/ 34 w 34"/>
                <a:gd name="T5" fmla="*/ 120 h 120"/>
                <a:gd name="T6" fmla="*/ 34 w 34"/>
                <a:gd name="T7" fmla="*/ 0 h 120"/>
                <a:gd name="T8" fmla="*/ 0 w 34"/>
                <a:gd name="T9" fmla="*/ 35 h 120"/>
              </a:gdLst>
              <a:ahLst/>
              <a:cxnLst>
                <a:cxn ang="0">
                  <a:pos x="T0" y="T1"/>
                </a:cxn>
                <a:cxn ang="0">
                  <a:pos x="T2" y="T3"/>
                </a:cxn>
                <a:cxn ang="0">
                  <a:pos x="T4" y="T5"/>
                </a:cxn>
                <a:cxn ang="0">
                  <a:pos x="T6" y="T7"/>
                </a:cxn>
                <a:cxn ang="0">
                  <a:pos x="T8" y="T9"/>
                </a:cxn>
              </a:cxnLst>
              <a:rect l="0" t="0" r="r" b="b"/>
              <a:pathLst>
                <a:path w="34" h="120">
                  <a:moveTo>
                    <a:pt x="0" y="35"/>
                  </a:moveTo>
                  <a:cubicBezTo>
                    <a:pt x="0" y="86"/>
                    <a:pt x="0" y="86"/>
                    <a:pt x="0" y="86"/>
                  </a:cubicBezTo>
                  <a:cubicBezTo>
                    <a:pt x="0" y="105"/>
                    <a:pt x="15" y="120"/>
                    <a:pt x="34" y="120"/>
                  </a:cubicBezTo>
                  <a:cubicBezTo>
                    <a:pt x="34" y="0"/>
                    <a:pt x="34" y="0"/>
                    <a:pt x="34" y="0"/>
                  </a:cubicBezTo>
                  <a:cubicBezTo>
                    <a:pt x="15" y="0"/>
                    <a:pt x="0" y="16"/>
                    <a:pt x="0" y="35"/>
                  </a:cubicBez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47" name="Group 46"/>
          <p:cNvGrpSpPr/>
          <p:nvPr/>
        </p:nvGrpSpPr>
        <p:grpSpPr>
          <a:xfrm>
            <a:off x="3288032" y="6206729"/>
            <a:ext cx="164306" cy="375047"/>
            <a:chOff x="5273675" y="2573339"/>
            <a:chExt cx="219075" cy="500063"/>
          </a:xfrm>
        </p:grpSpPr>
        <p:sp>
          <p:nvSpPr>
            <p:cNvPr id="48" name="Rectangle 71"/>
            <p:cNvSpPr>
              <a:spLocks noChangeArrowheads="1"/>
            </p:cNvSpPr>
            <p:nvPr/>
          </p:nvSpPr>
          <p:spPr bwMode="auto">
            <a:xfrm>
              <a:off x="5370513" y="2922589"/>
              <a:ext cx="26988" cy="150813"/>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9" name="Freeform 72"/>
            <p:cNvSpPr>
              <a:spLocks/>
            </p:cNvSpPr>
            <p:nvPr/>
          </p:nvSpPr>
          <p:spPr bwMode="auto">
            <a:xfrm>
              <a:off x="5273675" y="2573339"/>
              <a:ext cx="219075" cy="377825"/>
            </a:xfrm>
            <a:custGeom>
              <a:avLst/>
              <a:gdLst>
                <a:gd name="T0" fmla="*/ 32 w 32"/>
                <a:gd name="T1" fmla="*/ 15 h 55"/>
                <a:gd name="T2" fmla="*/ 16 w 32"/>
                <a:gd name="T3" fmla="*/ 0 h 55"/>
                <a:gd name="T4" fmla="*/ 0 w 32"/>
                <a:gd name="T5" fmla="*/ 15 h 55"/>
                <a:gd name="T6" fmla="*/ 0 w 32"/>
                <a:gd name="T7" fmla="*/ 39 h 55"/>
                <a:gd name="T8" fmla="*/ 16 w 32"/>
                <a:gd name="T9" fmla="*/ 55 h 55"/>
                <a:gd name="T10" fmla="*/ 32 w 32"/>
                <a:gd name="T11" fmla="*/ 39 h 55"/>
                <a:gd name="T12" fmla="*/ 32 w 32"/>
                <a:gd name="T13" fmla="*/ 15 h 55"/>
              </a:gdLst>
              <a:ahLst/>
              <a:cxnLst>
                <a:cxn ang="0">
                  <a:pos x="T0" y="T1"/>
                </a:cxn>
                <a:cxn ang="0">
                  <a:pos x="T2" y="T3"/>
                </a:cxn>
                <a:cxn ang="0">
                  <a:pos x="T4" y="T5"/>
                </a:cxn>
                <a:cxn ang="0">
                  <a:pos x="T6" y="T7"/>
                </a:cxn>
                <a:cxn ang="0">
                  <a:pos x="T8" y="T9"/>
                </a:cxn>
                <a:cxn ang="0">
                  <a:pos x="T10" y="T11"/>
                </a:cxn>
                <a:cxn ang="0">
                  <a:pos x="T12" y="T13"/>
                </a:cxn>
              </a:cxnLst>
              <a:rect l="0" t="0" r="r" b="b"/>
              <a:pathLst>
                <a:path w="32" h="55">
                  <a:moveTo>
                    <a:pt x="32" y="15"/>
                  </a:moveTo>
                  <a:cubicBezTo>
                    <a:pt x="32" y="7"/>
                    <a:pt x="25" y="0"/>
                    <a:pt x="16" y="0"/>
                  </a:cubicBezTo>
                  <a:cubicBezTo>
                    <a:pt x="7" y="0"/>
                    <a:pt x="0" y="7"/>
                    <a:pt x="0" y="15"/>
                  </a:cubicBezTo>
                  <a:cubicBezTo>
                    <a:pt x="0" y="39"/>
                    <a:pt x="0" y="39"/>
                    <a:pt x="0" y="39"/>
                  </a:cubicBezTo>
                  <a:cubicBezTo>
                    <a:pt x="0" y="47"/>
                    <a:pt x="7" y="55"/>
                    <a:pt x="16" y="55"/>
                  </a:cubicBezTo>
                  <a:cubicBezTo>
                    <a:pt x="25" y="55"/>
                    <a:pt x="32" y="47"/>
                    <a:pt x="32" y="39"/>
                  </a:cubicBezTo>
                  <a:lnTo>
                    <a:pt x="32" y="15"/>
                  </a:lnTo>
                  <a:close/>
                </a:path>
              </a:pathLst>
            </a:cu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0" name="Freeform 73"/>
            <p:cNvSpPr>
              <a:spLocks/>
            </p:cNvSpPr>
            <p:nvPr/>
          </p:nvSpPr>
          <p:spPr bwMode="auto">
            <a:xfrm>
              <a:off x="5273675" y="2573339"/>
              <a:ext cx="109538" cy="377825"/>
            </a:xfrm>
            <a:custGeom>
              <a:avLst/>
              <a:gdLst>
                <a:gd name="T0" fmla="*/ 0 w 16"/>
                <a:gd name="T1" fmla="*/ 15 h 55"/>
                <a:gd name="T2" fmla="*/ 0 w 16"/>
                <a:gd name="T3" fmla="*/ 39 h 55"/>
                <a:gd name="T4" fmla="*/ 16 w 16"/>
                <a:gd name="T5" fmla="*/ 55 h 55"/>
                <a:gd name="T6" fmla="*/ 16 w 16"/>
                <a:gd name="T7" fmla="*/ 0 h 55"/>
                <a:gd name="T8" fmla="*/ 0 w 16"/>
                <a:gd name="T9" fmla="*/ 15 h 55"/>
              </a:gdLst>
              <a:ahLst/>
              <a:cxnLst>
                <a:cxn ang="0">
                  <a:pos x="T0" y="T1"/>
                </a:cxn>
                <a:cxn ang="0">
                  <a:pos x="T2" y="T3"/>
                </a:cxn>
                <a:cxn ang="0">
                  <a:pos x="T4" y="T5"/>
                </a:cxn>
                <a:cxn ang="0">
                  <a:pos x="T6" y="T7"/>
                </a:cxn>
                <a:cxn ang="0">
                  <a:pos x="T8" y="T9"/>
                </a:cxn>
              </a:cxnLst>
              <a:rect l="0" t="0" r="r" b="b"/>
              <a:pathLst>
                <a:path w="16" h="55">
                  <a:moveTo>
                    <a:pt x="0" y="15"/>
                  </a:moveTo>
                  <a:cubicBezTo>
                    <a:pt x="0" y="39"/>
                    <a:pt x="0" y="39"/>
                    <a:pt x="0" y="39"/>
                  </a:cubicBezTo>
                  <a:cubicBezTo>
                    <a:pt x="0" y="47"/>
                    <a:pt x="7" y="55"/>
                    <a:pt x="16" y="55"/>
                  </a:cubicBezTo>
                  <a:cubicBezTo>
                    <a:pt x="16" y="0"/>
                    <a:pt x="16" y="0"/>
                    <a:pt x="16" y="0"/>
                  </a:cubicBezTo>
                  <a:cubicBezTo>
                    <a:pt x="7" y="0"/>
                    <a:pt x="0" y="7"/>
                    <a:pt x="0" y="15"/>
                  </a:cubicBez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51" name="Group 50"/>
          <p:cNvGrpSpPr/>
          <p:nvPr/>
        </p:nvGrpSpPr>
        <p:grpSpPr>
          <a:xfrm>
            <a:off x="1490662" y="5793581"/>
            <a:ext cx="241697" cy="560784"/>
            <a:chOff x="717550" y="3519489"/>
            <a:chExt cx="322263" cy="747712"/>
          </a:xfrm>
        </p:grpSpPr>
        <p:sp>
          <p:nvSpPr>
            <p:cNvPr id="52" name="Rectangle 74"/>
            <p:cNvSpPr>
              <a:spLocks noChangeArrowheads="1"/>
            </p:cNvSpPr>
            <p:nvPr/>
          </p:nvSpPr>
          <p:spPr bwMode="auto">
            <a:xfrm>
              <a:off x="860425" y="4041776"/>
              <a:ext cx="41275" cy="225425"/>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3" name="Freeform 75"/>
            <p:cNvSpPr>
              <a:spLocks/>
            </p:cNvSpPr>
            <p:nvPr/>
          </p:nvSpPr>
          <p:spPr bwMode="auto">
            <a:xfrm>
              <a:off x="717550" y="3519489"/>
              <a:ext cx="322263" cy="563563"/>
            </a:xfrm>
            <a:custGeom>
              <a:avLst/>
              <a:gdLst>
                <a:gd name="T0" fmla="*/ 47 w 47"/>
                <a:gd name="T1" fmla="*/ 23 h 82"/>
                <a:gd name="T2" fmla="*/ 24 w 47"/>
                <a:gd name="T3" fmla="*/ 0 h 82"/>
                <a:gd name="T4" fmla="*/ 0 w 47"/>
                <a:gd name="T5" fmla="*/ 23 h 82"/>
                <a:gd name="T6" fmla="*/ 0 w 47"/>
                <a:gd name="T7" fmla="*/ 59 h 82"/>
                <a:gd name="T8" fmla="*/ 24 w 47"/>
                <a:gd name="T9" fmla="*/ 82 h 82"/>
                <a:gd name="T10" fmla="*/ 47 w 47"/>
                <a:gd name="T11" fmla="*/ 59 h 82"/>
                <a:gd name="T12" fmla="*/ 47 w 47"/>
                <a:gd name="T13" fmla="*/ 23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7" y="23"/>
                  </a:moveTo>
                  <a:cubicBezTo>
                    <a:pt x="47" y="11"/>
                    <a:pt x="37" y="0"/>
                    <a:pt x="24" y="0"/>
                  </a:cubicBezTo>
                  <a:cubicBezTo>
                    <a:pt x="11" y="0"/>
                    <a:pt x="0" y="11"/>
                    <a:pt x="0" y="23"/>
                  </a:cubicBezTo>
                  <a:cubicBezTo>
                    <a:pt x="0" y="59"/>
                    <a:pt x="0" y="59"/>
                    <a:pt x="0" y="59"/>
                  </a:cubicBezTo>
                  <a:cubicBezTo>
                    <a:pt x="0" y="72"/>
                    <a:pt x="11" y="82"/>
                    <a:pt x="24" y="82"/>
                  </a:cubicBezTo>
                  <a:cubicBezTo>
                    <a:pt x="37" y="82"/>
                    <a:pt x="47" y="72"/>
                    <a:pt x="47" y="59"/>
                  </a:cubicBezTo>
                  <a:lnTo>
                    <a:pt x="47" y="23"/>
                  </a:lnTo>
                  <a:close/>
                </a:path>
              </a:pathLst>
            </a:cu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4" name="Freeform 76"/>
            <p:cNvSpPr>
              <a:spLocks/>
            </p:cNvSpPr>
            <p:nvPr/>
          </p:nvSpPr>
          <p:spPr bwMode="auto">
            <a:xfrm>
              <a:off x="717550" y="3519489"/>
              <a:ext cx="163513" cy="563563"/>
            </a:xfrm>
            <a:custGeom>
              <a:avLst/>
              <a:gdLst>
                <a:gd name="T0" fmla="*/ 0 w 24"/>
                <a:gd name="T1" fmla="*/ 23 h 82"/>
                <a:gd name="T2" fmla="*/ 0 w 24"/>
                <a:gd name="T3" fmla="*/ 59 h 82"/>
                <a:gd name="T4" fmla="*/ 24 w 24"/>
                <a:gd name="T5" fmla="*/ 82 h 82"/>
                <a:gd name="T6" fmla="*/ 24 w 24"/>
                <a:gd name="T7" fmla="*/ 0 h 82"/>
                <a:gd name="T8" fmla="*/ 0 w 24"/>
                <a:gd name="T9" fmla="*/ 23 h 82"/>
              </a:gdLst>
              <a:ahLst/>
              <a:cxnLst>
                <a:cxn ang="0">
                  <a:pos x="T0" y="T1"/>
                </a:cxn>
                <a:cxn ang="0">
                  <a:pos x="T2" y="T3"/>
                </a:cxn>
                <a:cxn ang="0">
                  <a:pos x="T4" y="T5"/>
                </a:cxn>
                <a:cxn ang="0">
                  <a:pos x="T6" y="T7"/>
                </a:cxn>
                <a:cxn ang="0">
                  <a:pos x="T8" y="T9"/>
                </a:cxn>
              </a:cxnLst>
              <a:rect l="0" t="0" r="r" b="b"/>
              <a:pathLst>
                <a:path w="24" h="82">
                  <a:moveTo>
                    <a:pt x="0" y="23"/>
                  </a:moveTo>
                  <a:cubicBezTo>
                    <a:pt x="0" y="59"/>
                    <a:pt x="0" y="59"/>
                    <a:pt x="0" y="59"/>
                  </a:cubicBezTo>
                  <a:cubicBezTo>
                    <a:pt x="0" y="72"/>
                    <a:pt x="11" y="82"/>
                    <a:pt x="24" y="82"/>
                  </a:cubicBezTo>
                  <a:cubicBezTo>
                    <a:pt x="24" y="0"/>
                    <a:pt x="24" y="0"/>
                    <a:pt x="24" y="0"/>
                  </a:cubicBezTo>
                  <a:cubicBezTo>
                    <a:pt x="11" y="0"/>
                    <a:pt x="0" y="11"/>
                    <a:pt x="0" y="23"/>
                  </a:cubicBez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55" name="Group 54"/>
          <p:cNvGrpSpPr/>
          <p:nvPr/>
        </p:nvGrpSpPr>
        <p:grpSpPr>
          <a:xfrm>
            <a:off x="4876203" y="5795962"/>
            <a:ext cx="291704" cy="463154"/>
            <a:chOff x="7313613" y="3416301"/>
            <a:chExt cx="388938" cy="617538"/>
          </a:xfrm>
        </p:grpSpPr>
        <p:sp>
          <p:nvSpPr>
            <p:cNvPr id="56" name="Rectangle 77"/>
            <p:cNvSpPr>
              <a:spLocks noChangeArrowheads="1"/>
            </p:cNvSpPr>
            <p:nvPr/>
          </p:nvSpPr>
          <p:spPr bwMode="auto">
            <a:xfrm>
              <a:off x="7483475" y="3752851"/>
              <a:ext cx="49213" cy="280988"/>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7" name="Oval 78"/>
            <p:cNvSpPr>
              <a:spLocks noChangeArrowheads="1"/>
            </p:cNvSpPr>
            <p:nvPr/>
          </p:nvSpPr>
          <p:spPr bwMode="auto">
            <a:xfrm>
              <a:off x="7313613" y="3416301"/>
              <a:ext cx="388938" cy="392113"/>
            </a:xfrm>
            <a:prstGeom prst="ellipse">
              <a:avLst/>
            </a:pr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8" name="Freeform 79"/>
            <p:cNvSpPr>
              <a:spLocks/>
            </p:cNvSpPr>
            <p:nvPr/>
          </p:nvSpPr>
          <p:spPr bwMode="auto">
            <a:xfrm>
              <a:off x="7313613" y="3416301"/>
              <a:ext cx="198438" cy="392113"/>
            </a:xfrm>
            <a:custGeom>
              <a:avLst/>
              <a:gdLst>
                <a:gd name="T0" fmla="*/ 29 w 29"/>
                <a:gd name="T1" fmla="*/ 0 h 57"/>
                <a:gd name="T2" fmla="*/ 29 w 29"/>
                <a:gd name="T3" fmla="*/ 57 h 57"/>
                <a:gd name="T4" fmla="*/ 0 w 29"/>
                <a:gd name="T5" fmla="*/ 28 h 57"/>
                <a:gd name="T6" fmla="*/ 29 w 29"/>
                <a:gd name="T7" fmla="*/ 0 h 57"/>
              </a:gdLst>
              <a:ahLst/>
              <a:cxnLst>
                <a:cxn ang="0">
                  <a:pos x="T0" y="T1"/>
                </a:cxn>
                <a:cxn ang="0">
                  <a:pos x="T2" y="T3"/>
                </a:cxn>
                <a:cxn ang="0">
                  <a:pos x="T4" y="T5"/>
                </a:cxn>
                <a:cxn ang="0">
                  <a:pos x="T6" y="T7"/>
                </a:cxn>
              </a:cxnLst>
              <a:rect l="0" t="0" r="r" b="b"/>
              <a:pathLst>
                <a:path w="29" h="57">
                  <a:moveTo>
                    <a:pt x="29" y="0"/>
                  </a:moveTo>
                  <a:cubicBezTo>
                    <a:pt x="29" y="57"/>
                    <a:pt x="29" y="57"/>
                    <a:pt x="29" y="57"/>
                  </a:cubicBezTo>
                  <a:cubicBezTo>
                    <a:pt x="13" y="57"/>
                    <a:pt x="0" y="44"/>
                    <a:pt x="0" y="28"/>
                  </a:cubicBezTo>
                  <a:cubicBezTo>
                    <a:pt x="0" y="12"/>
                    <a:pt x="13" y="0"/>
                    <a:pt x="29" y="0"/>
                  </a:cubicBez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59" name="Group 58"/>
          <p:cNvGrpSpPr/>
          <p:nvPr/>
        </p:nvGrpSpPr>
        <p:grpSpPr>
          <a:xfrm>
            <a:off x="7102673" y="5856685"/>
            <a:ext cx="338138" cy="735806"/>
            <a:chOff x="8545513" y="5218113"/>
            <a:chExt cx="450850" cy="981075"/>
          </a:xfrm>
        </p:grpSpPr>
        <p:sp>
          <p:nvSpPr>
            <p:cNvPr id="60" name="Rectangle 221"/>
            <p:cNvSpPr>
              <a:spLocks noChangeArrowheads="1"/>
            </p:cNvSpPr>
            <p:nvPr/>
          </p:nvSpPr>
          <p:spPr bwMode="auto">
            <a:xfrm>
              <a:off x="8743950" y="5965825"/>
              <a:ext cx="47625" cy="233363"/>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1" name="Freeform 222"/>
            <p:cNvSpPr>
              <a:spLocks/>
            </p:cNvSpPr>
            <p:nvPr/>
          </p:nvSpPr>
          <p:spPr bwMode="auto">
            <a:xfrm>
              <a:off x="8545513" y="5218113"/>
              <a:ext cx="450850" cy="762000"/>
            </a:xfrm>
            <a:custGeom>
              <a:avLst/>
              <a:gdLst>
                <a:gd name="T0" fmla="*/ 0 w 284"/>
                <a:gd name="T1" fmla="*/ 480 h 480"/>
                <a:gd name="T2" fmla="*/ 142 w 284"/>
                <a:gd name="T3" fmla="*/ 0 h 480"/>
                <a:gd name="T4" fmla="*/ 284 w 284"/>
                <a:gd name="T5" fmla="*/ 480 h 480"/>
                <a:gd name="T6" fmla="*/ 0 w 284"/>
                <a:gd name="T7" fmla="*/ 480 h 480"/>
              </a:gdLst>
              <a:ahLst/>
              <a:cxnLst>
                <a:cxn ang="0">
                  <a:pos x="T0" y="T1"/>
                </a:cxn>
                <a:cxn ang="0">
                  <a:pos x="T2" y="T3"/>
                </a:cxn>
                <a:cxn ang="0">
                  <a:pos x="T4" y="T5"/>
                </a:cxn>
                <a:cxn ang="0">
                  <a:pos x="T6" y="T7"/>
                </a:cxn>
              </a:cxnLst>
              <a:rect l="0" t="0" r="r" b="b"/>
              <a:pathLst>
                <a:path w="284" h="480">
                  <a:moveTo>
                    <a:pt x="0" y="480"/>
                  </a:moveTo>
                  <a:lnTo>
                    <a:pt x="142" y="0"/>
                  </a:lnTo>
                  <a:lnTo>
                    <a:pt x="284" y="480"/>
                  </a:lnTo>
                  <a:lnTo>
                    <a:pt x="0" y="480"/>
                  </a:lnTo>
                  <a:close/>
                </a:path>
              </a:pathLst>
            </a:cu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2" name="Freeform 223"/>
            <p:cNvSpPr>
              <a:spLocks/>
            </p:cNvSpPr>
            <p:nvPr/>
          </p:nvSpPr>
          <p:spPr bwMode="auto">
            <a:xfrm>
              <a:off x="8545513" y="5218113"/>
              <a:ext cx="225425" cy="762000"/>
            </a:xfrm>
            <a:custGeom>
              <a:avLst/>
              <a:gdLst>
                <a:gd name="T0" fmla="*/ 0 w 142"/>
                <a:gd name="T1" fmla="*/ 480 h 480"/>
                <a:gd name="T2" fmla="*/ 142 w 142"/>
                <a:gd name="T3" fmla="*/ 480 h 480"/>
                <a:gd name="T4" fmla="*/ 142 w 142"/>
                <a:gd name="T5" fmla="*/ 0 h 480"/>
                <a:gd name="T6" fmla="*/ 0 w 142"/>
                <a:gd name="T7" fmla="*/ 480 h 480"/>
              </a:gdLst>
              <a:ahLst/>
              <a:cxnLst>
                <a:cxn ang="0">
                  <a:pos x="T0" y="T1"/>
                </a:cxn>
                <a:cxn ang="0">
                  <a:pos x="T2" y="T3"/>
                </a:cxn>
                <a:cxn ang="0">
                  <a:pos x="T4" y="T5"/>
                </a:cxn>
                <a:cxn ang="0">
                  <a:pos x="T6" y="T7"/>
                </a:cxn>
              </a:cxnLst>
              <a:rect l="0" t="0" r="r" b="b"/>
              <a:pathLst>
                <a:path w="142" h="480">
                  <a:moveTo>
                    <a:pt x="0" y="480"/>
                  </a:moveTo>
                  <a:lnTo>
                    <a:pt x="142" y="480"/>
                  </a:lnTo>
                  <a:lnTo>
                    <a:pt x="142" y="0"/>
                  </a:lnTo>
                  <a:lnTo>
                    <a:pt x="0" y="480"/>
                  </a:ln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63" name="Group 62"/>
          <p:cNvGrpSpPr/>
          <p:nvPr/>
        </p:nvGrpSpPr>
        <p:grpSpPr>
          <a:xfrm>
            <a:off x="719138" y="5878416"/>
            <a:ext cx="323850" cy="715566"/>
            <a:chOff x="1223963" y="5437188"/>
            <a:chExt cx="431800" cy="954088"/>
          </a:xfrm>
        </p:grpSpPr>
        <p:sp>
          <p:nvSpPr>
            <p:cNvPr id="64" name="Rectangle 230"/>
            <p:cNvSpPr>
              <a:spLocks noChangeArrowheads="1"/>
            </p:cNvSpPr>
            <p:nvPr/>
          </p:nvSpPr>
          <p:spPr bwMode="auto">
            <a:xfrm>
              <a:off x="1416050" y="6164263"/>
              <a:ext cx="47625" cy="227013"/>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5" name="Freeform 231"/>
            <p:cNvSpPr>
              <a:spLocks/>
            </p:cNvSpPr>
            <p:nvPr/>
          </p:nvSpPr>
          <p:spPr bwMode="auto">
            <a:xfrm>
              <a:off x="1223963" y="5437188"/>
              <a:ext cx="431800" cy="741363"/>
            </a:xfrm>
            <a:custGeom>
              <a:avLst/>
              <a:gdLst>
                <a:gd name="T0" fmla="*/ 0 w 272"/>
                <a:gd name="T1" fmla="*/ 467 h 467"/>
                <a:gd name="T2" fmla="*/ 138 w 272"/>
                <a:gd name="T3" fmla="*/ 0 h 467"/>
                <a:gd name="T4" fmla="*/ 272 w 272"/>
                <a:gd name="T5" fmla="*/ 467 h 467"/>
                <a:gd name="T6" fmla="*/ 0 w 272"/>
                <a:gd name="T7" fmla="*/ 467 h 467"/>
              </a:gdLst>
              <a:ahLst/>
              <a:cxnLst>
                <a:cxn ang="0">
                  <a:pos x="T0" y="T1"/>
                </a:cxn>
                <a:cxn ang="0">
                  <a:pos x="T2" y="T3"/>
                </a:cxn>
                <a:cxn ang="0">
                  <a:pos x="T4" y="T5"/>
                </a:cxn>
                <a:cxn ang="0">
                  <a:pos x="T6" y="T7"/>
                </a:cxn>
              </a:cxnLst>
              <a:rect l="0" t="0" r="r" b="b"/>
              <a:pathLst>
                <a:path w="272" h="467">
                  <a:moveTo>
                    <a:pt x="0" y="467"/>
                  </a:moveTo>
                  <a:lnTo>
                    <a:pt x="138" y="0"/>
                  </a:lnTo>
                  <a:lnTo>
                    <a:pt x="272" y="467"/>
                  </a:lnTo>
                  <a:lnTo>
                    <a:pt x="0" y="467"/>
                  </a:lnTo>
                  <a:close/>
                </a:path>
              </a:pathLst>
            </a:cu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6" name="Freeform 232"/>
            <p:cNvSpPr>
              <a:spLocks/>
            </p:cNvSpPr>
            <p:nvPr/>
          </p:nvSpPr>
          <p:spPr bwMode="auto">
            <a:xfrm>
              <a:off x="1223963" y="5437188"/>
              <a:ext cx="219075" cy="741363"/>
            </a:xfrm>
            <a:custGeom>
              <a:avLst/>
              <a:gdLst>
                <a:gd name="T0" fmla="*/ 0 w 138"/>
                <a:gd name="T1" fmla="*/ 467 h 467"/>
                <a:gd name="T2" fmla="*/ 138 w 138"/>
                <a:gd name="T3" fmla="*/ 467 h 467"/>
                <a:gd name="T4" fmla="*/ 138 w 138"/>
                <a:gd name="T5" fmla="*/ 0 h 467"/>
                <a:gd name="T6" fmla="*/ 0 w 138"/>
                <a:gd name="T7" fmla="*/ 467 h 467"/>
              </a:gdLst>
              <a:ahLst/>
              <a:cxnLst>
                <a:cxn ang="0">
                  <a:pos x="T0" y="T1"/>
                </a:cxn>
                <a:cxn ang="0">
                  <a:pos x="T2" y="T3"/>
                </a:cxn>
                <a:cxn ang="0">
                  <a:pos x="T4" y="T5"/>
                </a:cxn>
                <a:cxn ang="0">
                  <a:pos x="T6" y="T7"/>
                </a:cxn>
              </a:cxnLst>
              <a:rect l="0" t="0" r="r" b="b"/>
              <a:pathLst>
                <a:path w="138" h="467">
                  <a:moveTo>
                    <a:pt x="0" y="467"/>
                  </a:moveTo>
                  <a:lnTo>
                    <a:pt x="138" y="467"/>
                  </a:lnTo>
                  <a:lnTo>
                    <a:pt x="138" y="0"/>
                  </a:lnTo>
                  <a:lnTo>
                    <a:pt x="0" y="467"/>
                  </a:ln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67" name="Freeform 66"/>
          <p:cNvSpPr>
            <a:spLocks/>
          </p:cNvSpPr>
          <p:nvPr/>
        </p:nvSpPr>
        <p:spPr bwMode="auto">
          <a:xfrm>
            <a:off x="3827860" y="-1308324"/>
            <a:ext cx="2546747" cy="1678781"/>
          </a:xfrm>
          <a:custGeom>
            <a:avLst/>
            <a:gdLst>
              <a:gd name="T0" fmla="*/ 900 w 904"/>
              <a:gd name="T1" fmla="*/ 0 h 595"/>
              <a:gd name="T2" fmla="*/ 872 w 904"/>
              <a:gd name="T3" fmla="*/ 0 h 595"/>
              <a:gd name="T4" fmla="*/ 872 w 904"/>
              <a:gd name="T5" fmla="*/ 52 h 595"/>
              <a:gd name="T6" fmla="*/ 814 w 904"/>
              <a:gd name="T7" fmla="*/ 111 h 595"/>
              <a:gd name="T8" fmla="*/ 755 w 904"/>
              <a:gd name="T9" fmla="*/ 52 h 595"/>
              <a:gd name="T10" fmla="*/ 755 w 904"/>
              <a:gd name="T11" fmla="*/ 0 h 595"/>
              <a:gd name="T12" fmla="*/ 199 w 904"/>
              <a:gd name="T13" fmla="*/ 0 h 595"/>
              <a:gd name="T14" fmla="*/ 0 w 904"/>
              <a:gd name="T15" fmla="*/ 374 h 595"/>
              <a:gd name="T16" fmla="*/ 310 w 904"/>
              <a:gd name="T17" fmla="*/ 595 h 595"/>
              <a:gd name="T18" fmla="*/ 602 w 904"/>
              <a:gd name="T19" fmla="*/ 387 h 595"/>
              <a:gd name="T20" fmla="*/ 904 w 904"/>
              <a:gd name="T21" fmla="*/ 171 h 595"/>
              <a:gd name="T22" fmla="*/ 900 w 904"/>
              <a:gd name="T23" fmla="*/ 150 h 595"/>
              <a:gd name="T24" fmla="*/ 900 w 904"/>
              <a:gd name="T25"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4" h="595">
                <a:moveTo>
                  <a:pt x="900" y="0"/>
                </a:moveTo>
                <a:cubicBezTo>
                  <a:pt x="872" y="0"/>
                  <a:pt x="872" y="0"/>
                  <a:pt x="872" y="0"/>
                </a:cubicBezTo>
                <a:cubicBezTo>
                  <a:pt x="872" y="52"/>
                  <a:pt x="872" y="52"/>
                  <a:pt x="872" y="52"/>
                </a:cubicBezTo>
                <a:cubicBezTo>
                  <a:pt x="872" y="84"/>
                  <a:pt x="846" y="111"/>
                  <a:pt x="814" y="111"/>
                </a:cubicBezTo>
                <a:cubicBezTo>
                  <a:pt x="781" y="111"/>
                  <a:pt x="755" y="84"/>
                  <a:pt x="755" y="52"/>
                </a:cubicBezTo>
                <a:cubicBezTo>
                  <a:pt x="755" y="0"/>
                  <a:pt x="755" y="0"/>
                  <a:pt x="755" y="0"/>
                </a:cubicBezTo>
                <a:cubicBezTo>
                  <a:pt x="199" y="0"/>
                  <a:pt x="199" y="0"/>
                  <a:pt x="199" y="0"/>
                </a:cubicBezTo>
                <a:cubicBezTo>
                  <a:pt x="0" y="374"/>
                  <a:pt x="0" y="374"/>
                  <a:pt x="0" y="374"/>
                </a:cubicBezTo>
                <a:cubicBezTo>
                  <a:pt x="310" y="595"/>
                  <a:pt x="310" y="595"/>
                  <a:pt x="310" y="595"/>
                </a:cubicBezTo>
                <a:cubicBezTo>
                  <a:pt x="602" y="387"/>
                  <a:pt x="602" y="387"/>
                  <a:pt x="602" y="387"/>
                </a:cubicBezTo>
                <a:cubicBezTo>
                  <a:pt x="904" y="171"/>
                  <a:pt x="904" y="171"/>
                  <a:pt x="904" y="171"/>
                </a:cubicBezTo>
                <a:cubicBezTo>
                  <a:pt x="901" y="165"/>
                  <a:pt x="900" y="158"/>
                  <a:pt x="900" y="150"/>
                </a:cubicBezTo>
                <a:lnTo>
                  <a:pt x="900" y="0"/>
                </a:lnTo>
                <a:close/>
              </a:path>
            </a:pathLst>
          </a:custGeom>
          <a:solidFill>
            <a:srgbClr val="954116"/>
          </a:solidFill>
          <a:ln>
            <a:noFill/>
          </a:ln>
        </p:spPr>
        <p:txBody>
          <a:bodyPr vert="horz" wrap="square" lIns="68580" tIns="34290" rIns="68580" bIns="34290" numCol="1" anchor="t" anchorCtr="0" compatLnSpc="1">
            <a:prstTxWarp prst="textNoShape">
              <a:avLst/>
            </a:prstTxWarp>
          </a:bodyPr>
          <a:lstStyle/>
          <a:p>
            <a:endParaRPr lang="id-ID" sz="1350"/>
          </a:p>
        </p:txBody>
      </p:sp>
      <p:grpSp>
        <p:nvGrpSpPr>
          <p:cNvPr id="68" name="Group 67"/>
          <p:cNvGrpSpPr/>
          <p:nvPr/>
        </p:nvGrpSpPr>
        <p:grpSpPr>
          <a:xfrm>
            <a:off x="-94579" y="-1276973"/>
            <a:ext cx="9140429" cy="5155465"/>
            <a:chOff x="12701" y="-4763"/>
            <a:chExt cx="12187239" cy="6873953"/>
          </a:xfrm>
          <a:solidFill>
            <a:schemeClr val="bg1">
              <a:alpha val="50000"/>
            </a:schemeClr>
          </a:solidFill>
        </p:grpSpPr>
        <p:sp>
          <p:nvSpPr>
            <p:cNvPr id="69" name="Freeform 68"/>
            <p:cNvSpPr>
              <a:spLocks/>
            </p:cNvSpPr>
            <p:nvPr/>
          </p:nvSpPr>
          <p:spPr bwMode="auto">
            <a:xfrm flipV="1">
              <a:off x="9080502" y="6096069"/>
              <a:ext cx="125413" cy="84138"/>
            </a:xfrm>
            <a:custGeom>
              <a:avLst/>
              <a:gdLst>
                <a:gd name="T0" fmla="*/ 17 w 17"/>
                <a:gd name="T1" fmla="*/ 7 h 14"/>
                <a:gd name="T2" fmla="*/ 9 w 17"/>
                <a:gd name="T3" fmla="*/ 0 h 14"/>
                <a:gd name="T4" fmla="*/ 0 w 17"/>
                <a:gd name="T5" fmla="*/ 7 h 14"/>
                <a:gd name="T6" fmla="*/ 9 w 17"/>
                <a:gd name="T7" fmla="*/ 14 h 14"/>
                <a:gd name="T8" fmla="*/ 17 w 17"/>
                <a:gd name="T9" fmla="*/ 7 h 14"/>
              </a:gdLst>
              <a:ahLst/>
              <a:cxnLst>
                <a:cxn ang="0">
                  <a:pos x="T0" y="T1"/>
                </a:cxn>
                <a:cxn ang="0">
                  <a:pos x="T2" y="T3"/>
                </a:cxn>
                <a:cxn ang="0">
                  <a:pos x="T4" y="T5"/>
                </a:cxn>
                <a:cxn ang="0">
                  <a:pos x="T6" y="T7"/>
                </a:cxn>
                <a:cxn ang="0">
                  <a:pos x="T8" y="T9"/>
                </a:cxn>
              </a:cxnLst>
              <a:rect l="0" t="0" r="r" b="b"/>
              <a:pathLst>
                <a:path w="17" h="14">
                  <a:moveTo>
                    <a:pt x="17" y="7"/>
                  </a:moveTo>
                  <a:cubicBezTo>
                    <a:pt x="13" y="7"/>
                    <a:pt x="9" y="4"/>
                    <a:pt x="9" y="0"/>
                  </a:cubicBezTo>
                  <a:cubicBezTo>
                    <a:pt x="9" y="4"/>
                    <a:pt x="5" y="7"/>
                    <a:pt x="0" y="7"/>
                  </a:cubicBezTo>
                  <a:cubicBezTo>
                    <a:pt x="5" y="7"/>
                    <a:pt x="9" y="10"/>
                    <a:pt x="9" y="14"/>
                  </a:cubicBezTo>
                  <a:cubicBezTo>
                    <a:pt x="9" y="10"/>
                    <a:pt x="13" y="7"/>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0" name="Freeform 69"/>
            <p:cNvSpPr>
              <a:spLocks/>
            </p:cNvSpPr>
            <p:nvPr/>
          </p:nvSpPr>
          <p:spPr bwMode="auto">
            <a:xfrm flipV="1">
              <a:off x="10290177" y="4013245"/>
              <a:ext cx="161925" cy="134939"/>
            </a:xfrm>
            <a:custGeom>
              <a:avLst/>
              <a:gdLst>
                <a:gd name="T0" fmla="*/ 22 w 22"/>
                <a:gd name="T1" fmla="*/ 11 h 22"/>
                <a:gd name="T2" fmla="*/ 11 w 22"/>
                <a:gd name="T3" fmla="*/ 0 h 22"/>
                <a:gd name="T4" fmla="*/ 0 w 22"/>
                <a:gd name="T5" fmla="*/ 11 h 22"/>
                <a:gd name="T6" fmla="*/ 11 w 22"/>
                <a:gd name="T7" fmla="*/ 22 h 22"/>
                <a:gd name="T8" fmla="*/ 22 w 22"/>
                <a:gd name="T9" fmla="*/ 11 h 22"/>
              </a:gdLst>
              <a:ahLst/>
              <a:cxnLst>
                <a:cxn ang="0">
                  <a:pos x="T0" y="T1"/>
                </a:cxn>
                <a:cxn ang="0">
                  <a:pos x="T2" y="T3"/>
                </a:cxn>
                <a:cxn ang="0">
                  <a:pos x="T4" y="T5"/>
                </a:cxn>
                <a:cxn ang="0">
                  <a:pos x="T6" y="T7"/>
                </a:cxn>
                <a:cxn ang="0">
                  <a:pos x="T8" y="T9"/>
                </a:cxn>
              </a:cxnLst>
              <a:rect l="0" t="0" r="r" b="b"/>
              <a:pathLst>
                <a:path w="22" h="22">
                  <a:moveTo>
                    <a:pt x="22" y="11"/>
                  </a:moveTo>
                  <a:cubicBezTo>
                    <a:pt x="16" y="11"/>
                    <a:pt x="11" y="6"/>
                    <a:pt x="11" y="0"/>
                  </a:cubicBezTo>
                  <a:cubicBezTo>
                    <a:pt x="11" y="6"/>
                    <a:pt x="6" y="11"/>
                    <a:pt x="0" y="11"/>
                  </a:cubicBezTo>
                  <a:cubicBezTo>
                    <a:pt x="6" y="11"/>
                    <a:pt x="11" y="16"/>
                    <a:pt x="11" y="22"/>
                  </a:cubicBezTo>
                  <a:cubicBezTo>
                    <a:pt x="11" y="16"/>
                    <a:pt x="16"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1" name="Freeform 70"/>
            <p:cNvSpPr>
              <a:spLocks/>
            </p:cNvSpPr>
            <p:nvPr/>
          </p:nvSpPr>
          <p:spPr bwMode="auto">
            <a:xfrm flipV="1">
              <a:off x="4841876" y="3849730"/>
              <a:ext cx="212725" cy="182565"/>
            </a:xfrm>
            <a:custGeom>
              <a:avLst/>
              <a:gdLst>
                <a:gd name="T0" fmla="*/ 29 w 29"/>
                <a:gd name="T1" fmla="*/ 15 h 30"/>
                <a:gd name="T2" fmla="*/ 14 w 29"/>
                <a:gd name="T3" fmla="*/ 0 h 30"/>
                <a:gd name="T4" fmla="*/ 0 w 29"/>
                <a:gd name="T5" fmla="*/ 15 h 30"/>
                <a:gd name="T6" fmla="*/ 14 w 29"/>
                <a:gd name="T7" fmla="*/ 30 h 30"/>
                <a:gd name="T8" fmla="*/ 29 w 29"/>
                <a:gd name="T9" fmla="*/ 15 h 30"/>
              </a:gdLst>
              <a:ahLst/>
              <a:cxnLst>
                <a:cxn ang="0">
                  <a:pos x="T0" y="T1"/>
                </a:cxn>
                <a:cxn ang="0">
                  <a:pos x="T2" y="T3"/>
                </a:cxn>
                <a:cxn ang="0">
                  <a:pos x="T4" y="T5"/>
                </a:cxn>
                <a:cxn ang="0">
                  <a:pos x="T6" y="T7"/>
                </a:cxn>
                <a:cxn ang="0">
                  <a:pos x="T8" y="T9"/>
                </a:cxn>
              </a:cxnLst>
              <a:rect l="0" t="0" r="r" b="b"/>
              <a:pathLst>
                <a:path w="29" h="30">
                  <a:moveTo>
                    <a:pt x="29" y="15"/>
                  </a:moveTo>
                  <a:cubicBezTo>
                    <a:pt x="21" y="15"/>
                    <a:pt x="14" y="8"/>
                    <a:pt x="14" y="0"/>
                  </a:cubicBezTo>
                  <a:cubicBezTo>
                    <a:pt x="14" y="8"/>
                    <a:pt x="8" y="15"/>
                    <a:pt x="0" y="15"/>
                  </a:cubicBezTo>
                  <a:cubicBezTo>
                    <a:pt x="8" y="15"/>
                    <a:pt x="14" y="21"/>
                    <a:pt x="14" y="30"/>
                  </a:cubicBezTo>
                  <a:cubicBezTo>
                    <a:pt x="14" y="21"/>
                    <a:pt x="21" y="15"/>
                    <a:pt x="2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2" name="Freeform 71"/>
            <p:cNvSpPr>
              <a:spLocks/>
            </p:cNvSpPr>
            <p:nvPr/>
          </p:nvSpPr>
          <p:spPr bwMode="auto">
            <a:xfrm flipV="1">
              <a:off x="3529014" y="5286434"/>
              <a:ext cx="133350" cy="109539"/>
            </a:xfrm>
            <a:custGeom>
              <a:avLst/>
              <a:gdLst>
                <a:gd name="T0" fmla="*/ 18 w 18"/>
                <a:gd name="T1" fmla="*/ 9 h 18"/>
                <a:gd name="T2" fmla="*/ 9 w 18"/>
                <a:gd name="T3" fmla="*/ 0 h 18"/>
                <a:gd name="T4" fmla="*/ 0 w 18"/>
                <a:gd name="T5" fmla="*/ 9 h 18"/>
                <a:gd name="T6" fmla="*/ 9 w 18"/>
                <a:gd name="T7" fmla="*/ 18 h 18"/>
                <a:gd name="T8" fmla="*/ 18 w 18"/>
                <a:gd name="T9" fmla="*/ 9 h 18"/>
              </a:gdLst>
              <a:ahLst/>
              <a:cxnLst>
                <a:cxn ang="0">
                  <a:pos x="T0" y="T1"/>
                </a:cxn>
                <a:cxn ang="0">
                  <a:pos x="T2" y="T3"/>
                </a:cxn>
                <a:cxn ang="0">
                  <a:pos x="T4" y="T5"/>
                </a:cxn>
                <a:cxn ang="0">
                  <a:pos x="T6" y="T7"/>
                </a:cxn>
                <a:cxn ang="0">
                  <a:pos x="T8" y="T9"/>
                </a:cxn>
              </a:cxnLst>
              <a:rect l="0" t="0" r="r" b="b"/>
              <a:pathLst>
                <a:path w="18" h="18">
                  <a:moveTo>
                    <a:pt x="18" y="9"/>
                  </a:moveTo>
                  <a:cubicBezTo>
                    <a:pt x="13" y="9"/>
                    <a:pt x="9" y="5"/>
                    <a:pt x="9" y="0"/>
                  </a:cubicBezTo>
                  <a:cubicBezTo>
                    <a:pt x="9" y="5"/>
                    <a:pt x="5" y="9"/>
                    <a:pt x="0" y="9"/>
                  </a:cubicBezTo>
                  <a:cubicBezTo>
                    <a:pt x="5" y="9"/>
                    <a:pt x="9" y="13"/>
                    <a:pt x="9" y="18"/>
                  </a:cubicBezTo>
                  <a:cubicBezTo>
                    <a:pt x="9" y="13"/>
                    <a:pt x="13" y="9"/>
                    <a:pt x="1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3" name="Freeform 72"/>
            <p:cNvSpPr>
              <a:spLocks/>
            </p:cNvSpPr>
            <p:nvPr/>
          </p:nvSpPr>
          <p:spPr bwMode="auto">
            <a:xfrm flipV="1">
              <a:off x="5291139" y="6046856"/>
              <a:ext cx="220663" cy="176214"/>
            </a:xfrm>
            <a:custGeom>
              <a:avLst/>
              <a:gdLst>
                <a:gd name="T0" fmla="*/ 30 w 30"/>
                <a:gd name="T1" fmla="*/ 15 h 29"/>
                <a:gd name="T2" fmla="*/ 15 w 30"/>
                <a:gd name="T3" fmla="*/ 0 h 29"/>
                <a:gd name="T4" fmla="*/ 0 w 30"/>
                <a:gd name="T5" fmla="*/ 15 h 29"/>
                <a:gd name="T6" fmla="*/ 15 w 30"/>
                <a:gd name="T7" fmla="*/ 29 h 29"/>
                <a:gd name="T8" fmla="*/ 30 w 30"/>
                <a:gd name="T9" fmla="*/ 15 h 29"/>
              </a:gdLst>
              <a:ahLst/>
              <a:cxnLst>
                <a:cxn ang="0">
                  <a:pos x="T0" y="T1"/>
                </a:cxn>
                <a:cxn ang="0">
                  <a:pos x="T2" y="T3"/>
                </a:cxn>
                <a:cxn ang="0">
                  <a:pos x="T4" y="T5"/>
                </a:cxn>
                <a:cxn ang="0">
                  <a:pos x="T6" y="T7"/>
                </a:cxn>
                <a:cxn ang="0">
                  <a:pos x="T8" y="T9"/>
                </a:cxn>
              </a:cxnLst>
              <a:rect l="0" t="0" r="r" b="b"/>
              <a:pathLst>
                <a:path w="30" h="29">
                  <a:moveTo>
                    <a:pt x="30" y="15"/>
                  </a:moveTo>
                  <a:cubicBezTo>
                    <a:pt x="22" y="15"/>
                    <a:pt x="15" y="8"/>
                    <a:pt x="15" y="0"/>
                  </a:cubicBezTo>
                  <a:cubicBezTo>
                    <a:pt x="15" y="8"/>
                    <a:pt x="8" y="15"/>
                    <a:pt x="0" y="15"/>
                  </a:cubicBezTo>
                  <a:cubicBezTo>
                    <a:pt x="8" y="15"/>
                    <a:pt x="15" y="21"/>
                    <a:pt x="15" y="29"/>
                  </a:cubicBezTo>
                  <a:cubicBezTo>
                    <a:pt x="15" y="21"/>
                    <a:pt x="22" y="15"/>
                    <a:pt x="3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4" name="Freeform 73"/>
            <p:cNvSpPr>
              <a:spLocks/>
            </p:cNvSpPr>
            <p:nvPr/>
          </p:nvSpPr>
          <p:spPr bwMode="auto">
            <a:xfrm flipV="1">
              <a:off x="11985627" y="6023043"/>
              <a:ext cx="214313" cy="176214"/>
            </a:xfrm>
            <a:custGeom>
              <a:avLst/>
              <a:gdLst>
                <a:gd name="T0" fmla="*/ 29 w 29"/>
                <a:gd name="T1" fmla="*/ 15 h 29"/>
                <a:gd name="T2" fmla="*/ 15 w 29"/>
                <a:gd name="T3" fmla="*/ 0 h 29"/>
                <a:gd name="T4" fmla="*/ 0 w 29"/>
                <a:gd name="T5" fmla="*/ 15 h 29"/>
                <a:gd name="T6" fmla="*/ 15 w 29"/>
                <a:gd name="T7" fmla="*/ 29 h 29"/>
                <a:gd name="T8" fmla="*/ 29 w 29"/>
                <a:gd name="T9" fmla="*/ 15 h 29"/>
              </a:gdLst>
              <a:ahLst/>
              <a:cxnLst>
                <a:cxn ang="0">
                  <a:pos x="T0" y="T1"/>
                </a:cxn>
                <a:cxn ang="0">
                  <a:pos x="T2" y="T3"/>
                </a:cxn>
                <a:cxn ang="0">
                  <a:pos x="T4" y="T5"/>
                </a:cxn>
                <a:cxn ang="0">
                  <a:pos x="T6" y="T7"/>
                </a:cxn>
                <a:cxn ang="0">
                  <a:pos x="T8" y="T9"/>
                </a:cxn>
              </a:cxnLst>
              <a:rect l="0" t="0" r="r" b="b"/>
              <a:pathLst>
                <a:path w="29" h="29">
                  <a:moveTo>
                    <a:pt x="29" y="15"/>
                  </a:moveTo>
                  <a:cubicBezTo>
                    <a:pt x="21" y="15"/>
                    <a:pt x="15" y="8"/>
                    <a:pt x="15" y="0"/>
                  </a:cubicBezTo>
                  <a:cubicBezTo>
                    <a:pt x="15" y="8"/>
                    <a:pt x="8" y="15"/>
                    <a:pt x="0" y="15"/>
                  </a:cubicBezTo>
                  <a:cubicBezTo>
                    <a:pt x="8" y="15"/>
                    <a:pt x="15" y="21"/>
                    <a:pt x="15" y="29"/>
                  </a:cubicBezTo>
                  <a:cubicBezTo>
                    <a:pt x="15" y="21"/>
                    <a:pt x="21" y="15"/>
                    <a:pt x="2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5" name="Oval 74"/>
            <p:cNvSpPr>
              <a:spLocks noChangeArrowheads="1"/>
            </p:cNvSpPr>
            <p:nvPr/>
          </p:nvSpPr>
          <p:spPr bwMode="auto">
            <a:xfrm flipV="1">
              <a:off x="8712202" y="5329298"/>
              <a:ext cx="50800"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6" name="Oval 75"/>
            <p:cNvSpPr>
              <a:spLocks noChangeArrowheads="1"/>
            </p:cNvSpPr>
            <p:nvPr/>
          </p:nvSpPr>
          <p:spPr bwMode="auto">
            <a:xfrm flipV="1">
              <a:off x="4848226" y="5346760"/>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7" name="Oval 76"/>
            <p:cNvSpPr>
              <a:spLocks noChangeArrowheads="1"/>
            </p:cNvSpPr>
            <p:nvPr/>
          </p:nvSpPr>
          <p:spPr bwMode="auto">
            <a:xfrm flipV="1">
              <a:off x="11041065" y="6826327"/>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8" name="Oval 77"/>
            <p:cNvSpPr>
              <a:spLocks noChangeArrowheads="1"/>
            </p:cNvSpPr>
            <p:nvPr/>
          </p:nvSpPr>
          <p:spPr bwMode="auto">
            <a:xfrm flipV="1">
              <a:off x="9426577" y="6813627"/>
              <a:ext cx="381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9" name="Oval 78"/>
            <p:cNvSpPr>
              <a:spLocks noChangeArrowheads="1"/>
            </p:cNvSpPr>
            <p:nvPr/>
          </p:nvSpPr>
          <p:spPr bwMode="auto">
            <a:xfrm flipV="1">
              <a:off x="992188" y="5662677"/>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0" name="Oval 79"/>
            <p:cNvSpPr>
              <a:spLocks noChangeArrowheads="1"/>
            </p:cNvSpPr>
            <p:nvPr/>
          </p:nvSpPr>
          <p:spPr bwMode="auto">
            <a:xfrm flipV="1">
              <a:off x="7974014" y="4549826"/>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1" name="Oval 80"/>
            <p:cNvSpPr>
              <a:spLocks noChangeArrowheads="1"/>
            </p:cNvSpPr>
            <p:nvPr/>
          </p:nvSpPr>
          <p:spPr bwMode="auto">
            <a:xfrm flipV="1">
              <a:off x="11941177" y="3952919"/>
              <a:ext cx="3651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2" name="Oval 81"/>
            <p:cNvSpPr>
              <a:spLocks noChangeArrowheads="1"/>
            </p:cNvSpPr>
            <p:nvPr/>
          </p:nvSpPr>
          <p:spPr bwMode="auto">
            <a:xfrm flipV="1">
              <a:off x="10725152" y="1450991"/>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3" name="Oval 82"/>
            <p:cNvSpPr>
              <a:spLocks noChangeArrowheads="1"/>
            </p:cNvSpPr>
            <p:nvPr/>
          </p:nvSpPr>
          <p:spPr bwMode="auto">
            <a:xfrm flipV="1">
              <a:off x="6434139" y="5907154"/>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4" name="Oval 83"/>
            <p:cNvSpPr>
              <a:spLocks noChangeArrowheads="1"/>
            </p:cNvSpPr>
            <p:nvPr/>
          </p:nvSpPr>
          <p:spPr bwMode="auto">
            <a:xfrm flipV="1">
              <a:off x="7458077" y="6515174"/>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5" name="Oval 84"/>
            <p:cNvSpPr>
              <a:spLocks noChangeArrowheads="1"/>
            </p:cNvSpPr>
            <p:nvPr/>
          </p:nvSpPr>
          <p:spPr bwMode="auto">
            <a:xfrm flipV="1">
              <a:off x="12701" y="5511862"/>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6" name="Oval 85"/>
            <p:cNvSpPr>
              <a:spLocks noChangeArrowheads="1"/>
            </p:cNvSpPr>
            <p:nvPr/>
          </p:nvSpPr>
          <p:spPr bwMode="auto">
            <a:xfrm flipV="1">
              <a:off x="3624264" y="3940219"/>
              <a:ext cx="3016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7" name="Oval 86"/>
            <p:cNvSpPr>
              <a:spLocks noChangeArrowheads="1"/>
            </p:cNvSpPr>
            <p:nvPr/>
          </p:nvSpPr>
          <p:spPr bwMode="auto">
            <a:xfrm flipV="1">
              <a:off x="763588" y="3446501"/>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8" name="Oval 87"/>
            <p:cNvSpPr>
              <a:spLocks noChangeArrowheads="1"/>
            </p:cNvSpPr>
            <p:nvPr/>
          </p:nvSpPr>
          <p:spPr bwMode="auto">
            <a:xfrm flipV="1">
              <a:off x="10437815" y="-4763"/>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9" name="Oval 88"/>
            <p:cNvSpPr>
              <a:spLocks noChangeArrowheads="1"/>
            </p:cNvSpPr>
            <p:nvPr/>
          </p:nvSpPr>
          <p:spPr bwMode="auto">
            <a:xfrm flipV="1">
              <a:off x="5837239" y="1163651"/>
              <a:ext cx="28575"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0" name="Oval 89"/>
            <p:cNvSpPr>
              <a:spLocks noChangeArrowheads="1"/>
            </p:cNvSpPr>
            <p:nvPr/>
          </p:nvSpPr>
          <p:spPr bwMode="auto">
            <a:xfrm flipV="1">
              <a:off x="196851" y="860434"/>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1" name="Oval 90"/>
            <p:cNvSpPr>
              <a:spLocks noChangeArrowheads="1"/>
            </p:cNvSpPr>
            <p:nvPr/>
          </p:nvSpPr>
          <p:spPr bwMode="auto">
            <a:xfrm flipV="1">
              <a:off x="4560889" y="3319499"/>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2" name="Oval 91"/>
            <p:cNvSpPr>
              <a:spLocks noChangeArrowheads="1"/>
            </p:cNvSpPr>
            <p:nvPr/>
          </p:nvSpPr>
          <p:spPr bwMode="auto">
            <a:xfrm flipV="1">
              <a:off x="2533651" y="6034156"/>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3" name="Oval 92"/>
            <p:cNvSpPr>
              <a:spLocks noChangeArrowheads="1"/>
            </p:cNvSpPr>
            <p:nvPr/>
          </p:nvSpPr>
          <p:spPr bwMode="auto">
            <a:xfrm flipV="1">
              <a:off x="8202614" y="6802514"/>
              <a:ext cx="38100"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4" name="Oval 93"/>
            <p:cNvSpPr>
              <a:spLocks noChangeArrowheads="1"/>
            </p:cNvSpPr>
            <p:nvPr/>
          </p:nvSpPr>
          <p:spPr bwMode="auto">
            <a:xfrm flipV="1">
              <a:off x="9663115" y="5207058"/>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5" name="Oval 31"/>
            <p:cNvSpPr>
              <a:spLocks noChangeArrowheads="1"/>
            </p:cNvSpPr>
            <p:nvPr/>
          </p:nvSpPr>
          <p:spPr bwMode="auto">
            <a:xfrm flipV="1">
              <a:off x="3905251" y="6813627"/>
              <a:ext cx="28575"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6" name="Oval 32"/>
            <p:cNvSpPr>
              <a:spLocks noChangeArrowheads="1"/>
            </p:cNvSpPr>
            <p:nvPr/>
          </p:nvSpPr>
          <p:spPr bwMode="auto">
            <a:xfrm flipV="1">
              <a:off x="11963402" y="5303897"/>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7" name="Oval 33"/>
            <p:cNvSpPr>
              <a:spLocks noChangeArrowheads="1"/>
            </p:cNvSpPr>
            <p:nvPr/>
          </p:nvSpPr>
          <p:spPr bwMode="auto">
            <a:xfrm flipV="1">
              <a:off x="10267952" y="6192907"/>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8" name="Oval 34"/>
            <p:cNvSpPr>
              <a:spLocks noChangeArrowheads="1"/>
            </p:cNvSpPr>
            <p:nvPr/>
          </p:nvSpPr>
          <p:spPr bwMode="auto">
            <a:xfrm flipV="1">
              <a:off x="9398002" y="4835579"/>
              <a:ext cx="4445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9" name="Oval 35"/>
            <p:cNvSpPr>
              <a:spLocks noChangeArrowheads="1"/>
            </p:cNvSpPr>
            <p:nvPr/>
          </p:nvSpPr>
          <p:spPr bwMode="auto">
            <a:xfrm flipV="1">
              <a:off x="9058277" y="2855944"/>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0" name="Oval 36"/>
            <p:cNvSpPr>
              <a:spLocks noChangeArrowheads="1"/>
            </p:cNvSpPr>
            <p:nvPr/>
          </p:nvSpPr>
          <p:spPr bwMode="auto">
            <a:xfrm flipV="1">
              <a:off x="6891339" y="4853042"/>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01" name="Group 100"/>
          <p:cNvGrpSpPr/>
          <p:nvPr/>
        </p:nvGrpSpPr>
        <p:grpSpPr>
          <a:xfrm>
            <a:off x="3777146" y="5003425"/>
            <a:ext cx="440385" cy="948475"/>
            <a:chOff x="2544763" y="1612900"/>
            <a:chExt cx="2251074" cy="4848225"/>
          </a:xfrm>
        </p:grpSpPr>
        <p:sp>
          <p:nvSpPr>
            <p:cNvPr id="102" name="Freeform 5"/>
            <p:cNvSpPr>
              <a:spLocks/>
            </p:cNvSpPr>
            <p:nvPr/>
          </p:nvSpPr>
          <p:spPr bwMode="auto">
            <a:xfrm>
              <a:off x="3028950" y="4937125"/>
              <a:ext cx="1406525" cy="1524000"/>
            </a:xfrm>
            <a:custGeom>
              <a:avLst/>
              <a:gdLst>
                <a:gd name="T0" fmla="*/ 290 w 579"/>
                <a:gd name="T1" fmla="*/ 628 h 629"/>
                <a:gd name="T2" fmla="*/ 398 w 579"/>
                <a:gd name="T3" fmla="*/ 0 h 629"/>
                <a:gd name="T4" fmla="*/ 290 w 579"/>
                <a:gd name="T5" fmla="*/ 0 h 629"/>
                <a:gd name="T6" fmla="*/ 289 w 579"/>
                <a:gd name="T7" fmla="*/ 0 h 629"/>
                <a:gd name="T8" fmla="*/ 182 w 579"/>
                <a:gd name="T9" fmla="*/ 0 h 629"/>
                <a:gd name="T10" fmla="*/ 289 w 579"/>
                <a:gd name="T11" fmla="*/ 628 h 629"/>
                <a:gd name="T12" fmla="*/ 289 w 579"/>
                <a:gd name="T13" fmla="*/ 629 h 629"/>
                <a:gd name="T14" fmla="*/ 290 w 579"/>
                <a:gd name="T15" fmla="*/ 629 h 629"/>
                <a:gd name="T16" fmla="*/ 290 w 579"/>
                <a:gd name="T17" fmla="*/ 629 h 629"/>
                <a:gd name="T18" fmla="*/ 290 w 579"/>
                <a:gd name="T19" fmla="*/ 628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629">
                  <a:moveTo>
                    <a:pt x="290" y="628"/>
                  </a:moveTo>
                  <a:cubicBezTo>
                    <a:pt x="579" y="191"/>
                    <a:pt x="398" y="0"/>
                    <a:pt x="398" y="0"/>
                  </a:cubicBezTo>
                  <a:cubicBezTo>
                    <a:pt x="290" y="0"/>
                    <a:pt x="290" y="0"/>
                    <a:pt x="290" y="0"/>
                  </a:cubicBezTo>
                  <a:cubicBezTo>
                    <a:pt x="289" y="0"/>
                    <a:pt x="289" y="0"/>
                    <a:pt x="289" y="0"/>
                  </a:cubicBezTo>
                  <a:cubicBezTo>
                    <a:pt x="182" y="0"/>
                    <a:pt x="182" y="0"/>
                    <a:pt x="182" y="0"/>
                  </a:cubicBezTo>
                  <a:cubicBezTo>
                    <a:pt x="182" y="0"/>
                    <a:pt x="0" y="191"/>
                    <a:pt x="289" y="628"/>
                  </a:cubicBezTo>
                  <a:cubicBezTo>
                    <a:pt x="289" y="629"/>
                    <a:pt x="289" y="629"/>
                    <a:pt x="289" y="629"/>
                  </a:cubicBezTo>
                  <a:cubicBezTo>
                    <a:pt x="289" y="629"/>
                    <a:pt x="289" y="629"/>
                    <a:pt x="290" y="629"/>
                  </a:cubicBezTo>
                  <a:cubicBezTo>
                    <a:pt x="290" y="629"/>
                    <a:pt x="290" y="629"/>
                    <a:pt x="290" y="629"/>
                  </a:cubicBezTo>
                  <a:lnTo>
                    <a:pt x="290" y="628"/>
                  </a:lnTo>
                  <a:close/>
                </a:path>
              </a:pathLst>
            </a:custGeom>
            <a:solidFill>
              <a:srgbClr val="FFC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3" name="Freeform 6"/>
            <p:cNvSpPr>
              <a:spLocks/>
            </p:cNvSpPr>
            <p:nvPr/>
          </p:nvSpPr>
          <p:spPr bwMode="auto">
            <a:xfrm>
              <a:off x="3217863" y="4910138"/>
              <a:ext cx="1052512" cy="1292225"/>
            </a:xfrm>
            <a:custGeom>
              <a:avLst/>
              <a:gdLst>
                <a:gd name="T0" fmla="*/ 208 w 433"/>
                <a:gd name="T1" fmla="*/ 533 h 533"/>
                <a:gd name="T2" fmla="*/ 269 w 433"/>
                <a:gd name="T3" fmla="*/ 13 h 533"/>
                <a:gd name="T4" fmla="*/ 208 w 433"/>
                <a:gd name="T5" fmla="*/ 13 h 533"/>
                <a:gd name="T6" fmla="*/ 207 w 433"/>
                <a:gd name="T7" fmla="*/ 13 h 533"/>
                <a:gd name="T8" fmla="*/ 147 w 433"/>
                <a:gd name="T9" fmla="*/ 13 h 533"/>
                <a:gd name="T10" fmla="*/ 208 w 433"/>
                <a:gd name="T11" fmla="*/ 533 h 533"/>
              </a:gdLst>
              <a:ahLst/>
              <a:cxnLst>
                <a:cxn ang="0">
                  <a:pos x="T0" y="T1"/>
                </a:cxn>
                <a:cxn ang="0">
                  <a:pos x="T2" y="T3"/>
                </a:cxn>
                <a:cxn ang="0">
                  <a:pos x="T4" y="T5"/>
                </a:cxn>
                <a:cxn ang="0">
                  <a:pos x="T6" y="T7"/>
                </a:cxn>
                <a:cxn ang="0">
                  <a:pos x="T8" y="T9"/>
                </a:cxn>
                <a:cxn ang="0">
                  <a:pos x="T10" y="T11"/>
                </a:cxn>
              </a:cxnLst>
              <a:rect l="0" t="0" r="r" b="b"/>
              <a:pathLst>
                <a:path w="433" h="533">
                  <a:moveTo>
                    <a:pt x="208" y="533"/>
                  </a:moveTo>
                  <a:cubicBezTo>
                    <a:pt x="433" y="198"/>
                    <a:pt x="269" y="13"/>
                    <a:pt x="269" y="13"/>
                  </a:cubicBezTo>
                  <a:cubicBezTo>
                    <a:pt x="208" y="13"/>
                    <a:pt x="208" y="13"/>
                    <a:pt x="208" y="13"/>
                  </a:cubicBezTo>
                  <a:cubicBezTo>
                    <a:pt x="207" y="13"/>
                    <a:pt x="207" y="13"/>
                    <a:pt x="207" y="13"/>
                  </a:cubicBezTo>
                  <a:cubicBezTo>
                    <a:pt x="207" y="13"/>
                    <a:pt x="159" y="0"/>
                    <a:pt x="147" y="13"/>
                  </a:cubicBezTo>
                  <a:cubicBezTo>
                    <a:pt x="0" y="176"/>
                    <a:pt x="208" y="533"/>
                    <a:pt x="208" y="533"/>
                  </a:cubicBezTo>
                  <a:close/>
                </a:path>
              </a:pathLst>
            </a:custGeom>
            <a:solidFill>
              <a:srgbClr val="FDE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4" name="Freeform 7"/>
            <p:cNvSpPr>
              <a:spLocks/>
            </p:cNvSpPr>
            <p:nvPr/>
          </p:nvSpPr>
          <p:spPr bwMode="auto">
            <a:xfrm>
              <a:off x="3368675" y="4733925"/>
              <a:ext cx="642937" cy="214313"/>
            </a:xfrm>
            <a:custGeom>
              <a:avLst/>
              <a:gdLst>
                <a:gd name="T0" fmla="*/ 1 w 405"/>
                <a:gd name="T1" fmla="*/ 135 h 135"/>
                <a:gd name="T2" fmla="*/ 405 w 405"/>
                <a:gd name="T3" fmla="*/ 131 h 135"/>
                <a:gd name="T4" fmla="*/ 404 w 405"/>
                <a:gd name="T5" fmla="*/ 0 h 135"/>
                <a:gd name="T6" fmla="*/ 0 w 405"/>
                <a:gd name="T7" fmla="*/ 6 h 135"/>
                <a:gd name="T8" fmla="*/ 1 w 405"/>
                <a:gd name="T9" fmla="*/ 135 h 135"/>
              </a:gdLst>
              <a:ahLst/>
              <a:cxnLst>
                <a:cxn ang="0">
                  <a:pos x="T0" y="T1"/>
                </a:cxn>
                <a:cxn ang="0">
                  <a:pos x="T2" y="T3"/>
                </a:cxn>
                <a:cxn ang="0">
                  <a:pos x="T4" y="T5"/>
                </a:cxn>
                <a:cxn ang="0">
                  <a:pos x="T6" y="T7"/>
                </a:cxn>
                <a:cxn ang="0">
                  <a:pos x="T8" y="T9"/>
                </a:cxn>
              </a:cxnLst>
              <a:rect l="0" t="0" r="r" b="b"/>
              <a:pathLst>
                <a:path w="405" h="135">
                  <a:moveTo>
                    <a:pt x="1" y="135"/>
                  </a:moveTo>
                  <a:lnTo>
                    <a:pt x="405" y="131"/>
                  </a:lnTo>
                  <a:lnTo>
                    <a:pt x="404" y="0"/>
                  </a:lnTo>
                  <a:lnTo>
                    <a:pt x="0" y="6"/>
                  </a:lnTo>
                  <a:lnTo>
                    <a:pt x="1" y="135"/>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5" name="Freeform 8"/>
            <p:cNvSpPr>
              <a:spLocks/>
            </p:cNvSpPr>
            <p:nvPr/>
          </p:nvSpPr>
          <p:spPr bwMode="auto">
            <a:xfrm>
              <a:off x="2544763" y="3846513"/>
              <a:ext cx="2251074" cy="1519238"/>
            </a:xfrm>
            <a:custGeom>
              <a:avLst/>
              <a:gdLst>
                <a:gd name="T0" fmla="*/ 459 w 927"/>
                <a:gd name="T1" fmla="*/ 3 h 627"/>
                <a:gd name="T2" fmla="*/ 4 w 927"/>
                <a:gd name="T3" fmla="*/ 462 h 627"/>
                <a:gd name="T4" fmla="*/ 38 w 927"/>
                <a:gd name="T5" fmla="*/ 627 h 627"/>
                <a:gd name="T6" fmla="*/ 463 w 927"/>
                <a:gd name="T7" fmla="*/ 333 h 627"/>
                <a:gd name="T8" fmla="*/ 897 w 927"/>
                <a:gd name="T9" fmla="*/ 615 h 627"/>
                <a:gd name="T10" fmla="*/ 926 w 927"/>
                <a:gd name="T11" fmla="*/ 450 h 627"/>
                <a:gd name="T12" fmla="*/ 459 w 927"/>
                <a:gd name="T13" fmla="*/ 3 h 627"/>
              </a:gdLst>
              <a:ahLst/>
              <a:cxnLst>
                <a:cxn ang="0">
                  <a:pos x="T0" y="T1"/>
                </a:cxn>
                <a:cxn ang="0">
                  <a:pos x="T2" y="T3"/>
                </a:cxn>
                <a:cxn ang="0">
                  <a:pos x="T4" y="T5"/>
                </a:cxn>
                <a:cxn ang="0">
                  <a:pos x="T6" y="T7"/>
                </a:cxn>
                <a:cxn ang="0">
                  <a:pos x="T8" y="T9"/>
                </a:cxn>
                <a:cxn ang="0">
                  <a:pos x="T10" y="T11"/>
                </a:cxn>
                <a:cxn ang="0">
                  <a:pos x="T12" y="T13"/>
                </a:cxn>
              </a:cxnLst>
              <a:rect l="0" t="0" r="r" b="b"/>
              <a:pathLst>
                <a:path w="927" h="627">
                  <a:moveTo>
                    <a:pt x="459" y="3"/>
                  </a:moveTo>
                  <a:cubicBezTo>
                    <a:pt x="204" y="7"/>
                    <a:pt x="0" y="212"/>
                    <a:pt x="4" y="462"/>
                  </a:cubicBezTo>
                  <a:cubicBezTo>
                    <a:pt x="5" y="521"/>
                    <a:pt x="17" y="576"/>
                    <a:pt x="38" y="627"/>
                  </a:cubicBezTo>
                  <a:cubicBezTo>
                    <a:pt x="103" y="457"/>
                    <a:pt x="268" y="335"/>
                    <a:pt x="463" y="333"/>
                  </a:cubicBezTo>
                  <a:cubicBezTo>
                    <a:pt x="659" y="330"/>
                    <a:pt x="827" y="447"/>
                    <a:pt x="897" y="615"/>
                  </a:cubicBezTo>
                  <a:cubicBezTo>
                    <a:pt x="916" y="564"/>
                    <a:pt x="927" y="508"/>
                    <a:pt x="926" y="450"/>
                  </a:cubicBezTo>
                  <a:cubicBezTo>
                    <a:pt x="923" y="200"/>
                    <a:pt x="713" y="0"/>
                    <a:pt x="459" y="3"/>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6" name="Freeform 9"/>
            <p:cNvSpPr>
              <a:spLocks/>
            </p:cNvSpPr>
            <p:nvPr/>
          </p:nvSpPr>
          <p:spPr bwMode="auto">
            <a:xfrm>
              <a:off x="3946525" y="3887788"/>
              <a:ext cx="849312" cy="1449388"/>
            </a:xfrm>
            <a:custGeom>
              <a:avLst/>
              <a:gdLst>
                <a:gd name="T0" fmla="*/ 4 w 350"/>
                <a:gd name="T1" fmla="*/ 329 h 598"/>
                <a:gd name="T2" fmla="*/ 320 w 350"/>
                <a:gd name="T3" fmla="*/ 598 h 598"/>
                <a:gd name="T4" fmla="*/ 349 w 350"/>
                <a:gd name="T5" fmla="*/ 433 h 598"/>
                <a:gd name="T6" fmla="*/ 0 w 350"/>
                <a:gd name="T7" fmla="*/ 0 h 598"/>
                <a:gd name="T8" fmla="*/ 4 w 350"/>
                <a:gd name="T9" fmla="*/ 329 h 598"/>
              </a:gdLst>
              <a:ahLst/>
              <a:cxnLst>
                <a:cxn ang="0">
                  <a:pos x="T0" y="T1"/>
                </a:cxn>
                <a:cxn ang="0">
                  <a:pos x="T2" y="T3"/>
                </a:cxn>
                <a:cxn ang="0">
                  <a:pos x="T4" y="T5"/>
                </a:cxn>
                <a:cxn ang="0">
                  <a:pos x="T6" y="T7"/>
                </a:cxn>
                <a:cxn ang="0">
                  <a:pos x="T8" y="T9"/>
                </a:cxn>
              </a:cxnLst>
              <a:rect l="0" t="0" r="r" b="b"/>
              <a:pathLst>
                <a:path w="350" h="598">
                  <a:moveTo>
                    <a:pt x="4" y="329"/>
                  </a:moveTo>
                  <a:cubicBezTo>
                    <a:pt x="148" y="364"/>
                    <a:pt x="265" y="465"/>
                    <a:pt x="320" y="598"/>
                  </a:cubicBezTo>
                  <a:cubicBezTo>
                    <a:pt x="339" y="547"/>
                    <a:pt x="350" y="491"/>
                    <a:pt x="349" y="433"/>
                  </a:cubicBezTo>
                  <a:cubicBezTo>
                    <a:pt x="346" y="223"/>
                    <a:pt x="198" y="48"/>
                    <a:pt x="0" y="0"/>
                  </a:cubicBezTo>
                  <a:lnTo>
                    <a:pt x="4" y="329"/>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7" name="Freeform 10"/>
            <p:cNvSpPr>
              <a:spLocks/>
            </p:cNvSpPr>
            <p:nvPr/>
          </p:nvSpPr>
          <p:spPr bwMode="auto">
            <a:xfrm>
              <a:off x="2951163" y="1612900"/>
              <a:ext cx="1401762" cy="3246438"/>
            </a:xfrm>
            <a:custGeom>
              <a:avLst/>
              <a:gdLst>
                <a:gd name="T0" fmla="*/ 5 w 577"/>
                <a:gd name="T1" fmla="*/ 781 h 1339"/>
                <a:gd name="T2" fmla="*/ 135 w 577"/>
                <a:gd name="T3" fmla="*/ 1339 h 1339"/>
                <a:gd name="T4" fmla="*/ 297 w 577"/>
                <a:gd name="T5" fmla="*/ 1313 h 1339"/>
                <a:gd name="T6" fmla="*/ 460 w 577"/>
                <a:gd name="T7" fmla="*/ 1335 h 1339"/>
                <a:gd name="T8" fmla="*/ 575 w 577"/>
                <a:gd name="T9" fmla="*/ 773 h 1339"/>
                <a:gd name="T10" fmla="*/ 279 w 577"/>
                <a:gd name="T11" fmla="*/ 0 h 1339"/>
                <a:gd name="T12" fmla="*/ 5 w 577"/>
                <a:gd name="T13" fmla="*/ 781 h 1339"/>
              </a:gdLst>
              <a:ahLst/>
              <a:cxnLst>
                <a:cxn ang="0">
                  <a:pos x="T0" y="T1"/>
                </a:cxn>
                <a:cxn ang="0">
                  <a:pos x="T2" y="T3"/>
                </a:cxn>
                <a:cxn ang="0">
                  <a:pos x="T4" y="T5"/>
                </a:cxn>
                <a:cxn ang="0">
                  <a:pos x="T6" y="T7"/>
                </a:cxn>
                <a:cxn ang="0">
                  <a:pos x="T8" y="T9"/>
                </a:cxn>
                <a:cxn ang="0">
                  <a:pos x="T10" y="T11"/>
                </a:cxn>
                <a:cxn ang="0">
                  <a:pos x="T12" y="T13"/>
                </a:cxn>
              </a:cxnLst>
              <a:rect l="0" t="0" r="r" b="b"/>
              <a:pathLst>
                <a:path w="577" h="1339">
                  <a:moveTo>
                    <a:pt x="5" y="781"/>
                  </a:moveTo>
                  <a:cubicBezTo>
                    <a:pt x="8" y="994"/>
                    <a:pt x="56" y="1189"/>
                    <a:pt x="135" y="1339"/>
                  </a:cubicBezTo>
                  <a:cubicBezTo>
                    <a:pt x="186" y="1323"/>
                    <a:pt x="240" y="1313"/>
                    <a:pt x="297" y="1313"/>
                  </a:cubicBezTo>
                  <a:cubicBezTo>
                    <a:pt x="354" y="1312"/>
                    <a:pt x="409" y="1320"/>
                    <a:pt x="460" y="1335"/>
                  </a:cubicBezTo>
                  <a:cubicBezTo>
                    <a:pt x="534" y="1183"/>
                    <a:pt x="577" y="987"/>
                    <a:pt x="575" y="773"/>
                  </a:cubicBezTo>
                  <a:cubicBezTo>
                    <a:pt x="570" y="434"/>
                    <a:pt x="450" y="142"/>
                    <a:pt x="279" y="0"/>
                  </a:cubicBezTo>
                  <a:cubicBezTo>
                    <a:pt x="112" y="147"/>
                    <a:pt x="0" y="442"/>
                    <a:pt x="5" y="781"/>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8" name="Freeform 11"/>
            <p:cNvSpPr>
              <a:spLocks/>
            </p:cNvSpPr>
            <p:nvPr/>
          </p:nvSpPr>
          <p:spPr bwMode="auto">
            <a:xfrm>
              <a:off x="3098800" y="2328863"/>
              <a:ext cx="1098550" cy="180975"/>
            </a:xfrm>
            <a:custGeom>
              <a:avLst/>
              <a:gdLst>
                <a:gd name="T0" fmla="*/ 12 w 452"/>
                <a:gd name="T1" fmla="*/ 36 h 75"/>
                <a:gd name="T2" fmla="*/ 0 w 452"/>
                <a:gd name="T3" fmla="*/ 75 h 75"/>
                <a:gd name="T4" fmla="*/ 452 w 452"/>
                <a:gd name="T5" fmla="*/ 74 h 75"/>
                <a:gd name="T6" fmla="*/ 433 w 452"/>
                <a:gd name="T7" fmla="*/ 30 h 75"/>
                <a:gd name="T8" fmla="*/ 12 w 452"/>
                <a:gd name="T9" fmla="*/ 36 h 75"/>
              </a:gdLst>
              <a:ahLst/>
              <a:cxnLst>
                <a:cxn ang="0">
                  <a:pos x="T0" y="T1"/>
                </a:cxn>
                <a:cxn ang="0">
                  <a:pos x="T2" y="T3"/>
                </a:cxn>
                <a:cxn ang="0">
                  <a:pos x="T4" y="T5"/>
                </a:cxn>
                <a:cxn ang="0">
                  <a:pos x="T6" y="T7"/>
                </a:cxn>
                <a:cxn ang="0">
                  <a:pos x="T8" y="T9"/>
                </a:cxn>
              </a:cxnLst>
              <a:rect l="0" t="0" r="r" b="b"/>
              <a:pathLst>
                <a:path w="452" h="75">
                  <a:moveTo>
                    <a:pt x="12" y="36"/>
                  </a:moveTo>
                  <a:cubicBezTo>
                    <a:pt x="0" y="75"/>
                    <a:pt x="0" y="75"/>
                    <a:pt x="0" y="75"/>
                  </a:cubicBezTo>
                  <a:cubicBezTo>
                    <a:pt x="0" y="75"/>
                    <a:pt x="243" y="45"/>
                    <a:pt x="452" y="74"/>
                  </a:cubicBezTo>
                  <a:cubicBezTo>
                    <a:pt x="433" y="30"/>
                    <a:pt x="433" y="30"/>
                    <a:pt x="433" y="30"/>
                  </a:cubicBezTo>
                  <a:cubicBezTo>
                    <a:pt x="433" y="30"/>
                    <a:pt x="152" y="0"/>
                    <a:pt x="12" y="36"/>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9" name="Freeform 12"/>
            <p:cNvSpPr>
              <a:spLocks/>
            </p:cNvSpPr>
            <p:nvPr/>
          </p:nvSpPr>
          <p:spPr bwMode="auto">
            <a:xfrm>
              <a:off x="3565525" y="3787775"/>
              <a:ext cx="306387" cy="1566863"/>
            </a:xfrm>
            <a:custGeom>
              <a:avLst/>
              <a:gdLst>
                <a:gd name="T0" fmla="*/ 2 w 126"/>
                <a:gd name="T1" fmla="*/ 324 h 646"/>
                <a:gd name="T2" fmla="*/ 67 w 126"/>
                <a:gd name="T3" fmla="*/ 646 h 646"/>
                <a:gd name="T4" fmla="*/ 124 w 126"/>
                <a:gd name="T5" fmla="*/ 322 h 646"/>
                <a:gd name="T6" fmla="*/ 58 w 126"/>
                <a:gd name="T7" fmla="*/ 0 h 646"/>
                <a:gd name="T8" fmla="*/ 2 w 126"/>
                <a:gd name="T9" fmla="*/ 324 h 646"/>
              </a:gdLst>
              <a:ahLst/>
              <a:cxnLst>
                <a:cxn ang="0">
                  <a:pos x="T0" y="T1"/>
                </a:cxn>
                <a:cxn ang="0">
                  <a:pos x="T2" y="T3"/>
                </a:cxn>
                <a:cxn ang="0">
                  <a:pos x="T4" y="T5"/>
                </a:cxn>
                <a:cxn ang="0">
                  <a:pos x="T6" y="T7"/>
                </a:cxn>
                <a:cxn ang="0">
                  <a:pos x="T8" y="T9"/>
                </a:cxn>
              </a:cxnLst>
              <a:rect l="0" t="0" r="r" b="b"/>
              <a:pathLst>
                <a:path w="126" h="646">
                  <a:moveTo>
                    <a:pt x="2" y="324"/>
                  </a:moveTo>
                  <a:cubicBezTo>
                    <a:pt x="4" y="465"/>
                    <a:pt x="30" y="587"/>
                    <a:pt x="67" y="646"/>
                  </a:cubicBezTo>
                  <a:cubicBezTo>
                    <a:pt x="103" y="586"/>
                    <a:pt x="126" y="463"/>
                    <a:pt x="124" y="322"/>
                  </a:cubicBezTo>
                  <a:cubicBezTo>
                    <a:pt x="122" y="181"/>
                    <a:pt x="95" y="59"/>
                    <a:pt x="58" y="0"/>
                  </a:cubicBezTo>
                  <a:cubicBezTo>
                    <a:pt x="23" y="60"/>
                    <a:pt x="0" y="183"/>
                    <a:pt x="2" y="324"/>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0" name="Freeform 13"/>
            <p:cNvSpPr>
              <a:spLocks/>
            </p:cNvSpPr>
            <p:nvPr/>
          </p:nvSpPr>
          <p:spPr bwMode="auto">
            <a:xfrm>
              <a:off x="3703638" y="3787775"/>
              <a:ext cx="168275" cy="1566863"/>
            </a:xfrm>
            <a:custGeom>
              <a:avLst/>
              <a:gdLst>
                <a:gd name="T0" fmla="*/ 9 w 69"/>
                <a:gd name="T1" fmla="*/ 643 h 646"/>
                <a:gd name="T2" fmla="*/ 10 w 69"/>
                <a:gd name="T3" fmla="*/ 646 h 646"/>
                <a:gd name="T4" fmla="*/ 67 w 69"/>
                <a:gd name="T5" fmla="*/ 322 h 646"/>
                <a:gd name="T6" fmla="*/ 1 w 69"/>
                <a:gd name="T7" fmla="*/ 0 h 646"/>
                <a:gd name="T8" fmla="*/ 0 w 69"/>
                <a:gd name="T9" fmla="*/ 3 h 646"/>
                <a:gd name="T10" fmla="*/ 9 w 69"/>
                <a:gd name="T11" fmla="*/ 643 h 646"/>
              </a:gdLst>
              <a:ahLst/>
              <a:cxnLst>
                <a:cxn ang="0">
                  <a:pos x="T0" y="T1"/>
                </a:cxn>
                <a:cxn ang="0">
                  <a:pos x="T2" y="T3"/>
                </a:cxn>
                <a:cxn ang="0">
                  <a:pos x="T4" y="T5"/>
                </a:cxn>
                <a:cxn ang="0">
                  <a:pos x="T6" y="T7"/>
                </a:cxn>
                <a:cxn ang="0">
                  <a:pos x="T8" y="T9"/>
                </a:cxn>
                <a:cxn ang="0">
                  <a:pos x="T10" y="T11"/>
                </a:cxn>
              </a:cxnLst>
              <a:rect l="0" t="0" r="r" b="b"/>
              <a:pathLst>
                <a:path w="69" h="646">
                  <a:moveTo>
                    <a:pt x="9" y="643"/>
                  </a:moveTo>
                  <a:cubicBezTo>
                    <a:pt x="9" y="644"/>
                    <a:pt x="10" y="645"/>
                    <a:pt x="10" y="646"/>
                  </a:cubicBezTo>
                  <a:cubicBezTo>
                    <a:pt x="46" y="586"/>
                    <a:pt x="69" y="463"/>
                    <a:pt x="67" y="322"/>
                  </a:cubicBezTo>
                  <a:cubicBezTo>
                    <a:pt x="65" y="181"/>
                    <a:pt x="38" y="59"/>
                    <a:pt x="1" y="0"/>
                  </a:cubicBezTo>
                  <a:cubicBezTo>
                    <a:pt x="1" y="1"/>
                    <a:pt x="0" y="2"/>
                    <a:pt x="0" y="3"/>
                  </a:cubicBezTo>
                  <a:lnTo>
                    <a:pt x="9" y="643"/>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1" name="Freeform 14"/>
            <p:cNvSpPr>
              <a:spLocks/>
            </p:cNvSpPr>
            <p:nvPr/>
          </p:nvSpPr>
          <p:spPr bwMode="auto">
            <a:xfrm>
              <a:off x="3128963" y="1612900"/>
              <a:ext cx="1022350" cy="803275"/>
            </a:xfrm>
            <a:custGeom>
              <a:avLst/>
              <a:gdLst>
                <a:gd name="T0" fmla="*/ 0 w 421"/>
                <a:gd name="T1" fmla="*/ 331 h 331"/>
                <a:gd name="T2" fmla="*/ 210 w 421"/>
                <a:gd name="T3" fmla="*/ 321 h 331"/>
                <a:gd name="T4" fmla="*/ 421 w 421"/>
                <a:gd name="T5" fmla="*/ 325 h 331"/>
                <a:gd name="T6" fmla="*/ 206 w 421"/>
                <a:gd name="T7" fmla="*/ 0 h 331"/>
                <a:gd name="T8" fmla="*/ 0 w 421"/>
                <a:gd name="T9" fmla="*/ 331 h 331"/>
              </a:gdLst>
              <a:ahLst/>
              <a:cxnLst>
                <a:cxn ang="0">
                  <a:pos x="T0" y="T1"/>
                </a:cxn>
                <a:cxn ang="0">
                  <a:pos x="T2" y="T3"/>
                </a:cxn>
                <a:cxn ang="0">
                  <a:pos x="T4" y="T5"/>
                </a:cxn>
                <a:cxn ang="0">
                  <a:pos x="T6" y="T7"/>
                </a:cxn>
                <a:cxn ang="0">
                  <a:pos x="T8" y="T9"/>
                </a:cxn>
              </a:cxnLst>
              <a:rect l="0" t="0" r="r" b="b"/>
              <a:pathLst>
                <a:path w="421" h="331">
                  <a:moveTo>
                    <a:pt x="0" y="331"/>
                  </a:moveTo>
                  <a:cubicBezTo>
                    <a:pt x="69" y="326"/>
                    <a:pt x="139" y="322"/>
                    <a:pt x="210" y="321"/>
                  </a:cubicBezTo>
                  <a:cubicBezTo>
                    <a:pt x="282" y="320"/>
                    <a:pt x="352" y="322"/>
                    <a:pt x="421" y="325"/>
                  </a:cubicBezTo>
                  <a:cubicBezTo>
                    <a:pt x="368" y="187"/>
                    <a:pt x="294" y="73"/>
                    <a:pt x="206" y="0"/>
                  </a:cubicBezTo>
                  <a:cubicBezTo>
                    <a:pt x="120" y="76"/>
                    <a:pt x="48" y="191"/>
                    <a:pt x="0" y="331"/>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2" name="Freeform 15"/>
            <p:cNvSpPr>
              <a:spLocks/>
            </p:cNvSpPr>
            <p:nvPr/>
          </p:nvSpPr>
          <p:spPr bwMode="auto">
            <a:xfrm>
              <a:off x="3616325" y="1612900"/>
              <a:ext cx="534987" cy="787400"/>
            </a:xfrm>
            <a:custGeom>
              <a:avLst/>
              <a:gdLst>
                <a:gd name="T0" fmla="*/ 16 w 220"/>
                <a:gd name="T1" fmla="*/ 321 h 325"/>
                <a:gd name="T2" fmla="*/ 220 w 220"/>
                <a:gd name="T3" fmla="*/ 325 h 325"/>
                <a:gd name="T4" fmla="*/ 5 w 220"/>
                <a:gd name="T5" fmla="*/ 0 h 325"/>
                <a:gd name="T6" fmla="*/ 0 w 220"/>
                <a:gd name="T7" fmla="*/ 5 h 325"/>
                <a:gd name="T8" fmla="*/ 16 w 220"/>
                <a:gd name="T9" fmla="*/ 321 h 325"/>
              </a:gdLst>
              <a:ahLst/>
              <a:cxnLst>
                <a:cxn ang="0">
                  <a:pos x="T0" y="T1"/>
                </a:cxn>
                <a:cxn ang="0">
                  <a:pos x="T2" y="T3"/>
                </a:cxn>
                <a:cxn ang="0">
                  <a:pos x="T4" y="T5"/>
                </a:cxn>
                <a:cxn ang="0">
                  <a:pos x="T6" y="T7"/>
                </a:cxn>
                <a:cxn ang="0">
                  <a:pos x="T8" y="T9"/>
                </a:cxn>
              </a:cxnLst>
              <a:rect l="0" t="0" r="r" b="b"/>
              <a:pathLst>
                <a:path w="220" h="325">
                  <a:moveTo>
                    <a:pt x="16" y="321"/>
                  </a:moveTo>
                  <a:cubicBezTo>
                    <a:pt x="85" y="321"/>
                    <a:pt x="153" y="322"/>
                    <a:pt x="220" y="325"/>
                  </a:cubicBezTo>
                  <a:cubicBezTo>
                    <a:pt x="167" y="187"/>
                    <a:pt x="93" y="73"/>
                    <a:pt x="5" y="0"/>
                  </a:cubicBezTo>
                  <a:cubicBezTo>
                    <a:pt x="3" y="2"/>
                    <a:pt x="2" y="3"/>
                    <a:pt x="0" y="5"/>
                  </a:cubicBezTo>
                  <a:lnTo>
                    <a:pt x="16" y="321"/>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3" name="Freeform 16"/>
            <p:cNvSpPr>
              <a:spLocks/>
            </p:cNvSpPr>
            <p:nvPr/>
          </p:nvSpPr>
          <p:spPr bwMode="auto">
            <a:xfrm>
              <a:off x="3341688" y="2816225"/>
              <a:ext cx="617537" cy="600075"/>
            </a:xfrm>
            <a:custGeom>
              <a:avLst/>
              <a:gdLst>
                <a:gd name="T0" fmla="*/ 127 w 254"/>
                <a:gd name="T1" fmla="*/ 0 h 248"/>
                <a:gd name="T2" fmla="*/ 125 w 254"/>
                <a:gd name="T3" fmla="*/ 0 h 248"/>
                <a:gd name="T4" fmla="*/ 36 w 254"/>
                <a:gd name="T5" fmla="*/ 37 h 248"/>
                <a:gd name="T6" fmla="*/ 0 w 254"/>
                <a:gd name="T7" fmla="*/ 125 h 248"/>
                <a:gd name="T8" fmla="*/ 126 w 254"/>
                <a:gd name="T9" fmla="*/ 248 h 248"/>
                <a:gd name="T10" fmla="*/ 128 w 254"/>
                <a:gd name="T11" fmla="*/ 248 h 248"/>
                <a:gd name="T12" fmla="*/ 253 w 254"/>
                <a:gd name="T13" fmla="*/ 122 h 248"/>
                <a:gd name="T14" fmla="*/ 127 w 254"/>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48">
                  <a:moveTo>
                    <a:pt x="127" y="0"/>
                  </a:moveTo>
                  <a:cubicBezTo>
                    <a:pt x="125" y="0"/>
                    <a:pt x="125" y="0"/>
                    <a:pt x="125" y="0"/>
                  </a:cubicBezTo>
                  <a:cubicBezTo>
                    <a:pt x="91" y="0"/>
                    <a:pt x="60" y="14"/>
                    <a:pt x="36" y="37"/>
                  </a:cubicBezTo>
                  <a:cubicBezTo>
                    <a:pt x="12" y="61"/>
                    <a:pt x="0" y="92"/>
                    <a:pt x="0" y="125"/>
                  </a:cubicBezTo>
                  <a:cubicBezTo>
                    <a:pt x="1" y="193"/>
                    <a:pt x="58" y="248"/>
                    <a:pt x="126" y="248"/>
                  </a:cubicBezTo>
                  <a:cubicBezTo>
                    <a:pt x="128" y="248"/>
                    <a:pt x="128" y="248"/>
                    <a:pt x="128" y="248"/>
                  </a:cubicBezTo>
                  <a:cubicBezTo>
                    <a:pt x="198" y="247"/>
                    <a:pt x="254" y="190"/>
                    <a:pt x="253" y="122"/>
                  </a:cubicBezTo>
                  <a:cubicBezTo>
                    <a:pt x="252" y="55"/>
                    <a:pt x="195" y="0"/>
                    <a:pt x="127" y="0"/>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4" name="Freeform 17"/>
            <p:cNvSpPr>
              <a:spLocks/>
            </p:cNvSpPr>
            <p:nvPr/>
          </p:nvSpPr>
          <p:spPr bwMode="auto">
            <a:xfrm>
              <a:off x="3414713" y="2886075"/>
              <a:ext cx="468312" cy="457200"/>
            </a:xfrm>
            <a:custGeom>
              <a:avLst/>
              <a:gdLst>
                <a:gd name="T0" fmla="*/ 95 w 193"/>
                <a:gd name="T1" fmla="*/ 1 h 189"/>
                <a:gd name="T2" fmla="*/ 1 w 193"/>
                <a:gd name="T3" fmla="*/ 96 h 189"/>
                <a:gd name="T4" fmla="*/ 98 w 193"/>
                <a:gd name="T5" fmla="*/ 189 h 189"/>
                <a:gd name="T6" fmla="*/ 192 w 193"/>
                <a:gd name="T7" fmla="*/ 94 h 189"/>
                <a:gd name="T8" fmla="*/ 95 w 193"/>
                <a:gd name="T9" fmla="*/ 1 h 189"/>
              </a:gdLst>
              <a:ahLst/>
              <a:cxnLst>
                <a:cxn ang="0">
                  <a:pos x="T0" y="T1"/>
                </a:cxn>
                <a:cxn ang="0">
                  <a:pos x="T2" y="T3"/>
                </a:cxn>
                <a:cxn ang="0">
                  <a:pos x="T4" y="T5"/>
                </a:cxn>
                <a:cxn ang="0">
                  <a:pos x="T6" y="T7"/>
                </a:cxn>
                <a:cxn ang="0">
                  <a:pos x="T8" y="T9"/>
                </a:cxn>
              </a:cxnLst>
              <a:rect l="0" t="0" r="r" b="b"/>
              <a:pathLst>
                <a:path w="193" h="189">
                  <a:moveTo>
                    <a:pt x="95" y="1"/>
                  </a:moveTo>
                  <a:cubicBezTo>
                    <a:pt x="42" y="2"/>
                    <a:pt x="0" y="44"/>
                    <a:pt x="1" y="96"/>
                  </a:cubicBezTo>
                  <a:cubicBezTo>
                    <a:pt x="2" y="148"/>
                    <a:pt x="45" y="189"/>
                    <a:pt x="98" y="189"/>
                  </a:cubicBezTo>
                  <a:cubicBezTo>
                    <a:pt x="151" y="188"/>
                    <a:pt x="193" y="145"/>
                    <a:pt x="192" y="94"/>
                  </a:cubicBezTo>
                  <a:cubicBezTo>
                    <a:pt x="191" y="42"/>
                    <a:pt x="148" y="0"/>
                    <a:pt x="95" y="1"/>
                  </a:cubicBezTo>
                  <a:close/>
                </a:path>
              </a:pathLst>
            </a:custGeom>
            <a:solidFill>
              <a:srgbClr val="004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15" name="Group 114"/>
          <p:cNvGrpSpPr/>
          <p:nvPr/>
        </p:nvGrpSpPr>
        <p:grpSpPr>
          <a:xfrm>
            <a:off x="2063948" y="6268380"/>
            <a:ext cx="291704" cy="463154"/>
            <a:chOff x="7313613" y="3416301"/>
            <a:chExt cx="388938" cy="617538"/>
          </a:xfrm>
        </p:grpSpPr>
        <p:sp>
          <p:nvSpPr>
            <p:cNvPr id="116" name="Rectangle 77"/>
            <p:cNvSpPr>
              <a:spLocks noChangeArrowheads="1"/>
            </p:cNvSpPr>
            <p:nvPr/>
          </p:nvSpPr>
          <p:spPr bwMode="auto">
            <a:xfrm>
              <a:off x="7483475" y="3752851"/>
              <a:ext cx="49213" cy="280988"/>
            </a:xfrm>
            <a:prstGeom prst="rect">
              <a:avLst/>
            </a:prstGeom>
            <a:solidFill>
              <a:srgbClr val="916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7" name="Oval 78"/>
            <p:cNvSpPr>
              <a:spLocks noChangeArrowheads="1"/>
            </p:cNvSpPr>
            <p:nvPr/>
          </p:nvSpPr>
          <p:spPr bwMode="auto">
            <a:xfrm>
              <a:off x="7313613" y="3416301"/>
              <a:ext cx="388938" cy="392113"/>
            </a:xfrm>
            <a:prstGeom prst="ellipse">
              <a:avLst/>
            </a:prstGeom>
            <a:solidFill>
              <a:srgbClr val="007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8" name="Freeform 79"/>
            <p:cNvSpPr>
              <a:spLocks/>
            </p:cNvSpPr>
            <p:nvPr/>
          </p:nvSpPr>
          <p:spPr bwMode="auto">
            <a:xfrm>
              <a:off x="7313613" y="3416301"/>
              <a:ext cx="198438" cy="392113"/>
            </a:xfrm>
            <a:custGeom>
              <a:avLst/>
              <a:gdLst>
                <a:gd name="T0" fmla="*/ 29 w 29"/>
                <a:gd name="T1" fmla="*/ 0 h 57"/>
                <a:gd name="T2" fmla="*/ 29 w 29"/>
                <a:gd name="T3" fmla="*/ 57 h 57"/>
                <a:gd name="T4" fmla="*/ 0 w 29"/>
                <a:gd name="T5" fmla="*/ 28 h 57"/>
                <a:gd name="T6" fmla="*/ 29 w 29"/>
                <a:gd name="T7" fmla="*/ 0 h 57"/>
              </a:gdLst>
              <a:ahLst/>
              <a:cxnLst>
                <a:cxn ang="0">
                  <a:pos x="T0" y="T1"/>
                </a:cxn>
                <a:cxn ang="0">
                  <a:pos x="T2" y="T3"/>
                </a:cxn>
                <a:cxn ang="0">
                  <a:pos x="T4" y="T5"/>
                </a:cxn>
                <a:cxn ang="0">
                  <a:pos x="T6" y="T7"/>
                </a:cxn>
              </a:cxnLst>
              <a:rect l="0" t="0" r="r" b="b"/>
              <a:pathLst>
                <a:path w="29" h="57">
                  <a:moveTo>
                    <a:pt x="29" y="0"/>
                  </a:moveTo>
                  <a:cubicBezTo>
                    <a:pt x="29" y="57"/>
                    <a:pt x="29" y="57"/>
                    <a:pt x="29" y="57"/>
                  </a:cubicBezTo>
                  <a:cubicBezTo>
                    <a:pt x="13" y="57"/>
                    <a:pt x="0" y="44"/>
                    <a:pt x="0" y="28"/>
                  </a:cubicBezTo>
                  <a:cubicBezTo>
                    <a:pt x="0" y="12"/>
                    <a:pt x="13" y="0"/>
                    <a:pt x="29" y="0"/>
                  </a:cubicBezTo>
                  <a:close/>
                </a:path>
              </a:pathLst>
            </a:custGeom>
            <a:solidFill>
              <a:srgbClr val="2F9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119" name="TextBox 118"/>
          <p:cNvSpPr txBox="1"/>
          <p:nvPr/>
        </p:nvSpPr>
        <p:spPr>
          <a:xfrm>
            <a:off x="3159751" y="2348523"/>
            <a:ext cx="3200401" cy="872034"/>
          </a:xfrm>
          <a:prstGeom prst="rect">
            <a:avLst/>
          </a:prstGeom>
          <a:noFill/>
        </p:spPr>
        <p:txBody>
          <a:bodyPr wrap="square" rtlCol="0">
            <a:spAutoFit/>
          </a:bodyPr>
          <a:lstStyle/>
          <a:p>
            <a:pPr algn="ctr">
              <a:lnSpc>
                <a:spcPct val="150000"/>
              </a:lnSpc>
            </a:pPr>
            <a:r>
              <a:rPr lang="en-US" dirty="0">
                <a:solidFill>
                  <a:srgbClr val="FFFFFF"/>
                </a:solidFill>
              </a:rPr>
              <a:t>Thanks for listening to this presentation!</a:t>
            </a:r>
            <a:endParaRPr lang="id-ID" dirty="0">
              <a:solidFill>
                <a:srgbClr val="FFFFFF"/>
              </a:solidFill>
            </a:endParaRPr>
          </a:p>
        </p:txBody>
      </p:sp>
      <p:sp>
        <p:nvSpPr>
          <p:cNvPr id="120" name="Half Frame 119"/>
          <p:cNvSpPr/>
          <p:nvPr/>
        </p:nvSpPr>
        <p:spPr bwMode="auto">
          <a:xfrm>
            <a:off x="4593592" y="2384523"/>
            <a:ext cx="187004" cy="921526"/>
          </a:xfrm>
          <a:prstGeom prst="halfFrame">
            <a:avLst>
              <a:gd name="adj1" fmla="val 12959"/>
              <a:gd name="adj2" fmla="val 12705"/>
            </a:avLst>
          </a:prstGeom>
          <a:solidFill>
            <a:schemeClr val="bg1"/>
          </a:solidFill>
          <a:ln>
            <a:noFill/>
          </a:ln>
          <a:extLst/>
        </p:spPr>
        <p:txBody>
          <a:bodyPr vert="horz" wrap="square" lIns="68580" tIns="34291" rIns="68580" bIns="34291" numCol="1" rtlCol="0" anchor="t" anchorCtr="0" compatLnSpc="1">
            <a:prstTxWarp prst="textNoShape">
              <a:avLst/>
            </a:prstTxWarp>
          </a:bodyPr>
          <a:lstStyle/>
          <a:p>
            <a:pPr algn="ctr"/>
            <a:endParaRPr lang="id-ID" sz="1351"/>
          </a:p>
        </p:txBody>
      </p:sp>
      <p:sp>
        <p:nvSpPr>
          <p:cNvPr id="121" name="Half Frame 120"/>
          <p:cNvSpPr/>
          <p:nvPr/>
        </p:nvSpPr>
        <p:spPr bwMode="auto">
          <a:xfrm rot="10800000">
            <a:off x="4703839" y="2384522"/>
            <a:ext cx="187004" cy="921526"/>
          </a:xfrm>
          <a:prstGeom prst="halfFrame">
            <a:avLst>
              <a:gd name="adj1" fmla="val 12959"/>
              <a:gd name="adj2" fmla="val 12705"/>
            </a:avLst>
          </a:prstGeom>
          <a:solidFill>
            <a:schemeClr val="bg1"/>
          </a:solidFill>
          <a:ln>
            <a:noFill/>
          </a:ln>
          <a:extLst/>
        </p:spPr>
        <p:txBody>
          <a:bodyPr vert="horz" wrap="square" lIns="68580" tIns="34291" rIns="68580" bIns="34291" numCol="1" rtlCol="0" anchor="t" anchorCtr="0" compatLnSpc="1">
            <a:prstTxWarp prst="textNoShape">
              <a:avLst/>
            </a:prstTxWarp>
          </a:bodyPr>
          <a:lstStyle/>
          <a:p>
            <a:pPr algn="ctr"/>
            <a:endParaRPr lang="id-ID" sz="1351"/>
          </a:p>
        </p:txBody>
      </p:sp>
    </p:spTree>
    <p:extLst>
      <p:ext uri="{BB962C8B-B14F-4D97-AF65-F5344CB8AC3E}">
        <p14:creationId xmlns:p14="http://schemas.microsoft.com/office/powerpoint/2010/main" val="1849472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2" presetClass="entr" presetSubtype="1"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ppt_x"/>
                                          </p:val>
                                        </p:tav>
                                        <p:tav tm="100000">
                                          <p:val>
                                            <p:strVal val="#ppt_x"/>
                                          </p:val>
                                        </p:tav>
                                      </p:tavLst>
                                    </p:anim>
                                    <p:anim calcmode="lin" valueType="num">
                                      <p:cBhvr additive="base">
                                        <p:cTn id="57" dur="500" fill="hold"/>
                                        <p:tgtEl>
                                          <p:spTgt spid="39"/>
                                        </p:tgtEl>
                                        <p:attrNameLst>
                                          <p:attrName>ppt_y</p:attrName>
                                        </p:attrNameLst>
                                      </p:cBhvr>
                                      <p:tavLst>
                                        <p:tav tm="0">
                                          <p:val>
                                            <p:strVal val="0-#ppt_h/2"/>
                                          </p:val>
                                        </p:tav>
                                        <p:tav tm="100000">
                                          <p:val>
                                            <p:strVal val="#ppt_y"/>
                                          </p:val>
                                        </p:tav>
                                      </p:tavLst>
                                    </p:anim>
                                  </p:childTnLst>
                                </p:cTn>
                              </p:par>
                            </p:childTnLst>
                          </p:cTn>
                        </p:par>
                        <p:par>
                          <p:cTn id="58" fill="hold">
                            <p:stCondLst>
                              <p:cond delay="5500"/>
                            </p:stCondLst>
                            <p:childTnLst>
                              <p:par>
                                <p:cTn id="59" presetID="2" presetClass="entr" presetSubtype="1"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500" fill="hold"/>
                                        <p:tgtEl>
                                          <p:spTgt spid="59"/>
                                        </p:tgtEl>
                                        <p:attrNameLst>
                                          <p:attrName>ppt_x</p:attrName>
                                        </p:attrNameLst>
                                      </p:cBhvr>
                                      <p:tavLst>
                                        <p:tav tm="0">
                                          <p:val>
                                            <p:strVal val="#ppt_x"/>
                                          </p:val>
                                        </p:tav>
                                        <p:tav tm="100000">
                                          <p:val>
                                            <p:strVal val="#ppt_x"/>
                                          </p:val>
                                        </p:tav>
                                      </p:tavLst>
                                    </p:anim>
                                    <p:anim calcmode="lin" valueType="num">
                                      <p:cBhvr additive="base">
                                        <p:cTn id="62" dur="500" fill="hold"/>
                                        <p:tgtEl>
                                          <p:spTgt spid="59"/>
                                        </p:tgtEl>
                                        <p:attrNameLst>
                                          <p:attrName>ppt_y</p:attrName>
                                        </p:attrNameLst>
                                      </p:cBhvr>
                                      <p:tavLst>
                                        <p:tav tm="0">
                                          <p:val>
                                            <p:strVal val="0-#ppt_h/2"/>
                                          </p:val>
                                        </p:tav>
                                        <p:tav tm="100000">
                                          <p:val>
                                            <p:strVal val="#ppt_y"/>
                                          </p:val>
                                        </p:tav>
                                      </p:tavLst>
                                    </p:anim>
                                  </p:childTnLst>
                                </p:cTn>
                              </p:par>
                            </p:childTnLst>
                          </p:cTn>
                        </p:par>
                        <p:par>
                          <p:cTn id="63" fill="hold">
                            <p:stCondLst>
                              <p:cond delay="6000"/>
                            </p:stCondLst>
                            <p:childTnLst>
                              <p:par>
                                <p:cTn id="64" presetID="2" presetClass="entr" presetSubtype="1"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additive="base">
                                        <p:cTn id="66" dur="500" fill="hold"/>
                                        <p:tgtEl>
                                          <p:spTgt spid="35"/>
                                        </p:tgtEl>
                                        <p:attrNameLst>
                                          <p:attrName>ppt_x</p:attrName>
                                        </p:attrNameLst>
                                      </p:cBhvr>
                                      <p:tavLst>
                                        <p:tav tm="0">
                                          <p:val>
                                            <p:strVal val="#ppt_x"/>
                                          </p:val>
                                        </p:tav>
                                        <p:tav tm="100000">
                                          <p:val>
                                            <p:strVal val="#ppt_x"/>
                                          </p:val>
                                        </p:tav>
                                      </p:tavLst>
                                    </p:anim>
                                    <p:anim calcmode="lin" valueType="num">
                                      <p:cBhvr additive="base">
                                        <p:cTn id="67" dur="500" fill="hold"/>
                                        <p:tgtEl>
                                          <p:spTgt spid="35"/>
                                        </p:tgtEl>
                                        <p:attrNameLst>
                                          <p:attrName>ppt_y</p:attrName>
                                        </p:attrNameLst>
                                      </p:cBhvr>
                                      <p:tavLst>
                                        <p:tav tm="0">
                                          <p:val>
                                            <p:strVal val="0-#ppt_h/2"/>
                                          </p:val>
                                        </p:tav>
                                        <p:tav tm="100000">
                                          <p:val>
                                            <p:strVal val="#ppt_y"/>
                                          </p:val>
                                        </p:tav>
                                      </p:tavLst>
                                    </p:anim>
                                  </p:childTnLst>
                                </p:cTn>
                              </p:par>
                            </p:childTnLst>
                          </p:cTn>
                        </p:par>
                        <p:par>
                          <p:cTn id="68" fill="hold">
                            <p:stCondLst>
                              <p:cond delay="6500"/>
                            </p:stCondLst>
                            <p:childTnLst>
                              <p:par>
                                <p:cTn id="69" presetID="2" presetClass="entr" presetSubtype="1" fill="hold" nodeType="after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500" fill="hold"/>
                                        <p:tgtEl>
                                          <p:spTgt spid="55"/>
                                        </p:tgtEl>
                                        <p:attrNameLst>
                                          <p:attrName>ppt_x</p:attrName>
                                        </p:attrNameLst>
                                      </p:cBhvr>
                                      <p:tavLst>
                                        <p:tav tm="0">
                                          <p:val>
                                            <p:strVal val="#ppt_x"/>
                                          </p:val>
                                        </p:tav>
                                        <p:tav tm="100000">
                                          <p:val>
                                            <p:strVal val="#ppt_x"/>
                                          </p:val>
                                        </p:tav>
                                      </p:tavLst>
                                    </p:anim>
                                    <p:anim calcmode="lin" valueType="num">
                                      <p:cBhvr additive="base">
                                        <p:cTn id="72" dur="500" fill="hold"/>
                                        <p:tgtEl>
                                          <p:spTgt spid="55"/>
                                        </p:tgtEl>
                                        <p:attrNameLst>
                                          <p:attrName>ppt_y</p:attrName>
                                        </p:attrNameLst>
                                      </p:cBhvr>
                                      <p:tavLst>
                                        <p:tav tm="0">
                                          <p:val>
                                            <p:strVal val="0-#ppt_h/2"/>
                                          </p:val>
                                        </p:tav>
                                        <p:tav tm="100000">
                                          <p:val>
                                            <p:strVal val="#ppt_y"/>
                                          </p:val>
                                        </p:tav>
                                      </p:tavLst>
                                    </p:anim>
                                  </p:childTnLst>
                                </p:cTn>
                              </p:par>
                            </p:childTnLst>
                          </p:cTn>
                        </p:par>
                        <p:par>
                          <p:cTn id="73" fill="hold">
                            <p:stCondLst>
                              <p:cond delay="7000"/>
                            </p:stCondLst>
                            <p:childTnLst>
                              <p:par>
                                <p:cTn id="74" presetID="2" presetClass="entr" presetSubtype="1"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 calcmode="lin" valueType="num">
                                      <p:cBhvr additive="base">
                                        <p:cTn id="76" dur="500" fill="hold"/>
                                        <p:tgtEl>
                                          <p:spTgt spid="43"/>
                                        </p:tgtEl>
                                        <p:attrNameLst>
                                          <p:attrName>ppt_x</p:attrName>
                                        </p:attrNameLst>
                                      </p:cBhvr>
                                      <p:tavLst>
                                        <p:tav tm="0">
                                          <p:val>
                                            <p:strVal val="#ppt_x"/>
                                          </p:val>
                                        </p:tav>
                                        <p:tav tm="100000">
                                          <p:val>
                                            <p:strVal val="#ppt_x"/>
                                          </p:val>
                                        </p:tav>
                                      </p:tavLst>
                                    </p:anim>
                                    <p:anim calcmode="lin" valueType="num">
                                      <p:cBhvr additive="base">
                                        <p:cTn id="77" dur="500" fill="hold"/>
                                        <p:tgtEl>
                                          <p:spTgt spid="43"/>
                                        </p:tgtEl>
                                        <p:attrNameLst>
                                          <p:attrName>ppt_y</p:attrName>
                                        </p:attrNameLst>
                                      </p:cBhvr>
                                      <p:tavLst>
                                        <p:tav tm="0">
                                          <p:val>
                                            <p:strVal val="0-#ppt_h/2"/>
                                          </p:val>
                                        </p:tav>
                                        <p:tav tm="100000">
                                          <p:val>
                                            <p:strVal val="#ppt_y"/>
                                          </p:val>
                                        </p:tav>
                                      </p:tavLst>
                                    </p:anim>
                                  </p:childTnLst>
                                </p:cTn>
                              </p:par>
                            </p:childTnLst>
                          </p:cTn>
                        </p:par>
                        <p:par>
                          <p:cTn id="78" fill="hold">
                            <p:stCondLst>
                              <p:cond delay="7500"/>
                            </p:stCondLst>
                            <p:childTnLst>
                              <p:par>
                                <p:cTn id="79" presetID="2" presetClass="entr" presetSubtype="1"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ppt_x"/>
                                          </p:val>
                                        </p:tav>
                                        <p:tav tm="100000">
                                          <p:val>
                                            <p:strVal val="#ppt_x"/>
                                          </p:val>
                                        </p:tav>
                                      </p:tavLst>
                                    </p:anim>
                                    <p:anim calcmode="lin" valueType="num">
                                      <p:cBhvr additive="base">
                                        <p:cTn id="82" dur="500" fill="hold"/>
                                        <p:tgtEl>
                                          <p:spTgt spid="47"/>
                                        </p:tgtEl>
                                        <p:attrNameLst>
                                          <p:attrName>ppt_y</p:attrName>
                                        </p:attrNameLst>
                                      </p:cBhvr>
                                      <p:tavLst>
                                        <p:tav tm="0">
                                          <p:val>
                                            <p:strVal val="0-#ppt_h/2"/>
                                          </p:val>
                                        </p:tav>
                                        <p:tav tm="100000">
                                          <p:val>
                                            <p:strVal val="#ppt_y"/>
                                          </p:val>
                                        </p:tav>
                                      </p:tavLst>
                                    </p:anim>
                                  </p:childTnLst>
                                </p:cTn>
                              </p:par>
                            </p:childTnLst>
                          </p:cTn>
                        </p:par>
                        <p:par>
                          <p:cTn id="83" fill="hold">
                            <p:stCondLst>
                              <p:cond delay="8000"/>
                            </p:stCondLst>
                            <p:childTnLst>
                              <p:par>
                                <p:cTn id="84" presetID="2" presetClass="entr" presetSubtype="1" fill="hold" nodeType="afterEffect">
                                  <p:stCondLst>
                                    <p:cond delay="0"/>
                                  </p:stCondLst>
                                  <p:childTnLst>
                                    <p:set>
                                      <p:cBhvr>
                                        <p:cTn id="85" dur="1" fill="hold">
                                          <p:stCondLst>
                                            <p:cond delay="0"/>
                                          </p:stCondLst>
                                        </p:cTn>
                                        <p:tgtEl>
                                          <p:spTgt spid="51"/>
                                        </p:tgtEl>
                                        <p:attrNameLst>
                                          <p:attrName>style.visibility</p:attrName>
                                        </p:attrNameLst>
                                      </p:cBhvr>
                                      <p:to>
                                        <p:strVal val="visible"/>
                                      </p:to>
                                    </p:set>
                                    <p:anim calcmode="lin" valueType="num">
                                      <p:cBhvr additive="base">
                                        <p:cTn id="86" dur="500" fill="hold"/>
                                        <p:tgtEl>
                                          <p:spTgt spid="51"/>
                                        </p:tgtEl>
                                        <p:attrNameLst>
                                          <p:attrName>ppt_x</p:attrName>
                                        </p:attrNameLst>
                                      </p:cBhvr>
                                      <p:tavLst>
                                        <p:tav tm="0">
                                          <p:val>
                                            <p:strVal val="#ppt_x"/>
                                          </p:val>
                                        </p:tav>
                                        <p:tav tm="100000">
                                          <p:val>
                                            <p:strVal val="#ppt_x"/>
                                          </p:val>
                                        </p:tav>
                                      </p:tavLst>
                                    </p:anim>
                                    <p:anim calcmode="lin" valueType="num">
                                      <p:cBhvr additive="base">
                                        <p:cTn id="87" dur="500" fill="hold"/>
                                        <p:tgtEl>
                                          <p:spTgt spid="51"/>
                                        </p:tgtEl>
                                        <p:attrNameLst>
                                          <p:attrName>ppt_y</p:attrName>
                                        </p:attrNameLst>
                                      </p:cBhvr>
                                      <p:tavLst>
                                        <p:tav tm="0">
                                          <p:val>
                                            <p:strVal val="0-#ppt_h/2"/>
                                          </p:val>
                                        </p:tav>
                                        <p:tav tm="100000">
                                          <p:val>
                                            <p:strVal val="#ppt_y"/>
                                          </p:val>
                                        </p:tav>
                                      </p:tavLst>
                                    </p:anim>
                                  </p:childTnLst>
                                </p:cTn>
                              </p:par>
                            </p:childTnLst>
                          </p:cTn>
                        </p:par>
                        <p:par>
                          <p:cTn id="88" fill="hold">
                            <p:stCondLst>
                              <p:cond delay="8500"/>
                            </p:stCondLst>
                            <p:childTnLst>
                              <p:par>
                                <p:cTn id="89" presetID="2" presetClass="entr" presetSubtype="1" fill="hold" nodeType="afterEffect">
                                  <p:stCondLst>
                                    <p:cond delay="0"/>
                                  </p:stCondLst>
                                  <p:childTnLst>
                                    <p:set>
                                      <p:cBhvr>
                                        <p:cTn id="90" dur="1" fill="hold">
                                          <p:stCondLst>
                                            <p:cond delay="0"/>
                                          </p:stCondLst>
                                        </p:cTn>
                                        <p:tgtEl>
                                          <p:spTgt spid="115"/>
                                        </p:tgtEl>
                                        <p:attrNameLst>
                                          <p:attrName>style.visibility</p:attrName>
                                        </p:attrNameLst>
                                      </p:cBhvr>
                                      <p:to>
                                        <p:strVal val="visible"/>
                                      </p:to>
                                    </p:set>
                                    <p:anim calcmode="lin" valueType="num">
                                      <p:cBhvr additive="base">
                                        <p:cTn id="91" dur="500" fill="hold"/>
                                        <p:tgtEl>
                                          <p:spTgt spid="115"/>
                                        </p:tgtEl>
                                        <p:attrNameLst>
                                          <p:attrName>ppt_x</p:attrName>
                                        </p:attrNameLst>
                                      </p:cBhvr>
                                      <p:tavLst>
                                        <p:tav tm="0">
                                          <p:val>
                                            <p:strVal val="#ppt_x"/>
                                          </p:val>
                                        </p:tav>
                                        <p:tav tm="100000">
                                          <p:val>
                                            <p:strVal val="#ppt_x"/>
                                          </p:val>
                                        </p:tav>
                                      </p:tavLst>
                                    </p:anim>
                                    <p:anim calcmode="lin" valueType="num">
                                      <p:cBhvr additive="base">
                                        <p:cTn id="92" dur="500" fill="hold"/>
                                        <p:tgtEl>
                                          <p:spTgt spid="115"/>
                                        </p:tgtEl>
                                        <p:attrNameLst>
                                          <p:attrName>ppt_y</p:attrName>
                                        </p:attrNameLst>
                                      </p:cBhvr>
                                      <p:tavLst>
                                        <p:tav tm="0">
                                          <p:val>
                                            <p:strVal val="0-#ppt_h/2"/>
                                          </p:val>
                                        </p:tav>
                                        <p:tav tm="100000">
                                          <p:val>
                                            <p:strVal val="#ppt_y"/>
                                          </p:val>
                                        </p:tav>
                                      </p:tavLst>
                                    </p:anim>
                                  </p:childTnLst>
                                </p:cTn>
                              </p:par>
                            </p:childTnLst>
                          </p:cTn>
                        </p:par>
                        <p:par>
                          <p:cTn id="93" fill="hold">
                            <p:stCondLst>
                              <p:cond delay="9000"/>
                            </p:stCondLst>
                            <p:childTnLst>
                              <p:par>
                                <p:cTn id="94" presetID="2" presetClass="entr" presetSubtype="1" fill="hold" nodeType="afterEffect">
                                  <p:stCondLst>
                                    <p:cond delay="0"/>
                                  </p:stCondLst>
                                  <p:childTnLst>
                                    <p:set>
                                      <p:cBhvr>
                                        <p:cTn id="95" dur="1" fill="hold">
                                          <p:stCondLst>
                                            <p:cond delay="0"/>
                                          </p:stCondLst>
                                        </p:cTn>
                                        <p:tgtEl>
                                          <p:spTgt spid="63"/>
                                        </p:tgtEl>
                                        <p:attrNameLst>
                                          <p:attrName>style.visibility</p:attrName>
                                        </p:attrNameLst>
                                      </p:cBhvr>
                                      <p:to>
                                        <p:strVal val="visible"/>
                                      </p:to>
                                    </p:set>
                                    <p:anim calcmode="lin" valueType="num">
                                      <p:cBhvr additive="base">
                                        <p:cTn id="96" dur="500" fill="hold"/>
                                        <p:tgtEl>
                                          <p:spTgt spid="63"/>
                                        </p:tgtEl>
                                        <p:attrNameLst>
                                          <p:attrName>ppt_x</p:attrName>
                                        </p:attrNameLst>
                                      </p:cBhvr>
                                      <p:tavLst>
                                        <p:tav tm="0">
                                          <p:val>
                                            <p:strVal val="#ppt_x"/>
                                          </p:val>
                                        </p:tav>
                                        <p:tav tm="100000">
                                          <p:val>
                                            <p:strVal val="#ppt_x"/>
                                          </p:val>
                                        </p:tav>
                                      </p:tavLst>
                                    </p:anim>
                                    <p:anim calcmode="lin" valueType="num">
                                      <p:cBhvr additive="base">
                                        <p:cTn id="97" dur="500" fill="hold"/>
                                        <p:tgtEl>
                                          <p:spTgt spid="63"/>
                                        </p:tgtEl>
                                        <p:attrNameLst>
                                          <p:attrName>ppt_y</p:attrName>
                                        </p:attrNameLst>
                                      </p:cBhvr>
                                      <p:tavLst>
                                        <p:tav tm="0">
                                          <p:val>
                                            <p:strVal val="0-#ppt_h/2"/>
                                          </p:val>
                                        </p:tav>
                                        <p:tav tm="100000">
                                          <p:val>
                                            <p:strVal val="#ppt_y"/>
                                          </p:val>
                                        </p:tav>
                                      </p:tavLst>
                                    </p:anim>
                                  </p:childTnLst>
                                </p:cTn>
                              </p:par>
                            </p:childTnLst>
                          </p:cTn>
                        </p:par>
                        <p:par>
                          <p:cTn id="98" fill="hold">
                            <p:stCondLst>
                              <p:cond delay="9500"/>
                            </p:stCondLst>
                            <p:childTnLst>
                              <p:par>
                                <p:cTn id="99" presetID="10" presetClass="entr" presetSubtype="0" fill="hold" grpId="0" nodeType="after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fade">
                                      <p:cBhvr>
                                        <p:cTn id="104" dur="500"/>
                                        <p:tgtEl>
                                          <p:spTgt spid="12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21"/>
                                        </p:tgtEl>
                                        <p:attrNameLst>
                                          <p:attrName>style.visibility</p:attrName>
                                        </p:attrNameLst>
                                      </p:cBhvr>
                                      <p:to>
                                        <p:strVal val="visible"/>
                                      </p:to>
                                    </p:set>
                                    <p:animEffect transition="in" filter="fade">
                                      <p:cBhvr>
                                        <p:cTn id="107" dur="500"/>
                                        <p:tgtEl>
                                          <p:spTgt spid="121"/>
                                        </p:tgtEl>
                                      </p:cBhvr>
                                    </p:animEffect>
                                  </p:childTnLst>
                                </p:cTn>
                              </p:par>
                              <p:par>
                                <p:cTn id="108" presetID="35" presetClass="path" presetSubtype="0" accel="50000" decel="50000" fill="hold" grpId="1" nodeType="withEffect">
                                  <p:stCondLst>
                                    <p:cond delay="0"/>
                                  </p:stCondLst>
                                  <p:childTnLst>
                                    <p:animMotion origin="layout" path="M -1.11022E-16 -4.81481E-6 L -0.16302 -4.81481E-6 " pathEditMode="relative" rAng="0" ptsTypes="AA">
                                      <p:cBhvr>
                                        <p:cTn id="109" dur="2000" fill="hold"/>
                                        <p:tgtEl>
                                          <p:spTgt spid="120"/>
                                        </p:tgtEl>
                                        <p:attrNameLst>
                                          <p:attrName>ppt_x</p:attrName>
                                          <p:attrName>ppt_y</p:attrName>
                                        </p:attrNameLst>
                                      </p:cBhvr>
                                      <p:rCtr x="-8160" y="0"/>
                                    </p:animMotion>
                                  </p:childTnLst>
                                </p:cTn>
                              </p:par>
                              <p:par>
                                <p:cTn id="110" presetID="63" presetClass="path" presetSubtype="0" accel="50000" decel="50000" fill="hold" grpId="1" nodeType="withEffect">
                                  <p:stCondLst>
                                    <p:cond delay="0"/>
                                  </p:stCondLst>
                                  <p:childTnLst>
                                    <p:animMotion origin="layout" path="M -2.77778E-6 -4.81481E-6 L 0.17188 -4.81481E-6 " pathEditMode="relative" rAng="0" ptsTypes="AA">
                                      <p:cBhvr>
                                        <p:cTn id="111" dur="2000" fill="hold"/>
                                        <p:tgtEl>
                                          <p:spTgt spid="121"/>
                                        </p:tgtEl>
                                        <p:attrNameLst>
                                          <p:attrName>ppt_x</p:attrName>
                                          <p:attrName>ppt_y</p:attrName>
                                        </p:attrNameLst>
                                      </p:cBhvr>
                                      <p:rCtr x="8594" y="0"/>
                                    </p:animMotion>
                                  </p:childTnLst>
                                </p:cTn>
                              </p:par>
                            </p:childTnLst>
                          </p:cTn>
                        </p:par>
                        <p:par>
                          <p:cTn id="112" fill="hold">
                            <p:stCondLst>
                              <p:cond delay="11500"/>
                            </p:stCondLst>
                            <p:childTnLst>
                              <p:par>
                                <p:cTn id="113" presetID="10" presetClass="entr" presetSubtype="0" fill="hold" grpId="0" nodeType="afterEffect">
                                  <p:stCondLst>
                                    <p:cond delay="0"/>
                                  </p:stCondLst>
                                  <p:childTnLst>
                                    <p:set>
                                      <p:cBhvr>
                                        <p:cTn id="114" dur="1" fill="hold">
                                          <p:stCondLst>
                                            <p:cond delay="0"/>
                                          </p:stCondLst>
                                        </p:cTn>
                                        <p:tgtEl>
                                          <p:spTgt spid="119"/>
                                        </p:tgtEl>
                                        <p:attrNameLst>
                                          <p:attrName>style.visibility</p:attrName>
                                        </p:attrNameLst>
                                      </p:cBhvr>
                                      <p:to>
                                        <p:strVal val="visible"/>
                                      </p:to>
                                    </p:set>
                                    <p:animEffect transition="in" filter="fade">
                                      <p:cBhvr>
                                        <p:cTn id="115" dur="500"/>
                                        <p:tgtEl>
                                          <p:spTgt spid="119"/>
                                        </p:tgtEl>
                                      </p:cBhvr>
                                    </p:animEffect>
                                  </p:childTnLst>
                                </p:cTn>
                              </p:par>
                            </p:childTnLst>
                          </p:cTn>
                        </p:par>
                        <p:par>
                          <p:cTn id="116" fill="hold">
                            <p:stCondLst>
                              <p:cond delay="12000"/>
                            </p:stCondLst>
                            <p:childTnLst>
                              <p:par>
                                <p:cTn id="117" presetID="1" presetClass="entr" presetSubtype="0" fill="hold" nodeType="afterEffect">
                                  <p:stCondLst>
                                    <p:cond delay="0"/>
                                  </p:stCondLst>
                                  <p:childTnLst>
                                    <p:set>
                                      <p:cBhvr>
                                        <p:cTn id="118" dur="1" fill="hold">
                                          <p:stCondLst>
                                            <p:cond delay="0"/>
                                          </p:stCondLst>
                                        </p:cTn>
                                        <p:tgtEl>
                                          <p:spTgt spid="101"/>
                                        </p:tgtEl>
                                        <p:attrNameLst>
                                          <p:attrName>style.visibility</p:attrName>
                                        </p:attrNameLst>
                                      </p:cBhvr>
                                      <p:to>
                                        <p:strVal val="visible"/>
                                      </p:to>
                                    </p:set>
                                  </p:childTnLst>
                                </p:cTn>
                              </p:par>
                            </p:childTnLst>
                          </p:cTn>
                        </p:par>
                        <p:par>
                          <p:cTn id="119" fill="hold">
                            <p:stCondLst>
                              <p:cond delay="12000"/>
                            </p:stCondLst>
                            <p:childTnLst>
                              <p:par>
                                <p:cTn id="120" presetID="0" presetClass="path" presetSubtype="0" accel="50000" decel="50000" fill="hold" nodeType="afterEffect">
                                  <p:stCondLst>
                                    <p:cond delay="0"/>
                                  </p:stCondLst>
                                  <p:childTnLst>
                                    <p:animMotion origin="layout" path="M -2.77778E-6 -0.00046 L -2.77778E-6 0.00023 C -0.00139 -0.00625 -0.0026 -0.01227 -0.00347 -0.01852 C -0.00399 -0.02222 -0.00416 -0.02639 -0.00468 -0.03055 C -0.00486 -0.0331 -0.00538 -0.03588 -0.00573 -0.03866 C -0.00746 -0.05301 -0.0059 -0.04398 -0.00781 -0.05486 C -0.00746 -0.07639 -0.00746 -0.09815 -0.00677 -0.11944 C -0.00659 -0.12361 -0.00625 -0.12778 -0.00573 -0.13171 C -0.00521 -0.13565 -0.00347 -0.14398 -0.00347 -0.14375 C -0.00573 -0.18403 -0.00121 -0.15393 -0.00781 -0.16829 C -0.00972 -0.17199 -0.01076 -0.17616 -0.01232 -0.18032 L -0.01458 -0.18634 C -0.01666 -0.20347 -0.01371 -0.18611 -0.01892 -0.20046 C -0.02517 -0.21805 -0.01267 -0.19329 -0.02326 -0.21273 C -0.02378 -0.21898 -0.02378 -0.22477 -0.0243 -0.23079 C -0.02482 -0.23773 -0.02656 -0.25092 -0.02656 -0.25069 C -0.02621 -0.26389 -0.02621 -0.27685 -0.02534 -0.28981 C -0.025 -0.29977 -0.0243 -0.29583 -0.02222 -0.3037 C -0.01771 -0.32083 -0.02517 -0.29838 -0.01892 -0.31597 C -0.01857 -0.31805 -0.01805 -0.31991 -0.01788 -0.32176 C -0.01614 -0.33472 -0.01614 -0.3419 -0.01788 -0.35648 C -0.01805 -0.3588 -0.01927 -0.36065 -0.01996 -0.3625 C -0.02274 -0.37708 -0.01892 -0.35972 -0.0243 -0.37454 C -0.02864 -0.38657 -0.02135 -0.37569 -0.02864 -0.38472 C -0.02951 -0.3868 -0.02986 -0.38912 -0.03107 -0.39097 C -0.03298 -0.39398 -0.03541 -0.39653 -0.0375 -0.39907 C -0.03871 -0.40023 -0.03958 -0.40255 -0.04097 -0.40301 L -0.04531 -0.40486 C -0.04635 -0.40602 -0.04757 -0.4081 -0.04861 -0.4088 C -0.05017 -0.41042 -0.05486 -0.4125 -0.05642 -0.41342 C -0.05746 -0.41458 -0.0585 -0.4162 -0.05955 -0.41736 C -0.06215 -0.41921 -0.0651 -0.41875 -0.06718 -0.4213 C -0.06962 -0.42361 -0.07396 -0.42917 -0.07396 -0.42893 C -0.07465 -0.43148 -0.07604 -0.43287 -0.07604 -0.43542 C -0.07639 -0.44491 -0.07569 -0.4544 -0.075 -0.46366 C -0.07482 -0.46574 -0.0743 -0.46759 -0.07396 -0.46967 C -0.07361 -0.47222 -0.07326 -0.475 -0.07274 -0.47778 C -0.07326 -0.49421 -0.07326 -0.51018 -0.07396 -0.52639 C -0.07413 -0.52847 -0.0743 -0.53102 -0.075 -0.53241 C -0.0776 -0.53842 -0.08038 -0.54444 -0.08385 -0.54861 L -0.09375 -0.56111 C -0.09496 -0.56227 -0.09583 -0.56458 -0.09705 -0.56505 C -0.0993 -0.56574 -0.10139 -0.5662 -0.10364 -0.5669 C -0.10746 -0.56829 -0.11458 -0.57106 -0.11458 -0.5706 L -0.12343 -0.5794 C -0.12621 -0.58171 -0.12899 -0.5838 -0.13125 -0.58704 C -0.13229 -0.58912 -0.13333 -0.59143 -0.13455 -0.59329 C -0.13663 -0.5963 -0.13889 -0.59861 -0.14097 -0.60139 C -0.14097 -0.60116 -0.14774 -0.60926 -0.14774 -0.60903 L -0.15208 -0.61342 C -0.15277 -0.61574 -0.1533 -0.61805 -0.15434 -0.61967 C -0.1559 -0.62245 -0.16024 -0.62616 -0.16198 -0.62755 C -0.16423 -0.63958 -0.16146 -0.6287 -0.16632 -0.63773 C -0.16736 -0.63958 -0.16771 -0.64213 -0.16875 -0.64375 C -0.16962 -0.64606 -0.17083 -0.64815 -0.17205 -0.65 C -0.17239 -0.65208 -0.17309 -0.6537 -0.17309 -0.65602 C -0.17309 -0.66528 -0.17152 -0.66389 -0.16875 -0.67014 C -0.16771 -0.67199 -0.16736 -0.6743 -0.16632 -0.67616 C -0.15937 -0.69213 -0.16632 -0.67315 -0.16093 -0.68866 C -0.16059 -0.6912 -0.15972 -0.69375 -0.15989 -0.69653 C -0.16007 -0.70046 -0.1625 -0.70926 -0.16423 -0.71319 C -0.16614 -0.7169 -0.16788 -0.72315 -0.17083 -0.72477 C -0.17205 -0.72569 -0.17309 -0.72592 -0.17413 -0.72685 C -0.18767 -0.73796 -0.17847 -0.73241 -0.18611 -0.73704 C -0.18732 -0.73819 -0.18871 -0.73935 -0.18958 -0.74097 C -0.19045 -0.74282 -0.19062 -0.7456 -0.19166 -0.74699 C -0.19253 -0.74815 -0.19392 -0.74815 -0.19496 -0.74907 C -0.19635 -0.75023 -0.19809 -0.75116 -0.19948 -0.75301 C -0.20191 -0.75671 -0.20382 -0.76134 -0.20607 -0.76528 C -0.20729 -0.76736 -0.20868 -0.76875 -0.20937 -0.7713 C -0.21215 -0.78171 -0.21059 -0.77708 -0.21371 -0.78542 C -0.21718 -0.81018 -0.21267 -0.77963 -0.21597 -0.79907 C -0.21649 -0.80162 -0.21666 -0.8044 -0.21701 -0.80694 C -0.21736 -0.80926 -0.21805 -0.81088 -0.21805 -0.81319 C -0.21823 -0.81713 -0.21805 -0.82106 -0.21805 -0.82569 L -0.21701 -0.82106 " pathEditMode="relative" rAng="0" ptsTypes="AAAAAAAAAAAAAAAAAAAAAAAAAAAAAAAAAAAAAAAAAAAAAAAAAAAAAAAAAAAAAAAAAAAAAAAAAAAA">
                                      <p:cBhvr>
                                        <p:cTn id="121" dur="2000" fill="hold"/>
                                        <p:tgtEl>
                                          <p:spTgt spid="101"/>
                                        </p:tgtEl>
                                        <p:attrNameLst>
                                          <p:attrName>ppt_x</p:attrName>
                                          <p:attrName>ppt_y</p:attrName>
                                        </p:attrNameLst>
                                      </p:cBhvr>
                                      <p:rCtr x="-10920" y="-4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19" grpId="0"/>
      <p:bldP spid="120" grpId="0" animBg="1"/>
      <p:bldP spid="120" grpId="1" animBg="1"/>
      <p:bldP spid="121" grpId="0" animBg="1"/>
      <p:bldP spid="1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142F5C"/>
            </a:gs>
            <a:gs pos="0">
              <a:srgbClr val="0E2242"/>
            </a:gs>
          </a:gsLst>
          <a:lin ang="5400000" scaled="1"/>
        </a:gradFill>
        <a:effectLst/>
      </p:bgPr>
    </p:bg>
    <p:spTree>
      <p:nvGrpSpPr>
        <p:cNvPr id="1" name=""/>
        <p:cNvGrpSpPr/>
        <p:nvPr/>
      </p:nvGrpSpPr>
      <p:grpSpPr>
        <a:xfrm>
          <a:off x="0" y="0"/>
          <a:ext cx="0" cy="0"/>
          <a:chOff x="0" y="0"/>
          <a:chExt cx="0" cy="0"/>
        </a:xfrm>
      </p:grpSpPr>
      <p:grpSp>
        <p:nvGrpSpPr>
          <p:cNvPr id="16" name="Group 15"/>
          <p:cNvGrpSpPr/>
          <p:nvPr/>
        </p:nvGrpSpPr>
        <p:grpSpPr>
          <a:xfrm>
            <a:off x="-85426" y="1630530"/>
            <a:ext cx="9140429" cy="5155465"/>
            <a:chOff x="12701" y="-4763"/>
            <a:chExt cx="12187239" cy="6873953"/>
          </a:xfrm>
          <a:solidFill>
            <a:schemeClr val="bg1">
              <a:alpha val="50000"/>
            </a:schemeClr>
          </a:solidFill>
        </p:grpSpPr>
        <p:sp>
          <p:nvSpPr>
            <p:cNvPr id="17" name="Freeform 16"/>
            <p:cNvSpPr>
              <a:spLocks/>
            </p:cNvSpPr>
            <p:nvPr/>
          </p:nvSpPr>
          <p:spPr bwMode="auto">
            <a:xfrm flipV="1">
              <a:off x="9080502" y="6096069"/>
              <a:ext cx="125413" cy="84138"/>
            </a:xfrm>
            <a:custGeom>
              <a:avLst/>
              <a:gdLst>
                <a:gd name="T0" fmla="*/ 17 w 17"/>
                <a:gd name="T1" fmla="*/ 7 h 14"/>
                <a:gd name="T2" fmla="*/ 9 w 17"/>
                <a:gd name="T3" fmla="*/ 0 h 14"/>
                <a:gd name="T4" fmla="*/ 0 w 17"/>
                <a:gd name="T5" fmla="*/ 7 h 14"/>
                <a:gd name="T6" fmla="*/ 9 w 17"/>
                <a:gd name="T7" fmla="*/ 14 h 14"/>
                <a:gd name="T8" fmla="*/ 17 w 17"/>
                <a:gd name="T9" fmla="*/ 7 h 14"/>
              </a:gdLst>
              <a:ahLst/>
              <a:cxnLst>
                <a:cxn ang="0">
                  <a:pos x="T0" y="T1"/>
                </a:cxn>
                <a:cxn ang="0">
                  <a:pos x="T2" y="T3"/>
                </a:cxn>
                <a:cxn ang="0">
                  <a:pos x="T4" y="T5"/>
                </a:cxn>
                <a:cxn ang="0">
                  <a:pos x="T6" y="T7"/>
                </a:cxn>
                <a:cxn ang="0">
                  <a:pos x="T8" y="T9"/>
                </a:cxn>
              </a:cxnLst>
              <a:rect l="0" t="0" r="r" b="b"/>
              <a:pathLst>
                <a:path w="17" h="14">
                  <a:moveTo>
                    <a:pt x="17" y="7"/>
                  </a:moveTo>
                  <a:cubicBezTo>
                    <a:pt x="13" y="7"/>
                    <a:pt x="9" y="4"/>
                    <a:pt x="9" y="0"/>
                  </a:cubicBezTo>
                  <a:cubicBezTo>
                    <a:pt x="9" y="4"/>
                    <a:pt x="5" y="7"/>
                    <a:pt x="0" y="7"/>
                  </a:cubicBezTo>
                  <a:cubicBezTo>
                    <a:pt x="5" y="7"/>
                    <a:pt x="9" y="10"/>
                    <a:pt x="9" y="14"/>
                  </a:cubicBezTo>
                  <a:cubicBezTo>
                    <a:pt x="9" y="10"/>
                    <a:pt x="13" y="7"/>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 name="Freeform 17"/>
            <p:cNvSpPr>
              <a:spLocks/>
            </p:cNvSpPr>
            <p:nvPr/>
          </p:nvSpPr>
          <p:spPr bwMode="auto">
            <a:xfrm flipV="1">
              <a:off x="10290177" y="4013245"/>
              <a:ext cx="161925" cy="134939"/>
            </a:xfrm>
            <a:custGeom>
              <a:avLst/>
              <a:gdLst>
                <a:gd name="T0" fmla="*/ 22 w 22"/>
                <a:gd name="T1" fmla="*/ 11 h 22"/>
                <a:gd name="T2" fmla="*/ 11 w 22"/>
                <a:gd name="T3" fmla="*/ 0 h 22"/>
                <a:gd name="T4" fmla="*/ 0 w 22"/>
                <a:gd name="T5" fmla="*/ 11 h 22"/>
                <a:gd name="T6" fmla="*/ 11 w 22"/>
                <a:gd name="T7" fmla="*/ 22 h 22"/>
                <a:gd name="T8" fmla="*/ 22 w 22"/>
                <a:gd name="T9" fmla="*/ 11 h 22"/>
              </a:gdLst>
              <a:ahLst/>
              <a:cxnLst>
                <a:cxn ang="0">
                  <a:pos x="T0" y="T1"/>
                </a:cxn>
                <a:cxn ang="0">
                  <a:pos x="T2" y="T3"/>
                </a:cxn>
                <a:cxn ang="0">
                  <a:pos x="T4" y="T5"/>
                </a:cxn>
                <a:cxn ang="0">
                  <a:pos x="T6" y="T7"/>
                </a:cxn>
                <a:cxn ang="0">
                  <a:pos x="T8" y="T9"/>
                </a:cxn>
              </a:cxnLst>
              <a:rect l="0" t="0" r="r" b="b"/>
              <a:pathLst>
                <a:path w="22" h="22">
                  <a:moveTo>
                    <a:pt x="22" y="11"/>
                  </a:moveTo>
                  <a:cubicBezTo>
                    <a:pt x="16" y="11"/>
                    <a:pt x="11" y="6"/>
                    <a:pt x="11" y="0"/>
                  </a:cubicBezTo>
                  <a:cubicBezTo>
                    <a:pt x="11" y="6"/>
                    <a:pt x="6" y="11"/>
                    <a:pt x="0" y="11"/>
                  </a:cubicBezTo>
                  <a:cubicBezTo>
                    <a:pt x="6" y="11"/>
                    <a:pt x="11" y="16"/>
                    <a:pt x="11" y="22"/>
                  </a:cubicBezTo>
                  <a:cubicBezTo>
                    <a:pt x="11" y="16"/>
                    <a:pt x="16"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 name="Freeform 18"/>
            <p:cNvSpPr>
              <a:spLocks/>
            </p:cNvSpPr>
            <p:nvPr/>
          </p:nvSpPr>
          <p:spPr bwMode="auto">
            <a:xfrm flipV="1">
              <a:off x="4841876" y="3849730"/>
              <a:ext cx="212725" cy="182565"/>
            </a:xfrm>
            <a:custGeom>
              <a:avLst/>
              <a:gdLst>
                <a:gd name="T0" fmla="*/ 29 w 29"/>
                <a:gd name="T1" fmla="*/ 15 h 30"/>
                <a:gd name="T2" fmla="*/ 14 w 29"/>
                <a:gd name="T3" fmla="*/ 0 h 30"/>
                <a:gd name="T4" fmla="*/ 0 w 29"/>
                <a:gd name="T5" fmla="*/ 15 h 30"/>
                <a:gd name="T6" fmla="*/ 14 w 29"/>
                <a:gd name="T7" fmla="*/ 30 h 30"/>
                <a:gd name="T8" fmla="*/ 29 w 29"/>
                <a:gd name="T9" fmla="*/ 15 h 30"/>
              </a:gdLst>
              <a:ahLst/>
              <a:cxnLst>
                <a:cxn ang="0">
                  <a:pos x="T0" y="T1"/>
                </a:cxn>
                <a:cxn ang="0">
                  <a:pos x="T2" y="T3"/>
                </a:cxn>
                <a:cxn ang="0">
                  <a:pos x="T4" y="T5"/>
                </a:cxn>
                <a:cxn ang="0">
                  <a:pos x="T6" y="T7"/>
                </a:cxn>
                <a:cxn ang="0">
                  <a:pos x="T8" y="T9"/>
                </a:cxn>
              </a:cxnLst>
              <a:rect l="0" t="0" r="r" b="b"/>
              <a:pathLst>
                <a:path w="29" h="30">
                  <a:moveTo>
                    <a:pt x="29" y="15"/>
                  </a:moveTo>
                  <a:cubicBezTo>
                    <a:pt x="21" y="15"/>
                    <a:pt x="14" y="8"/>
                    <a:pt x="14" y="0"/>
                  </a:cubicBezTo>
                  <a:cubicBezTo>
                    <a:pt x="14" y="8"/>
                    <a:pt x="8" y="15"/>
                    <a:pt x="0" y="15"/>
                  </a:cubicBezTo>
                  <a:cubicBezTo>
                    <a:pt x="8" y="15"/>
                    <a:pt x="14" y="21"/>
                    <a:pt x="14" y="30"/>
                  </a:cubicBezTo>
                  <a:cubicBezTo>
                    <a:pt x="14" y="21"/>
                    <a:pt x="21" y="15"/>
                    <a:pt x="2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0" name="Freeform 19"/>
            <p:cNvSpPr>
              <a:spLocks/>
            </p:cNvSpPr>
            <p:nvPr/>
          </p:nvSpPr>
          <p:spPr bwMode="auto">
            <a:xfrm flipV="1">
              <a:off x="3529014" y="5286434"/>
              <a:ext cx="133350" cy="109539"/>
            </a:xfrm>
            <a:custGeom>
              <a:avLst/>
              <a:gdLst>
                <a:gd name="T0" fmla="*/ 18 w 18"/>
                <a:gd name="T1" fmla="*/ 9 h 18"/>
                <a:gd name="T2" fmla="*/ 9 w 18"/>
                <a:gd name="T3" fmla="*/ 0 h 18"/>
                <a:gd name="T4" fmla="*/ 0 w 18"/>
                <a:gd name="T5" fmla="*/ 9 h 18"/>
                <a:gd name="T6" fmla="*/ 9 w 18"/>
                <a:gd name="T7" fmla="*/ 18 h 18"/>
                <a:gd name="T8" fmla="*/ 18 w 18"/>
                <a:gd name="T9" fmla="*/ 9 h 18"/>
              </a:gdLst>
              <a:ahLst/>
              <a:cxnLst>
                <a:cxn ang="0">
                  <a:pos x="T0" y="T1"/>
                </a:cxn>
                <a:cxn ang="0">
                  <a:pos x="T2" y="T3"/>
                </a:cxn>
                <a:cxn ang="0">
                  <a:pos x="T4" y="T5"/>
                </a:cxn>
                <a:cxn ang="0">
                  <a:pos x="T6" y="T7"/>
                </a:cxn>
                <a:cxn ang="0">
                  <a:pos x="T8" y="T9"/>
                </a:cxn>
              </a:cxnLst>
              <a:rect l="0" t="0" r="r" b="b"/>
              <a:pathLst>
                <a:path w="18" h="18">
                  <a:moveTo>
                    <a:pt x="18" y="9"/>
                  </a:moveTo>
                  <a:cubicBezTo>
                    <a:pt x="13" y="9"/>
                    <a:pt x="9" y="5"/>
                    <a:pt x="9" y="0"/>
                  </a:cubicBezTo>
                  <a:cubicBezTo>
                    <a:pt x="9" y="5"/>
                    <a:pt x="5" y="9"/>
                    <a:pt x="0" y="9"/>
                  </a:cubicBezTo>
                  <a:cubicBezTo>
                    <a:pt x="5" y="9"/>
                    <a:pt x="9" y="13"/>
                    <a:pt x="9" y="18"/>
                  </a:cubicBezTo>
                  <a:cubicBezTo>
                    <a:pt x="9" y="13"/>
                    <a:pt x="13" y="9"/>
                    <a:pt x="1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1" name="Freeform 20"/>
            <p:cNvSpPr>
              <a:spLocks/>
            </p:cNvSpPr>
            <p:nvPr/>
          </p:nvSpPr>
          <p:spPr bwMode="auto">
            <a:xfrm flipV="1">
              <a:off x="5291139" y="6046856"/>
              <a:ext cx="220663" cy="176214"/>
            </a:xfrm>
            <a:custGeom>
              <a:avLst/>
              <a:gdLst>
                <a:gd name="T0" fmla="*/ 30 w 30"/>
                <a:gd name="T1" fmla="*/ 15 h 29"/>
                <a:gd name="T2" fmla="*/ 15 w 30"/>
                <a:gd name="T3" fmla="*/ 0 h 29"/>
                <a:gd name="T4" fmla="*/ 0 w 30"/>
                <a:gd name="T5" fmla="*/ 15 h 29"/>
                <a:gd name="T6" fmla="*/ 15 w 30"/>
                <a:gd name="T7" fmla="*/ 29 h 29"/>
                <a:gd name="T8" fmla="*/ 30 w 30"/>
                <a:gd name="T9" fmla="*/ 15 h 29"/>
              </a:gdLst>
              <a:ahLst/>
              <a:cxnLst>
                <a:cxn ang="0">
                  <a:pos x="T0" y="T1"/>
                </a:cxn>
                <a:cxn ang="0">
                  <a:pos x="T2" y="T3"/>
                </a:cxn>
                <a:cxn ang="0">
                  <a:pos x="T4" y="T5"/>
                </a:cxn>
                <a:cxn ang="0">
                  <a:pos x="T6" y="T7"/>
                </a:cxn>
                <a:cxn ang="0">
                  <a:pos x="T8" y="T9"/>
                </a:cxn>
              </a:cxnLst>
              <a:rect l="0" t="0" r="r" b="b"/>
              <a:pathLst>
                <a:path w="30" h="29">
                  <a:moveTo>
                    <a:pt x="30" y="15"/>
                  </a:moveTo>
                  <a:cubicBezTo>
                    <a:pt x="22" y="15"/>
                    <a:pt x="15" y="8"/>
                    <a:pt x="15" y="0"/>
                  </a:cubicBezTo>
                  <a:cubicBezTo>
                    <a:pt x="15" y="8"/>
                    <a:pt x="8" y="15"/>
                    <a:pt x="0" y="15"/>
                  </a:cubicBezTo>
                  <a:cubicBezTo>
                    <a:pt x="8" y="15"/>
                    <a:pt x="15" y="21"/>
                    <a:pt x="15" y="29"/>
                  </a:cubicBezTo>
                  <a:cubicBezTo>
                    <a:pt x="15" y="21"/>
                    <a:pt x="22" y="15"/>
                    <a:pt x="3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2" name="Freeform 21"/>
            <p:cNvSpPr>
              <a:spLocks/>
            </p:cNvSpPr>
            <p:nvPr/>
          </p:nvSpPr>
          <p:spPr bwMode="auto">
            <a:xfrm flipV="1">
              <a:off x="11985627" y="6023043"/>
              <a:ext cx="214313" cy="176214"/>
            </a:xfrm>
            <a:custGeom>
              <a:avLst/>
              <a:gdLst>
                <a:gd name="T0" fmla="*/ 29 w 29"/>
                <a:gd name="T1" fmla="*/ 15 h 29"/>
                <a:gd name="T2" fmla="*/ 15 w 29"/>
                <a:gd name="T3" fmla="*/ 0 h 29"/>
                <a:gd name="T4" fmla="*/ 0 w 29"/>
                <a:gd name="T5" fmla="*/ 15 h 29"/>
                <a:gd name="T6" fmla="*/ 15 w 29"/>
                <a:gd name="T7" fmla="*/ 29 h 29"/>
                <a:gd name="T8" fmla="*/ 29 w 29"/>
                <a:gd name="T9" fmla="*/ 15 h 29"/>
              </a:gdLst>
              <a:ahLst/>
              <a:cxnLst>
                <a:cxn ang="0">
                  <a:pos x="T0" y="T1"/>
                </a:cxn>
                <a:cxn ang="0">
                  <a:pos x="T2" y="T3"/>
                </a:cxn>
                <a:cxn ang="0">
                  <a:pos x="T4" y="T5"/>
                </a:cxn>
                <a:cxn ang="0">
                  <a:pos x="T6" y="T7"/>
                </a:cxn>
                <a:cxn ang="0">
                  <a:pos x="T8" y="T9"/>
                </a:cxn>
              </a:cxnLst>
              <a:rect l="0" t="0" r="r" b="b"/>
              <a:pathLst>
                <a:path w="29" h="29">
                  <a:moveTo>
                    <a:pt x="29" y="15"/>
                  </a:moveTo>
                  <a:cubicBezTo>
                    <a:pt x="21" y="15"/>
                    <a:pt x="15" y="8"/>
                    <a:pt x="15" y="0"/>
                  </a:cubicBezTo>
                  <a:cubicBezTo>
                    <a:pt x="15" y="8"/>
                    <a:pt x="8" y="15"/>
                    <a:pt x="0" y="15"/>
                  </a:cubicBezTo>
                  <a:cubicBezTo>
                    <a:pt x="8" y="15"/>
                    <a:pt x="15" y="21"/>
                    <a:pt x="15" y="29"/>
                  </a:cubicBezTo>
                  <a:cubicBezTo>
                    <a:pt x="15" y="21"/>
                    <a:pt x="21" y="15"/>
                    <a:pt x="2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3" name="Oval 22"/>
            <p:cNvSpPr>
              <a:spLocks noChangeArrowheads="1"/>
            </p:cNvSpPr>
            <p:nvPr/>
          </p:nvSpPr>
          <p:spPr bwMode="auto">
            <a:xfrm flipV="1">
              <a:off x="8712202" y="5329298"/>
              <a:ext cx="50800"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4" name="Oval 23"/>
            <p:cNvSpPr>
              <a:spLocks noChangeArrowheads="1"/>
            </p:cNvSpPr>
            <p:nvPr/>
          </p:nvSpPr>
          <p:spPr bwMode="auto">
            <a:xfrm flipV="1">
              <a:off x="4848226" y="5346760"/>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5" name="Oval 24"/>
            <p:cNvSpPr>
              <a:spLocks noChangeArrowheads="1"/>
            </p:cNvSpPr>
            <p:nvPr/>
          </p:nvSpPr>
          <p:spPr bwMode="auto">
            <a:xfrm flipV="1">
              <a:off x="11041065" y="6826327"/>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6" name="Oval 25"/>
            <p:cNvSpPr>
              <a:spLocks noChangeArrowheads="1"/>
            </p:cNvSpPr>
            <p:nvPr/>
          </p:nvSpPr>
          <p:spPr bwMode="auto">
            <a:xfrm flipV="1">
              <a:off x="9426577" y="6813627"/>
              <a:ext cx="381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7" name="Oval 26"/>
            <p:cNvSpPr>
              <a:spLocks noChangeArrowheads="1"/>
            </p:cNvSpPr>
            <p:nvPr/>
          </p:nvSpPr>
          <p:spPr bwMode="auto">
            <a:xfrm flipV="1">
              <a:off x="992188" y="5662677"/>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8" name="Oval 27"/>
            <p:cNvSpPr>
              <a:spLocks noChangeArrowheads="1"/>
            </p:cNvSpPr>
            <p:nvPr/>
          </p:nvSpPr>
          <p:spPr bwMode="auto">
            <a:xfrm flipV="1">
              <a:off x="7974014" y="4549826"/>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9" name="Oval 28"/>
            <p:cNvSpPr>
              <a:spLocks noChangeArrowheads="1"/>
            </p:cNvSpPr>
            <p:nvPr/>
          </p:nvSpPr>
          <p:spPr bwMode="auto">
            <a:xfrm flipV="1">
              <a:off x="11941177" y="3952919"/>
              <a:ext cx="3651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0" name="Oval 29"/>
            <p:cNvSpPr>
              <a:spLocks noChangeArrowheads="1"/>
            </p:cNvSpPr>
            <p:nvPr/>
          </p:nvSpPr>
          <p:spPr bwMode="auto">
            <a:xfrm flipV="1">
              <a:off x="10725152" y="1450991"/>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1" name="Oval 30"/>
            <p:cNvSpPr>
              <a:spLocks noChangeArrowheads="1"/>
            </p:cNvSpPr>
            <p:nvPr/>
          </p:nvSpPr>
          <p:spPr bwMode="auto">
            <a:xfrm flipV="1">
              <a:off x="6434139" y="5907154"/>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 name="Oval 31"/>
            <p:cNvSpPr>
              <a:spLocks noChangeArrowheads="1"/>
            </p:cNvSpPr>
            <p:nvPr/>
          </p:nvSpPr>
          <p:spPr bwMode="auto">
            <a:xfrm flipV="1">
              <a:off x="7458077" y="6515174"/>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3" name="Oval 32"/>
            <p:cNvSpPr>
              <a:spLocks noChangeArrowheads="1"/>
            </p:cNvSpPr>
            <p:nvPr/>
          </p:nvSpPr>
          <p:spPr bwMode="auto">
            <a:xfrm flipV="1">
              <a:off x="12701" y="5511862"/>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4" name="Oval 33"/>
            <p:cNvSpPr>
              <a:spLocks noChangeArrowheads="1"/>
            </p:cNvSpPr>
            <p:nvPr/>
          </p:nvSpPr>
          <p:spPr bwMode="auto">
            <a:xfrm flipV="1">
              <a:off x="3624264" y="3940219"/>
              <a:ext cx="3016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5" name="Oval 34"/>
            <p:cNvSpPr>
              <a:spLocks noChangeArrowheads="1"/>
            </p:cNvSpPr>
            <p:nvPr/>
          </p:nvSpPr>
          <p:spPr bwMode="auto">
            <a:xfrm flipV="1">
              <a:off x="763588" y="3446501"/>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6" name="Oval 35"/>
            <p:cNvSpPr>
              <a:spLocks noChangeArrowheads="1"/>
            </p:cNvSpPr>
            <p:nvPr/>
          </p:nvSpPr>
          <p:spPr bwMode="auto">
            <a:xfrm flipV="1">
              <a:off x="10437815" y="-4763"/>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7" name="Oval 36"/>
            <p:cNvSpPr>
              <a:spLocks noChangeArrowheads="1"/>
            </p:cNvSpPr>
            <p:nvPr/>
          </p:nvSpPr>
          <p:spPr bwMode="auto">
            <a:xfrm flipV="1">
              <a:off x="5837239" y="1163651"/>
              <a:ext cx="28575"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8" name="Oval 37"/>
            <p:cNvSpPr>
              <a:spLocks noChangeArrowheads="1"/>
            </p:cNvSpPr>
            <p:nvPr/>
          </p:nvSpPr>
          <p:spPr bwMode="auto">
            <a:xfrm flipV="1">
              <a:off x="196851" y="860434"/>
              <a:ext cx="28575"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9" name="Oval 38"/>
            <p:cNvSpPr>
              <a:spLocks noChangeArrowheads="1"/>
            </p:cNvSpPr>
            <p:nvPr/>
          </p:nvSpPr>
          <p:spPr bwMode="auto">
            <a:xfrm flipV="1">
              <a:off x="4560889" y="3319499"/>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0" name="Oval 39"/>
            <p:cNvSpPr>
              <a:spLocks noChangeArrowheads="1"/>
            </p:cNvSpPr>
            <p:nvPr/>
          </p:nvSpPr>
          <p:spPr bwMode="auto">
            <a:xfrm flipV="1">
              <a:off x="2533651" y="6034156"/>
              <a:ext cx="30163"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1" name="Oval 40"/>
            <p:cNvSpPr>
              <a:spLocks noChangeArrowheads="1"/>
            </p:cNvSpPr>
            <p:nvPr/>
          </p:nvSpPr>
          <p:spPr bwMode="auto">
            <a:xfrm flipV="1">
              <a:off x="8202614" y="6802514"/>
              <a:ext cx="38100"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2" name="Oval 41"/>
            <p:cNvSpPr>
              <a:spLocks noChangeArrowheads="1"/>
            </p:cNvSpPr>
            <p:nvPr/>
          </p:nvSpPr>
          <p:spPr bwMode="auto">
            <a:xfrm flipV="1">
              <a:off x="9663115" y="5207058"/>
              <a:ext cx="36513" cy="23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3" name="Oval 31"/>
            <p:cNvSpPr>
              <a:spLocks noChangeArrowheads="1"/>
            </p:cNvSpPr>
            <p:nvPr/>
          </p:nvSpPr>
          <p:spPr bwMode="auto">
            <a:xfrm flipV="1">
              <a:off x="3905251" y="6813627"/>
              <a:ext cx="28575"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4" name="Oval 32"/>
            <p:cNvSpPr>
              <a:spLocks noChangeArrowheads="1"/>
            </p:cNvSpPr>
            <p:nvPr/>
          </p:nvSpPr>
          <p:spPr bwMode="auto">
            <a:xfrm flipV="1">
              <a:off x="11963402" y="5303897"/>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5" name="Oval 33"/>
            <p:cNvSpPr>
              <a:spLocks noChangeArrowheads="1"/>
            </p:cNvSpPr>
            <p:nvPr/>
          </p:nvSpPr>
          <p:spPr bwMode="auto">
            <a:xfrm flipV="1">
              <a:off x="10267952" y="6192907"/>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6" name="Oval 34"/>
            <p:cNvSpPr>
              <a:spLocks noChangeArrowheads="1"/>
            </p:cNvSpPr>
            <p:nvPr/>
          </p:nvSpPr>
          <p:spPr bwMode="auto">
            <a:xfrm flipV="1">
              <a:off x="9398002" y="4835579"/>
              <a:ext cx="4445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7" name="Oval 35"/>
            <p:cNvSpPr>
              <a:spLocks noChangeArrowheads="1"/>
            </p:cNvSpPr>
            <p:nvPr/>
          </p:nvSpPr>
          <p:spPr bwMode="auto">
            <a:xfrm flipV="1">
              <a:off x="9058277" y="2855944"/>
              <a:ext cx="523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48" name="Oval 36"/>
            <p:cNvSpPr>
              <a:spLocks noChangeArrowheads="1"/>
            </p:cNvSpPr>
            <p:nvPr/>
          </p:nvSpPr>
          <p:spPr bwMode="auto">
            <a:xfrm flipV="1">
              <a:off x="6891339" y="4853042"/>
              <a:ext cx="50800"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4" name="Group 3"/>
          <p:cNvGrpSpPr/>
          <p:nvPr/>
        </p:nvGrpSpPr>
        <p:grpSpPr>
          <a:xfrm>
            <a:off x="2665298" y="4749446"/>
            <a:ext cx="696516" cy="413147"/>
            <a:chOff x="4271963" y="3008313"/>
            <a:chExt cx="928688" cy="550863"/>
          </a:xfrm>
        </p:grpSpPr>
        <p:sp>
          <p:nvSpPr>
            <p:cNvPr id="5" name="Freeform 56"/>
            <p:cNvSpPr>
              <a:spLocks/>
            </p:cNvSpPr>
            <p:nvPr/>
          </p:nvSpPr>
          <p:spPr bwMode="auto">
            <a:xfrm>
              <a:off x="4271963" y="3008313"/>
              <a:ext cx="928688" cy="550863"/>
            </a:xfrm>
            <a:custGeom>
              <a:avLst/>
              <a:gdLst>
                <a:gd name="T0" fmla="*/ 585 w 585"/>
                <a:gd name="T1" fmla="*/ 347 h 347"/>
                <a:gd name="T2" fmla="*/ 291 w 585"/>
                <a:gd name="T3" fmla="*/ 0 h 347"/>
                <a:gd name="T4" fmla="*/ 0 w 585"/>
                <a:gd name="T5" fmla="*/ 347 h 347"/>
                <a:gd name="T6" fmla="*/ 585 w 585"/>
                <a:gd name="T7" fmla="*/ 347 h 347"/>
              </a:gdLst>
              <a:ahLst/>
              <a:cxnLst>
                <a:cxn ang="0">
                  <a:pos x="T0" y="T1"/>
                </a:cxn>
                <a:cxn ang="0">
                  <a:pos x="T2" y="T3"/>
                </a:cxn>
                <a:cxn ang="0">
                  <a:pos x="T4" y="T5"/>
                </a:cxn>
                <a:cxn ang="0">
                  <a:pos x="T6" y="T7"/>
                </a:cxn>
              </a:cxnLst>
              <a:rect l="0" t="0" r="r" b="b"/>
              <a:pathLst>
                <a:path w="585" h="347">
                  <a:moveTo>
                    <a:pt x="585" y="347"/>
                  </a:moveTo>
                  <a:lnTo>
                    <a:pt x="291" y="0"/>
                  </a:lnTo>
                  <a:lnTo>
                    <a:pt x="0" y="347"/>
                  </a:lnTo>
                  <a:lnTo>
                    <a:pt x="585" y="347"/>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 name="Freeform 57"/>
            <p:cNvSpPr>
              <a:spLocks/>
            </p:cNvSpPr>
            <p:nvPr/>
          </p:nvSpPr>
          <p:spPr bwMode="auto">
            <a:xfrm>
              <a:off x="4271963" y="3008313"/>
              <a:ext cx="461963" cy="550863"/>
            </a:xfrm>
            <a:custGeom>
              <a:avLst/>
              <a:gdLst>
                <a:gd name="T0" fmla="*/ 291 w 291"/>
                <a:gd name="T1" fmla="*/ 0 h 347"/>
                <a:gd name="T2" fmla="*/ 0 w 291"/>
                <a:gd name="T3" fmla="*/ 347 h 347"/>
                <a:gd name="T4" fmla="*/ 291 w 291"/>
                <a:gd name="T5" fmla="*/ 347 h 347"/>
                <a:gd name="T6" fmla="*/ 291 w 291"/>
                <a:gd name="T7" fmla="*/ 0 h 347"/>
              </a:gdLst>
              <a:ahLst/>
              <a:cxnLst>
                <a:cxn ang="0">
                  <a:pos x="T0" y="T1"/>
                </a:cxn>
                <a:cxn ang="0">
                  <a:pos x="T2" y="T3"/>
                </a:cxn>
                <a:cxn ang="0">
                  <a:pos x="T4" y="T5"/>
                </a:cxn>
                <a:cxn ang="0">
                  <a:pos x="T6" y="T7"/>
                </a:cxn>
              </a:cxnLst>
              <a:rect l="0" t="0" r="r" b="b"/>
              <a:pathLst>
                <a:path w="291" h="347">
                  <a:moveTo>
                    <a:pt x="291" y="0"/>
                  </a:moveTo>
                  <a:lnTo>
                    <a:pt x="0" y="347"/>
                  </a:lnTo>
                  <a:lnTo>
                    <a:pt x="291" y="347"/>
                  </a:lnTo>
                  <a:lnTo>
                    <a:pt x="291"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7" name="Group 6"/>
          <p:cNvGrpSpPr/>
          <p:nvPr/>
        </p:nvGrpSpPr>
        <p:grpSpPr>
          <a:xfrm>
            <a:off x="3779722" y="4701822"/>
            <a:ext cx="776288" cy="460772"/>
            <a:chOff x="6592888" y="2944813"/>
            <a:chExt cx="1035050" cy="614363"/>
          </a:xfrm>
        </p:grpSpPr>
        <p:sp>
          <p:nvSpPr>
            <p:cNvPr id="8" name="Freeform 58"/>
            <p:cNvSpPr>
              <a:spLocks/>
            </p:cNvSpPr>
            <p:nvPr/>
          </p:nvSpPr>
          <p:spPr bwMode="auto">
            <a:xfrm>
              <a:off x="6592888" y="2944813"/>
              <a:ext cx="1035050" cy="614363"/>
            </a:xfrm>
            <a:custGeom>
              <a:avLst/>
              <a:gdLst>
                <a:gd name="T0" fmla="*/ 652 w 652"/>
                <a:gd name="T1" fmla="*/ 387 h 387"/>
                <a:gd name="T2" fmla="*/ 325 w 652"/>
                <a:gd name="T3" fmla="*/ 0 h 387"/>
                <a:gd name="T4" fmla="*/ 0 w 652"/>
                <a:gd name="T5" fmla="*/ 387 h 387"/>
                <a:gd name="T6" fmla="*/ 652 w 652"/>
                <a:gd name="T7" fmla="*/ 387 h 387"/>
              </a:gdLst>
              <a:ahLst/>
              <a:cxnLst>
                <a:cxn ang="0">
                  <a:pos x="T0" y="T1"/>
                </a:cxn>
                <a:cxn ang="0">
                  <a:pos x="T2" y="T3"/>
                </a:cxn>
                <a:cxn ang="0">
                  <a:pos x="T4" y="T5"/>
                </a:cxn>
                <a:cxn ang="0">
                  <a:pos x="T6" y="T7"/>
                </a:cxn>
              </a:cxnLst>
              <a:rect l="0" t="0" r="r" b="b"/>
              <a:pathLst>
                <a:path w="652" h="387">
                  <a:moveTo>
                    <a:pt x="652" y="387"/>
                  </a:moveTo>
                  <a:lnTo>
                    <a:pt x="325" y="0"/>
                  </a:lnTo>
                  <a:lnTo>
                    <a:pt x="0" y="387"/>
                  </a:lnTo>
                  <a:lnTo>
                    <a:pt x="652" y="387"/>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 name="Freeform 59"/>
            <p:cNvSpPr>
              <a:spLocks/>
            </p:cNvSpPr>
            <p:nvPr/>
          </p:nvSpPr>
          <p:spPr bwMode="auto">
            <a:xfrm>
              <a:off x="6592888" y="2947988"/>
              <a:ext cx="515938" cy="611188"/>
            </a:xfrm>
            <a:custGeom>
              <a:avLst/>
              <a:gdLst>
                <a:gd name="T0" fmla="*/ 325 w 325"/>
                <a:gd name="T1" fmla="*/ 0 h 385"/>
                <a:gd name="T2" fmla="*/ 0 w 325"/>
                <a:gd name="T3" fmla="*/ 385 h 385"/>
                <a:gd name="T4" fmla="*/ 325 w 325"/>
                <a:gd name="T5" fmla="*/ 385 h 385"/>
                <a:gd name="T6" fmla="*/ 325 w 325"/>
                <a:gd name="T7" fmla="*/ 0 h 385"/>
              </a:gdLst>
              <a:ahLst/>
              <a:cxnLst>
                <a:cxn ang="0">
                  <a:pos x="T0" y="T1"/>
                </a:cxn>
                <a:cxn ang="0">
                  <a:pos x="T2" y="T3"/>
                </a:cxn>
                <a:cxn ang="0">
                  <a:pos x="T4" y="T5"/>
                </a:cxn>
                <a:cxn ang="0">
                  <a:pos x="T6" y="T7"/>
                </a:cxn>
              </a:cxnLst>
              <a:rect l="0" t="0" r="r" b="b"/>
              <a:pathLst>
                <a:path w="325" h="385">
                  <a:moveTo>
                    <a:pt x="325" y="0"/>
                  </a:moveTo>
                  <a:lnTo>
                    <a:pt x="0" y="385"/>
                  </a:lnTo>
                  <a:lnTo>
                    <a:pt x="325" y="385"/>
                  </a:lnTo>
                  <a:lnTo>
                    <a:pt x="325"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0" name="Group 9"/>
          <p:cNvGrpSpPr/>
          <p:nvPr/>
        </p:nvGrpSpPr>
        <p:grpSpPr>
          <a:xfrm>
            <a:off x="3003436" y="4495843"/>
            <a:ext cx="1117997" cy="666751"/>
            <a:chOff x="5557838" y="2670175"/>
            <a:chExt cx="1490663" cy="889001"/>
          </a:xfrm>
        </p:grpSpPr>
        <p:sp>
          <p:nvSpPr>
            <p:cNvPr id="11" name="Freeform 60"/>
            <p:cNvSpPr>
              <a:spLocks/>
            </p:cNvSpPr>
            <p:nvPr/>
          </p:nvSpPr>
          <p:spPr bwMode="auto">
            <a:xfrm>
              <a:off x="5557838" y="2670175"/>
              <a:ext cx="1490663" cy="889000"/>
            </a:xfrm>
            <a:custGeom>
              <a:avLst/>
              <a:gdLst>
                <a:gd name="T0" fmla="*/ 939 w 939"/>
                <a:gd name="T1" fmla="*/ 560 h 560"/>
                <a:gd name="T2" fmla="*/ 470 w 939"/>
                <a:gd name="T3" fmla="*/ 0 h 560"/>
                <a:gd name="T4" fmla="*/ 0 w 939"/>
                <a:gd name="T5" fmla="*/ 560 h 560"/>
                <a:gd name="T6" fmla="*/ 939 w 939"/>
                <a:gd name="T7" fmla="*/ 560 h 560"/>
              </a:gdLst>
              <a:ahLst/>
              <a:cxnLst>
                <a:cxn ang="0">
                  <a:pos x="T0" y="T1"/>
                </a:cxn>
                <a:cxn ang="0">
                  <a:pos x="T2" y="T3"/>
                </a:cxn>
                <a:cxn ang="0">
                  <a:pos x="T4" y="T5"/>
                </a:cxn>
                <a:cxn ang="0">
                  <a:pos x="T6" y="T7"/>
                </a:cxn>
              </a:cxnLst>
              <a:rect l="0" t="0" r="r" b="b"/>
              <a:pathLst>
                <a:path w="939" h="560">
                  <a:moveTo>
                    <a:pt x="939" y="560"/>
                  </a:moveTo>
                  <a:lnTo>
                    <a:pt x="470" y="0"/>
                  </a:lnTo>
                  <a:lnTo>
                    <a:pt x="0" y="560"/>
                  </a:lnTo>
                  <a:lnTo>
                    <a:pt x="939" y="560"/>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 name="Freeform 61"/>
            <p:cNvSpPr>
              <a:spLocks/>
            </p:cNvSpPr>
            <p:nvPr/>
          </p:nvSpPr>
          <p:spPr bwMode="auto">
            <a:xfrm>
              <a:off x="5557838" y="2674938"/>
              <a:ext cx="746125" cy="884238"/>
            </a:xfrm>
            <a:custGeom>
              <a:avLst/>
              <a:gdLst>
                <a:gd name="T0" fmla="*/ 470 w 470"/>
                <a:gd name="T1" fmla="*/ 0 h 557"/>
                <a:gd name="T2" fmla="*/ 0 w 470"/>
                <a:gd name="T3" fmla="*/ 557 h 557"/>
                <a:gd name="T4" fmla="*/ 470 w 470"/>
                <a:gd name="T5" fmla="*/ 557 h 557"/>
                <a:gd name="T6" fmla="*/ 470 w 470"/>
                <a:gd name="T7" fmla="*/ 0 h 557"/>
              </a:gdLst>
              <a:ahLst/>
              <a:cxnLst>
                <a:cxn ang="0">
                  <a:pos x="T0" y="T1"/>
                </a:cxn>
                <a:cxn ang="0">
                  <a:pos x="T2" y="T3"/>
                </a:cxn>
                <a:cxn ang="0">
                  <a:pos x="T4" y="T5"/>
                </a:cxn>
                <a:cxn ang="0">
                  <a:pos x="T6" y="T7"/>
                </a:cxn>
              </a:cxnLst>
              <a:rect l="0" t="0" r="r" b="b"/>
              <a:pathLst>
                <a:path w="470" h="557">
                  <a:moveTo>
                    <a:pt x="470" y="0"/>
                  </a:moveTo>
                  <a:lnTo>
                    <a:pt x="0" y="557"/>
                  </a:lnTo>
                  <a:lnTo>
                    <a:pt x="470" y="557"/>
                  </a:lnTo>
                  <a:lnTo>
                    <a:pt x="470"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3" name="Group 12"/>
          <p:cNvGrpSpPr/>
          <p:nvPr/>
        </p:nvGrpSpPr>
        <p:grpSpPr>
          <a:xfrm>
            <a:off x="2316445" y="4744089"/>
            <a:ext cx="696516" cy="413147"/>
            <a:chOff x="4271963" y="3008313"/>
            <a:chExt cx="928688" cy="550863"/>
          </a:xfrm>
        </p:grpSpPr>
        <p:sp>
          <p:nvSpPr>
            <p:cNvPr id="14" name="Freeform 56"/>
            <p:cNvSpPr>
              <a:spLocks/>
            </p:cNvSpPr>
            <p:nvPr/>
          </p:nvSpPr>
          <p:spPr bwMode="auto">
            <a:xfrm>
              <a:off x="4271963" y="3008313"/>
              <a:ext cx="928688" cy="550863"/>
            </a:xfrm>
            <a:custGeom>
              <a:avLst/>
              <a:gdLst>
                <a:gd name="T0" fmla="*/ 585 w 585"/>
                <a:gd name="T1" fmla="*/ 347 h 347"/>
                <a:gd name="T2" fmla="*/ 291 w 585"/>
                <a:gd name="T3" fmla="*/ 0 h 347"/>
                <a:gd name="T4" fmla="*/ 0 w 585"/>
                <a:gd name="T5" fmla="*/ 347 h 347"/>
                <a:gd name="T6" fmla="*/ 585 w 585"/>
                <a:gd name="T7" fmla="*/ 347 h 347"/>
              </a:gdLst>
              <a:ahLst/>
              <a:cxnLst>
                <a:cxn ang="0">
                  <a:pos x="T0" y="T1"/>
                </a:cxn>
                <a:cxn ang="0">
                  <a:pos x="T2" y="T3"/>
                </a:cxn>
                <a:cxn ang="0">
                  <a:pos x="T4" y="T5"/>
                </a:cxn>
                <a:cxn ang="0">
                  <a:pos x="T6" y="T7"/>
                </a:cxn>
              </a:cxnLst>
              <a:rect l="0" t="0" r="r" b="b"/>
              <a:pathLst>
                <a:path w="585" h="347">
                  <a:moveTo>
                    <a:pt x="585" y="347"/>
                  </a:moveTo>
                  <a:lnTo>
                    <a:pt x="291" y="0"/>
                  </a:lnTo>
                  <a:lnTo>
                    <a:pt x="0" y="347"/>
                  </a:lnTo>
                  <a:lnTo>
                    <a:pt x="585" y="347"/>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 name="Freeform 57"/>
            <p:cNvSpPr>
              <a:spLocks/>
            </p:cNvSpPr>
            <p:nvPr/>
          </p:nvSpPr>
          <p:spPr bwMode="auto">
            <a:xfrm>
              <a:off x="4271963" y="3008313"/>
              <a:ext cx="461963" cy="550863"/>
            </a:xfrm>
            <a:custGeom>
              <a:avLst/>
              <a:gdLst>
                <a:gd name="T0" fmla="*/ 291 w 291"/>
                <a:gd name="T1" fmla="*/ 0 h 347"/>
                <a:gd name="T2" fmla="*/ 0 w 291"/>
                <a:gd name="T3" fmla="*/ 347 h 347"/>
                <a:gd name="T4" fmla="*/ 291 w 291"/>
                <a:gd name="T5" fmla="*/ 347 h 347"/>
                <a:gd name="T6" fmla="*/ 291 w 291"/>
                <a:gd name="T7" fmla="*/ 0 h 347"/>
              </a:gdLst>
              <a:ahLst/>
              <a:cxnLst>
                <a:cxn ang="0">
                  <a:pos x="T0" y="T1"/>
                </a:cxn>
                <a:cxn ang="0">
                  <a:pos x="T2" y="T3"/>
                </a:cxn>
                <a:cxn ang="0">
                  <a:pos x="T4" y="T5"/>
                </a:cxn>
                <a:cxn ang="0">
                  <a:pos x="T6" y="T7"/>
                </a:cxn>
              </a:cxnLst>
              <a:rect l="0" t="0" r="r" b="b"/>
              <a:pathLst>
                <a:path w="291" h="347">
                  <a:moveTo>
                    <a:pt x="291" y="0"/>
                  </a:moveTo>
                  <a:lnTo>
                    <a:pt x="0" y="347"/>
                  </a:lnTo>
                  <a:lnTo>
                    <a:pt x="291" y="347"/>
                  </a:lnTo>
                  <a:lnTo>
                    <a:pt x="291"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49" name="Freeform 48"/>
          <p:cNvSpPr>
            <a:spLocks/>
          </p:cNvSpPr>
          <p:nvPr/>
        </p:nvSpPr>
        <p:spPr bwMode="auto">
          <a:xfrm>
            <a:off x="6693695" y="5557837"/>
            <a:ext cx="354806" cy="253604"/>
          </a:xfrm>
          <a:custGeom>
            <a:avLst/>
            <a:gdLst>
              <a:gd name="T0" fmla="*/ 0 w 298"/>
              <a:gd name="T1" fmla="*/ 213 h 213"/>
              <a:gd name="T2" fmla="*/ 239 w 298"/>
              <a:gd name="T3" fmla="*/ 42 h 213"/>
              <a:gd name="T4" fmla="*/ 298 w 298"/>
              <a:gd name="T5" fmla="*/ 0 h 213"/>
              <a:gd name="T6" fmla="*/ 0 w 298"/>
              <a:gd name="T7" fmla="*/ 0 h 213"/>
              <a:gd name="T8" fmla="*/ 0 w 298"/>
              <a:gd name="T9" fmla="*/ 213 h 213"/>
            </a:gdLst>
            <a:ahLst/>
            <a:cxnLst>
              <a:cxn ang="0">
                <a:pos x="T0" y="T1"/>
              </a:cxn>
              <a:cxn ang="0">
                <a:pos x="T2" y="T3"/>
              </a:cxn>
              <a:cxn ang="0">
                <a:pos x="T4" y="T5"/>
              </a:cxn>
              <a:cxn ang="0">
                <a:pos x="T6" y="T7"/>
              </a:cxn>
              <a:cxn ang="0">
                <a:pos x="T8" y="T9"/>
              </a:cxn>
            </a:cxnLst>
            <a:rect l="0" t="0" r="r" b="b"/>
            <a:pathLst>
              <a:path w="298" h="213">
                <a:moveTo>
                  <a:pt x="0" y="213"/>
                </a:moveTo>
                <a:lnTo>
                  <a:pt x="239" y="42"/>
                </a:lnTo>
                <a:lnTo>
                  <a:pt x="298" y="0"/>
                </a:lnTo>
                <a:lnTo>
                  <a:pt x="0" y="0"/>
                </a:lnTo>
                <a:lnTo>
                  <a:pt x="0" y="213"/>
                </a:lnTo>
                <a:close/>
              </a:path>
            </a:pathLst>
          </a:custGeom>
          <a:solidFill>
            <a:srgbClr val="954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nvGrpSpPr>
          <p:cNvPr id="50" name="Group 49"/>
          <p:cNvGrpSpPr/>
          <p:nvPr/>
        </p:nvGrpSpPr>
        <p:grpSpPr>
          <a:xfrm>
            <a:off x="2025254" y="5148263"/>
            <a:ext cx="5318522" cy="2088356"/>
            <a:chOff x="2700338" y="4730750"/>
            <a:chExt cx="7091363" cy="2784475"/>
          </a:xfrm>
        </p:grpSpPr>
        <p:sp>
          <p:nvSpPr>
            <p:cNvPr id="51" name="Freeform 50"/>
            <p:cNvSpPr>
              <a:spLocks/>
            </p:cNvSpPr>
            <p:nvPr/>
          </p:nvSpPr>
          <p:spPr bwMode="auto">
            <a:xfrm>
              <a:off x="5103813" y="5276850"/>
              <a:ext cx="3395663" cy="2238375"/>
            </a:xfrm>
            <a:custGeom>
              <a:avLst/>
              <a:gdLst>
                <a:gd name="T0" fmla="*/ 900 w 904"/>
                <a:gd name="T1" fmla="*/ 0 h 595"/>
                <a:gd name="T2" fmla="*/ 872 w 904"/>
                <a:gd name="T3" fmla="*/ 0 h 595"/>
                <a:gd name="T4" fmla="*/ 872 w 904"/>
                <a:gd name="T5" fmla="*/ 52 h 595"/>
                <a:gd name="T6" fmla="*/ 814 w 904"/>
                <a:gd name="T7" fmla="*/ 111 h 595"/>
                <a:gd name="T8" fmla="*/ 755 w 904"/>
                <a:gd name="T9" fmla="*/ 52 h 595"/>
                <a:gd name="T10" fmla="*/ 755 w 904"/>
                <a:gd name="T11" fmla="*/ 0 h 595"/>
                <a:gd name="T12" fmla="*/ 199 w 904"/>
                <a:gd name="T13" fmla="*/ 0 h 595"/>
                <a:gd name="T14" fmla="*/ 0 w 904"/>
                <a:gd name="T15" fmla="*/ 374 h 595"/>
                <a:gd name="T16" fmla="*/ 310 w 904"/>
                <a:gd name="T17" fmla="*/ 595 h 595"/>
                <a:gd name="T18" fmla="*/ 602 w 904"/>
                <a:gd name="T19" fmla="*/ 387 h 595"/>
                <a:gd name="T20" fmla="*/ 904 w 904"/>
                <a:gd name="T21" fmla="*/ 171 h 595"/>
                <a:gd name="T22" fmla="*/ 900 w 904"/>
                <a:gd name="T23" fmla="*/ 150 h 595"/>
                <a:gd name="T24" fmla="*/ 900 w 904"/>
                <a:gd name="T25"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4" h="595">
                  <a:moveTo>
                    <a:pt x="900" y="0"/>
                  </a:moveTo>
                  <a:cubicBezTo>
                    <a:pt x="872" y="0"/>
                    <a:pt x="872" y="0"/>
                    <a:pt x="872" y="0"/>
                  </a:cubicBezTo>
                  <a:cubicBezTo>
                    <a:pt x="872" y="52"/>
                    <a:pt x="872" y="52"/>
                    <a:pt x="872" y="52"/>
                  </a:cubicBezTo>
                  <a:cubicBezTo>
                    <a:pt x="872" y="84"/>
                    <a:pt x="846" y="111"/>
                    <a:pt x="814" y="111"/>
                  </a:cubicBezTo>
                  <a:cubicBezTo>
                    <a:pt x="781" y="111"/>
                    <a:pt x="755" y="84"/>
                    <a:pt x="755" y="52"/>
                  </a:cubicBezTo>
                  <a:cubicBezTo>
                    <a:pt x="755" y="0"/>
                    <a:pt x="755" y="0"/>
                    <a:pt x="755" y="0"/>
                  </a:cubicBezTo>
                  <a:cubicBezTo>
                    <a:pt x="199" y="0"/>
                    <a:pt x="199" y="0"/>
                    <a:pt x="199" y="0"/>
                  </a:cubicBezTo>
                  <a:cubicBezTo>
                    <a:pt x="0" y="374"/>
                    <a:pt x="0" y="374"/>
                    <a:pt x="0" y="374"/>
                  </a:cubicBezTo>
                  <a:cubicBezTo>
                    <a:pt x="310" y="595"/>
                    <a:pt x="310" y="595"/>
                    <a:pt x="310" y="595"/>
                  </a:cubicBezTo>
                  <a:cubicBezTo>
                    <a:pt x="602" y="387"/>
                    <a:pt x="602" y="387"/>
                    <a:pt x="602" y="387"/>
                  </a:cubicBezTo>
                  <a:cubicBezTo>
                    <a:pt x="904" y="171"/>
                    <a:pt x="904" y="171"/>
                    <a:pt x="904" y="171"/>
                  </a:cubicBezTo>
                  <a:cubicBezTo>
                    <a:pt x="901" y="165"/>
                    <a:pt x="900" y="158"/>
                    <a:pt x="900" y="150"/>
                  </a:cubicBezTo>
                  <a:lnTo>
                    <a:pt x="900" y="0"/>
                  </a:lnTo>
                  <a:close/>
                </a:path>
              </a:pathLst>
            </a:custGeom>
            <a:solidFill>
              <a:srgbClr val="954116"/>
            </a:solidFill>
            <a:ln>
              <a:noFill/>
            </a:ln>
          </p:spPr>
          <p:txBody>
            <a:bodyPr vert="horz" wrap="square" lIns="68580" tIns="34290" rIns="68580" bIns="34290" numCol="1" anchor="t" anchorCtr="0" compatLnSpc="1">
              <a:prstTxWarp prst="textNoShape">
                <a:avLst/>
              </a:prstTxWarp>
            </a:bodyPr>
            <a:lstStyle/>
            <a:p>
              <a:endParaRPr lang="id-ID" sz="1350"/>
            </a:p>
          </p:txBody>
        </p:sp>
        <p:sp>
          <p:nvSpPr>
            <p:cNvPr id="52" name="Freeform 51"/>
            <p:cNvSpPr>
              <a:spLocks/>
            </p:cNvSpPr>
            <p:nvPr/>
          </p:nvSpPr>
          <p:spPr bwMode="auto">
            <a:xfrm>
              <a:off x="4168776" y="5276850"/>
              <a:ext cx="1682750" cy="1406525"/>
            </a:xfrm>
            <a:custGeom>
              <a:avLst/>
              <a:gdLst>
                <a:gd name="T0" fmla="*/ 22 w 448"/>
                <a:gd name="T1" fmla="*/ 0 h 374"/>
                <a:gd name="T2" fmla="*/ 22 w 448"/>
                <a:gd name="T3" fmla="*/ 150 h 374"/>
                <a:gd name="T4" fmla="*/ 0 w 448"/>
                <a:gd name="T5" fmla="*/ 196 h 374"/>
                <a:gd name="T6" fmla="*/ 249 w 448"/>
                <a:gd name="T7" fmla="*/ 374 h 374"/>
                <a:gd name="T8" fmla="*/ 448 w 448"/>
                <a:gd name="T9" fmla="*/ 0 h 374"/>
                <a:gd name="T10" fmla="*/ 22 w 448"/>
                <a:gd name="T11" fmla="*/ 0 h 374"/>
              </a:gdLst>
              <a:ahLst/>
              <a:cxnLst>
                <a:cxn ang="0">
                  <a:pos x="T0" y="T1"/>
                </a:cxn>
                <a:cxn ang="0">
                  <a:pos x="T2" y="T3"/>
                </a:cxn>
                <a:cxn ang="0">
                  <a:pos x="T4" y="T5"/>
                </a:cxn>
                <a:cxn ang="0">
                  <a:pos x="T6" y="T7"/>
                </a:cxn>
                <a:cxn ang="0">
                  <a:pos x="T8" y="T9"/>
                </a:cxn>
                <a:cxn ang="0">
                  <a:pos x="T10" y="T11"/>
                </a:cxn>
              </a:cxnLst>
              <a:rect l="0" t="0" r="r" b="b"/>
              <a:pathLst>
                <a:path w="448" h="374">
                  <a:moveTo>
                    <a:pt x="22" y="0"/>
                  </a:moveTo>
                  <a:cubicBezTo>
                    <a:pt x="22" y="150"/>
                    <a:pt x="22" y="150"/>
                    <a:pt x="22" y="150"/>
                  </a:cubicBezTo>
                  <a:cubicBezTo>
                    <a:pt x="22" y="169"/>
                    <a:pt x="14" y="185"/>
                    <a:pt x="0" y="196"/>
                  </a:cubicBezTo>
                  <a:cubicBezTo>
                    <a:pt x="249" y="374"/>
                    <a:pt x="249" y="374"/>
                    <a:pt x="249" y="374"/>
                  </a:cubicBezTo>
                  <a:cubicBezTo>
                    <a:pt x="448" y="0"/>
                    <a:pt x="448" y="0"/>
                    <a:pt x="448" y="0"/>
                  </a:cubicBezTo>
                  <a:lnTo>
                    <a:pt x="22" y="0"/>
                  </a:lnTo>
                  <a:close/>
                </a:path>
              </a:pathLst>
            </a:custGeom>
            <a:solidFill>
              <a:srgbClr val="6D2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3" name="Freeform 52"/>
            <p:cNvSpPr>
              <a:spLocks/>
            </p:cNvSpPr>
            <p:nvPr/>
          </p:nvSpPr>
          <p:spPr bwMode="auto">
            <a:xfrm>
              <a:off x="2700338" y="4730750"/>
              <a:ext cx="7091363" cy="1331913"/>
            </a:xfrm>
            <a:custGeom>
              <a:avLst/>
              <a:gdLst>
                <a:gd name="T0" fmla="*/ 1815 w 1888"/>
                <a:gd name="T1" fmla="*/ 0 h 354"/>
                <a:gd name="T2" fmla="*/ 72 w 1888"/>
                <a:gd name="T3" fmla="*/ 0 h 354"/>
                <a:gd name="T4" fmla="*/ 0 w 1888"/>
                <a:gd name="T5" fmla="*/ 73 h 354"/>
                <a:gd name="T6" fmla="*/ 0 w 1888"/>
                <a:gd name="T7" fmla="*/ 73 h 354"/>
                <a:gd name="T8" fmla="*/ 72 w 1888"/>
                <a:gd name="T9" fmla="*/ 145 h 354"/>
                <a:gd name="T10" fmla="*/ 117 w 1888"/>
                <a:gd name="T11" fmla="*/ 145 h 354"/>
                <a:gd name="T12" fmla="*/ 152 w 1888"/>
                <a:gd name="T13" fmla="*/ 145 h 354"/>
                <a:gd name="T14" fmla="*/ 152 w 1888"/>
                <a:gd name="T15" fmla="*/ 171 h 354"/>
                <a:gd name="T16" fmla="*/ 152 w 1888"/>
                <a:gd name="T17" fmla="*/ 197 h 354"/>
                <a:gd name="T18" fmla="*/ 210 w 1888"/>
                <a:gd name="T19" fmla="*/ 256 h 354"/>
                <a:gd name="T20" fmla="*/ 250 w 1888"/>
                <a:gd name="T21" fmla="*/ 240 h 354"/>
                <a:gd name="T22" fmla="*/ 269 w 1888"/>
                <a:gd name="T23" fmla="*/ 197 h 354"/>
                <a:gd name="T24" fmla="*/ 269 w 1888"/>
                <a:gd name="T25" fmla="*/ 145 h 354"/>
                <a:gd name="T26" fmla="*/ 297 w 1888"/>
                <a:gd name="T27" fmla="*/ 145 h 354"/>
                <a:gd name="T28" fmla="*/ 297 w 1888"/>
                <a:gd name="T29" fmla="*/ 274 h 354"/>
                <a:gd name="T30" fmla="*/ 297 w 1888"/>
                <a:gd name="T31" fmla="*/ 295 h 354"/>
                <a:gd name="T32" fmla="*/ 355 w 1888"/>
                <a:gd name="T33" fmla="*/ 354 h 354"/>
                <a:gd name="T34" fmla="*/ 391 w 1888"/>
                <a:gd name="T35" fmla="*/ 341 h 354"/>
                <a:gd name="T36" fmla="*/ 413 w 1888"/>
                <a:gd name="T37" fmla="*/ 295 h 354"/>
                <a:gd name="T38" fmla="*/ 413 w 1888"/>
                <a:gd name="T39" fmla="*/ 145 h 354"/>
                <a:gd name="T40" fmla="*/ 839 w 1888"/>
                <a:gd name="T41" fmla="*/ 145 h 354"/>
                <a:gd name="T42" fmla="*/ 1395 w 1888"/>
                <a:gd name="T43" fmla="*/ 145 h 354"/>
                <a:gd name="T44" fmla="*/ 1395 w 1888"/>
                <a:gd name="T45" fmla="*/ 197 h 354"/>
                <a:gd name="T46" fmla="*/ 1454 w 1888"/>
                <a:gd name="T47" fmla="*/ 256 h 354"/>
                <a:gd name="T48" fmla="*/ 1512 w 1888"/>
                <a:gd name="T49" fmla="*/ 197 h 354"/>
                <a:gd name="T50" fmla="*/ 1512 w 1888"/>
                <a:gd name="T51" fmla="*/ 145 h 354"/>
                <a:gd name="T52" fmla="*/ 1540 w 1888"/>
                <a:gd name="T53" fmla="*/ 145 h 354"/>
                <a:gd name="T54" fmla="*/ 1540 w 1888"/>
                <a:gd name="T55" fmla="*/ 295 h 354"/>
                <a:gd name="T56" fmla="*/ 1544 w 1888"/>
                <a:gd name="T57" fmla="*/ 316 h 354"/>
                <a:gd name="T58" fmla="*/ 1598 w 1888"/>
                <a:gd name="T59" fmla="*/ 354 h 354"/>
                <a:gd name="T60" fmla="*/ 1657 w 1888"/>
                <a:gd name="T61" fmla="*/ 295 h 354"/>
                <a:gd name="T62" fmla="*/ 1657 w 1888"/>
                <a:gd name="T63" fmla="*/ 235 h 354"/>
                <a:gd name="T64" fmla="*/ 1657 w 1888"/>
                <a:gd name="T65" fmla="*/ 145 h 354"/>
                <a:gd name="T66" fmla="*/ 1783 w 1888"/>
                <a:gd name="T67" fmla="*/ 145 h 354"/>
                <a:gd name="T68" fmla="*/ 1815 w 1888"/>
                <a:gd name="T69" fmla="*/ 145 h 354"/>
                <a:gd name="T70" fmla="*/ 1888 w 1888"/>
                <a:gd name="T71" fmla="*/ 73 h 354"/>
                <a:gd name="T72" fmla="*/ 1888 w 1888"/>
                <a:gd name="T73" fmla="*/ 73 h 354"/>
                <a:gd name="T74" fmla="*/ 1815 w 1888"/>
                <a:gd name="T75"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8" h="354">
                  <a:moveTo>
                    <a:pt x="1815" y="0"/>
                  </a:moveTo>
                  <a:cubicBezTo>
                    <a:pt x="72" y="0"/>
                    <a:pt x="72" y="0"/>
                    <a:pt x="72" y="0"/>
                  </a:cubicBezTo>
                  <a:cubicBezTo>
                    <a:pt x="32" y="0"/>
                    <a:pt x="0" y="33"/>
                    <a:pt x="0" y="73"/>
                  </a:cubicBezTo>
                  <a:cubicBezTo>
                    <a:pt x="0" y="73"/>
                    <a:pt x="0" y="73"/>
                    <a:pt x="0" y="73"/>
                  </a:cubicBezTo>
                  <a:cubicBezTo>
                    <a:pt x="0" y="113"/>
                    <a:pt x="32" y="145"/>
                    <a:pt x="72" y="145"/>
                  </a:cubicBezTo>
                  <a:cubicBezTo>
                    <a:pt x="117" y="145"/>
                    <a:pt x="117" y="145"/>
                    <a:pt x="117" y="145"/>
                  </a:cubicBezTo>
                  <a:cubicBezTo>
                    <a:pt x="152" y="145"/>
                    <a:pt x="152" y="145"/>
                    <a:pt x="152" y="145"/>
                  </a:cubicBezTo>
                  <a:cubicBezTo>
                    <a:pt x="152" y="171"/>
                    <a:pt x="152" y="171"/>
                    <a:pt x="152" y="171"/>
                  </a:cubicBezTo>
                  <a:cubicBezTo>
                    <a:pt x="152" y="197"/>
                    <a:pt x="152" y="197"/>
                    <a:pt x="152" y="197"/>
                  </a:cubicBezTo>
                  <a:cubicBezTo>
                    <a:pt x="152" y="229"/>
                    <a:pt x="178" y="256"/>
                    <a:pt x="210" y="256"/>
                  </a:cubicBezTo>
                  <a:cubicBezTo>
                    <a:pt x="226" y="256"/>
                    <a:pt x="239" y="250"/>
                    <a:pt x="250" y="240"/>
                  </a:cubicBezTo>
                  <a:cubicBezTo>
                    <a:pt x="261" y="230"/>
                    <a:pt x="269" y="214"/>
                    <a:pt x="269" y="197"/>
                  </a:cubicBezTo>
                  <a:cubicBezTo>
                    <a:pt x="269" y="145"/>
                    <a:pt x="269" y="145"/>
                    <a:pt x="269" y="145"/>
                  </a:cubicBezTo>
                  <a:cubicBezTo>
                    <a:pt x="297" y="145"/>
                    <a:pt x="297" y="145"/>
                    <a:pt x="297" y="145"/>
                  </a:cubicBezTo>
                  <a:cubicBezTo>
                    <a:pt x="297" y="274"/>
                    <a:pt x="297" y="274"/>
                    <a:pt x="297" y="274"/>
                  </a:cubicBezTo>
                  <a:cubicBezTo>
                    <a:pt x="297" y="295"/>
                    <a:pt x="297" y="295"/>
                    <a:pt x="297" y="295"/>
                  </a:cubicBezTo>
                  <a:cubicBezTo>
                    <a:pt x="297" y="327"/>
                    <a:pt x="323" y="354"/>
                    <a:pt x="355" y="354"/>
                  </a:cubicBezTo>
                  <a:cubicBezTo>
                    <a:pt x="368" y="354"/>
                    <a:pt x="381" y="349"/>
                    <a:pt x="391" y="341"/>
                  </a:cubicBezTo>
                  <a:cubicBezTo>
                    <a:pt x="405" y="330"/>
                    <a:pt x="413" y="314"/>
                    <a:pt x="413" y="295"/>
                  </a:cubicBezTo>
                  <a:cubicBezTo>
                    <a:pt x="413" y="145"/>
                    <a:pt x="413" y="145"/>
                    <a:pt x="413" y="145"/>
                  </a:cubicBezTo>
                  <a:cubicBezTo>
                    <a:pt x="839" y="145"/>
                    <a:pt x="839" y="145"/>
                    <a:pt x="839" y="145"/>
                  </a:cubicBezTo>
                  <a:cubicBezTo>
                    <a:pt x="1395" y="145"/>
                    <a:pt x="1395" y="145"/>
                    <a:pt x="1395" y="145"/>
                  </a:cubicBezTo>
                  <a:cubicBezTo>
                    <a:pt x="1395" y="197"/>
                    <a:pt x="1395" y="197"/>
                    <a:pt x="1395" y="197"/>
                  </a:cubicBezTo>
                  <a:cubicBezTo>
                    <a:pt x="1395" y="229"/>
                    <a:pt x="1421" y="256"/>
                    <a:pt x="1454" y="256"/>
                  </a:cubicBezTo>
                  <a:cubicBezTo>
                    <a:pt x="1486" y="256"/>
                    <a:pt x="1512" y="229"/>
                    <a:pt x="1512" y="197"/>
                  </a:cubicBezTo>
                  <a:cubicBezTo>
                    <a:pt x="1512" y="145"/>
                    <a:pt x="1512" y="145"/>
                    <a:pt x="1512" y="145"/>
                  </a:cubicBezTo>
                  <a:cubicBezTo>
                    <a:pt x="1540" y="145"/>
                    <a:pt x="1540" y="145"/>
                    <a:pt x="1540" y="145"/>
                  </a:cubicBezTo>
                  <a:cubicBezTo>
                    <a:pt x="1540" y="295"/>
                    <a:pt x="1540" y="295"/>
                    <a:pt x="1540" y="295"/>
                  </a:cubicBezTo>
                  <a:cubicBezTo>
                    <a:pt x="1540" y="303"/>
                    <a:pt x="1541" y="310"/>
                    <a:pt x="1544" y="316"/>
                  </a:cubicBezTo>
                  <a:cubicBezTo>
                    <a:pt x="1552" y="338"/>
                    <a:pt x="1573" y="354"/>
                    <a:pt x="1598" y="354"/>
                  </a:cubicBezTo>
                  <a:cubicBezTo>
                    <a:pt x="1630" y="354"/>
                    <a:pt x="1657" y="327"/>
                    <a:pt x="1657" y="295"/>
                  </a:cubicBezTo>
                  <a:cubicBezTo>
                    <a:pt x="1657" y="235"/>
                    <a:pt x="1657" y="235"/>
                    <a:pt x="1657" y="235"/>
                  </a:cubicBezTo>
                  <a:cubicBezTo>
                    <a:pt x="1657" y="145"/>
                    <a:pt x="1657" y="145"/>
                    <a:pt x="1657" y="145"/>
                  </a:cubicBezTo>
                  <a:cubicBezTo>
                    <a:pt x="1783" y="145"/>
                    <a:pt x="1783" y="145"/>
                    <a:pt x="1783" y="145"/>
                  </a:cubicBezTo>
                  <a:cubicBezTo>
                    <a:pt x="1815" y="145"/>
                    <a:pt x="1815" y="145"/>
                    <a:pt x="1815" y="145"/>
                  </a:cubicBezTo>
                  <a:cubicBezTo>
                    <a:pt x="1855" y="145"/>
                    <a:pt x="1888" y="113"/>
                    <a:pt x="1888" y="73"/>
                  </a:cubicBezTo>
                  <a:cubicBezTo>
                    <a:pt x="1888" y="73"/>
                    <a:pt x="1888" y="73"/>
                    <a:pt x="1888" y="73"/>
                  </a:cubicBezTo>
                  <a:cubicBezTo>
                    <a:pt x="1888" y="33"/>
                    <a:pt x="1855" y="0"/>
                    <a:pt x="1815" y="0"/>
                  </a:cubicBezTo>
                  <a:close/>
                </a:path>
              </a:pathLst>
            </a:custGeom>
            <a:solidFill>
              <a:srgbClr val="D7D7D7"/>
            </a:solidFill>
            <a:ln>
              <a:noFill/>
            </a:ln>
          </p:spPr>
          <p:txBody>
            <a:bodyPr vert="horz" wrap="square" lIns="68580" tIns="34290" rIns="68580" bIns="34290" numCol="1" anchor="t" anchorCtr="0" compatLnSpc="1">
              <a:prstTxWarp prst="textNoShape">
                <a:avLst/>
              </a:prstTxWarp>
            </a:bodyPr>
            <a:lstStyle/>
            <a:p>
              <a:endParaRPr lang="id-ID" sz="1350"/>
            </a:p>
          </p:txBody>
        </p:sp>
      </p:grpSp>
      <p:grpSp>
        <p:nvGrpSpPr>
          <p:cNvPr id="54" name="Group 53"/>
          <p:cNvGrpSpPr/>
          <p:nvPr/>
        </p:nvGrpSpPr>
        <p:grpSpPr>
          <a:xfrm>
            <a:off x="1796427" y="6210998"/>
            <a:ext cx="440385" cy="948475"/>
            <a:chOff x="2544763" y="1612900"/>
            <a:chExt cx="2251074" cy="4848225"/>
          </a:xfrm>
        </p:grpSpPr>
        <p:sp>
          <p:nvSpPr>
            <p:cNvPr id="55" name="Freeform 5"/>
            <p:cNvSpPr>
              <a:spLocks/>
            </p:cNvSpPr>
            <p:nvPr/>
          </p:nvSpPr>
          <p:spPr bwMode="auto">
            <a:xfrm>
              <a:off x="3028950" y="4937125"/>
              <a:ext cx="1406525" cy="1524000"/>
            </a:xfrm>
            <a:custGeom>
              <a:avLst/>
              <a:gdLst>
                <a:gd name="T0" fmla="*/ 290 w 579"/>
                <a:gd name="T1" fmla="*/ 628 h 629"/>
                <a:gd name="T2" fmla="*/ 398 w 579"/>
                <a:gd name="T3" fmla="*/ 0 h 629"/>
                <a:gd name="T4" fmla="*/ 290 w 579"/>
                <a:gd name="T5" fmla="*/ 0 h 629"/>
                <a:gd name="T6" fmla="*/ 289 w 579"/>
                <a:gd name="T7" fmla="*/ 0 h 629"/>
                <a:gd name="T8" fmla="*/ 182 w 579"/>
                <a:gd name="T9" fmla="*/ 0 h 629"/>
                <a:gd name="T10" fmla="*/ 289 w 579"/>
                <a:gd name="T11" fmla="*/ 628 h 629"/>
                <a:gd name="T12" fmla="*/ 289 w 579"/>
                <a:gd name="T13" fmla="*/ 629 h 629"/>
                <a:gd name="T14" fmla="*/ 290 w 579"/>
                <a:gd name="T15" fmla="*/ 629 h 629"/>
                <a:gd name="T16" fmla="*/ 290 w 579"/>
                <a:gd name="T17" fmla="*/ 629 h 629"/>
                <a:gd name="T18" fmla="*/ 290 w 579"/>
                <a:gd name="T19" fmla="*/ 628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629">
                  <a:moveTo>
                    <a:pt x="290" y="628"/>
                  </a:moveTo>
                  <a:cubicBezTo>
                    <a:pt x="579" y="191"/>
                    <a:pt x="398" y="0"/>
                    <a:pt x="398" y="0"/>
                  </a:cubicBezTo>
                  <a:cubicBezTo>
                    <a:pt x="290" y="0"/>
                    <a:pt x="290" y="0"/>
                    <a:pt x="290" y="0"/>
                  </a:cubicBezTo>
                  <a:cubicBezTo>
                    <a:pt x="289" y="0"/>
                    <a:pt x="289" y="0"/>
                    <a:pt x="289" y="0"/>
                  </a:cubicBezTo>
                  <a:cubicBezTo>
                    <a:pt x="182" y="0"/>
                    <a:pt x="182" y="0"/>
                    <a:pt x="182" y="0"/>
                  </a:cubicBezTo>
                  <a:cubicBezTo>
                    <a:pt x="182" y="0"/>
                    <a:pt x="0" y="191"/>
                    <a:pt x="289" y="628"/>
                  </a:cubicBezTo>
                  <a:cubicBezTo>
                    <a:pt x="289" y="629"/>
                    <a:pt x="289" y="629"/>
                    <a:pt x="289" y="629"/>
                  </a:cubicBezTo>
                  <a:cubicBezTo>
                    <a:pt x="289" y="629"/>
                    <a:pt x="289" y="629"/>
                    <a:pt x="290" y="629"/>
                  </a:cubicBezTo>
                  <a:cubicBezTo>
                    <a:pt x="290" y="629"/>
                    <a:pt x="290" y="629"/>
                    <a:pt x="290" y="629"/>
                  </a:cubicBezTo>
                  <a:lnTo>
                    <a:pt x="290" y="628"/>
                  </a:lnTo>
                  <a:close/>
                </a:path>
              </a:pathLst>
            </a:custGeom>
            <a:solidFill>
              <a:srgbClr val="FFC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6" name="Freeform 6"/>
            <p:cNvSpPr>
              <a:spLocks/>
            </p:cNvSpPr>
            <p:nvPr/>
          </p:nvSpPr>
          <p:spPr bwMode="auto">
            <a:xfrm>
              <a:off x="3217863" y="4910138"/>
              <a:ext cx="1052512" cy="1292225"/>
            </a:xfrm>
            <a:custGeom>
              <a:avLst/>
              <a:gdLst>
                <a:gd name="T0" fmla="*/ 208 w 433"/>
                <a:gd name="T1" fmla="*/ 533 h 533"/>
                <a:gd name="T2" fmla="*/ 269 w 433"/>
                <a:gd name="T3" fmla="*/ 13 h 533"/>
                <a:gd name="T4" fmla="*/ 208 w 433"/>
                <a:gd name="T5" fmla="*/ 13 h 533"/>
                <a:gd name="T6" fmla="*/ 207 w 433"/>
                <a:gd name="T7" fmla="*/ 13 h 533"/>
                <a:gd name="T8" fmla="*/ 147 w 433"/>
                <a:gd name="T9" fmla="*/ 13 h 533"/>
                <a:gd name="T10" fmla="*/ 208 w 433"/>
                <a:gd name="T11" fmla="*/ 533 h 533"/>
              </a:gdLst>
              <a:ahLst/>
              <a:cxnLst>
                <a:cxn ang="0">
                  <a:pos x="T0" y="T1"/>
                </a:cxn>
                <a:cxn ang="0">
                  <a:pos x="T2" y="T3"/>
                </a:cxn>
                <a:cxn ang="0">
                  <a:pos x="T4" y="T5"/>
                </a:cxn>
                <a:cxn ang="0">
                  <a:pos x="T6" y="T7"/>
                </a:cxn>
                <a:cxn ang="0">
                  <a:pos x="T8" y="T9"/>
                </a:cxn>
                <a:cxn ang="0">
                  <a:pos x="T10" y="T11"/>
                </a:cxn>
              </a:cxnLst>
              <a:rect l="0" t="0" r="r" b="b"/>
              <a:pathLst>
                <a:path w="433" h="533">
                  <a:moveTo>
                    <a:pt x="208" y="533"/>
                  </a:moveTo>
                  <a:cubicBezTo>
                    <a:pt x="433" y="198"/>
                    <a:pt x="269" y="13"/>
                    <a:pt x="269" y="13"/>
                  </a:cubicBezTo>
                  <a:cubicBezTo>
                    <a:pt x="208" y="13"/>
                    <a:pt x="208" y="13"/>
                    <a:pt x="208" y="13"/>
                  </a:cubicBezTo>
                  <a:cubicBezTo>
                    <a:pt x="207" y="13"/>
                    <a:pt x="207" y="13"/>
                    <a:pt x="207" y="13"/>
                  </a:cubicBezTo>
                  <a:cubicBezTo>
                    <a:pt x="207" y="13"/>
                    <a:pt x="159" y="0"/>
                    <a:pt x="147" y="13"/>
                  </a:cubicBezTo>
                  <a:cubicBezTo>
                    <a:pt x="0" y="176"/>
                    <a:pt x="208" y="533"/>
                    <a:pt x="208" y="533"/>
                  </a:cubicBezTo>
                  <a:close/>
                </a:path>
              </a:pathLst>
            </a:custGeom>
            <a:solidFill>
              <a:srgbClr val="FDE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7" name="Freeform 7"/>
            <p:cNvSpPr>
              <a:spLocks/>
            </p:cNvSpPr>
            <p:nvPr/>
          </p:nvSpPr>
          <p:spPr bwMode="auto">
            <a:xfrm>
              <a:off x="3368675" y="4733925"/>
              <a:ext cx="642937" cy="214313"/>
            </a:xfrm>
            <a:custGeom>
              <a:avLst/>
              <a:gdLst>
                <a:gd name="T0" fmla="*/ 1 w 405"/>
                <a:gd name="T1" fmla="*/ 135 h 135"/>
                <a:gd name="T2" fmla="*/ 405 w 405"/>
                <a:gd name="T3" fmla="*/ 131 h 135"/>
                <a:gd name="T4" fmla="*/ 404 w 405"/>
                <a:gd name="T5" fmla="*/ 0 h 135"/>
                <a:gd name="T6" fmla="*/ 0 w 405"/>
                <a:gd name="T7" fmla="*/ 6 h 135"/>
                <a:gd name="T8" fmla="*/ 1 w 405"/>
                <a:gd name="T9" fmla="*/ 135 h 135"/>
              </a:gdLst>
              <a:ahLst/>
              <a:cxnLst>
                <a:cxn ang="0">
                  <a:pos x="T0" y="T1"/>
                </a:cxn>
                <a:cxn ang="0">
                  <a:pos x="T2" y="T3"/>
                </a:cxn>
                <a:cxn ang="0">
                  <a:pos x="T4" y="T5"/>
                </a:cxn>
                <a:cxn ang="0">
                  <a:pos x="T6" y="T7"/>
                </a:cxn>
                <a:cxn ang="0">
                  <a:pos x="T8" y="T9"/>
                </a:cxn>
              </a:cxnLst>
              <a:rect l="0" t="0" r="r" b="b"/>
              <a:pathLst>
                <a:path w="405" h="135">
                  <a:moveTo>
                    <a:pt x="1" y="135"/>
                  </a:moveTo>
                  <a:lnTo>
                    <a:pt x="405" y="131"/>
                  </a:lnTo>
                  <a:lnTo>
                    <a:pt x="404" y="0"/>
                  </a:lnTo>
                  <a:lnTo>
                    <a:pt x="0" y="6"/>
                  </a:lnTo>
                  <a:lnTo>
                    <a:pt x="1" y="135"/>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8" name="Freeform 8"/>
            <p:cNvSpPr>
              <a:spLocks/>
            </p:cNvSpPr>
            <p:nvPr/>
          </p:nvSpPr>
          <p:spPr bwMode="auto">
            <a:xfrm>
              <a:off x="2544763" y="3846513"/>
              <a:ext cx="2251074" cy="1519238"/>
            </a:xfrm>
            <a:custGeom>
              <a:avLst/>
              <a:gdLst>
                <a:gd name="T0" fmla="*/ 459 w 927"/>
                <a:gd name="T1" fmla="*/ 3 h 627"/>
                <a:gd name="T2" fmla="*/ 4 w 927"/>
                <a:gd name="T3" fmla="*/ 462 h 627"/>
                <a:gd name="T4" fmla="*/ 38 w 927"/>
                <a:gd name="T5" fmla="*/ 627 h 627"/>
                <a:gd name="T6" fmla="*/ 463 w 927"/>
                <a:gd name="T7" fmla="*/ 333 h 627"/>
                <a:gd name="T8" fmla="*/ 897 w 927"/>
                <a:gd name="T9" fmla="*/ 615 h 627"/>
                <a:gd name="T10" fmla="*/ 926 w 927"/>
                <a:gd name="T11" fmla="*/ 450 h 627"/>
                <a:gd name="T12" fmla="*/ 459 w 927"/>
                <a:gd name="T13" fmla="*/ 3 h 627"/>
              </a:gdLst>
              <a:ahLst/>
              <a:cxnLst>
                <a:cxn ang="0">
                  <a:pos x="T0" y="T1"/>
                </a:cxn>
                <a:cxn ang="0">
                  <a:pos x="T2" y="T3"/>
                </a:cxn>
                <a:cxn ang="0">
                  <a:pos x="T4" y="T5"/>
                </a:cxn>
                <a:cxn ang="0">
                  <a:pos x="T6" y="T7"/>
                </a:cxn>
                <a:cxn ang="0">
                  <a:pos x="T8" y="T9"/>
                </a:cxn>
                <a:cxn ang="0">
                  <a:pos x="T10" y="T11"/>
                </a:cxn>
                <a:cxn ang="0">
                  <a:pos x="T12" y="T13"/>
                </a:cxn>
              </a:cxnLst>
              <a:rect l="0" t="0" r="r" b="b"/>
              <a:pathLst>
                <a:path w="927" h="627">
                  <a:moveTo>
                    <a:pt x="459" y="3"/>
                  </a:moveTo>
                  <a:cubicBezTo>
                    <a:pt x="204" y="7"/>
                    <a:pt x="0" y="212"/>
                    <a:pt x="4" y="462"/>
                  </a:cubicBezTo>
                  <a:cubicBezTo>
                    <a:pt x="5" y="521"/>
                    <a:pt x="17" y="576"/>
                    <a:pt x="38" y="627"/>
                  </a:cubicBezTo>
                  <a:cubicBezTo>
                    <a:pt x="103" y="457"/>
                    <a:pt x="268" y="335"/>
                    <a:pt x="463" y="333"/>
                  </a:cubicBezTo>
                  <a:cubicBezTo>
                    <a:pt x="659" y="330"/>
                    <a:pt x="827" y="447"/>
                    <a:pt x="897" y="615"/>
                  </a:cubicBezTo>
                  <a:cubicBezTo>
                    <a:pt x="916" y="564"/>
                    <a:pt x="927" y="508"/>
                    <a:pt x="926" y="450"/>
                  </a:cubicBezTo>
                  <a:cubicBezTo>
                    <a:pt x="923" y="200"/>
                    <a:pt x="713" y="0"/>
                    <a:pt x="459" y="3"/>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59" name="Freeform 9"/>
            <p:cNvSpPr>
              <a:spLocks/>
            </p:cNvSpPr>
            <p:nvPr/>
          </p:nvSpPr>
          <p:spPr bwMode="auto">
            <a:xfrm>
              <a:off x="3946525" y="3887788"/>
              <a:ext cx="849312" cy="1449388"/>
            </a:xfrm>
            <a:custGeom>
              <a:avLst/>
              <a:gdLst>
                <a:gd name="T0" fmla="*/ 4 w 350"/>
                <a:gd name="T1" fmla="*/ 329 h 598"/>
                <a:gd name="T2" fmla="*/ 320 w 350"/>
                <a:gd name="T3" fmla="*/ 598 h 598"/>
                <a:gd name="T4" fmla="*/ 349 w 350"/>
                <a:gd name="T5" fmla="*/ 433 h 598"/>
                <a:gd name="T6" fmla="*/ 0 w 350"/>
                <a:gd name="T7" fmla="*/ 0 h 598"/>
                <a:gd name="T8" fmla="*/ 4 w 350"/>
                <a:gd name="T9" fmla="*/ 329 h 598"/>
              </a:gdLst>
              <a:ahLst/>
              <a:cxnLst>
                <a:cxn ang="0">
                  <a:pos x="T0" y="T1"/>
                </a:cxn>
                <a:cxn ang="0">
                  <a:pos x="T2" y="T3"/>
                </a:cxn>
                <a:cxn ang="0">
                  <a:pos x="T4" y="T5"/>
                </a:cxn>
                <a:cxn ang="0">
                  <a:pos x="T6" y="T7"/>
                </a:cxn>
                <a:cxn ang="0">
                  <a:pos x="T8" y="T9"/>
                </a:cxn>
              </a:cxnLst>
              <a:rect l="0" t="0" r="r" b="b"/>
              <a:pathLst>
                <a:path w="350" h="598">
                  <a:moveTo>
                    <a:pt x="4" y="329"/>
                  </a:moveTo>
                  <a:cubicBezTo>
                    <a:pt x="148" y="364"/>
                    <a:pt x="265" y="465"/>
                    <a:pt x="320" y="598"/>
                  </a:cubicBezTo>
                  <a:cubicBezTo>
                    <a:pt x="339" y="547"/>
                    <a:pt x="350" y="491"/>
                    <a:pt x="349" y="433"/>
                  </a:cubicBezTo>
                  <a:cubicBezTo>
                    <a:pt x="346" y="223"/>
                    <a:pt x="198" y="48"/>
                    <a:pt x="0" y="0"/>
                  </a:cubicBezTo>
                  <a:lnTo>
                    <a:pt x="4" y="329"/>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0" name="Freeform 10"/>
            <p:cNvSpPr>
              <a:spLocks/>
            </p:cNvSpPr>
            <p:nvPr/>
          </p:nvSpPr>
          <p:spPr bwMode="auto">
            <a:xfrm>
              <a:off x="2951163" y="1612900"/>
              <a:ext cx="1401762" cy="3246438"/>
            </a:xfrm>
            <a:custGeom>
              <a:avLst/>
              <a:gdLst>
                <a:gd name="T0" fmla="*/ 5 w 577"/>
                <a:gd name="T1" fmla="*/ 781 h 1339"/>
                <a:gd name="T2" fmla="*/ 135 w 577"/>
                <a:gd name="T3" fmla="*/ 1339 h 1339"/>
                <a:gd name="T4" fmla="*/ 297 w 577"/>
                <a:gd name="T5" fmla="*/ 1313 h 1339"/>
                <a:gd name="T6" fmla="*/ 460 w 577"/>
                <a:gd name="T7" fmla="*/ 1335 h 1339"/>
                <a:gd name="T8" fmla="*/ 575 w 577"/>
                <a:gd name="T9" fmla="*/ 773 h 1339"/>
                <a:gd name="T10" fmla="*/ 279 w 577"/>
                <a:gd name="T11" fmla="*/ 0 h 1339"/>
                <a:gd name="T12" fmla="*/ 5 w 577"/>
                <a:gd name="T13" fmla="*/ 781 h 1339"/>
              </a:gdLst>
              <a:ahLst/>
              <a:cxnLst>
                <a:cxn ang="0">
                  <a:pos x="T0" y="T1"/>
                </a:cxn>
                <a:cxn ang="0">
                  <a:pos x="T2" y="T3"/>
                </a:cxn>
                <a:cxn ang="0">
                  <a:pos x="T4" y="T5"/>
                </a:cxn>
                <a:cxn ang="0">
                  <a:pos x="T6" y="T7"/>
                </a:cxn>
                <a:cxn ang="0">
                  <a:pos x="T8" y="T9"/>
                </a:cxn>
                <a:cxn ang="0">
                  <a:pos x="T10" y="T11"/>
                </a:cxn>
                <a:cxn ang="0">
                  <a:pos x="T12" y="T13"/>
                </a:cxn>
              </a:cxnLst>
              <a:rect l="0" t="0" r="r" b="b"/>
              <a:pathLst>
                <a:path w="577" h="1339">
                  <a:moveTo>
                    <a:pt x="5" y="781"/>
                  </a:moveTo>
                  <a:cubicBezTo>
                    <a:pt x="8" y="994"/>
                    <a:pt x="56" y="1189"/>
                    <a:pt x="135" y="1339"/>
                  </a:cubicBezTo>
                  <a:cubicBezTo>
                    <a:pt x="186" y="1323"/>
                    <a:pt x="240" y="1313"/>
                    <a:pt x="297" y="1313"/>
                  </a:cubicBezTo>
                  <a:cubicBezTo>
                    <a:pt x="354" y="1312"/>
                    <a:pt x="409" y="1320"/>
                    <a:pt x="460" y="1335"/>
                  </a:cubicBezTo>
                  <a:cubicBezTo>
                    <a:pt x="534" y="1183"/>
                    <a:pt x="577" y="987"/>
                    <a:pt x="575" y="773"/>
                  </a:cubicBezTo>
                  <a:cubicBezTo>
                    <a:pt x="570" y="434"/>
                    <a:pt x="450" y="142"/>
                    <a:pt x="279" y="0"/>
                  </a:cubicBezTo>
                  <a:cubicBezTo>
                    <a:pt x="112" y="147"/>
                    <a:pt x="0" y="442"/>
                    <a:pt x="5" y="781"/>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1" name="Freeform 11"/>
            <p:cNvSpPr>
              <a:spLocks/>
            </p:cNvSpPr>
            <p:nvPr/>
          </p:nvSpPr>
          <p:spPr bwMode="auto">
            <a:xfrm>
              <a:off x="3098800" y="2328863"/>
              <a:ext cx="1098550" cy="180975"/>
            </a:xfrm>
            <a:custGeom>
              <a:avLst/>
              <a:gdLst>
                <a:gd name="T0" fmla="*/ 12 w 452"/>
                <a:gd name="T1" fmla="*/ 36 h 75"/>
                <a:gd name="T2" fmla="*/ 0 w 452"/>
                <a:gd name="T3" fmla="*/ 75 h 75"/>
                <a:gd name="T4" fmla="*/ 452 w 452"/>
                <a:gd name="T5" fmla="*/ 74 h 75"/>
                <a:gd name="T6" fmla="*/ 433 w 452"/>
                <a:gd name="T7" fmla="*/ 30 h 75"/>
                <a:gd name="T8" fmla="*/ 12 w 452"/>
                <a:gd name="T9" fmla="*/ 36 h 75"/>
              </a:gdLst>
              <a:ahLst/>
              <a:cxnLst>
                <a:cxn ang="0">
                  <a:pos x="T0" y="T1"/>
                </a:cxn>
                <a:cxn ang="0">
                  <a:pos x="T2" y="T3"/>
                </a:cxn>
                <a:cxn ang="0">
                  <a:pos x="T4" y="T5"/>
                </a:cxn>
                <a:cxn ang="0">
                  <a:pos x="T6" y="T7"/>
                </a:cxn>
                <a:cxn ang="0">
                  <a:pos x="T8" y="T9"/>
                </a:cxn>
              </a:cxnLst>
              <a:rect l="0" t="0" r="r" b="b"/>
              <a:pathLst>
                <a:path w="452" h="75">
                  <a:moveTo>
                    <a:pt x="12" y="36"/>
                  </a:moveTo>
                  <a:cubicBezTo>
                    <a:pt x="0" y="75"/>
                    <a:pt x="0" y="75"/>
                    <a:pt x="0" y="75"/>
                  </a:cubicBezTo>
                  <a:cubicBezTo>
                    <a:pt x="0" y="75"/>
                    <a:pt x="243" y="45"/>
                    <a:pt x="452" y="74"/>
                  </a:cubicBezTo>
                  <a:cubicBezTo>
                    <a:pt x="433" y="30"/>
                    <a:pt x="433" y="30"/>
                    <a:pt x="433" y="30"/>
                  </a:cubicBezTo>
                  <a:cubicBezTo>
                    <a:pt x="433" y="30"/>
                    <a:pt x="152" y="0"/>
                    <a:pt x="12" y="36"/>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2" name="Freeform 12"/>
            <p:cNvSpPr>
              <a:spLocks/>
            </p:cNvSpPr>
            <p:nvPr/>
          </p:nvSpPr>
          <p:spPr bwMode="auto">
            <a:xfrm>
              <a:off x="3565525" y="3787775"/>
              <a:ext cx="306387" cy="1566863"/>
            </a:xfrm>
            <a:custGeom>
              <a:avLst/>
              <a:gdLst>
                <a:gd name="T0" fmla="*/ 2 w 126"/>
                <a:gd name="T1" fmla="*/ 324 h 646"/>
                <a:gd name="T2" fmla="*/ 67 w 126"/>
                <a:gd name="T3" fmla="*/ 646 h 646"/>
                <a:gd name="T4" fmla="*/ 124 w 126"/>
                <a:gd name="T5" fmla="*/ 322 h 646"/>
                <a:gd name="T6" fmla="*/ 58 w 126"/>
                <a:gd name="T7" fmla="*/ 0 h 646"/>
                <a:gd name="T8" fmla="*/ 2 w 126"/>
                <a:gd name="T9" fmla="*/ 324 h 646"/>
              </a:gdLst>
              <a:ahLst/>
              <a:cxnLst>
                <a:cxn ang="0">
                  <a:pos x="T0" y="T1"/>
                </a:cxn>
                <a:cxn ang="0">
                  <a:pos x="T2" y="T3"/>
                </a:cxn>
                <a:cxn ang="0">
                  <a:pos x="T4" y="T5"/>
                </a:cxn>
                <a:cxn ang="0">
                  <a:pos x="T6" y="T7"/>
                </a:cxn>
                <a:cxn ang="0">
                  <a:pos x="T8" y="T9"/>
                </a:cxn>
              </a:cxnLst>
              <a:rect l="0" t="0" r="r" b="b"/>
              <a:pathLst>
                <a:path w="126" h="646">
                  <a:moveTo>
                    <a:pt x="2" y="324"/>
                  </a:moveTo>
                  <a:cubicBezTo>
                    <a:pt x="4" y="465"/>
                    <a:pt x="30" y="587"/>
                    <a:pt x="67" y="646"/>
                  </a:cubicBezTo>
                  <a:cubicBezTo>
                    <a:pt x="103" y="586"/>
                    <a:pt x="126" y="463"/>
                    <a:pt x="124" y="322"/>
                  </a:cubicBezTo>
                  <a:cubicBezTo>
                    <a:pt x="122" y="181"/>
                    <a:pt x="95" y="59"/>
                    <a:pt x="58" y="0"/>
                  </a:cubicBezTo>
                  <a:cubicBezTo>
                    <a:pt x="23" y="60"/>
                    <a:pt x="0" y="183"/>
                    <a:pt x="2" y="324"/>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3" name="Freeform 13"/>
            <p:cNvSpPr>
              <a:spLocks/>
            </p:cNvSpPr>
            <p:nvPr/>
          </p:nvSpPr>
          <p:spPr bwMode="auto">
            <a:xfrm>
              <a:off x="3703638" y="3787775"/>
              <a:ext cx="168275" cy="1566863"/>
            </a:xfrm>
            <a:custGeom>
              <a:avLst/>
              <a:gdLst>
                <a:gd name="T0" fmla="*/ 9 w 69"/>
                <a:gd name="T1" fmla="*/ 643 h 646"/>
                <a:gd name="T2" fmla="*/ 10 w 69"/>
                <a:gd name="T3" fmla="*/ 646 h 646"/>
                <a:gd name="T4" fmla="*/ 67 w 69"/>
                <a:gd name="T5" fmla="*/ 322 h 646"/>
                <a:gd name="T6" fmla="*/ 1 w 69"/>
                <a:gd name="T7" fmla="*/ 0 h 646"/>
                <a:gd name="T8" fmla="*/ 0 w 69"/>
                <a:gd name="T9" fmla="*/ 3 h 646"/>
                <a:gd name="T10" fmla="*/ 9 w 69"/>
                <a:gd name="T11" fmla="*/ 643 h 646"/>
              </a:gdLst>
              <a:ahLst/>
              <a:cxnLst>
                <a:cxn ang="0">
                  <a:pos x="T0" y="T1"/>
                </a:cxn>
                <a:cxn ang="0">
                  <a:pos x="T2" y="T3"/>
                </a:cxn>
                <a:cxn ang="0">
                  <a:pos x="T4" y="T5"/>
                </a:cxn>
                <a:cxn ang="0">
                  <a:pos x="T6" y="T7"/>
                </a:cxn>
                <a:cxn ang="0">
                  <a:pos x="T8" y="T9"/>
                </a:cxn>
                <a:cxn ang="0">
                  <a:pos x="T10" y="T11"/>
                </a:cxn>
              </a:cxnLst>
              <a:rect l="0" t="0" r="r" b="b"/>
              <a:pathLst>
                <a:path w="69" h="646">
                  <a:moveTo>
                    <a:pt x="9" y="643"/>
                  </a:moveTo>
                  <a:cubicBezTo>
                    <a:pt x="9" y="644"/>
                    <a:pt x="10" y="645"/>
                    <a:pt x="10" y="646"/>
                  </a:cubicBezTo>
                  <a:cubicBezTo>
                    <a:pt x="46" y="586"/>
                    <a:pt x="69" y="463"/>
                    <a:pt x="67" y="322"/>
                  </a:cubicBezTo>
                  <a:cubicBezTo>
                    <a:pt x="65" y="181"/>
                    <a:pt x="38" y="59"/>
                    <a:pt x="1" y="0"/>
                  </a:cubicBezTo>
                  <a:cubicBezTo>
                    <a:pt x="1" y="1"/>
                    <a:pt x="0" y="2"/>
                    <a:pt x="0" y="3"/>
                  </a:cubicBezTo>
                  <a:lnTo>
                    <a:pt x="9" y="643"/>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4" name="Freeform 14"/>
            <p:cNvSpPr>
              <a:spLocks/>
            </p:cNvSpPr>
            <p:nvPr/>
          </p:nvSpPr>
          <p:spPr bwMode="auto">
            <a:xfrm>
              <a:off x="3128963" y="1612900"/>
              <a:ext cx="1022350" cy="803275"/>
            </a:xfrm>
            <a:custGeom>
              <a:avLst/>
              <a:gdLst>
                <a:gd name="T0" fmla="*/ 0 w 421"/>
                <a:gd name="T1" fmla="*/ 331 h 331"/>
                <a:gd name="T2" fmla="*/ 210 w 421"/>
                <a:gd name="T3" fmla="*/ 321 h 331"/>
                <a:gd name="T4" fmla="*/ 421 w 421"/>
                <a:gd name="T5" fmla="*/ 325 h 331"/>
                <a:gd name="T6" fmla="*/ 206 w 421"/>
                <a:gd name="T7" fmla="*/ 0 h 331"/>
                <a:gd name="T8" fmla="*/ 0 w 421"/>
                <a:gd name="T9" fmla="*/ 331 h 331"/>
              </a:gdLst>
              <a:ahLst/>
              <a:cxnLst>
                <a:cxn ang="0">
                  <a:pos x="T0" y="T1"/>
                </a:cxn>
                <a:cxn ang="0">
                  <a:pos x="T2" y="T3"/>
                </a:cxn>
                <a:cxn ang="0">
                  <a:pos x="T4" y="T5"/>
                </a:cxn>
                <a:cxn ang="0">
                  <a:pos x="T6" y="T7"/>
                </a:cxn>
                <a:cxn ang="0">
                  <a:pos x="T8" y="T9"/>
                </a:cxn>
              </a:cxnLst>
              <a:rect l="0" t="0" r="r" b="b"/>
              <a:pathLst>
                <a:path w="421" h="331">
                  <a:moveTo>
                    <a:pt x="0" y="331"/>
                  </a:moveTo>
                  <a:cubicBezTo>
                    <a:pt x="69" y="326"/>
                    <a:pt x="139" y="322"/>
                    <a:pt x="210" y="321"/>
                  </a:cubicBezTo>
                  <a:cubicBezTo>
                    <a:pt x="282" y="320"/>
                    <a:pt x="352" y="322"/>
                    <a:pt x="421" y="325"/>
                  </a:cubicBezTo>
                  <a:cubicBezTo>
                    <a:pt x="368" y="187"/>
                    <a:pt x="294" y="73"/>
                    <a:pt x="206" y="0"/>
                  </a:cubicBezTo>
                  <a:cubicBezTo>
                    <a:pt x="120" y="76"/>
                    <a:pt x="48" y="191"/>
                    <a:pt x="0" y="331"/>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5" name="Freeform 15"/>
            <p:cNvSpPr>
              <a:spLocks/>
            </p:cNvSpPr>
            <p:nvPr/>
          </p:nvSpPr>
          <p:spPr bwMode="auto">
            <a:xfrm>
              <a:off x="3616325" y="1612900"/>
              <a:ext cx="534987" cy="787400"/>
            </a:xfrm>
            <a:custGeom>
              <a:avLst/>
              <a:gdLst>
                <a:gd name="T0" fmla="*/ 16 w 220"/>
                <a:gd name="T1" fmla="*/ 321 h 325"/>
                <a:gd name="T2" fmla="*/ 220 w 220"/>
                <a:gd name="T3" fmla="*/ 325 h 325"/>
                <a:gd name="T4" fmla="*/ 5 w 220"/>
                <a:gd name="T5" fmla="*/ 0 h 325"/>
                <a:gd name="T6" fmla="*/ 0 w 220"/>
                <a:gd name="T7" fmla="*/ 5 h 325"/>
                <a:gd name="T8" fmla="*/ 16 w 220"/>
                <a:gd name="T9" fmla="*/ 321 h 325"/>
              </a:gdLst>
              <a:ahLst/>
              <a:cxnLst>
                <a:cxn ang="0">
                  <a:pos x="T0" y="T1"/>
                </a:cxn>
                <a:cxn ang="0">
                  <a:pos x="T2" y="T3"/>
                </a:cxn>
                <a:cxn ang="0">
                  <a:pos x="T4" y="T5"/>
                </a:cxn>
                <a:cxn ang="0">
                  <a:pos x="T6" y="T7"/>
                </a:cxn>
                <a:cxn ang="0">
                  <a:pos x="T8" y="T9"/>
                </a:cxn>
              </a:cxnLst>
              <a:rect l="0" t="0" r="r" b="b"/>
              <a:pathLst>
                <a:path w="220" h="325">
                  <a:moveTo>
                    <a:pt x="16" y="321"/>
                  </a:moveTo>
                  <a:cubicBezTo>
                    <a:pt x="85" y="321"/>
                    <a:pt x="153" y="322"/>
                    <a:pt x="220" y="325"/>
                  </a:cubicBezTo>
                  <a:cubicBezTo>
                    <a:pt x="167" y="187"/>
                    <a:pt x="93" y="73"/>
                    <a:pt x="5" y="0"/>
                  </a:cubicBezTo>
                  <a:cubicBezTo>
                    <a:pt x="3" y="2"/>
                    <a:pt x="2" y="3"/>
                    <a:pt x="0" y="5"/>
                  </a:cubicBezTo>
                  <a:lnTo>
                    <a:pt x="16" y="321"/>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6" name="Freeform 16"/>
            <p:cNvSpPr>
              <a:spLocks/>
            </p:cNvSpPr>
            <p:nvPr/>
          </p:nvSpPr>
          <p:spPr bwMode="auto">
            <a:xfrm>
              <a:off x="3341688" y="2816225"/>
              <a:ext cx="617537" cy="600075"/>
            </a:xfrm>
            <a:custGeom>
              <a:avLst/>
              <a:gdLst>
                <a:gd name="T0" fmla="*/ 127 w 254"/>
                <a:gd name="T1" fmla="*/ 0 h 248"/>
                <a:gd name="T2" fmla="*/ 125 w 254"/>
                <a:gd name="T3" fmla="*/ 0 h 248"/>
                <a:gd name="T4" fmla="*/ 36 w 254"/>
                <a:gd name="T5" fmla="*/ 37 h 248"/>
                <a:gd name="T6" fmla="*/ 0 w 254"/>
                <a:gd name="T7" fmla="*/ 125 h 248"/>
                <a:gd name="T8" fmla="*/ 126 w 254"/>
                <a:gd name="T9" fmla="*/ 248 h 248"/>
                <a:gd name="T10" fmla="*/ 128 w 254"/>
                <a:gd name="T11" fmla="*/ 248 h 248"/>
                <a:gd name="T12" fmla="*/ 253 w 254"/>
                <a:gd name="T13" fmla="*/ 122 h 248"/>
                <a:gd name="T14" fmla="*/ 127 w 254"/>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48">
                  <a:moveTo>
                    <a:pt x="127" y="0"/>
                  </a:moveTo>
                  <a:cubicBezTo>
                    <a:pt x="125" y="0"/>
                    <a:pt x="125" y="0"/>
                    <a:pt x="125" y="0"/>
                  </a:cubicBezTo>
                  <a:cubicBezTo>
                    <a:pt x="91" y="0"/>
                    <a:pt x="60" y="14"/>
                    <a:pt x="36" y="37"/>
                  </a:cubicBezTo>
                  <a:cubicBezTo>
                    <a:pt x="12" y="61"/>
                    <a:pt x="0" y="92"/>
                    <a:pt x="0" y="125"/>
                  </a:cubicBezTo>
                  <a:cubicBezTo>
                    <a:pt x="1" y="193"/>
                    <a:pt x="58" y="248"/>
                    <a:pt x="126" y="248"/>
                  </a:cubicBezTo>
                  <a:cubicBezTo>
                    <a:pt x="128" y="248"/>
                    <a:pt x="128" y="248"/>
                    <a:pt x="128" y="248"/>
                  </a:cubicBezTo>
                  <a:cubicBezTo>
                    <a:pt x="198" y="247"/>
                    <a:pt x="254" y="190"/>
                    <a:pt x="253" y="122"/>
                  </a:cubicBezTo>
                  <a:cubicBezTo>
                    <a:pt x="252" y="55"/>
                    <a:pt x="195" y="0"/>
                    <a:pt x="127" y="0"/>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67" name="Freeform 17"/>
            <p:cNvSpPr>
              <a:spLocks/>
            </p:cNvSpPr>
            <p:nvPr/>
          </p:nvSpPr>
          <p:spPr bwMode="auto">
            <a:xfrm>
              <a:off x="3414713" y="2886075"/>
              <a:ext cx="468312" cy="457200"/>
            </a:xfrm>
            <a:custGeom>
              <a:avLst/>
              <a:gdLst>
                <a:gd name="T0" fmla="*/ 95 w 193"/>
                <a:gd name="T1" fmla="*/ 1 h 189"/>
                <a:gd name="T2" fmla="*/ 1 w 193"/>
                <a:gd name="T3" fmla="*/ 96 h 189"/>
                <a:gd name="T4" fmla="*/ 98 w 193"/>
                <a:gd name="T5" fmla="*/ 189 h 189"/>
                <a:gd name="T6" fmla="*/ 192 w 193"/>
                <a:gd name="T7" fmla="*/ 94 h 189"/>
                <a:gd name="T8" fmla="*/ 95 w 193"/>
                <a:gd name="T9" fmla="*/ 1 h 189"/>
              </a:gdLst>
              <a:ahLst/>
              <a:cxnLst>
                <a:cxn ang="0">
                  <a:pos x="T0" y="T1"/>
                </a:cxn>
                <a:cxn ang="0">
                  <a:pos x="T2" y="T3"/>
                </a:cxn>
                <a:cxn ang="0">
                  <a:pos x="T4" y="T5"/>
                </a:cxn>
                <a:cxn ang="0">
                  <a:pos x="T6" y="T7"/>
                </a:cxn>
                <a:cxn ang="0">
                  <a:pos x="T8" y="T9"/>
                </a:cxn>
              </a:cxnLst>
              <a:rect l="0" t="0" r="r" b="b"/>
              <a:pathLst>
                <a:path w="193" h="189">
                  <a:moveTo>
                    <a:pt x="95" y="1"/>
                  </a:moveTo>
                  <a:cubicBezTo>
                    <a:pt x="42" y="2"/>
                    <a:pt x="0" y="44"/>
                    <a:pt x="1" y="96"/>
                  </a:cubicBezTo>
                  <a:cubicBezTo>
                    <a:pt x="2" y="148"/>
                    <a:pt x="45" y="189"/>
                    <a:pt x="98" y="189"/>
                  </a:cubicBezTo>
                  <a:cubicBezTo>
                    <a:pt x="151" y="188"/>
                    <a:pt x="193" y="145"/>
                    <a:pt x="192" y="94"/>
                  </a:cubicBezTo>
                  <a:cubicBezTo>
                    <a:pt x="191" y="42"/>
                    <a:pt x="148" y="0"/>
                    <a:pt x="95" y="1"/>
                  </a:cubicBezTo>
                  <a:close/>
                </a:path>
              </a:pathLst>
            </a:custGeom>
            <a:solidFill>
              <a:srgbClr val="004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68" name="Group 67"/>
          <p:cNvGrpSpPr/>
          <p:nvPr/>
        </p:nvGrpSpPr>
        <p:grpSpPr>
          <a:xfrm>
            <a:off x="2144846" y="5159670"/>
            <a:ext cx="233363" cy="316706"/>
            <a:chOff x="3309938" y="2328863"/>
            <a:chExt cx="311150" cy="422275"/>
          </a:xfrm>
        </p:grpSpPr>
        <p:sp>
          <p:nvSpPr>
            <p:cNvPr id="69" name="Oval 34"/>
            <p:cNvSpPr>
              <a:spLocks noChangeArrowheads="1"/>
            </p:cNvSpPr>
            <p:nvPr/>
          </p:nvSpPr>
          <p:spPr bwMode="auto">
            <a:xfrm>
              <a:off x="3309938" y="2328863"/>
              <a:ext cx="311150" cy="306388"/>
            </a:xfrm>
            <a:prstGeom prst="ellipse">
              <a:avLst/>
            </a:prstGeom>
            <a:solidFill>
              <a:srgbClr val="F5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0" name="Oval 35"/>
            <p:cNvSpPr>
              <a:spLocks noChangeArrowheads="1"/>
            </p:cNvSpPr>
            <p:nvPr/>
          </p:nvSpPr>
          <p:spPr bwMode="auto">
            <a:xfrm>
              <a:off x="3371851" y="2678113"/>
              <a:ext cx="214313" cy="73025"/>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1" name="Freeform 36"/>
            <p:cNvSpPr>
              <a:spLocks/>
            </p:cNvSpPr>
            <p:nvPr/>
          </p:nvSpPr>
          <p:spPr bwMode="auto">
            <a:xfrm>
              <a:off x="3406776" y="2589213"/>
              <a:ext cx="128588" cy="134938"/>
            </a:xfrm>
            <a:custGeom>
              <a:avLst/>
              <a:gdLst>
                <a:gd name="T0" fmla="*/ 23 w 33"/>
                <a:gd name="T1" fmla="*/ 34 h 35"/>
                <a:gd name="T2" fmla="*/ 33 w 33"/>
                <a:gd name="T3" fmla="*/ 4 h 35"/>
                <a:gd name="T4" fmla="*/ 28 w 33"/>
                <a:gd name="T5" fmla="*/ 0 h 35"/>
                <a:gd name="T6" fmla="*/ 19 w 33"/>
                <a:gd name="T7" fmla="*/ 18 h 35"/>
                <a:gd name="T8" fmla="*/ 3 w 33"/>
                <a:gd name="T9" fmla="*/ 1 h 35"/>
                <a:gd name="T10" fmla="*/ 0 w 33"/>
                <a:gd name="T11" fmla="*/ 5 h 35"/>
                <a:gd name="T12" fmla="*/ 11 w 33"/>
                <a:gd name="T13" fmla="*/ 22 h 35"/>
                <a:gd name="T14" fmla="*/ 14 w 33"/>
                <a:gd name="T15" fmla="*/ 33 h 35"/>
                <a:gd name="T16" fmla="*/ 23 w 33"/>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23" y="34"/>
                  </a:moveTo>
                  <a:cubicBezTo>
                    <a:pt x="33" y="4"/>
                    <a:pt x="33" y="4"/>
                    <a:pt x="33" y="4"/>
                  </a:cubicBezTo>
                  <a:cubicBezTo>
                    <a:pt x="28" y="0"/>
                    <a:pt x="28" y="0"/>
                    <a:pt x="28" y="0"/>
                  </a:cubicBezTo>
                  <a:cubicBezTo>
                    <a:pt x="19" y="18"/>
                    <a:pt x="19" y="18"/>
                    <a:pt x="19" y="18"/>
                  </a:cubicBezTo>
                  <a:cubicBezTo>
                    <a:pt x="3" y="1"/>
                    <a:pt x="3" y="1"/>
                    <a:pt x="3" y="1"/>
                  </a:cubicBezTo>
                  <a:cubicBezTo>
                    <a:pt x="0" y="5"/>
                    <a:pt x="0" y="5"/>
                    <a:pt x="0" y="5"/>
                  </a:cubicBezTo>
                  <a:cubicBezTo>
                    <a:pt x="11" y="22"/>
                    <a:pt x="11" y="22"/>
                    <a:pt x="11" y="22"/>
                  </a:cubicBezTo>
                  <a:cubicBezTo>
                    <a:pt x="14" y="33"/>
                    <a:pt x="14" y="33"/>
                    <a:pt x="14" y="33"/>
                  </a:cubicBezTo>
                  <a:cubicBezTo>
                    <a:pt x="20" y="35"/>
                    <a:pt x="23" y="34"/>
                    <a:pt x="23" y="34"/>
                  </a:cubicBez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2" name="Oval 37"/>
            <p:cNvSpPr>
              <a:spLocks noChangeArrowheads="1"/>
            </p:cNvSpPr>
            <p:nvPr/>
          </p:nvSpPr>
          <p:spPr bwMode="auto">
            <a:xfrm>
              <a:off x="3376613" y="2370138"/>
              <a:ext cx="123825" cy="123825"/>
            </a:xfrm>
            <a:prstGeom prst="ellipse">
              <a:avLst/>
            </a:prstGeom>
            <a:solidFill>
              <a:srgbClr val="FFF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73" name="Group 72"/>
          <p:cNvGrpSpPr/>
          <p:nvPr/>
        </p:nvGrpSpPr>
        <p:grpSpPr>
          <a:xfrm>
            <a:off x="4146436" y="4483101"/>
            <a:ext cx="1117997" cy="666751"/>
            <a:chOff x="5557838" y="2670175"/>
            <a:chExt cx="1490663" cy="889001"/>
          </a:xfrm>
        </p:grpSpPr>
        <p:sp>
          <p:nvSpPr>
            <p:cNvPr id="74" name="Freeform 60"/>
            <p:cNvSpPr>
              <a:spLocks/>
            </p:cNvSpPr>
            <p:nvPr/>
          </p:nvSpPr>
          <p:spPr bwMode="auto">
            <a:xfrm>
              <a:off x="5557838" y="2670175"/>
              <a:ext cx="1490663" cy="889000"/>
            </a:xfrm>
            <a:custGeom>
              <a:avLst/>
              <a:gdLst>
                <a:gd name="T0" fmla="*/ 939 w 939"/>
                <a:gd name="T1" fmla="*/ 560 h 560"/>
                <a:gd name="T2" fmla="*/ 470 w 939"/>
                <a:gd name="T3" fmla="*/ 0 h 560"/>
                <a:gd name="T4" fmla="*/ 0 w 939"/>
                <a:gd name="T5" fmla="*/ 560 h 560"/>
                <a:gd name="T6" fmla="*/ 939 w 939"/>
                <a:gd name="T7" fmla="*/ 560 h 560"/>
              </a:gdLst>
              <a:ahLst/>
              <a:cxnLst>
                <a:cxn ang="0">
                  <a:pos x="T0" y="T1"/>
                </a:cxn>
                <a:cxn ang="0">
                  <a:pos x="T2" y="T3"/>
                </a:cxn>
                <a:cxn ang="0">
                  <a:pos x="T4" y="T5"/>
                </a:cxn>
                <a:cxn ang="0">
                  <a:pos x="T6" y="T7"/>
                </a:cxn>
              </a:cxnLst>
              <a:rect l="0" t="0" r="r" b="b"/>
              <a:pathLst>
                <a:path w="939" h="560">
                  <a:moveTo>
                    <a:pt x="939" y="560"/>
                  </a:moveTo>
                  <a:lnTo>
                    <a:pt x="470" y="0"/>
                  </a:lnTo>
                  <a:lnTo>
                    <a:pt x="0" y="560"/>
                  </a:lnTo>
                  <a:lnTo>
                    <a:pt x="939" y="560"/>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5" name="Freeform 61"/>
            <p:cNvSpPr>
              <a:spLocks/>
            </p:cNvSpPr>
            <p:nvPr/>
          </p:nvSpPr>
          <p:spPr bwMode="auto">
            <a:xfrm>
              <a:off x="5557838" y="2674938"/>
              <a:ext cx="746125" cy="884238"/>
            </a:xfrm>
            <a:custGeom>
              <a:avLst/>
              <a:gdLst>
                <a:gd name="T0" fmla="*/ 470 w 470"/>
                <a:gd name="T1" fmla="*/ 0 h 557"/>
                <a:gd name="T2" fmla="*/ 0 w 470"/>
                <a:gd name="T3" fmla="*/ 557 h 557"/>
                <a:gd name="T4" fmla="*/ 470 w 470"/>
                <a:gd name="T5" fmla="*/ 557 h 557"/>
                <a:gd name="T6" fmla="*/ 470 w 470"/>
                <a:gd name="T7" fmla="*/ 0 h 557"/>
              </a:gdLst>
              <a:ahLst/>
              <a:cxnLst>
                <a:cxn ang="0">
                  <a:pos x="T0" y="T1"/>
                </a:cxn>
                <a:cxn ang="0">
                  <a:pos x="T2" y="T3"/>
                </a:cxn>
                <a:cxn ang="0">
                  <a:pos x="T4" y="T5"/>
                </a:cxn>
                <a:cxn ang="0">
                  <a:pos x="T6" y="T7"/>
                </a:cxn>
              </a:cxnLst>
              <a:rect l="0" t="0" r="r" b="b"/>
              <a:pathLst>
                <a:path w="470" h="557">
                  <a:moveTo>
                    <a:pt x="470" y="0"/>
                  </a:moveTo>
                  <a:lnTo>
                    <a:pt x="0" y="557"/>
                  </a:lnTo>
                  <a:lnTo>
                    <a:pt x="470" y="557"/>
                  </a:lnTo>
                  <a:lnTo>
                    <a:pt x="470"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76" name="Group 75"/>
          <p:cNvGrpSpPr/>
          <p:nvPr/>
        </p:nvGrpSpPr>
        <p:grpSpPr>
          <a:xfrm>
            <a:off x="5015065" y="4694638"/>
            <a:ext cx="776288" cy="460772"/>
            <a:chOff x="6592888" y="2944813"/>
            <a:chExt cx="1035050" cy="614363"/>
          </a:xfrm>
        </p:grpSpPr>
        <p:sp>
          <p:nvSpPr>
            <p:cNvPr id="77" name="Freeform 58"/>
            <p:cNvSpPr>
              <a:spLocks/>
            </p:cNvSpPr>
            <p:nvPr/>
          </p:nvSpPr>
          <p:spPr bwMode="auto">
            <a:xfrm>
              <a:off x="6592888" y="2944813"/>
              <a:ext cx="1035050" cy="614363"/>
            </a:xfrm>
            <a:custGeom>
              <a:avLst/>
              <a:gdLst>
                <a:gd name="T0" fmla="*/ 652 w 652"/>
                <a:gd name="T1" fmla="*/ 387 h 387"/>
                <a:gd name="T2" fmla="*/ 325 w 652"/>
                <a:gd name="T3" fmla="*/ 0 h 387"/>
                <a:gd name="T4" fmla="*/ 0 w 652"/>
                <a:gd name="T5" fmla="*/ 387 h 387"/>
                <a:gd name="T6" fmla="*/ 652 w 652"/>
                <a:gd name="T7" fmla="*/ 387 h 387"/>
              </a:gdLst>
              <a:ahLst/>
              <a:cxnLst>
                <a:cxn ang="0">
                  <a:pos x="T0" y="T1"/>
                </a:cxn>
                <a:cxn ang="0">
                  <a:pos x="T2" y="T3"/>
                </a:cxn>
                <a:cxn ang="0">
                  <a:pos x="T4" y="T5"/>
                </a:cxn>
                <a:cxn ang="0">
                  <a:pos x="T6" y="T7"/>
                </a:cxn>
              </a:cxnLst>
              <a:rect l="0" t="0" r="r" b="b"/>
              <a:pathLst>
                <a:path w="652" h="387">
                  <a:moveTo>
                    <a:pt x="652" y="387"/>
                  </a:moveTo>
                  <a:lnTo>
                    <a:pt x="325" y="0"/>
                  </a:lnTo>
                  <a:lnTo>
                    <a:pt x="0" y="387"/>
                  </a:lnTo>
                  <a:lnTo>
                    <a:pt x="652" y="387"/>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78" name="Freeform 59"/>
            <p:cNvSpPr>
              <a:spLocks/>
            </p:cNvSpPr>
            <p:nvPr/>
          </p:nvSpPr>
          <p:spPr bwMode="auto">
            <a:xfrm>
              <a:off x="6592888" y="2947988"/>
              <a:ext cx="515938" cy="611188"/>
            </a:xfrm>
            <a:custGeom>
              <a:avLst/>
              <a:gdLst>
                <a:gd name="T0" fmla="*/ 325 w 325"/>
                <a:gd name="T1" fmla="*/ 0 h 385"/>
                <a:gd name="T2" fmla="*/ 0 w 325"/>
                <a:gd name="T3" fmla="*/ 385 h 385"/>
                <a:gd name="T4" fmla="*/ 325 w 325"/>
                <a:gd name="T5" fmla="*/ 385 h 385"/>
                <a:gd name="T6" fmla="*/ 325 w 325"/>
                <a:gd name="T7" fmla="*/ 0 h 385"/>
              </a:gdLst>
              <a:ahLst/>
              <a:cxnLst>
                <a:cxn ang="0">
                  <a:pos x="T0" y="T1"/>
                </a:cxn>
                <a:cxn ang="0">
                  <a:pos x="T2" y="T3"/>
                </a:cxn>
                <a:cxn ang="0">
                  <a:pos x="T4" y="T5"/>
                </a:cxn>
                <a:cxn ang="0">
                  <a:pos x="T6" y="T7"/>
                </a:cxn>
              </a:cxnLst>
              <a:rect l="0" t="0" r="r" b="b"/>
              <a:pathLst>
                <a:path w="325" h="385">
                  <a:moveTo>
                    <a:pt x="325" y="0"/>
                  </a:moveTo>
                  <a:lnTo>
                    <a:pt x="0" y="385"/>
                  </a:lnTo>
                  <a:lnTo>
                    <a:pt x="325" y="385"/>
                  </a:lnTo>
                  <a:lnTo>
                    <a:pt x="325"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79" name="Group 78"/>
          <p:cNvGrpSpPr/>
          <p:nvPr/>
        </p:nvGrpSpPr>
        <p:grpSpPr>
          <a:xfrm>
            <a:off x="5412412" y="4496023"/>
            <a:ext cx="1117997" cy="666751"/>
            <a:chOff x="5557838" y="2670175"/>
            <a:chExt cx="1490663" cy="889001"/>
          </a:xfrm>
        </p:grpSpPr>
        <p:sp>
          <p:nvSpPr>
            <p:cNvPr id="80" name="Freeform 60"/>
            <p:cNvSpPr>
              <a:spLocks/>
            </p:cNvSpPr>
            <p:nvPr/>
          </p:nvSpPr>
          <p:spPr bwMode="auto">
            <a:xfrm>
              <a:off x="5557838" y="2670175"/>
              <a:ext cx="1490663" cy="889000"/>
            </a:xfrm>
            <a:custGeom>
              <a:avLst/>
              <a:gdLst>
                <a:gd name="T0" fmla="*/ 939 w 939"/>
                <a:gd name="T1" fmla="*/ 560 h 560"/>
                <a:gd name="T2" fmla="*/ 470 w 939"/>
                <a:gd name="T3" fmla="*/ 0 h 560"/>
                <a:gd name="T4" fmla="*/ 0 w 939"/>
                <a:gd name="T5" fmla="*/ 560 h 560"/>
                <a:gd name="T6" fmla="*/ 939 w 939"/>
                <a:gd name="T7" fmla="*/ 560 h 560"/>
              </a:gdLst>
              <a:ahLst/>
              <a:cxnLst>
                <a:cxn ang="0">
                  <a:pos x="T0" y="T1"/>
                </a:cxn>
                <a:cxn ang="0">
                  <a:pos x="T2" y="T3"/>
                </a:cxn>
                <a:cxn ang="0">
                  <a:pos x="T4" y="T5"/>
                </a:cxn>
                <a:cxn ang="0">
                  <a:pos x="T6" y="T7"/>
                </a:cxn>
              </a:cxnLst>
              <a:rect l="0" t="0" r="r" b="b"/>
              <a:pathLst>
                <a:path w="939" h="560">
                  <a:moveTo>
                    <a:pt x="939" y="560"/>
                  </a:moveTo>
                  <a:lnTo>
                    <a:pt x="470" y="0"/>
                  </a:lnTo>
                  <a:lnTo>
                    <a:pt x="0" y="560"/>
                  </a:lnTo>
                  <a:lnTo>
                    <a:pt x="939" y="560"/>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1" name="Freeform 61"/>
            <p:cNvSpPr>
              <a:spLocks/>
            </p:cNvSpPr>
            <p:nvPr/>
          </p:nvSpPr>
          <p:spPr bwMode="auto">
            <a:xfrm>
              <a:off x="5557838" y="2674938"/>
              <a:ext cx="746125" cy="884238"/>
            </a:xfrm>
            <a:custGeom>
              <a:avLst/>
              <a:gdLst>
                <a:gd name="T0" fmla="*/ 470 w 470"/>
                <a:gd name="T1" fmla="*/ 0 h 557"/>
                <a:gd name="T2" fmla="*/ 0 w 470"/>
                <a:gd name="T3" fmla="*/ 557 h 557"/>
                <a:gd name="T4" fmla="*/ 470 w 470"/>
                <a:gd name="T5" fmla="*/ 557 h 557"/>
                <a:gd name="T6" fmla="*/ 470 w 470"/>
                <a:gd name="T7" fmla="*/ 0 h 557"/>
              </a:gdLst>
              <a:ahLst/>
              <a:cxnLst>
                <a:cxn ang="0">
                  <a:pos x="T0" y="T1"/>
                </a:cxn>
                <a:cxn ang="0">
                  <a:pos x="T2" y="T3"/>
                </a:cxn>
                <a:cxn ang="0">
                  <a:pos x="T4" y="T5"/>
                </a:cxn>
                <a:cxn ang="0">
                  <a:pos x="T6" y="T7"/>
                </a:cxn>
              </a:cxnLst>
              <a:rect l="0" t="0" r="r" b="b"/>
              <a:pathLst>
                <a:path w="470" h="557">
                  <a:moveTo>
                    <a:pt x="470" y="0"/>
                  </a:moveTo>
                  <a:lnTo>
                    <a:pt x="0" y="557"/>
                  </a:lnTo>
                  <a:lnTo>
                    <a:pt x="470" y="557"/>
                  </a:lnTo>
                  <a:lnTo>
                    <a:pt x="470"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82" name="Group 81"/>
          <p:cNvGrpSpPr/>
          <p:nvPr/>
        </p:nvGrpSpPr>
        <p:grpSpPr>
          <a:xfrm>
            <a:off x="6172031" y="4826996"/>
            <a:ext cx="565397" cy="335597"/>
            <a:chOff x="6592888" y="2944813"/>
            <a:chExt cx="1035050" cy="614363"/>
          </a:xfrm>
        </p:grpSpPr>
        <p:sp>
          <p:nvSpPr>
            <p:cNvPr id="83" name="Freeform 58"/>
            <p:cNvSpPr>
              <a:spLocks/>
            </p:cNvSpPr>
            <p:nvPr/>
          </p:nvSpPr>
          <p:spPr bwMode="auto">
            <a:xfrm>
              <a:off x="6592888" y="2944813"/>
              <a:ext cx="1035050" cy="614363"/>
            </a:xfrm>
            <a:custGeom>
              <a:avLst/>
              <a:gdLst>
                <a:gd name="T0" fmla="*/ 652 w 652"/>
                <a:gd name="T1" fmla="*/ 387 h 387"/>
                <a:gd name="T2" fmla="*/ 325 w 652"/>
                <a:gd name="T3" fmla="*/ 0 h 387"/>
                <a:gd name="T4" fmla="*/ 0 w 652"/>
                <a:gd name="T5" fmla="*/ 387 h 387"/>
                <a:gd name="T6" fmla="*/ 652 w 652"/>
                <a:gd name="T7" fmla="*/ 387 h 387"/>
              </a:gdLst>
              <a:ahLst/>
              <a:cxnLst>
                <a:cxn ang="0">
                  <a:pos x="T0" y="T1"/>
                </a:cxn>
                <a:cxn ang="0">
                  <a:pos x="T2" y="T3"/>
                </a:cxn>
                <a:cxn ang="0">
                  <a:pos x="T4" y="T5"/>
                </a:cxn>
                <a:cxn ang="0">
                  <a:pos x="T6" y="T7"/>
                </a:cxn>
              </a:cxnLst>
              <a:rect l="0" t="0" r="r" b="b"/>
              <a:pathLst>
                <a:path w="652" h="387">
                  <a:moveTo>
                    <a:pt x="652" y="387"/>
                  </a:moveTo>
                  <a:lnTo>
                    <a:pt x="325" y="0"/>
                  </a:lnTo>
                  <a:lnTo>
                    <a:pt x="0" y="387"/>
                  </a:lnTo>
                  <a:lnTo>
                    <a:pt x="652" y="387"/>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4" name="Freeform 59"/>
            <p:cNvSpPr>
              <a:spLocks/>
            </p:cNvSpPr>
            <p:nvPr/>
          </p:nvSpPr>
          <p:spPr bwMode="auto">
            <a:xfrm>
              <a:off x="6592888" y="2947988"/>
              <a:ext cx="515938" cy="611188"/>
            </a:xfrm>
            <a:custGeom>
              <a:avLst/>
              <a:gdLst>
                <a:gd name="T0" fmla="*/ 325 w 325"/>
                <a:gd name="T1" fmla="*/ 0 h 385"/>
                <a:gd name="T2" fmla="*/ 0 w 325"/>
                <a:gd name="T3" fmla="*/ 385 h 385"/>
                <a:gd name="T4" fmla="*/ 325 w 325"/>
                <a:gd name="T5" fmla="*/ 385 h 385"/>
                <a:gd name="T6" fmla="*/ 325 w 325"/>
                <a:gd name="T7" fmla="*/ 0 h 385"/>
              </a:gdLst>
              <a:ahLst/>
              <a:cxnLst>
                <a:cxn ang="0">
                  <a:pos x="T0" y="T1"/>
                </a:cxn>
                <a:cxn ang="0">
                  <a:pos x="T2" y="T3"/>
                </a:cxn>
                <a:cxn ang="0">
                  <a:pos x="T4" y="T5"/>
                </a:cxn>
                <a:cxn ang="0">
                  <a:pos x="T6" y="T7"/>
                </a:cxn>
              </a:cxnLst>
              <a:rect l="0" t="0" r="r" b="b"/>
              <a:pathLst>
                <a:path w="325" h="385">
                  <a:moveTo>
                    <a:pt x="325" y="0"/>
                  </a:moveTo>
                  <a:lnTo>
                    <a:pt x="0" y="385"/>
                  </a:lnTo>
                  <a:lnTo>
                    <a:pt x="325" y="385"/>
                  </a:lnTo>
                  <a:lnTo>
                    <a:pt x="325"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85" name="Group 84"/>
          <p:cNvGrpSpPr/>
          <p:nvPr/>
        </p:nvGrpSpPr>
        <p:grpSpPr>
          <a:xfrm>
            <a:off x="6365158" y="4701570"/>
            <a:ext cx="776288" cy="460772"/>
            <a:chOff x="6592888" y="2944813"/>
            <a:chExt cx="1035050" cy="614363"/>
          </a:xfrm>
        </p:grpSpPr>
        <p:sp>
          <p:nvSpPr>
            <p:cNvPr id="86" name="Freeform 58"/>
            <p:cNvSpPr>
              <a:spLocks/>
            </p:cNvSpPr>
            <p:nvPr/>
          </p:nvSpPr>
          <p:spPr bwMode="auto">
            <a:xfrm>
              <a:off x="6592888" y="2944813"/>
              <a:ext cx="1035050" cy="614363"/>
            </a:xfrm>
            <a:custGeom>
              <a:avLst/>
              <a:gdLst>
                <a:gd name="T0" fmla="*/ 652 w 652"/>
                <a:gd name="T1" fmla="*/ 387 h 387"/>
                <a:gd name="T2" fmla="*/ 325 w 652"/>
                <a:gd name="T3" fmla="*/ 0 h 387"/>
                <a:gd name="T4" fmla="*/ 0 w 652"/>
                <a:gd name="T5" fmla="*/ 387 h 387"/>
                <a:gd name="T6" fmla="*/ 652 w 652"/>
                <a:gd name="T7" fmla="*/ 387 h 387"/>
              </a:gdLst>
              <a:ahLst/>
              <a:cxnLst>
                <a:cxn ang="0">
                  <a:pos x="T0" y="T1"/>
                </a:cxn>
                <a:cxn ang="0">
                  <a:pos x="T2" y="T3"/>
                </a:cxn>
                <a:cxn ang="0">
                  <a:pos x="T4" y="T5"/>
                </a:cxn>
                <a:cxn ang="0">
                  <a:pos x="T6" y="T7"/>
                </a:cxn>
              </a:cxnLst>
              <a:rect l="0" t="0" r="r" b="b"/>
              <a:pathLst>
                <a:path w="652" h="387">
                  <a:moveTo>
                    <a:pt x="652" y="387"/>
                  </a:moveTo>
                  <a:lnTo>
                    <a:pt x="325" y="0"/>
                  </a:lnTo>
                  <a:lnTo>
                    <a:pt x="0" y="387"/>
                  </a:lnTo>
                  <a:lnTo>
                    <a:pt x="652" y="387"/>
                  </a:lnTo>
                  <a:close/>
                </a:path>
              </a:pathLst>
            </a:custGeom>
            <a:solidFill>
              <a:srgbClr val="BDB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87" name="Freeform 59"/>
            <p:cNvSpPr>
              <a:spLocks/>
            </p:cNvSpPr>
            <p:nvPr/>
          </p:nvSpPr>
          <p:spPr bwMode="auto">
            <a:xfrm>
              <a:off x="6592888" y="2947988"/>
              <a:ext cx="515938" cy="611188"/>
            </a:xfrm>
            <a:custGeom>
              <a:avLst/>
              <a:gdLst>
                <a:gd name="T0" fmla="*/ 325 w 325"/>
                <a:gd name="T1" fmla="*/ 0 h 385"/>
                <a:gd name="T2" fmla="*/ 0 w 325"/>
                <a:gd name="T3" fmla="*/ 385 h 385"/>
                <a:gd name="T4" fmla="*/ 325 w 325"/>
                <a:gd name="T5" fmla="*/ 385 h 385"/>
                <a:gd name="T6" fmla="*/ 325 w 325"/>
                <a:gd name="T7" fmla="*/ 0 h 385"/>
              </a:gdLst>
              <a:ahLst/>
              <a:cxnLst>
                <a:cxn ang="0">
                  <a:pos x="T0" y="T1"/>
                </a:cxn>
                <a:cxn ang="0">
                  <a:pos x="T2" y="T3"/>
                </a:cxn>
                <a:cxn ang="0">
                  <a:pos x="T4" y="T5"/>
                </a:cxn>
                <a:cxn ang="0">
                  <a:pos x="T6" y="T7"/>
                </a:cxn>
              </a:cxnLst>
              <a:rect l="0" t="0" r="r" b="b"/>
              <a:pathLst>
                <a:path w="325" h="385">
                  <a:moveTo>
                    <a:pt x="325" y="0"/>
                  </a:moveTo>
                  <a:lnTo>
                    <a:pt x="0" y="385"/>
                  </a:lnTo>
                  <a:lnTo>
                    <a:pt x="325" y="385"/>
                  </a:lnTo>
                  <a:lnTo>
                    <a:pt x="325"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88" name="Group 87"/>
          <p:cNvGrpSpPr/>
          <p:nvPr/>
        </p:nvGrpSpPr>
        <p:grpSpPr>
          <a:xfrm>
            <a:off x="6889118" y="4617790"/>
            <a:ext cx="515541" cy="785813"/>
            <a:chOff x="666750" y="1519238"/>
            <a:chExt cx="687388" cy="1047750"/>
          </a:xfrm>
        </p:grpSpPr>
        <p:sp>
          <p:nvSpPr>
            <p:cNvPr id="89" name="Freeform 5"/>
            <p:cNvSpPr>
              <a:spLocks/>
            </p:cNvSpPr>
            <p:nvPr/>
          </p:nvSpPr>
          <p:spPr bwMode="auto">
            <a:xfrm>
              <a:off x="666750" y="1519238"/>
              <a:ext cx="687388" cy="750888"/>
            </a:xfrm>
            <a:custGeom>
              <a:avLst/>
              <a:gdLst>
                <a:gd name="T0" fmla="*/ 165 w 180"/>
                <a:gd name="T1" fmla="*/ 120 h 198"/>
                <a:gd name="T2" fmla="*/ 169 w 180"/>
                <a:gd name="T3" fmla="*/ 105 h 198"/>
                <a:gd name="T4" fmla="*/ 140 w 180"/>
                <a:gd name="T5" fmla="*/ 77 h 198"/>
                <a:gd name="T6" fmla="*/ 139 w 180"/>
                <a:gd name="T7" fmla="*/ 77 h 198"/>
                <a:gd name="T8" fmla="*/ 144 w 180"/>
                <a:gd name="T9" fmla="*/ 54 h 198"/>
                <a:gd name="T10" fmla="*/ 90 w 180"/>
                <a:gd name="T11" fmla="*/ 0 h 198"/>
                <a:gd name="T12" fmla="*/ 36 w 180"/>
                <a:gd name="T13" fmla="*/ 54 h 198"/>
                <a:gd name="T14" fmla="*/ 36 w 180"/>
                <a:gd name="T15" fmla="*/ 60 h 198"/>
                <a:gd name="T16" fmla="*/ 18 w 180"/>
                <a:gd name="T17" fmla="*/ 81 h 198"/>
                <a:gd name="T18" fmla="*/ 28 w 180"/>
                <a:gd name="T19" fmla="*/ 99 h 198"/>
                <a:gd name="T20" fmla="*/ 0 w 180"/>
                <a:gd name="T21" fmla="*/ 144 h 198"/>
                <a:gd name="T22" fmla="*/ 50 w 180"/>
                <a:gd name="T23" fmla="*/ 193 h 198"/>
                <a:gd name="T24" fmla="*/ 92 w 180"/>
                <a:gd name="T25" fmla="*/ 168 h 198"/>
                <a:gd name="T26" fmla="*/ 135 w 180"/>
                <a:gd name="T27" fmla="*/ 198 h 198"/>
                <a:gd name="T28" fmla="*/ 180 w 180"/>
                <a:gd name="T29" fmla="*/ 153 h 198"/>
                <a:gd name="T30" fmla="*/ 165 w 180"/>
                <a:gd name="T31" fmla="*/ 1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98">
                  <a:moveTo>
                    <a:pt x="165" y="120"/>
                  </a:moveTo>
                  <a:cubicBezTo>
                    <a:pt x="167" y="115"/>
                    <a:pt x="169" y="111"/>
                    <a:pt x="169" y="105"/>
                  </a:cubicBezTo>
                  <a:cubicBezTo>
                    <a:pt x="169" y="90"/>
                    <a:pt x="156" y="77"/>
                    <a:pt x="140" y="77"/>
                  </a:cubicBezTo>
                  <a:cubicBezTo>
                    <a:pt x="140" y="77"/>
                    <a:pt x="139" y="77"/>
                    <a:pt x="139" y="77"/>
                  </a:cubicBezTo>
                  <a:cubicBezTo>
                    <a:pt x="142" y="70"/>
                    <a:pt x="144" y="62"/>
                    <a:pt x="144" y="54"/>
                  </a:cubicBezTo>
                  <a:cubicBezTo>
                    <a:pt x="144" y="24"/>
                    <a:pt x="120" y="0"/>
                    <a:pt x="90" y="0"/>
                  </a:cubicBezTo>
                  <a:cubicBezTo>
                    <a:pt x="60" y="0"/>
                    <a:pt x="36" y="24"/>
                    <a:pt x="36" y="54"/>
                  </a:cubicBezTo>
                  <a:cubicBezTo>
                    <a:pt x="36" y="56"/>
                    <a:pt x="36" y="58"/>
                    <a:pt x="36" y="60"/>
                  </a:cubicBezTo>
                  <a:cubicBezTo>
                    <a:pt x="26" y="62"/>
                    <a:pt x="18" y="71"/>
                    <a:pt x="18" y="81"/>
                  </a:cubicBezTo>
                  <a:cubicBezTo>
                    <a:pt x="18" y="89"/>
                    <a:pt x="22" y="96"/>
                    <a:pt x="28" y="99"/>
                  </a:cubicBezTo>
                  <a:cubicBezTo>
                    <a:pt x="12" y="107"/>
                    <a:pt x="0" y="124"/>
                    <a:pt x="0" y="144"/>
                  </a:cubicBezTo>
                  <a:cubicBezTo>
                    <a:pt x="0" y="171"/>
                    <a:pt x="22" y="193"/>
                    <a:pt x="50" y="193"/>
                  </a:cubicBezTo>
                  <a:cubicBezTo>
                    <a:pt x="68" y="193"/>
                    <a:pt x="84" y="183"/>
                    <a:pt x="92" y="168"/>
                  </a:cubicBezTo>
                  <a:cubicBezTo>
                    <a:pt x="98" y="186"/>
                    <a:pt x="115" y="198"/>
                    <a:pt x="135" y="198"/>
                  </a:cubicBezTo>
                  <a:cubicBezTo>
                    <a:pt x="160" y="198"/>
                    <a:pt x="180" y="178"/>
                    <a:pt x="180" y="153"/>
                  </a:cubicBezTo>
                  <a:cubicBezTo>
                    <a:pt x="180" y="140"/>
                    <a:pt x="174" y="128"/>
                    <a:pt x="165" y="120"/>
                  </a:cubicBezTo>
                  <a:close/>
                </a:path>
              </a:pathLst>
            </a:cu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0" name="Freeform 6"/>
            <p:cNvSpPr>
              <a:spLocks noEditPoints="1"/>
            </p:cNvSpPr>
            <p:nvPr/>
          </p:nvSpPr>
          <p:spPr bwMode="auto">
            <a:xfrm>
              <a:off x="727075" y="1576388"/>
              <a:ext cx="431800" cy="504825"/>
            </a:xfrm>
            <a:custGeom>
              <a:avLst/>
              <a:gdLst>
                <a:gd name="T0" fmla="*/ 39 w 113"/>
                <a:gd name="T1" fmla="*/ 114 h 133"/>
                <a:gd name="T2" fmla="*/ 19 w 113"/>
                <a:gd name="T3" fmla="*/ 133 h 133"/>
                <a:gd name="T4" fmla="*/ 0 w 113"/>
                <a:gd name="T5" fmla="*/ 114 h 133"/>
                <a:gd name="T6" fmla="*/ 19 w 113"/>
                <a:gd name="T7" fmla="*/ 95 h 133"/>
                <a:gd name="T8" fmla="*/ 39 w 113"/>
                <a:gd name="T9" fmla="*/ 114 h 133"/>
                <a:gd name="T10" fmla="*/ 63 w 113"/>
                <a:gd name="T11" fmla="*/ 0 h 133"/>
                <a:gd name="T12" fmla="*/ 35 w 113"/>
                <a:gd name="T13" fmla="*/ 28 h 133"/>
                <a:gd name="T14" fmla="*/ 63 w 113"/>
                <a:gd name="T15" fmla="*/ 56 h 133"/>
                <a:gd name="T16" fmla="*/ 91 w 113"/>
                <a:gd name="T17" fmla="*/ 28 h 133"/>
                <a:gd name="T18" fmla="*/ 63 w 113"/>
                <a:gd name="T19" fmla="*/ 0 h 133"/>
                <a:gd name="T20" fmla="*/ 87 w 113"/>
                <a:gd name="T21" fmla="*/ 81 h 133"/>
                <a:gd name="T22" fmla="*/ 62 w 113"/>
                <a:gd name="T23" fmla="*/ 106 h 133"/>
                <a:gd name="T24" fmla="*/ 87 w 113"/>
                <a:gd name="T25" fmla="*/ 131 h 133"/>
                <a:gd name="T26" fmla="*/ 113 w 113"/>
                <a:gd name="T27" fmla="*/ 106 h 133"/>
                <a:gd name="T28" fmla="*/ 87 w 113"/>
                <a:gd name="T29"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33">
                  <a:moveTo>
                    <a:pt x="39" y="114"/>
                  </a:moveTo>
                  <a:cubicBezTo>
                    <a:pt x="39" y="125"/>
                    <a:pt x="30" y="133"/>
                    <a:pt x="19" y="133"/>
                  </a:cubicBezTo>
                  <a:cubicBezTo>
                    <a:pt x="9" y="133"/>
                    <a:pt x="0" y="125"/>
                    <a:pt x="0" y="114"/>
                  </a:cubicBezTo>
                  <a:cubicBezTo>
                    <a:pt x="0" y="103"/>
                    <a:pt x="9" y="95"/>
                    <a:pt x="19" y="95"/>
                  </a:cubicBezTo>
                  <a:cubicBezTo>
                    <a:pt x="30" y="95"/>
                    <a:pt x="39" y="103"/>
                    <a:pt x="39" y="114"/>
                  </a:cubicBezTo>
                  <a:close/>
                  <a:moveTo>
                    <a:pt x="63" y="0"/>
                  </a:moveTo>
                  <a:cubicBezTo>
                    <a:pt x="48" y="0"/>
                    <a:pt x="35" y="13"/>
                    <a:pt x="35" y="28"/>
                  </a:cubicBezTo>
                  <a:cubicBezTo>
                    <a:pt x="35" y="43"/>
                    <a:pt x="48" y="56"/>
                    <a:pt x="63" y="56"/>
                  </a:cubicBezTo>
                  <a:cubicBezTo>
                    <a:pt x="78" y="56"/>
                    <a:pt x="91" y="43"/>
                    <a:pt x="91" y="28"/>
                  </a:cubicBezTo>
                  <a:cubicBezTo>
                    <a:pt x="91" y="13"/>
                    <a:pt x="78" y="0"/>
                    <a:pt x="63" y="0"/>
                  </a:cubicBezTo>
                  <a:close/>
                  <a:moveTo>
                    <a:pt x="87" y="81"/>
                  </a:moveTo>
                  <a:cubicBezTo>
                    <a:pt x="73" y="81"/>
                    <a:pt x="62" y="92"/>
                    <a:pt x="62" y="106"/>
                  </a:cubicBezTo>
                  <a:cubicBezTo>
                    <a:pt x="62" y="120"/>
                    <a:pt x="73" y="131"/>
                    <a:pt x="87" y="131"/>
                  </a:cubicBezTo>
                  <a:cubicBezTo>
                    <a:pt x="101" y="131"/>
                    <a:pt x="113" y="120"/>
                    <a:pt x="113" y="106"/>
                  </a:cubicBezTo>
                  <a:cubicBezTo>
                    <a:pt x="113" y="92"/>
                    <a:pt x="101" y="81"/>
                    <a:pt x="87" y="81"/>
                  </a:cubicBez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1" name="Oval 7"/>
            <p:cNvSpPr>
              <a:spLocks noChangeArrowheads="1"/>
            </p:cNvSpPr>
            <p:nvPr/>
          </p:nvSpPr>
          <p:spPr bwMode="auto">
            <a:xfrm>
              <a:off x="842963" y="2471738"/>
              <a:ext cx="312738" cy="95250"/>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2" name="Freeform 8"/>
            <p:cNvSpPr>
              <a:spLocks/>
            </p:cNvSpPr>
            <p:nvPr/>
          </p:nvSpPr>
          <p:spPr bwMode="auto">
            <a:xfrm>
              <a:off x="895350" y="2168526"/>
              <a:ext cx="271463" cy="376238"/>
            </a:xfrm>
            <a:custGeom>
              <a:avLst/>
              <a:gdLst>
                <a:gd name="T0" fmla="*/ 171 w 171"/>
                <a:gd name="T1" fmla="*/ 33 h 237"/>
                <a:gd name="T2" fmla="*/ 152 w 171"/>
                <a:gd name="T3" fmla="*/ 14 h 237"/>
                <a:gd name="T4" fmla="*/ 82 w 171"/>
                <a:gd name="T5" fmla="*/ 88 h 237"/>
                <a:gd name="T6" fmla="*/ 34 w 171"/>
                <a:gd name="T7" fmla="*/ 0 h 237"/>
                <a:gd name="T8" fmla="*/ 0 w 171"/>
                <a:gd name="T9" fmla="*/ 0 h 237"/>
                <a:gd name="T10" fmla="*/ 36 w 171"/>
                <a:gd name="T11" fmla="*/ 100 h 237"/>
                <a:gd name="T12" fmla="*/ 36 w 171"/>
                <a:gd name="T13" fmla="*/ 237 h 237"/>
                <a:gd name="T14" fmla="*/ 89 w 171"/>
                <a:gd name="T15" fmla="*/ 237 h 237"/>
                <a:gd name="T16" fmla="*/ 89 w 171"/>
                <a:gd name="T17" fmla="*/ 122 h 237"/>
                <a:gd name="T18" fmla="*/ 171 w 171"/>
                <a:gd name="T19" fmla="*/ 3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7">
                  <a:moveTo>
                    <a:pt x="171" y="33"/>
                  </a:moveTo>
                  <a:lnTo>
                    <a:pt x="152" y="14"/>
                  </a:lnTo>
                  <a:lnTo>
                    <a:pt x="82" y="88"/>
                  </a:lnTo>
                  <a:lnTo>
                    <a:pt x="34" y="0"/>
                  </a:lnTo>
                  <a:lnTo>
                    <a:pt x="0" y="0"/>
                  </a:lnTo>
                  <a:lnTo>
                    <a:pt x="36" y="100"/>
                  </a:lnTo>
                  <a:lnTo>
                    <a:pt x="36" y="237"/>
                  </a:lnTo>
                  <a:lnTo>
                    <a:pt x="89" y="237"/>
                  </a:lnTo>
                  <a:lnTo>
                    <a:pt x="89" y="122"/>
                  </a:lnTo>
                  <a:lnTo>
                    <a:pt x="171" y="33"/>
                  </a:ln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93" name="Group 92"/>
          <p:cNvGrpSpPr/>
          <p:nvPr/>
        </p:nvGrpSpPr>
        <p:grpSpPr>
          <a:xfrm>
            <a:off x="4196130" y="4583611"/>
            <a:ext cx="998260" cy="851457"/>
            <a:chOff x="3105150" y="3922713"/>
            <a:chExt cx="2374900" cy="2025651"/>
          </a:xfrm>
        </p:grpSpPr>
        <p:sp>
          <p:nvSpPr>
            <p:cNvPr id="94" name="Oval 5"/>
            <p:cNvSpPr>
              <a:spLocks noChangeArrowheads="1"/>
            </p:cNvSpPr>
            <p:nvPr/>
          </p:nvSpPr>
          <p:spPr bwMode="auto">
            <a:xfrm>
              <a:off x="4495800" y="5778501"/>
              <a:ext cx="984250" cy="169863"/>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5" name="Oval 6"/>
            <p:cNvSpPr>
              <a:spLocks noChangeArrowheads="1"/>
            </p:cNvSpPr>
            <p:nvPr/>
          </p:nvSpPr>
          <p:spPr bwMode="auto">
            <a:xfrm>
              <a:off x="3105150" y="5778501"/>
              <a:ext cx="984250" cy="169863"/>
            </a:xfrm>
            <a:prstGeom prst="ellipse">
              <a:avLst/>
            </a:prstGeom>
            <a:solidFill>
              <a:srgbClr val="B0A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6" name="Freeform 7"/>
            <p:cNvSpPr>
              <a:spLocks/>
            </p:cNvSpPr>
            <p:nvPr/>
          </p:nvSpPr>
          <p:spPr bwMode="auto">
            <a:xfrm>
              <a:off x="3379788" y="4492626"/>
              <a:ext cx="1817688" cy="1357313"/>
            </a:xfrm>
            <a:custGeom>
              <a:avLst/>
              <a:gdLst>
                <a:gd name="T0" fmla="*/ 0 w 482"/>
                <a:gd name="T1" fmla="*/ 0 h 360"/>
                <a:gd name="T2" fmla="*/ 0 w 482"/>
                <a:gd name="T3" fmla="*/ 360 h 360"/>
                <a:gd name="T4" fmla="*/ 122 w 482"/>
                <a:gd name="T5" fmla="*/ 360 h 360"/>
                <a:gd name="T6" fmla="*/ 121 w 482"/>
                <a:gd name="T7" fmla="*/ 204 h 360"/>
                <a:gd name="T8" fmla="*/ 241 w 482"/>
                <a:gd name="T9" fmla="*/ 59 h 360"/>
                <a:gd name="T10" fmla="*/ 369 w 482"/>
                <a:gd name="T11" fmla="*/ 204 h 360"/>
                <a:gd name="T12" fmla="*/ 369 w 482"/>
                <a:gd name="T13" fmla="*/ 360 h 360"/>
                <a:gd name="T14" fmla="*/ 482 w 482"/>
                <a:gd name="T15" fmla="*/ 360 h 360"/>
                <a:gd name="T16" fmla="*/ 482 w 482"/>
                <a:gd name="T17" fmla="*/ 0 h 360"/>
                <a:gd name="T18" fmla="*/ 0 w 482"/>
                <a:gd name="T1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360">
                  <a:moveTo>
                    <a:pt x="0" y="0"/>
                  </a:moveTo>
                  <a:cubicBezTo>
                    <a:pt x="0" y="360"/>
                    <a:pt x="0" y="360"/>
                    <a:pt x="0" y="360"/>
                  </a:cubicBezTo>
                  <a:cubicBezTo>
                    <a:pt x="122" y="360"/>
                    <a:pt x="122" y="360"/>
                    <a:pt x="122" y="360"/>
                  </a:cubicBezTo>
                  <a:cubicBezTo>
                    <a:pt x="121" y="335"/>
                    <a:pt x="121" y="206"/>
                    <a:pt x="121" y="204"/>
                  </a:cubicBezTo>
                  <a:cubicBezTo>
                    <a:pt x="121" y="124"/>
                    <a:pt x="161" y="59"/>
                    <a:pt x="241" y="59"/>
                  </a:cubicBezTo>
                  <a:cubicBezTo>
                    <a:pt x="321" y="59"/>
                    <a:pt x="369" y="124"/>
                    <a:pt x="369" y="204"/>
                  </a:cubicBezTo>
                  <a:cubicBezTo>
                    <a:pt x="369" y="206"/>
                    <a:pt x="369" y="335"/>
                    <a:pt x="369" y="360"/>
                  </a:cubicBezTo>
                  <a:cubicBezTo>
                    <a:pt x="482" y="360"/>
                    <a:pt x="482" y="360"/>
                    <a:pt x="482" y="360"/>
                  </a:cubicBezTo>
                  <a:cubicBezTo>
                    <a:pt x="482" y="0"/>
                    <a:pt x="482" y="0"/>
                    <a:pt x="482" y="0"/>
                  </a:cubicBezTo>
                  <a:lnTo>
                    <a:pt x="0" y="0"/>
                  </a:lnTo>
                  <a:close/>
                </a:path>
              </a:pathLst>
            </a:custGeom>
            <a:solidFill>
              <a:srgbClr val="C9C2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7" name="Freeform 8"/>
            <p:cNvSpPr>
              <a:spLocks noEditPoints="1"/>
            </p:cNvSpPr>
            <p:nvPr/>
          </p:nvSpPr>
          <p:spPr bwMode="auto">
            <a:xfrm>
              <a:off x="3278188" y="5808663"/>
              <a:ext cx="2024063" cy="79375"/>
            </a:xfrm>
            <a:custGeom>
              <a:avLst/>
              <a:gdLst>
                <a:gd name="T0" fmla="*/ 167 w 537"/>
                <a:gd name="T1" fmla="*/ 17 h 21"/>
                <a:gd name="T2" fmla="*/ 163 w 537"/>
                <a:gd name="T3" fmla="*/ 21 h 21"/>
                <a:gd name="T4" fmla="*/ 4 w 537"/>
                <a:gd name="T5" fmla="*/ 21 h 21"/>
                <a:gd name="T6" fmla="*/ 0 w 537"/>
                <a:gd name="T7" fmla="*/ 17 h 21"/>
                <a:gd name="T8" fmla="*/ 0 w 537"/>
                <a:gd name="T9" fmla="*/ 4 h 21"/>
                <a:gd name="T10" fmla="*/ 4 w 537"/>
                <a:gd name="T11" fmla="*/ 0 h 21"/>
                <a:gd name="T12" fmla="*/ 163 w 537"/>
                <a:gd name="T13" fmla="*/ 0 h 21"/>
                <a:gd name="T14" fmla="*/ 167 w 537"/>
                <a:gd name="T15" fmla="*/ 4 h 21"/>
                <a:gd name="T16" fmla="*/ 167 w 537"/>
                <a:gd name="T17" fmla="*/ 17 h 21"/>
                <a:gd name="T18" fmla="*/ 537 w 537"/>
                <a:gd name="T19" fmla="*/ 4 h 21"/>
                <a:gd name="T20" fmla="*/ 533 w 537"/>
                <a:gd name="T21" fmla="*/ 0 h 21"/>
                <a:gd name="T22" fmla="*/ 373 w 537"/>
                <a:gd name="T23" fmla="*/ 0 h 21"/>
                <a:gd name="T24" fmla="*/ 369 w 537"/>
                <a:gd name="T25" fmla="*/ 4 h 21"/>
                <a:gd name="T26" fmla="*/ 369 w 537"/>
                <a:gd name="T27" fmla="*/ 17 h 21"/>
                <a:gd name="T28" fmla="*/ 373 w 537"/>
                <a:gd name="T29" fmla="*/ 21 h 21"/>
                <a:gd name="T30" fmla="*/ 533 w 537"/>
                <a:gd name="T31" fmla="*/ 21 h 21"/>
                <a:gd name="T32" fmla="*/ 537 w 537"/>
                <a:gd name="T33" fmla="*/ 17 h 21"/>
                <a:gd name="T34" fmla="*/ 537 w 537"/>
                <a:gd name="T3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21">
                  <a:moveTo>
                    <a:pt x="167" y="17"/>
                  </a:moveTo>
                  <a:cubicBezTo>
                    <a:pt x="167" y="19"/>
                    <a:pt x="166" y="21"/>
                    <a:pt x="163" y="21"/>
                  </a:cubicBezTo>
                  <a:cubicBezTo>
                    <a:pt x="4" y="21"/>
                    <a:pt x="4" y="21"/>
                    <a:pt x="4" y="21"/>
                  </a:cubicBezTo>
                  <a:cubicBezTo>
                    <a:pt x="1" y="21"/>
                    <a:pt x="0" y="19"/>
                    <a:pt x="0" y="17"/>
                  </a:cubicBezTo>
                  <a:cubicBezTo>
                    <a:pt x="0" y="4"/>
                    <a:pt x="0" y="4"/>
                    <a:pt x="0" y="4"/>
                  </a:cubicBezTo>
                  <a:cubicBezTo>
                    <a:pt x="0" y="1"/>
                    <a:pt x="1" y="0"/>
                    <a:pt x="4" y="0"/>
                  </a:cubicBezTo>
                  <a:cubicBezTo>
                    <a:pt x="163" y="0"/>
                    <a:pt x="163" y="0"/>
                    <a:pt x="163" y="0"/>
                  </a:cubicBezTo>
                  <a:cubicBezTo>
                    <a:pt x="166" y="0"/>
                    <a:pt x="167" y="1"/>
                    <a:pt x="167" y="4"/>
                  </a:cubicBezTo>
                  <a:lnTo>
                    <a:pt x="167" y="17"/>
                  </a:lnTo>
                  <a:close/>
                  <a:moveTo>
                    <a:pt x="537" y="4"/>
                  </a:moveTo>
                  <a:cubicBezTo>
                    <a:pt x="537" y="1"/>
                    <a:pt x="535" y="0"/>
                    <a:pt x="533" y="0"/>
                  </a:cubicBezTo>
                  <a:cubicBezTo>
                    <a:pt x="373" y="0"/>
                    <a:pt x="373" y="0"/>
                    <a:pt x="373" y="0"/>
                  </a:cubicBezTo>
                  <a:cubicBezTo>
                    <a:pt x="371" y="0"/>
                    <a:pt x="369" y="1"/>
                    <a:pt x="369" y="4"/>
                  </a:cubicBezTo>
                  <a:cubicBezTo>
                    <a:pt x="369" y="17"/>
                    <a:pt x="369" y="17"/>
                    <a:pt x="369" y="17"/>
                  </a:cubicBezTo>
                  <a:cubicBezTo>
                    <a:pt x="369" y="19"/>
                    <a:pt x="371" y="21"/>
                    <a:pt x="373" y="21"/>
                  </a:cubicBezTo>
                  <a:cubicBezTo>
                    <a:pt x="533" y="21"/>
                    <a:pt x="533" y="21"/>
                    <a:pt x="533" y="21"/>
                  </a:cubicBezTo>
                  <a:cubicBezTo>
                    <a:pt x="535" y="21"/>
                    <a:pt x="537" y="19"/>
                    <a:pt x="537" y="17"/>
                  </a:cubicBezTo>
                  <a:lnTo>
                    <a:pt x="537" y="4"/>
                  </a:lnTo>
                  <a:close/>
                </a:path>
              </a:pathLst>
            </a:custGeom>
            <a:solidFill>
              <a:srgbClr val="FFF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8" name="Freeform 9"/>
            <p:cNvSpPr>
              <a:spLocks noEditPoints="1"/>
            </p:cNvSpPr>
            <p:nvPr/>
          </p:nvSpPr>
          <p:spPr bwMode="auto">
            <a:xfrm>
              <a:off x="3494088" y="5019676"/>
              <a:ext cx="1585913" cy="619125"/>
            </a:xfrm>
            <a:custGeom>
              <a:avLst/>
              <a:gdLst>
                <a:gd name="T0" fmla="*/ 909 w 999"/>
                <a:gd name="T1" fmla="*/ 390 h 390"/>
                <a:gd name="T2" fmla="*/ 869 w 999"/>
                <a:gd name="T3" fmla="*/ 390 h 390"/>
                <a:gd name="T4" fmla="*/ 869 w 999"/>
                <a:gd name="T5" fmla="*/ 0 h 390"/>
                <a:gd name="T6" fmla="*/ 909 w 999"/>
                <a:gd name="T7" fmla="*/ 0 h 390"/>
                <a:gd name="T8" fmla="*/ 909 w 999"/>
                <a:gd name="T9" fmla="*/ 390 h 390"/>
                <a:gd name="T10" fmla="*/ 999 w 999"/>
                <a:gd name="T11" fmla="*/ 0 h 390"/>
                <a:gd name="T12" fmla="*/ 959 w 999"/>
                <a:gd name="T13" fmla="*/ 0 h 390"/>
                <a:gd name="T14" fmla="*/ 959 w 999"/>
                <a:gd name="T15" fmla="*/ 390 h 390"/>
                <a:gd name="T16" fmla="*/ 999 w 999"/>
                <a:gd name="T17" fmla="*/ 390 h 390"/>
                <a:gd name="T18" fmla="*/ 999 w 999"/>
                <a:gd name="T19" fmla="*/ 0 h 390"/>
                <a:gd name="T20" fmla="*/ 40 w 999"/>
                <a:gd name="T21" fmla="*/ 0 h 390"/>
                <a:gd name="T22" fmla="*/ 0 w 999"/>
                <a:gd name="T23" fmla="*/ 0 h 390"/>
                <a:gd name="T24" fmla="*/ 0 w 999"/>
                <a:gd name="T25" fmla="*/ 390 h 390"/>
                <a:gd name="T26" fmla="*/ 40 w 999"/>
                <a:gd name="T27" fmla="*/ 390 h 390"/>
                <a:gd name="T28" fmla="*/ 40 w 999"/>
                <a:gd name="T29" fmla="*/ 0 h 390"/>
                <a:gd name="T30" fmla="*/ 130 w 999"/>
                <a:gd name="T31" fmla="*/ 0 h 390"/>
                <a:gd name="T32" fmla="*/ 90 w 999"/>
                <a:gd name="T33" fmla="*/ 0 h 390"/>
                <a:gd name="T34" fmla="*/ 90 w 999"/>
                <a:gd name="T35" fmla="*/ 390 h 390"/>
                <a:gd name="T36" fmla="*/ 130 w 999"/>
                <a:gd name="T37" fmla="*/ 390 h 390"/>
                <a:gd name="T38" fmla="*/ 130 w 999"/>
                <a:gd name="T3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9" h="390">
                  <a:moveTo>
                    <a:pt x="909" y="390"/>
                  </a:moveTo>
                  <a:lnTo>
                    <a:pt x="869" y="390"/>
                  </a:lnTo>
                  <a:lnTo>
                    <a:pt x="869" y="0"/>
                  </a:lnTo>
                  <a:lnTo>
                    <a:pt x="909" y="0"/>
                  </a:lnTo>
                  <a:lnTo>
                    <a:pt x="909" y="390"/>
                  </a:lnTo>
                  <a:close/>
                  <a:moveTo>
                    <a:pt x="999" y="0"/>
                  </a:moveTo>
                  <a:lnTo>
                    <a:pt x="959" y="0"/>
                  </a:lnTo>
                  <a:lnTo>
                    <a:pt x="959" y="390"/>
                  </a:lnTo>
                  <a:lnTo>
                    <a:pt x="999" y="390"/>
                  </a:lnTo>
                  <a:lnTo>
                    <a:pt x="999" y="0"/>
                  </a:lnTo>
                  <a:close/>
                  <a:moveTo>
                    <a:pt x="40" y="0"/>
                  </a:moveTo>
                  <a:lnTo>
                    <a:pt x="0" y="0"/>
                  </a:lnTo>
                  <a:lnTo>
                    <a:pt x="0" y="390"/>
                  </a:lnTo>
                  <a:lnTo>
                    <a:pt x="40" y="390"/>
                  </a:lnTo>
                  <a:lnTo>
                    <a:pt x="40" y="0"/>
                  </a:lnTo>
                  <a:close/>
                  <a:moveTo>
                    <a:pt x="130" y="0"/>
                  </a:moveTo>
                  <a:lnTo>
                    <a:pt x="90" y="0"/>
                  </a:lnTo>
                  <a:lnTo>
                    <a:pt x="90" y="390"/>
                  </a:lnTo>
                  <a:lnTo>
                    <a:pt x="130" y="390"/>
                  </a:lnTo>
                  <a:lnTo>
                    <a:pt x="130" y="0"/>
                  </a:lnTo>
                  <a:close/>
                </a:path>
              </a:pathLst>
            </a:custGeom>
            <a:solidFill>
              <a:srgbClr val="5448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99" name="Freeform 10"/>
            <p:cNvSpPr>
              <a:spLocks/>
            </p:cNvSpPr>
            <p:nvPr/>
          </p:nvSpPr>
          <p:spPr bwMode="auto">
            <a:xfrm>
              <a:off x="3354388" y="4010026"/>
              <a:ext cx="1846263" cy="422275"/>
            </a:xfrm>
            <a:custGeom>
              <a:avLst/>
              <a:gdLst>
                <a:gd name="T0" fmla="*/ 490 w 490"/>
                <a:gd name="T1" fmla="*/ 94 h 112"/>
                <a:gd name="T2" fmla="*/ 472 w 490"/>
                <a:gd name="T3" fmla="*/ 112 h 112"/>
                <a:gd name="T4" fmla="*/ 18 w 490"/>
                <a:gd name="T5" fmla="*/ 112 h 112"/>
                <a:gd name="T6" fmla="*/ 0 w 490"/>
                <a:gd name="T7" fmla="*/ 94 h 112"/>
                <a:gd name="T8" fmla="*/ 0 w 490"/>
                <a:gd name="T9" fmla="*/ 18 h 112"/>
                <a:gd name="T10" fmla="*/ 18 w 490"/>
                <a:gd name="T11" fmla="*/ 0 h 112"/>
                <a:gd name="T12" fmla="*/ 472 w 490"/>
                <a:gd name="T13" fmla="*/ 0 h 112"/>
                <a:gd name="T14" fmla="*/ 490 w 490"/>
                <a:gd name="T15" fmla="*/ 18 h 112"/>
                <a:gd name="T16" fmla="*/ 490 w 490"/>
                <a:gd name="T17" fmla="*/ 9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12">
                  <a:moveTo>
                    <a:pt x="490" y="94"/>
                  </a:moveTo>
                  <a:cubicBezTo>
                    <a:pt x="490" y="104"/>
                    <a:pt x="482" y="112"/>
                    <a:pt x="472" y="112"/>
                  </a:cubicBezTo>
                  <a:cubicBezTo>
                    <a:pt x="18" y="112"/>
                    <a:pt x="18" y="112"/>
                    <a:pt x="18" y="112"/>
                  </a:cubicBezTo>
                  <a:cubicBezTo>
                    <a:pt x="8" y="112"/>
                    <a:pt x="0" y="104"/>
                    <a:pt x="0" y="94"/>
                  </a:cubicBezTo>
                  <a:cubicBezTo>
                    <a:pt x="0" y="18"/>
                    <a:pt x="0" y="18"/>
                    <a:pt x="0" y="18"/>
                  </a:cubicBezTo>
                  <a:cubicBezTo>
                    <a:pt x="0" y="8"/>
                    <a:pt x="8" y="0"/>
                    <a:pt x="18" y="0"/>
                  </a:cubicBezTo>
                  <a:cubicBezTo>
                    <a:pt x="472" y="0"/>
                    <a:pt x="472" y="0"/>
                    <a:pt x="472" y="0"/>
                  </a:cubicBezTo>
                  <a:cubicBezTo>
                    <a:pt x="482" y="0"/>
                    <a:pt x="490" y="8"/>
                    <a:pt x="490" y="18"/>
                  </a:cubicBezTo>
                  <a:lnTo>
                    <a:pt x="490" y="94"/>
                  </a:lnTo>
                  <a:close/>
                </a:path>
              </a:pathLst>
            </a:custGeom>
            <a:solidFill>
              <a:srgbClr val="C9C2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0" name="Freeform 11"/>
            <p:cNvSpPr>
              <a:spLocks noEditPoints="1"/>
            </p:cNvSpPr>
            <p:nvPr/>
          </p:nvSpPr>
          <p:spPr bwMode="auto">
            <a:xfrm>
              <a:off x="3467100" y="4084638"/>
              <a:ext cx="1631950" cy="260350"/>
            </a:xfrm>
            <a:custGeom>
              <a:avLst/>
              <a:gdLst>
                <a:gd name="T0" fmla="*/ 107 w 1028"/>
                <a:gd name="T1" fmla="*/ 164 h 164"/>
                <a:gd name="T2" fmla="*/ 0 w 1028"/>
                <a:gd name="T3" fmla="*/ 164 h 164"/>
                <a:gd name="T4" fmla="*/ 0 w 1028"/>
                <a:gd name="T5" fmla="*/ 0 h 164"/>
                <a:gd name="T6" fmla="*/ 107 w 1028"/>
                <a:gd name="T7" fmla="*/ 0 h 164"/>
                <a:gd name="T8" fmla="*/ 107 w 1028"/>
                <a:gd name="T9" fmla="*/ 164 h 164"/>
                <a:gd name="T10" fmla="*/ 292 w 1028"/>
                <a:gd name="T11" fmla="*/ 0 h 164"/>
                <a:gd name="T12" fmla="*/ 183 w 1028"/>
                <a:gd name="T13" fmla="*/ 0 h 164"/>
                <a:gd name="T14" fmla="*/ 183 w 1028"/>
                <a:gd name="T15" fmla="*/ 164 h 164"/>
                <a:gd name="T16" fmla="*/ 292 w 1028"/>
                <a:gd name="T17" fmla="*/ 164 h 164"/>
                <a:gd name="T18" fmla="*/ 292 w 1028"/>
                <a:gd name="T19" fmla="*/ 0 h 164"/>
                <a:gd name="T20" fmla="*/ 475 w 1028"/>
                <a:gd name="T21" fmla="*/ 0 h 164"/>
                <a:gd name="T22" fmla="*/ 368 w 1028"/>
                <a:gd name="T23" fmla="*/ 0 h 164"/>
                <a:gd name="T24" fmla="*/ 368 w 1028"/>
                <a:gd name="T25" fmla="*/ 164 h 164"/>
                <a:gd name="T26" fmla="*/ 475 w 1028"/>
                <a:gd name="T27" fmla="*/ 164 h 164"/>
                <a:gd name="T28" fmla="*/ 475 w 1028"/>
                <a:gd name="T29" fmla="*/ 0 h 164"/>
                <a:gd name="T30" fmla="*/ 660 w 1028"/>
                <a:gd name="T31" fmla="*/ 0 h 164"/>
                <a:gd name="T32" fmla="*/ 553 w 1028"/>
                <a:gd name="T33" fmla="*/ 0 h 164"/>
                <a:gd name="T34" fmla="*/ 553 w 1028"/>
                <a:gd name="T35" fmla="*/ 164 h 164"/>
                <a:gd name="T36" fmla="*/ 660 w 1028"/>
                <a:gd name="T37" fmla="*/ 164 h 164"/>
                <a:gd name="T38" fmla="*/ 660 w 1028"/>
                <a:gd name="T39" fmla="*/ 0 h 164"/>
                <a:gd name="T40" fmla="*/ 843 w 1028"/>
                <a:gd name="T41" fmla="*/ 0 h 164"/>
                <a:gd name="T42" fmla="*/ 736 w 1028"/>
                <a:gd name="T43" fmla="*/ 0 h 164"/>
                <a:gd name="T44" fmla="*/ 736 w 1028"/>
                <a:gd name="T45" fmla="*/ 164 h 164"/>
                <a:gd name="T46" fmla="*/ 843 w 1028"/>
                <a:gd name="T47" fmla="*/ 164 h 164"/>
                <a:gd name="T48" fmla="*/ 843 w 1028"/>
                <a:gd name="T49" fmla="*/ 0 h 164"/>
                <a:gd name="T50" fmla="*/ 1028 w 1028"/>
                <a:gd name="T51" fmla="*/ 0 h 164"/>
                <a:gd name="T52" fmla="*/ 921 w 1028"/>
                <a:gd name="T53" fmla="*/ 0 h 164"/>
                <a:gd name="T54" fmla="*/ 921 w 1028"/>
                <a:gd name="T55" fmla="*/ 164 h 164"/>
                <a:gd name="T56" fmla="*/ 1028 w 1028"/>
                <a:gd name="T57" fmla="*/ 164 h 164"/>
                <a:gd name="T58" fmla="*/ 1028 w 1028"/>
                <a:gd name="T5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8" h="164">
                  <a:moveTo>
                    <a:pt x="107" y="164"/>
                  </a:moveTo>
                  <a:lnTo>
                    <a:pt x="0" y="164"/>
                  </a:lnTo>
                  <a:lnTo>
                    <a:pt x="0" y="0"/>
                  </a:lnTo>
                  <a:lnTo>
                    <a:pt x="107" y="0"/>
                  </a:lnTo>
                  <a:lnTo>
                    <a:pt x="107" y="164"/>
                  </a:lnTo>
                  <a:close/>
                  <a:moveTo>
                    <a:pt x="292" y="0"/>
                  </a:moveTo>
                  <a:lnTo>
                    <a:pt x="183" y="0"/>
                  </a:lnTo>
                  <a:lnTo>
                    <a:pt x="183" y="164"/>
                  </a:lnTo>
                  <a:lnTo>
                    <a:pt x="292" y="164"/>
                  </a:lnTo>
                  <a:lnTo>
                    <a:pt x="292" y="0"/>
                  </a:lnTo>
                  <a:close/>
                  <a:moveTo>
                    <a:pt x="475" y="0"/>
                  </a:moveTo>
                  <a:lnTo>
                    <a:pt x="368" y="0"/>
                  </a:lnTo>
                  <a:lnTo>
                    <a:pt x="368" y="164"/>
                  </a:lnTo>
                  <a:lnTo>
                    <a:pt x="475" y="164"/>
                  </a:lnTo>
                  <a:lnTo>
                    <a:pt x="475" y="0"/>
                  </a:lnTo>
                  <a:close/>
                  <a:moveTo>
                    <a:pt x="660" y="0"/>
                  </a:moveTo>
                  <a:lnTo>
                    <a:pt x="553" y="0"/>
                  </a:lnTo>
                  <a:lnTo>
                    <a:pt x="553" y="164"/>
                  </a:lnTo>
                  <a:lnTo>
                    <a:pt x="660" y="164"/>
                  </a:lnTo>
                  <a:lnTo>
                    <a:pt x="660" y="0"/>
                  </a:lnTo>
                  <a:close/>
                  <a:moveTo>
                    <a:pt x="843" y="0"/>
                  </a:moveTo>
                  <a:lnTo>
                    <a:pt x="736" y="0"/>
                  </a:lnTo>
                  <a:lnTo>
                    <a:pt x="736" y="164"/>
                  </a:lnTo>
                  <a:lnTo>
                    <a:pt x="843" y="164"/>
                  </a:lnTo>
                  <a:lnTo>
                    <a:pt x="843" y="0"/>
                  </a:lnTo>
                  <a:close/>
                  <a:moveTo>
                    <a:pt x="1028" y="0"/>
                  </a:moveTo>
                  <a:lnTo>
                    <a:pt x="921" y="0"/>
                  </a:lnTo>
                  <a:lnTo>
                    <a:pt x="921" y="164"/>
                  </a:lnTo>
                  <a:lnTo>
                    <a:pt x="1028" y="164"/>
                  </a:lnTo>
                  <a:lnTo>
                    <a:pt x="1028" y="0"/>
                  </a:lnTo>
                  <a:close/>
                </a:path>
              </a:pathLst>
            </a:custGeom>
            <a:solidFill>
              <a:srgbClr val="5448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1" name="Freeform 12"/>
            <p:cNvSpPr>
              <a:spLocks noEditPoints="1"/>
            </p:cNvSpPr>
            <p:nvPr/>
          </p:nvSpPr>
          <p:spPr bwMode="auto">
            <a:xfrm>
              <a:off x="3500438" y="4156076"/>
              <a:ext cx="1565275" cy="98425"/>
            </a:xfrm>
            <a:custGeom>
              <a:avLst/>
              <a:gdLst>
                <a:gd name="T0" fmla="*/ 26 w 415"/>
                <a:gd name="T1" fmla="*/ 13 h 26"/>
                <a:gd name="T2" fmla="*/ 13 w 415"/>
                <a:gd name="T3" fmla="*/ 26 h 26"/>
                <a:gd name="T4" fmla="*/ 0 w 415"/>
                <a:gd name="T5" fmla="*/ 13 h 26"/>
                <a:gd name="T6" fmla="*/ 13 w 415"/>
                <a:gd name="T7" fmla="*/ 0 h 26"/>
                <a:gd name="T8" fmla="*/ 26 w 415"/>
                <a:gd name="T9" fmla="*/ 13 h 26"/>
                <a:gd name="T10" fmla="*/ 91 w 415"/>
                <a:gd name="T11" fmla="*/ 0 h 26"/>
                <a:gd name="T12" fmla="*/ 78 w 415"/>
                <a:gd name="T13" fmla="*/ 13 h 26"/>
                <a:gd name="T14" fmla="*/ 91 w 415"/>
                <a:gd name="T15" fmla="*/ 26 h 26"/>
                <a:gd name="T16" fmla="*/ 104 w 415"/>
                <a:gd name="T17" fmla="*/ 13 h 26"/>
                <a:gd name="T18" fmla="*/ 91 w 415"/>
                <a:gd name="T19" fmla="*/ 0 h 26"/>
                <a:gd name="T20" fmla="*/ 168 w 415"/>
                <a:gd name="T21" fmla="*/ 0 h 26"/>
                <a:gd name="T22" fmla="*/ 156 w 415"/>
                <a:gd name="T23" fmla="*/ 13 h 26"/>
                <a:gd name="T24" fmla="*/ 168 w 415"/>
                <a:gd name="T25" fmla="*/ 26 h 26"/>
                <a:gd name="T26" fmla="*/ 181 w 415"/>
                <a:gd name="T27" fmla="*/ 13 h 26"/>
                <a:gd name="T28" fmla="*/ 168 w 415"/>
                <a:gd name="T29" fmla="*/ 0 h 26"/>
                <a:gd name="T30" fmla="*/ 246 w 415"/>
                <a:gd name="T31" fmla="*/ 0 h 26"/>
                <a:gd name="T32" fmla="*/ 233 w 415"/>
                <a:gd name="T33" fmla="*/ 13 h 26"/>
                <a:gd name="T34" fmla="*/ 246 w 415"/>
                <a:gd name="T35" fmla="*/ 26 h 26"/>
                <a:gd name="T36" fmla="*/ 259 w 415"/>
                <a:gd name="T37" fmla="*/ 13 h 26"/>
                <a:gd name="T38" fmla="*/ 246 w 415"/>
                <a:gd name="T39" fmla="*/ 0 h 26"/>
                <a:gd name="T40" fmla="*/ 323 w 415"/>
                <a:gd name="T41" fmla="*/ 0 h 26"/>
                <a:gd name="T42" fmla="*/ 310 w 415"/>
                <a:gd name="T43" fmla="*/ 13 h 26"/>
                <a:gd name="T44" fmla="*/ 323 w 415"/>
                <a:gd name="T45" fmla="*/ 26 h 26"/>
                <a:gd name="T46" fmla="*/ 336 w 415"/>
                <a:gd name="T47" fmla="*/ 13 h 26"/>
                <a:gd name="T48" fmla="*/ 323 w 415"/>
                <a:gd name="T49" fmla="*/ 0 h 26"/>
                <a:gd name="T50" fmla="*/ 402 w 415"/>
                <a:gd name="T51" fmla="*/ 0 h 26"/>
                <a:gd name="T52" fmla="*/ 389 w 415"/>
                <a:gd name="T53" fmla="*/ 13 h 26"/>
                <a:gd name="T54" fmla="*/ 402 w 415"/>
                <a:gd name="T55" fmla="*/ 26 h 26"/>
                <a:gd name="T56" fmla="*/ 415 w 415"/>
                <a:gd name="T57" fmla="*/ 13 h 26"/>
                <a:gd name="T58" fmla="*/ 402 w 415"/>
                <a:gd name="T5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5" h="26">
                  <a:moveTo>
                    <a:pt x="26" y="13"/>
                  </a:moveTo>
                  <a:cubicBezTo>
                    <a:pt x="26" y="20"/>
                    <a:pt x="20" y="26"/>
                    <a:pt x="13" y="26"/>
                  </a:cubicBezTo>
                  <a:cubicBezTo>
                    <a:pt x="6" y="26"/>
                    <a:pt x="0" y="20"/>
                    <a:pt x="0" y="13"/>
                  </a:cubicBezTo>
                  <a:cubicBezTo>
                    <a:pt x="0" y="6"/>
                    <a:pt x="6" y="0"/>
                    <a:pt x="13" y="0"/>
                  </a:cubicBezTo>
                  <a:cubicBezTo>
                    <a:pt x="20" y="0"/>
                    <a:pt x="26" y="6"/>
                    <a:pt x="26" y="13"/>
                  </a:cubicBezTo>
                  <a:close/>
                  <a:moveTo>
                    <a:pt x="91" y="0"/>
                  </a:moveTo>
                  <a:cubicBezTo>
                    <a:pt x="84" y="0"/>
                    <a:pt x="78" y="6"/>
                    <a:pt x="78" y="13"/>
                  </a:cubicBezTo>
                  <a:cubicBezTo>
                    <a:pt x="78" y="20"/>
                    <a:pt x="84" y="26"/>
                    <a:pt x="91" y="26"/>
                  </a:cubicBezTo>
                  <a:cubicBezTo>
                    <a:pt x="98" y="26"/>
                    <a:pt x="104" y="20"/>
                    <a:pt x="104" y="13"/>
                  </a:cubicBezTo>
                  <a:cubicBezTo>
                    <a:pt x="104" y="6"/>
                    <a:pt x="98" y="0"/>
                    <a:pt x="91" y="0"/>
                  </a:cubicBezTo>
                  <a:close/>
                  <a:moveTo>
                    <a:pt x="168" y="0"/>
                  </a:moveTo>
                  <a:cubicBezTo>
                    <a:pt x="161" y="0"/>
                    <a:pt x="156" y="6"/>
                    <a:pt x="156" y="13"/>
                  </a:cubicBezTo>
                  <a:cubicBezTo>
                    <a:pt x="156" y="20"/>
                    <a:pt x="161" y="26"/>
                    <a:pt x="168" y="26"/>
                  </a:cubicBezTo>
                  <a:cubicBezTo>
                    <a:pt x="176" y="26"/>
                    <a:pt x="181" y="20"/>
                    <a:pt x="181" y="13"/>
                  </a:cubicBezTo>
                  <a:cubicBezTo>
                    <a:pt x="181" y="6"/>
                    <a:pt x="176" y="0"/>
                    <a:pt x="168" y="0"/>
                  </a:cubicBezTo>
                  <a:close/>
                  <a:moveTo>
                    <a:pt x="246" y="0"/>
                  </a:moveTo>
                  <a:cubicBezTo>
                    <a:pt x="239" y="0"/>
                    <a:pt x="233" y="6"/>
                    <a:pt x="233" y="13"/>
                  </a:cubicBezTo>
                  <a:cubicBezTo>
                    <a:pt x="233" y="20"/>
                    <a:pt x="239" y="26"/>
                    <a:pt x="246" y="26"/>
                  </a:cubicBezTo>
                  <a:cubicBezTo>
                    <a:pt x="253" y="26"/>
                    <a:pt x="259" y="20"/>
                    <a:pt x="259" y="13"/>
                  </a:cubicBezTo>
                  <a:cubicBezTo>
                    <a:pt x="259" y="6"/>
                    <a:pt x="253" y="0"/>
                    <a:pt x="246" y="0"/>
                  </a:cubicBezTo>
                  <a:close/>
                  <a:moveTo>
                    <a:pt x="323" y="0"/>
                  </a:moveTo>
                  <a:cubicBezTo>
                    <a:pt x="316" y="0"/>
                    <a:pt x="310" y="6"/>
                    <a:pt x="310" y="13"/>
                  </a:cubicBezTo>
                  <a:cubicBezTo>
                    <a:pt x="310" y="20"/>
                    <a:pt x="316" y="26"/>
                    <a:pt x="323" y="26"/>
                  </a:cubicBezTo>
                  <a:cubicBezTo>
                    <a:pt x="330" y="26"/>
                    <a:pt x="336" y="20"/>
                    <a:pt x="336" y="13"/>
                  </a:cubicBezTo>
                  <a:cubicBezTo>
                    <a:pt x="336" y="6"/>
                    <a:pt x="330" y="0"/>
                    <a:pt x="323" y="0"/>
                  </a:cubicBezTo>
                  <a:close/>
                  <a:moveTo>
                    <a:pt x="402" y="0"/>
                  </a:moveTo>
                  <a:cubicBezTo>
                    <a:pt x="395" y="0"/>
                    <a:pt x="389" y="6"/>
                    <a:pt x="389" y="13"/>
                  </a:cubicBezTo>
                  <a:cubicBezTo>
                    <a:pt x="389" y="20"/>
                    <a:pt x="395" y="26"/>
                    <a:pt x="402" y="26"/>
                  </a:cubicBezTo>
                  <a:cubicBezTo>
                    <a:pt x="409" y="26"/>
                    <a:pt x="415" y="20"/>
                    <a:pt x="415" y="13"/>
                  </a:cubicBezTo>
                  <a:cubicBezTo>
                    <a:pt x="415" y="6"/>
                    <a:pt x="409" y="0"/>
                    <a:pt x="402" y="0"/>
                  </a:cubicBez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2" name="Rectangle 13"/>
            <p:cNvSpPr>
              <a:spLocks noChangeArrowheads="1"/>
            </p:cNvSpPr>
            <p:nvPr/>
          </p:nvSpPr>
          <p:spPr bwMode="auto">
            <a:xfrm>
              <a:off x="3494088" y="4548188"/>
              <a:ext cx="296863" cy="298450"/>
            </a:xfrm>
            <a:prstGeom prst="rect">
              <a:avLst/>
            </a:prstGeom>
            <a:solidFill>
              <a:srgbClr val="2E7D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3" name="Rectangle 14"/>
            <p:cNvSpPr>
              <a:spLocks noChangeArrowheads="1"/>
            </p:cNvSpPr>
            <p:nvPr/>
          </p:nvSpPr>
          <p:spPr bwMode="auto">
            <a:xfrm>
              <a:off x="4772025" y="4548188"/>
              <a:ext cx="296863" cy="298450"/>
            </a:xfrm>
            <a:prstGeom prst="rect">
              <a:avLst/>
            </a:prstGeom>
            <a:solidFill>
              <a:srgbClr val="2E7D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4" name="Freeform 15"/>
            <p:cNvSpPr>
              <a:spLocks noEditPoints="1"/>
            </p:cNvSpPr>
            <p:nvPr/>
          </p:nvSpPr>
          <p:spPr bwMode="auto">
            <a:xfrm>
              <a:off x="4808538" y="4583113"/>
              <a:ext cx="227013" cy="225425"/>
            </a:xfrm>
            <a:custGeom>
              <a:avLst/>
              <a:gdLst>
                <a:gd name="T0" fmla="*/ 124 w 143"/>
                <a:gd name="T1" fmla="*/ 19 h 142"/>
                <a:gd name="T2" fmla="*/ 124 w 143"/>
                <a:gd name="T3" fmla="*/ 123 h 142"/>
                <a:gd name="T4" fmla="*/ 19 w 143"/>
                <a:gd name="T5" fmla="*/ 123 h 142"/>
                <a:gd name="T6" fmla="*/ 19 w 143"/>
                <a:gd name="T7" fmla="*/ 19 h 142"/>
                <a:gd name="T8" fmla="*/ 124 w 143"/>
                <a:gd name="T9" fmla="*/ 19 h 142"/>
                <a:gd name="T10" fmla="*/ 143 w 143"/>
                <a:gd name="T11" fmla="*/ 0 h 142"/>
                <a:gd name="T12" fmla="*/ 0 w 143"/>
                <a:gd name="T13" fmla="*/ 0 h 142"/>
                <a:gd name="T14" fmla="*/ 0 w 143"/>
                <a:gd name="T15" fmla="*/ 142 h 142"/>
                <a:gd name="T16" fmla="*/ 143 w 143"/>
                <a:gd name="T17" fmla="*/ 142 h 142"/>
                <a:gd name="T18" fmla="*/ 143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24" y="19"/>
                  </a:moveTo>
                  <a:lnTo>
                    <a:pt x="124" y="123"/>
                  </a:lnTo>
                  <a:lnTo>
                    <a:pt x="19" y="123"/>
                  </a:lnTo>
                  <a:lnTo>
                    <a:pt x="19" y="19"/>
                  </a:lnTo>
                  <a:lnTo>
                    <a:pt x="124" y="19"/>
                  </a:lnTo>
                  <a:close/>
                  <a:moveTo>
                    <a:pt x="143" y="0"/>
                  </a:moveTo>
                  <a:lnTo>
                    <a:pt x="0" y="0"/>
                  </a:lnTo>
                  <a:lnTo>
                    <a:pt x="0" y="142"/>
                  </a:lnTo>
                  <a:lnTo>
                    <a:pt x="143" y="142"/>
                  </a:lnTo>
                  <a:lnTo>
                    <a:pt x="143"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5" name="Freeform 16"/>
            <p:cNvSpPr>
              <a:spLocks noEditPoints="1"/>
            </p:cNvSpPr>
            <p:nvPr/>
          </p:nvSpPr>
          <p:spPr bwMode="auto">
            <a:xfrm>
              <a:off x="4808538" y="4583113"/>
              <a:ext cx="227013" cy="225425"/>
            </a:xfrm>
            <a:custGeom>
              <a:avLst/>
              <a:gdLst>
                <a:gd name="T0" fmla="*/ 124 w 143"/>
                <a:gd name="T1" fmla="*/ 19 h 142"/>
                <a:gd name="T2" fmla="*/ 124 w 143"/>
                <a:gd name="T3" fmla="*/ 123 h 142"/>
                <a:gd name="T4" fmla="*/ 19 w 143"/>
                <a:gd name="T5" fmla="*/ 123 h 142"/>
                <a:gd name="T6" fmla="*/ 19 w 143"/>
                <a:gd name="T7" fmla="*/ 19 h 142"/>
                <a:gd name="T8" fmla="*/ 124 w 143"/>
                <a:gd name="T9" fmla="*/ 19 h 142"/>
                <a:gd name="T10" fmla="*/ 143 w 143"/>
                <a:gd name="T11" fmla="*/ 0 h 142"/>
                <a:gd name="T12" fmla="*/ 0 w 143"/>
                <a:gd name="T13" fmla="*/ 0 h 142"/>
                <a:gd name="T14" fmla="*/ 0 w 143"/>
                <a:gd name="T15" fmla="*/ 142 h 142"/>
                <a:gd name="T16" fmla="*/ 143 w 143"/>
                <a:gd name="T17" fmla="*/ 142 h 142"/>
                <a:gd name="T18" fmla="*/ 143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24" y="19"/>
                  </a:moveTo>
                  <a:lnTo>
                    <a:pt x="124" y="123"/>
                  </a:lnTo>
                  <a:lnTo>
                    <a:pt x="19" y="123"/>
                  </a:lnTo>
                  <a:lnTo>
                    <a:pt x="19" y="19"/>
                  </a:lnTo>
                  <a:lnTo>
                    <a:pt x="124" y="19"/>
                  </a:lnTo>
                  <a:moveTo>
                    <a:pt x="143" y="0"/>
                  </a:moveTo>
                  <a:lnTo>
                    <a:pt x="0" y="0"/>
                  </a:lnTo>
                  <a:lnTo>
                    <a:pt x="0" y="142"/>
                  </a:lnTo>
                  <a:lnTo>
                    <a:pt x="143" y="142"/>
                  </a:lnTo>
                  <a:lnTo>
                    <a:pt x="1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6" name="Freeform 17"/>
            <p:cNvSpPr>
              <a:spLocks noEditPoints="1"/>
            </p:cNvSpPr>
            <p:nvPr/>
          </p:nvSpPr>
          <p:spPr bwMode="auto">
            <a:xfrm>
              <a:off x="3530600" y="4583113"/>
              <a:ext cx="227013" cy="225425"/>
            </a:xfrm>
            <a:custGeom>
              <a:avLst/>
              <a:gdLst>
                <a:gd name="T0" fmla="*/ 124 w 143"/>
                <a:gd name="T1" fmla="*/ 19 h 142"/>
                <a:gd name="T2" fmla="*/ 124 w 143"/>
                <a:gd name="T3" fmla="*/ 123 h 142"/>
                <a:gd name="T4" fmla="*/ 19 w 143"/>
                <a:gd name="T5" fmla="*/ 123 h 142"/>
                <a:gd name="T6" fmla="*/ 19 w 143"/>
                <a:gd name="T7" fmla="*/ 19 h 142"/>
                <a:gd name="T8" fmla="*/ 124 w 143"/>
                <a:gd name="T9" fmla="*/ 19 h 142"/>
                <a:gd name="T10" fmla="*/ 143 w 143"/>
                <a:gd name="T11" fmla="*/ 0 h 142"/>
                <a:gd name="T12" fmla="*/ 0 w 143"/>
                <a:gd name="T13" fmla="*/ 0 h 142"/>
                <a:gd name="T14" fmla="*/ 0 w 143"/>
                <a:gd name="T15" fmla="*/ 142 h 142"/>
                <a:gd name="T16" fmla="*/ 143 w 143"/>
                <a:gd name="T17" fmla="*/ 142 h 142"/>
                <a:gd name="T18" fmla="*/ 143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24" y="19"/>
                  </a:moveTo>
                  <a:lnTo>
                    <a:pt x="124" y="123"/>
                  </a:lnTo>
                  <a:lnTo>
                    <a:pt x="19" y="123"/>
                  </a:lnTo>
                  <a:lnTo>
                    <a:pt x="19" y="19"/>
                  </a:lnTo>
                  <a:lnTo>
                    <a:pt x="124" y="19"/>
                  </a:lnTo>
                  <a:close/>
                  <a:moveTo>
                    <a:pt x="143" y="0"/>
                  </a:moveTo>
                  <a:lnTo>
                    <a:pt x="0" y="0"/>
                  </a:lnTo>
                  <a:lnTo>
                    <a:pt x="0" y="142"/>
                  </a:lnTo>
                  <a:lnTo>
                    <a:pt x="143" y="142"/>
                  </a:lnTo>
                  <a:lnTo>
                    <a:pt x="143" y="0"/>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7" name="Freeform 18"/>
            <p:cNvSpPr>
              <a:spLocks noEditPoints="1"/>
            </p:cNvSpPr>
            <p:nvPr/>
          </p:nvSpPr>
          <p:spPr bwMode="auto">
            <a:xfrm>
              <a:off x="3530600" y="4583113"/>
              <a:ext cx="227013" cy="225425"/>
            </a:xfrm>
            <a:custGeom>
              <a:avLst/>
              <a:gdLst>
                <a:gd name="T0" fmla="*/ 124 w 143"/>
                <a:gd name="T1" fmla="*/ 19 h 142"/>
                <a:gd name="T2" fmla="*/ 124 w 143"/>
                <a:gd name="T3" fmla="*/ 123 h 142"/>
                <a:gd name="T4" fmla="*/ 19 w 143"/>
                <a:gd name="T5" fmla="*/ 123 h 142"/>
                <a:gd name="T6" fmla="*/ 19 w 143"/>
                <a:gd name="T7" fmla="*/ 19 h 142"/>
                <a:gd name="T8" fmla="*/ 124 w 143"/>
                <a:gd name="T9" fmla="*/ 19 h 142"/>
                <a:gd name="T10" fmla="*/ 143 w 143"/>
                <a:gd name="T11" fmla="*/ 0 h 142"/>
                <a:gd name="T12" fmla="*/ 0 w 143"/>
                <a:gd name="T13" fmla="*/ 0 h 142"/>
                <a:gd name="T14" fmla="*/ 0 w 143"/>
                <a:gd name="T15" fmla="*/ 142 h 142"/>
                <a:gd name="T16" fmla="*/ 143 w 143"/>
                <a:gd name="T17" fmla="*/ 142 h 142"/>
                <a:gd name="T18" fmla="*/ 143 w 143"/>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2">
                  <a:moveTo>
                    <a:pt x="124" y="19"/>
                  </a:moveTo>
                  <a:lnTo>
                    <a:pt x="124" y="123"/>
                  </a:lnTo>
                  <a:lnTo>
                    <a:pt x="19" y="123"/>
                  </a:lnTo>
                  <a:lnTo>
                    <a:pt x="19" y="19"/>
                  </a:lnTo>
                  <a:lnTo>
                    <a:pt x="124" y="19"/>
                  </a:lnTo>
                  <a:moveTo>
                    <a:pt x="143" y="0"/>
                  </a:moveTo>
                  <a:lnTo>
                    <a:pt x="0" y="0"/>
                  </a:lnTo>
                  <a:lnTo>
                    <a:pt x="0" y="142"/>
                  </a:lnTo>
                  <a:lnTo>
                    <a:pt x="143" y="142"/>
                  </a:lnTo>
                  <a:lnTo>
                    <a:pt x="1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8" name="Freeform 19"/>
            <p:cNvSpPr>
              <a:spLocks/>
            </p:cNvSpPr>
            <p:nvPr/>
          </p:nvSpPr>
          <p:spPr bwMode="auto">
            <a:xfrm>
              <a:off x="3313113" y="3922713"/>
              <a:ext cx="1947863" cy="131763"/>
            </a:xfrm>
            <a:custGeom>
              <a:avLst/>
              <a:gdLst>
                <a:gd name="T0" fmla="*/ 517 w 517"/>
                <a:gd name="T1" fmla="*/ 17 h 35"/>
                <a:gd name="T2" fmla="*/ 500 w 517"/>
                <a:gd name="T3" fmla="*/ 35 h 35"/>
                <a:gd name="T4" fmla="*/ 17 w 517"/>
                <a:gd name="T5" fmla="*/ 35 h 35"/>
                <a:gd name="T6" fmla="*/ 0 w 517"/>
                <a:gd name="T7" fmla="*/ 17 h 35"/>
                <a:gd name="T8" fmla="*/ 17 w 517"/>
                <a:gd name="T9" fmla="*/ 0 h 35"/>
                <a:gd name="T10" fmla="*/ 500 w 517"/>
                <a:gd name="T11" fmla="*/ 0 h 35"/>
                <a:gd name="T12" fmla="*/ 517 w 517"/>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517" h="35">
                  <a:moveTo>
                    <a:pt x="517" y="17"/>
                  </a:moveTo>
                  <a:cubicBezTo>
                    <a:pt x="517" y="27"/>
                    <a:pt x="509" y="35"/>
                    <a:pt x="500" y="35"/>
                  </a:cubicBezTo>
                  <a:cubicBezTo>
                    <a:pt x="17" y="35"/>
                    <a:pt x="17" y="35"/>
                    <a:pt x="17" y="35"/>
                  </a:cubicBezTo>
                  <a:cubicBezTo>
                    <a:pt x="8" y="35"/>
                    <a:pt x="0" y="27"/>
                    <a:pt x="0" y="17"/>
                  </a:cubicBezTo>
                  <a:cubicBezTo>
                    <a:pt x="0" y="8"/>
                    <a:pt x="8" y="0"/>
                    <a:pt x="17" y="0"/>
                  </a:cubicBezTo>
                  <a:cubicBezTo>
                    <a:pt x="500" y="0"/>
                    <a:pt x="500" y="0"/>
                    <a:pt x="500" y="0"/>
                  </a:cubicBezTo>
                  <a:cubicBezTo>
                    <a:pt x="509" y="0"/>
                    <a:pt x="517" y="8"/>
                    <a:pt x="517" y="17"/>
                  </a:cubicBezTo>
                  <a:close/>
                </a:path>
              </a:pathLst>
            </a:custGeom>
            <a:solidFill>
              <a:srgbClr val="C9C2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09" name="Freeform 20"/>
            <p:cNvSpPr>
              <a:spLocks/>
            </p:cNvSpPr>
            <p:nvPr/>
          </p:nvSpPr>
          <p:spPr bwMode="auto">
            <a:xfrm>
              <a:off x="3259138" y="4386263"/>
              <a:ext cx="2055813" cy="136525"/>
            </a:xfrm>
            <a:custGeom>
              <a:avLst/>
              <a:gdLst>
                <a:gd name="T0" fmla="*/ 545 w 545"/>
                <a:gd name="T1" fmla="*/ 18 h 36"/>
                <a:gd name="T2" fmla="*/ 527 w 545"/>
                <a:gd name="T3" fmla="*/ 36 h 36"/>
                <a:gd name="T4" fmla="*/ 18 w 545"/>
                <a:gd name="T5" fmla="*/ 36 h 36"/>
                <a:gd name="T6" fmla="*/ 0 w 545"/>
                <a:gd name="T7" fmla="*/ 18 h 36"/>
                <a:gd name="T8" fmla="*/ 18 w 545"/>
                <a:gd name="T9" fmla="*/ 0 h 36"/>
                <a:gd name="T10" fmla="*/ 527 w 545"/>
                <a:gd name="T11" fmla="*/ 0 h 36"/>
                <a:gd name="T12" fmla="*/ 545 w 545"/>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545" h="36">
                  <a:moveTo>
                    <a:pt x="545" y="18"/>
                  </a:moveTo>
                  <a:cubicBezTo>
                    <a:pt x="545" y="28"/>
                    <a:pt x="537" y="36"/>
                    <a:pt x="527" y="36"/>
                  </a:cubicBezTo>
                  <a:cubicBezTo>
                    <a:pt x="18" y="36"/>
                    <a:pt x="18" y="36"/>
                    <a:pt x="18" y="36"/>
                  </a:cubicBezTo>
                  <a:cubicBezTo>
                    <a:pt x="8" y="36"/>
                    <a:pt x="0" y="28"/>
                    <a:pt x="0" y="18"/>
                  </a:cubicBezTo>
                  <a:cubicBezTo>
                    <a:pt x="0" y="8"/>
                    <a:pt x="8" y="0"/>
                    <a:pt x="18" y="0"/>
                  </a:cubicBezTo>
                  <a:cubicBezTo>
                    <a:pt x="527" y="0"/>
                    <a:pt x="527" y="0"/>
                    <a:pt x="527" y="0"/>
                  </a:cubicBezTo>
                  <a:cubicBezTo>
                    <a:pt x="537" y="0"/>
                    <a:pt x="545" y="8"/>
                    <a:pt x="545" y="18"/>
                  </a:cubicBezTo>
                  <a:close/>
                </a:path>
              </a:pathLst>
            </a:cu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0" name="Freeform 21"/>
            <p:cNvSpPr>
              <a:spLocks/>
            </p:cNvSpPr>
            <p:nvPr/>
          </p:nvSpPr>
          <p:spPr bwMode="auto">
            <a:xfrm>
              <a:off x="3259138" y="4386263"/>
              <a:ext cx="2055813" cy="71438"/>
            </a:xfrm>
            <a:custGeom>
              <a:avLst/>
              <a:gdLst>
                <a:gd name="T0" fmla="*/ 545 w 545"/>
                <a:gd name="T1" fmla="*/ 19 h 19"/>
                <a:gd name="T2" fmla="*/ 545 w 545"/>
                <a:gd name="T3" fmla="*/ 18 h 19"/>
                <a:gd name="T4" fmla="*/ 527 w 545"/>
                <a:gd name="T5" fmla="*/ 0 h 19"/>
                <a:gd name="T6" fmla="*/ 18 w 545"/>
                <a:gd name="T7" fmla="*/ 0 h 19"/>
                <a:gd name="T8" fmla="*/ 0 w 545"/>
                <a:gd name="T9" fmla="*/ 18 h 19"/>
                <a:gd name="T10" fmla="*/ 0 w 545"/>
                <a:gd name="T11" fmla="*/ 19 h 19"/>
                <a:gd name="T12" fmla="*/ 545 w 545"/>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545" h="19">
                  <a:moveTo>
                    <a:pt x="545" y="19"/>
                  </a:moveTo>
                  <a:cubicBezTo>
                    <a:pt x="545" y="18"/>
                    <a:pt x="545" y="18"/>
                    <a:pt x="545" y="18"/>
                  </a:cubicBezTo>
                  <a:cubicBezTo>
                    <a:pt x="545" y="8"/>
                    <a:pt x="537" y="0"/>
                    <a:pt x="527" y="0"/>
                  </a:cubicBezTo>
                  <a:cubicBezTo>
                    <a:pt x="18" y="0"/>
                    <a:pt x="18" y="0"/>
                    <a:pt x="18" y="0"/>
                  </a:cubicBezTo>
                  <a:cubicBezTo>
                    <a:pt x="8" y="0"/>
                    <a:pt x="0" y="8"/>
                    <a:pt x="0" y="18"/>
                  </a:cubicBezTo>
                  <a:cubicBezTo>
                    <a:pt x="0" y="19"/>
                    <a:pt x="0" y="19"/>
                    <a:pt x="0" y="19"/>
                  </a:cubicBezTo>
                  <a:lnTo>
                    <a:pt x="545" y="19"/>
                  </a:ln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1" name="Freeform 22"/>
            <p:cNvSpPr>
              <a:spLocks noEditPoints="1"/>
            </p:cNvSpPr>
            <p:nvPr/>
          </p:nvSpPr>
          <p:spPr bwMode="auto">
            <a:xfrm>
              <a:off x="3327400" y="4887913"/>
              <a:ext cx="1949450" cy="852488"/>
            </a:xfrm>
            <a:custGeom>
              <a:avLst/>
              <a:gdLst>
                <a:gd name="T0" fmla="*/ 507 w 517"/>
                <a:gd name="T1" fmla="*/ 218 h 226"/>
                <a:gd name="T2" fmla="*/ 499 w 517"/>
                <a:gd name="T3" fmla="*/ 226 h 226"/>
                <a:gd name="T4" fmla="*/ 373 w 517"/>
                <a:gd name="T5" fmla="*/ 226 h 226"/>
                <a:gd name="T6" fmla="*/ 365 w 517"/>
                <a:gd name="T7" fmla="*/ 218 h 226"/>
                <a:gd name="T8" fmla="*/ 373 w 517"/>
                <a:gd name="T9" fmla="*/ 210 h 226"/>
                <a:gd name="T10" fmla="*/ 499 w 517"/>
                <a:gd name="T11" fmla="*/ 210 h 226"/>
                <a:gd name="T12" fmla="*/ 507 w 517"/>
                <a:gd name="T13" fmla="*/ 218 h 226"/>
                <a:gd name="T14" fmla="*/ 517 w 517"/>
                <a:gd name="T15" fmla="*/ 11 h 226"/>
                <a:gd name="T16" fmla="*/ 507 w 517"/>
                <a:gd name="T17" fmla="*/ 0 h 226"/>
                <a:gd name="T18" fmla="*/ 349 w 517"/>
                <a:gd name="T19" fmla="*/ 0 h 226"/>
                <a:gd name="T20" fmla="*/ 338 w 517"/>
                <a:gd name="T21" fmla="*/ 11 h 226"/>
                <a:gd name="T22" fmla="*/ 349 w 517"/>
                <a:gd name="T23" fmla="*/ 21 h 226"/>
                <a:gd name="T24" fmla="*/ 507 w 517"/>
                <a:gd name="T25" fmla="*/ 21 h 226"/>
                <a:gd name="T26" fmla="*/ 517 w 517"/>
                <a:gd name="T27" fmla="*/ 11 h 226"/>
                <a:gd name="T28" fmla="*/ 144 w 517"/>
                <a:gd name="T29" fmla="*/ 218 h 226"/>
                <a:gd name="T30" fmla="*/ 137 w 517"/>
                <a:gd name="T31" fmla="*/ 210 h 226"/>
                <a:gd name="T32" fmla="*/ 10 w 517"/>
                <a:gd name="T33" fmla="*/ 210 h 226"/>
                <a:gd name="T34" fmla="*/ 2 w 517"/>
                <a:gd name="T35" fmla="*/ 218 h 226"/>
                <a:gd name="T36" fmla="*/ 10 w 517"/>
                <a:gd name="T37" fmla="*/ 226 h 226"/>
                <a:gd name="T38" fmla="*/ 137 w 517"/>
                <a:gd name="T39" fmla="*/ 226 h 226"/>
                <a:gd name="T40" fmla="*/ 144 w 517"/>
                <a:gd name="T41" fmla="*/ 218 h 226"/>
                <a:gd name="T42" fmla="*/ 179 w 517"/>
                <a:gd name="T43" fmla="*/ 11 h 226"/>
                <a:gd name="T44" fmla="*/ 168 w 517"/>
                <a:gd name="T45" fmla="*/ 0 h 226"/>
                <a:gd name="T46" fmla="*/ 11 w 517"/>
                <a:gd name="T47" fmla="*/ 0 h 226"/>
                <a:gd name="T48" fmla="*/ 0 w 517"/>
                <a:gd name="T49" fmla="*/ 11 h 226"/>
                <a:gd name="T50" fmla="*/ 11 w 517"/>
                <a:gd name="T51" fmla="*/ 21 h 226"/>
                <a:gd name="T52" fmla="*/ 168 w 517"/>
                <a:gd name="T53" fmla="*/ 21 h 226"/>
                <a:gd name="T54" fmla="*/ 179 w 517"/>
                <a:gd name="T55" fmla="*/ 1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7" h="226">
                  <a:moveTo>
                    <a:pt x="507" y="218"/>
                  </a:moveTo>
                  <a:cubicBezTo>
                    <a:pt x="507" y="223"/>
                    <a:pt x="504" y="226"/>
                    <a:pt x="499" y="226"/>
                  </a:cubicBezTo>
                  <a:cubicBezTo>
                    <a:pt x="373" y="226"/>
                    <a:pt x="373" y="226"/>
                    <a:pt x="373" y="226"/>
                  </a:cubicBezTo>
                  <a:cubicBezTo>
                    <a:pt x="369" y="226"/>
                    <a:pt x="365" y="223"/>
                    <a:pt x="365" y="218"/>
                  </a:cubicBezTo>
                  <a:cubicBezTo>
                    <a:pt x="365" y="214"/>
                    <a:pt x="369" y="210"/>
                    <a:pt x="373" y="210"/>
                  </a:cubicBezTo>
                  <a:cubicBezTo>
                    <a:pt x="499" y="210"/>
                    <a:pt x="499" y="210"/>
                    <a:pt x="499" y="210"/>
                  </a:cubicBezTo>
                  <a:cubicBezTo>
                    <a:pt x="504" y="210"/>
                    <a:pt x="507" y="214"/>
                    <a:pt x="507" y="218"/>
                  </a:cubicBezTo>
                  <a:close/>
                  <a:moveTo>
                    <a:pt x="517" y="11"/>
                  </a:moveTo>
                  <a:cubicBezTo>
                    <a:pt x="517" y="5"/>
                    <a:pt x="512" y="0"/>
                    <a:pt x="507" y="0"/>
                  </a:cubicBezTo>
                  <a:cubicBezTo>
                    <a:pt x="349" y="0"/>
                    <a:pt x="349" y="0"/>
                    <a:pt x="349" y="0"/>
                  </a:cubicBezTo>
                  <a:cubicBezTo>
                    <a:pt x="343" y="0"/>
                    <a:pt x="338" y="5"/>
                    <a:pt x="338" y="11"/>
                  </a:cubicBezTo>
                  <a:cubicBezTo>
                    <a:pt x="338" y="17"/>
                    <a:pt x="343" y="21"/>
                    <a:pt x="349" y="21"/>
                  </a:cubicBezTo>
                  <a:cubicBezTo>
                    <a:pt x="507" y="21"/>
                    <a:pt x="507" y="21"/>
                    <a:pt x="507" y="21"/>
                  </a:cubicBezTo>
                  <a:cubicBezTo>
                    <a:pt x="512" y="21"/>
                    <a:pt x="517" y="17"/>
                    <a:pt x="517" y="11"/>
                  </a:cubicBezTo>
                  <a:close/>
                  <a:moveTo>
                    <a:pt x="144" y="218"/>
                  </a:moveTo>
                  <a:cubicBezTo>
                    <a:pt x="144" y="214"/>
                    <a:pt x="141" y="210"/>
                    <a:pt x="137" y="210"/>
                  </a:cubicBezTo>
                  <a:cubicBezTo>
                    <a:pt x="10" y="210"/>
                    <a:pt x="10" y="210"/>
                    <a:pt x="10" y="210"/>
                  </a:cubicBezTo>
                  <a:cubicBezTo>
                    <a:pt x="6" y="210"/>
                    <a:pt x="2" y="214"/>
                    <a:pt x="2" y="218"/>
                  </a:cubicBezTo>
                  <a:cubicBezTo>
                    <a:pt x="2" y="223"/>
                    <a:pt x="6" y="226"/>
                    <a:pt x="10" y="226"/>
                  </a:cubicBezTo>
                  <a:cubicBezTo>
                    <a:pt x="137" y="226"/>
                    <a:pt x="137" y="226"/>
                    <a:pt x="137" y="226"/>
                  </a:cubicBezTo>
                  <a:cubicBezTo>
                    <a:pt x="141" y="226"/>
                    <a:pt x="144" y="223"/>
                    <a:pt x="144" y="218"/>
                  </a:cubicBezTo>
                  <a:close/>
                  <a:moveTo>
                    <a:pt x="179" y="11"/>
                  </a:moveTo>
                  <a:cubicBezTo>
                    <a:pt x="179" y="5"/>
                    <a:pt x="174" y="0"/>
                    <a:pt x="168" y="0"/>
                  </a:cubicBezTo>
                  <a:cubicBezTo>
                    <a:pt x="11" y="0"/>
                    <a:pt x="11" y="0"/>
                    <a:pt x="11" y="0"/>
                  </a:cubicBezTo>
                  <a:cubicBezTo>
                    <a:pt x="5" y="0"/>
                    <a:pt x="0" y="5"/>
                    <a:pt x="0" y="11"/>
                  </a:cubicBezTo>
                  <a:cubicBezTo>
                    <a:pt x="0" y="17"/>
                    <a:pt x="5" y="21"/>
                    <a:pt x="11" y="21"/>
                  </a:cubicBezTo>
                  <a:cubicBezTo>
                    <a:pt x="168" y="21"/>
                    <a:pt x="168" y="21"/>
                    <a:pt x="168" y="21"/>
                  </a:cubicBezTo>
                  <a:cubicBezTo>
                    <a:pt x="174" y="21"/>
                    <a:pt x="179" y="17"/>
                    <a:pt x="179" y="11"/>
                  </a:cubicBezTo>
                  <a:close/>
                </a:path>
              </a:pathLst>
            </a:cu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2" name="Freeform 23"/>
            <p:cNvSpPr>
              <a:spLocks/>
            </p:cNvSpPr>
            <p:nvPr/>
          </p:nvSpPr>
          <p:spPr bwMode="auto">
            <a:xfrm>
              <a:off x="3289300" y="4032251"/>
              <a:ext cx="1971675" cy="85725"/>
            </a:xfrm>
            <a:custGeom>
              <a:avLst/>
              <a:gdLst>
                <a:gd name="T0" fmla="*/ 512 w 523"/>
                <a:gd name="T1" fmla="*/ 23 h 23"/>
                <a:gd name="T2" fmla="*/ 12 w 523"/>
                <a:gd name="T3" fmla="*/ 23 h 23"/>
                <a:gd name="T4" fmla="*/ 0 w 523"/>
                <a:gd name="T5" fmla="*/ 11 h 23"/>
                <a:gd name="T6" fmla="*/ 12 w 523"/>
                <a:gd name="T7" fmla="*/ 0 h 23"/>
                <a:gd name="T8" fmla="*/ 512 w 523"/>
                <a:gd name="T9" fmla="*/ 0 h 23"/>
                <a:gd name="T10" fmla="*/ 523 w 523"/>
                <a:gd name="T11" fmla="*/ 11 h 23"/>
                <a:gd name="T12" fmla="*/ 512 w 5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523" h="23">
                  <a:moveTo>
                    <a:pt x="512" y="23"/>
                  </a:moveTo>
                  <a:cubicBezTo>
                    <a:pt x="12" y="23"/>
                    <a:pt x="12" y="23"/>
                    <a:pt x="12" y="23"/>
                  </a:cubicBezTo>
                  <a:cubicBezTo>
                    <a:pt x="6" y="23"/>
                    <a:pt x="0" y="18"/>
                    <a:pt x="0" y="11"/>
                  </a:cubicBezTo>
                  <a:cubicBezTo>
                    <a:pt x="0" y="5"/>
                    <a:pt x="6" y="0"/>
                    <a:pt x="12" y="0"/>
                  </a:cubicBezTo>
                  <a:cubicBezTo>
                    <a:pt x="512" y="0"/>
                    <a:pt x="512" y="0"/>
                    <a:pt x="512" y="0"/>
                  </a:cubicBezTo>
                  <a:cubicBezTo>
                    <a:pt x="518" y="0"/>
                    <a:pt x="523" y="5"/>
                    <a:pt x="523" y="11"/>
                  </a:cubicBezTo>
                  <a:cubicBezTo>
                    <a:pt x="523" y="18"/>
                    <a:pt x="518" y="23"/>
                    <a:pt x="512" y="23"/>
                  </a:cubicBez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13" name="Group 112"/>
          <p:cNvGrpSpPr/>
          <p:nvPr/>
        </p:nvGrpSpPr>
        <p:grpSpPr>
          <a:xfrm>
            <a:off x="5979062" y="5513828"/>
            <a:ext cx="229790" cy="316706"/>
            <a:chOff x="890588" y="3346450"/>
            <a:chExt cx="306387" cy="422275"/>
          </a:xfrm>
        </p:grpSpPr>
        <p:sp>
          <p:nvSpPr>
            <p:cNvPr id="114" name="Oval 27"/>
            <p:cNvSpPr>
              <a:spLocks noChangeArrowheads="1"/>
            </p:cNvSpPr>
            <p:nvPr/>
          </p:nvSpPr>
          <p:spPr bwMode="auto">
            <a:xfrm>
              <a:off x="890588" y="3346450"/>
              <a:ext cx="306387" cy="306387"/>
            </a:xfrm>
            <a:prstGeom prst="ellipse">
              <a:avLst/>
            </a:pr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5" name="Oval 28"/>
            <p:cNvSpPr>
              <a:spLocks noChangeArrowheads="1"/>
            </p:cNvSpPr>
            <p:nvPr/>
          </p:nvSpPr>
          <p:spPr bwMode="auto">
            <a:xfrm>
              <a:off x="952500" y="3695700"/>
              <a:ext cx="214312" cy="73025"/>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6" name="Freeform 29"/>
            <p:cNvSpPr>
              <a:spLocks/>
            </p:cNvSpPr>
            <p:nvPr/>
          </p:nvSpPr>
          <p:spPr bwMode="auto">
            <a:xfrm>
              <a:off x="987425" y="3606800"/>
              <a:ext cx="125412" cy="134937"/>
            </a:xfrm>
            <a:custGeom>
              <a:avLst/>
              <a:gdLst>
                <a:gd name="T0" fmla="*/ 23 w 32"/>
                <a:gd name="T1" fmla="*/ 34 h 35"/>
                <a:gd name="T2" fmla="*/ 32 w 32"/>
                <a:gd name="T3" fmla="*/ 4 h 35"/>
                <a:gd name="T4" fmla="*/ 28 w 32"/>
                <a:gd name="T5" fmla="*/ 0 h 35"/>
                <a:gd name="T6" fmla="*/ 18 w 32"/>
                <a:gd name="T7" fmla="*/ 18 h 35"/>
                <a:gd name="T8" fmla="*/ 2 w 32"/>
                <a:gd name="T9" fmla="*/ 1 h 35"/>
                <a:gd name="T10" fmla="*/ 0 w 32"/>
                <a:gd name="T11" fmla="*/ 5 h 35"/>
                <a:gd name="T12" fmla="*/ 11 w 32"/>
                <a:gd name="T13" fmla="*/ 22 h 35"/>
                <a:gd name="T14" fmla="*/ 14 w 32"/>
                <a:gd name="T15" fmla="*/ 33 h 35"/>
                <a:gd name="T16" fmla="*/ 23 w 32"/>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23" y="34"/>
                  </a:moveTo>
                  <a:cubicBezTo>
                    <a:pt x="32" y="4"/>
                    <a:pt x="32" y="4"/>
                    <a:pt x="32" y="4"/>
                  </a:cubicBezTo>
                  <a:cubicBezTo>
                    <a:pt x="28" y="0"/>
                    <a:pt x="28" y="0"/>
                    <a:pt x="28" y="0"/>
                  </a:cubicBezTo>
                  <a:cubicBezTo>
                    <a:pt x="18" y="18"/>
                    <a:pt x="18" y="18"/>
                    <a:pt x="18" y="18"/>
                  </a:cubicBezTo>
                  <a:cubicBezTo>
                    <a:pt x="2" y="1"/>
                    <a:pt x="2" y="1"/>
                    <a:pt x="2" y="1"/>
                  </a:cubicBezTo>
                  <a:cubicBezTo>
                    <a:pt x="0" y="5"/>
                    <a:pt x="0" y="5"/>
                    <a:pt x="0" y="5"/>
                  </a:cubicBezTo>
                  <a:cubicBezTo>
                    <a:pt x="11" y="22"/>
                    <a:pt x="11" y="22"/>
                    <a:pt x="11" y="22"/>
                  </a:cubicBezTo>
                  <a:cubicBezTo>
                    <a:pt x="14" y="33"/>
                    <a:pt x="14" y="33"/>
                    <a:pt x="14" y="33"/>
                  </a:cubicBezTo>
                  <a:cubicBezTo>
                    <a:pt x="19" y="35"/>
                    <a:pt x="23" y="34"/>
                    <a:pt x="23" y="34"/>
                  </a:cubicBez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17" name="Oval 30"/>
            <p:cNvSpPr>
              <a:spLocks noChangeArrowheads="1"/>
            </p:cNvSpPr>
            <p:nvPr/>
          </p:nvSpPr>
          <p:spPr bwMode="auto">
            <a:xfrm>
              <a:off x="952500" y="3387725"/>
              <a:ext cx="128587" cy="123825"/>
            </a:xfrm>
            <a:prstGeom prst="ellipse">
              <a:avLst/>
            </a:pr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18" name="Group 117"/>
          <p:cNvGrpSpPr/>
          <p:nvPr/>
        </p:nvGrpSpPr>
        <p:grpSpPr>
          <a:xfrm>
            <a:off x="2726591" y="4535252"/>
            <a:ext cx="440385" cy="734183"/>
            <a:chOff x="2544763" y="1612900"/>
            <a:chExt cx="2251074" cy="3752851"/>
          </a:xfrm>
        </p:grpSpPr>
        <p:sp>
          <p:nvSpPr>
            <p:cNvPr id="119" name="Freeform 7"/>
            <p:cNvSpPr>
              <a:spLocks/>
            </p:cNvSpPr>
            <p:nvPr/>
          </p:nvSpPr>
          <p:spPr bwMode="auto">
            <a:xfrm>
              <a:off x="3368675" y="4733925"/>
              <a:ext cx="642937" cy="214313"/>
            </a:xfrm>
            <a:custGeom>
              <a:avLst/>
              <a:gdLst>
                <a:gd name="T0" fmla="*/ 1 w 405"/>
                <a:gd name="T1" fmla="*/ 135 h 135"/>
                <a:gd name="T2" fmla="*/ 405 w 405"/>
                <a:gd name="T3" fmla="*/ 131 h 135"/>
                <a:gd name="T4" fmla="*/ 404 w 405"/>
                <a:gd name="T5" fmla="*/ 0 h 135"/>
                <a:gd name="T6" fmla="*/ 0 w 405"/>
                <a:gd name="T7" fmla="*/ 6 h 135"/>
                <a:gd name="T8" fmla="*/ 1 w 405"/>
                <a:gd name="T9" fmla="*/ 135 h 135"/>
              </a:gdLst>
              <a:ahLst/>
              <a:cxnLst>
                <a:cxn ang="0">
                  <a:pos x="T0" y="T1"/>
                </a:cxn>
                <a:cxn ang="0">
                  <a:pos x="T2" y="T3"/>
                </a:cxn>
                <a:cxn ang="0">
                  <a:pos x="T4" y="T5"/>
                </a:cxn>
                <a:cxn ang="0">
                  <a:pos x="T6" y="T7"/>
                </a:cxn>
                <a:cxn ang="0">
                  <a:pos x="T8" y="T9"/>
                </a:cxn>
              </a:cxnLst>
              <a:rect l="0" t="0" r="r" b="b"/>
              <a:pathLst>
                <a:path w="405" h="135">
                  <a:moveTo>
                    <a:pt x="1" y="135"/>
                  </a:moveTo>
                  <a:lnTo>
                    <a:pt x="405" y="131"/>
                  </a:lnTo>
                  <a:lnTo>
                    <a:pt x="404" y="0"/>
                  </a:lnTo>
                  <a:lnTo>
                    <a:pt x="0" y="6"/>
                  </a:lnTo>
                  <a:lnTo>
                    <a:pt x="1" y="135"/>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0" name="Freeform 8"/>
            <p:cNvSpPr>
              <a:spLocks/>
            </p:cNvSpPr>
            <p:nvPr/>
          </p:nvSpPr>
          <p:spPr bwMode="auto">
            <a:xfrm>
              <a:off x="2544763" y="3846513"/>
              <a:ext cx="2251074" cy="1519238"/>
            </a:xfrm>
            <a:custGeom>
              <a:avLst/>
              <a:gdLst>
                <a:gd name="T0" fmla="*/ 459 w 927"/>
                <a:gd name="T1" fmla="*/ 3 h 627"/>
                <a:gd name="T2" fmla="*/ 4 w 927"/>
                <a:gd name="T3" fmla="*/ 462 h 627"/>
                <a:gd name="T4" fmla="*/ 38 w 927"/>
                <a:gd name="T5" fmla="*/ 627 h 627"/>
                <a:gd name="T6" fmla="*/ 463 w 927"/>
                <a:gd name="T7" fmla="*/ 333 h 627"/>
                <a:gd name="T8" fmla="*/ 897 w 927"/>
                <a:gd name="T9" fmla="*/ 615 h 627"/>
                <a:gd name="T10" fmla="*/ 926 w 927"/>
                <a:gd name="T11" fmla="*/ 450 h 627"/>
                <a:gd name="T12" fmla="*/ 459 w 927"/>
                <a:gd name="T13" fmla="*/ 3 h 627"/>
              </a:gdLst>
              <a:ahLst/>
              <a:cxnLst>
                <a:cxn ang="0">
                  <a:pos x="T0" y="T1"/>
                </a:cxn>
                <a:cxn ang="0">
                  <a:pos x="T2" y="T3"/>
                </a:cxn>
                <a:cxn ang="0">
                  <a:pos x="T4" y="T5"/>
                </a:cxn>
                <a:cxn ang="0">
                  <a:pos x="T6" y="T7"/>
                </a:cxn>
                <a:cxn ang="0">
                  <a:pos x="T8" y="T9"/>
                </a:cxn>
                <a:cxn ang="0">
                  <a:pos x="T10" y="T11"/>
                </a:cxn>
                <a:cxn ang="0">
                  <a:pos x="T12" y="T13"/>
                </a:cxn>
              </a:cxnLst>
              <a:rect l="0" t="0" r="r" b="b"/>
              <a:pathLst>
                <a:path w="927" h="627">
                  <a:moveTo>
                    <a:pt x="459" y="3"/>
                  </a:moveTo>
                  <a:cubicBezTo>
                    <a:pt x="204" y="7"/>
                    <a:pt x="0" y="212"/>
                    <a:pt x="4" y="462"/>
                  </a:cubicBezTo>
                  <a:cubicBezTo>
                    <a:pt x="5" y="521"/>
                    <a:pt x="17" y="576"/>
                    <a:pt x="38" y="627"/>
                  </a:cubicBezTo>
                  <a:cubicBezTo>
                    <a:pt x="103" y="457"/>
                    <a:pt x="268" y="335"/>
                    <a:pt x="463" y="333"/>
                  </a:cubicBezTo>
                  <a:cubicBezTo>
                    <a:pt x="659" y="330"/>
                    <a:pt x="827" y="447"/>
                    <a:pt x="897" y="615"/>
                  </a:cubicBezTo>
                  <a:cubicBezTo>
                    <a:pt x="916" y="564"/>
                    <a:pt x="927" y="508"/>
                    <a:pt x="926" y="450"/>
                  </a:cubicBezTo>
                  <a:cubicBezTo>
                    <a:pt x="923" y="200"/>
                    <a:pt x="713" y="0"/>
                    <a:pt x="459" y="3"/>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1" name="Freeform 9"/>
            <p:cNvSpPr>
              <a:spLocks/>
            </p:cNvSpPr>
            <p:nvPr/>
          </p:nvSpPr>
          <p:spPr bwMode="auto">
            <a:xfrm>
              <a:off x="3946525" y="3887788"/>
              <a:ext cx="849312" cy="1449388"/>
            </a:xfrm>
            <a:custGeom>
              <a:avLst/>
              <a:gdLst>
                <a:gd name="T0" fmla="*/ 4 w 350"/>
                <a:gd name="T1" fmla="*/ 329 h 598"/>
                <a:gd name="T2" fmla="*/ 320 w 350"/>
                <a:gd name="T3" fmla="*/ 598 h 598"/>
                <a:gd name="T4" fmla="*/ 349 w 350"/>
                <a:gd name="T5" fmla="*/ 433 h 598"/>
                <a:gd name="T6" fmla="*/ 0 w 350"/>
                <a:gd name="T7" fmla="*/ 0 h 598"/>
                <a:gd name="T8" fmla="*/ 4 w 350"/>
                <a:gd name="T9" fmla="*/ 329 h 598"/>
              </a:gdLst>
              <a:ahLst/>
              <a:cxnLst>
                <a:cxn ang="0">
                  <a:pos x="T0" y="T1"/>
                </a:cxn>
                <a:cxn ang="0">
                  <a:pos x="T2" y="T3"/>
                </a:cxn>
                <a:cxn ang="0">
                  <a:pos x="T4" y="T5"/>
                </a:cxn>
                <a:cxn ang="0">
                  <a:pos x="T6" y="T7"/>
                </a:cxn>
                <a:cxn ang="0">
                  <a:pos x="T8" y="T9"/>
                </a:cxn>
              </a:cxnLst>
              <a:rect l="0" t="0" r="r" b="b"/>
              <a:pathLst>
                <a:path w="350" h="598">
                  <a:moveTo>
                    <a:pt x="4" y="329"/>
                  </a:moveTo>
                  <a:cubicBezTo>
                    <a:pt x="148" y="364"/>
                    <a:pt x="265" y="465"/>
                    <a:pt x="320" y="598"/>
                  </a:cubicBezTo>
                  <a:cubicBezTo>
                    <a:pt x="339" y="547"/>
                    <a:pt x="350" y="491"/>
                    <a:pt x="349" y="433"/>
                  </a:cubicBezTo>
                  <a:cubicBezTo>
                    <a:pt x="346" y="223"/>
                    <a:pt x="198" y="48"/>
                    <a:pt x="0" y="0"/>
                  </a:cubicBezTo>
                  <a:lnTo>
                    <a:pt x="4" y="329"/>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2" name="Freeform 10"/>
            <p:cNvSpPr>
              <a:spLocks/>
            </p:cNvSpPr>
            <p:nvPr/>
          </p:nvSpPr>
          <p:spPr bwMode="auto">
            <a:xfrm>
              <a:off x="2951163" y="1612900"/>
              <a:ext cx="1401762" cy="3246438"/>
            </a:xfrm>
            <a:custGeom>
              <a:avLst/>
              <a:gdLst>
                <a:gd name="T0" fmla="*/ 5 w 577"/>
                <a:gd name="T1" fmla="*/ 781 h 1339"/>
                <a:gd name="T2" fmla="*/ 135 w 577"/>
                <a:gd name="T3" fmla="*/ 1339 h 1339"/>
                <a:gd name="T4" fmla="*/ 297 w 577"/>
                <a:gd name="T5" fmla="*/ 1313 h 1339"/>
                <a:gd name="T6" fmla="*/ 460 w 577"/>
                <a:gd name="T7" fmla="*/ 1335 h 1339"/>
                <a:gd name="T8" fmla="*/ 575 w 577"/>
                <a:gd name="T9" fmla="*/ 773 h 1339"/>
                <a:gd name="T10" fmla="*/ 279 w 577"/>
                <a:gd name="T11" fmla="*/ 0 h 1339"/>
                <a:gd name="T12" fmla="*/ 5 w 577"/>
                <a:gd name="T13" fmla="*/ 781 h 1339"/>
              </a:gdLst>
              <a:ahLst/>
              <a:cxnLst>
                <a:cxn ang="0">
                  <a:pos x="T0" y="T1"/>
                </a:cxn>
                <a:cxn ang="0">
                  <a:pos x="T2" y="T3"/>
                </a:cxn>
                <a:cxn ang="0">
                  <a:pos x="T4" y="T5"/>
                </a:cxn>
                <a:cxn ang="0">
                  <a:pos x="T6" y="T7"/>
                </a:cxn>
                <a:cxn ang="0">
                  <a:pos x="T8" y="T9"/>
                </a:cxn>
                <a:cxn ang="0">
                  <a:pos x="T10" y="T11"/>
                </a:cxn>
                <a:cxn ang="0">
                  <a:pos x="T12" y="T13"/>
                </a:cxn>
              </a:cxnLst>
              <a:rect l="0" t="0" r="r" b="b"/>
              <a:pathLst>
                <a:path w="577" h="1339">
                  <a:moveTo>
                    <a:pt x="5" y="781"/>
                  </a:moveTo>
                  <a:cubicBezTo>
                    <a:pt x="8" y="994"/>
                    <a:pt x="56" y="1189"/>
                    <a:pt x="135" y="1339"/>
                  </a:cubicBezTo>
                  <a:cubicBezTo>
                    <a:pt x="186" y="1323"/>
                    <a:pt x="240" y="1313"/>
                    <a:pt x="297" y="1313"/>
                  </a:cubicBezTo>
                  <a:cubicBezTo>
                    <a:pt x="354" y="1312"/>
                    <a:pt x="409" y="1320"/>
                    <a:pt x="460" y="1335"/>
                  </a:cubicBezTo>
                  <a:cubicBezTo>
                    <a:pt x="534" y="1183"/>
                    <a:pt x="577" y="987"/>
                    <a:pt x="575" y="773"/>
                  </a:cubicBezTo>
                  <a:cubicBezTo>
                    <a:pt x="570" y="434"/>
                    <a:pt x="450" y="142"/>
                    <a:pt x="279" y="0"/>
                  </a:cubicBezTo>
                  <a:cubicBezTo>
                    <a:pt x="112" y="147"/>
                    <a:pt x="0" y="442"/>
                    <a:pt x="5" y="781"/>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3" name="Freeform 11"/>
            <p:cNvSpPr>
              <a:spLocks/>
            </p:cNvSpPr>
            <p:nvPr/>
          </p:nvSpPr>
          <p:spPr bwMode="auto">
            <a:xfrm>
              <a:off x="3098800" y="2328863"/>
              <a:ext cx="1098550" cy="180975"/>
            </a:xfrm>
            <a:custGeom>
              <a:avLst/>
              <a:gdLst>
                <a:gd name="T0" fmla="*/ 12 w 452"/>
                <a:gd name="T1" fmla="*/ 36 h 75"/>
                <a:gd name="T2" fmla="*/ 0 w 452"/>
                <a:gd name="T3" fmla="*/ 75 h 75"/>
                <a:gd name="T4" fmla="*/ 452 w 452"/>
                <a:gd name="T5" fmla="*/ 74 h 75"/>
                <a:gd name="T6" fmla="*/ 433 w 452"/>
                <a:gd name="T7" fmla="*/ 30 h 75"/>
                <a:gd name="T8" fmla="*/ 12 w 452"/>
                <a:gd name="T9" fmla="*/ 36 h 75"/>
              </a:gdLst>
              <a:ahLst/>
              <a:cxnLst>
                <a:cxn ang="0">
                  <a:pos x="T0" y="T1"/>
                </a:cxn>
                <a:cxn ang="0">
                  <a:pos x="T2" y="T3"/>
                </a:cxn>
                <a:cxn ang="0">
                  <a:pos x="T4" y="T5"/>
                </a:cxn>
                <a:cxn ang="0">
                  <a:pos x="T6" y="T7"/>
                </a:cxn>
                <a:cxn ang="0">
                  <a:pos x="T8" y="T9"/>
                </a:cxn>
              </a:cxnLst>
              <a:rect l="0" t="0" r="r" b="b"/>
              <a:pathLst>
                <a:path w="452" h="75">
                  <a:moveTo>
                    <a:pt x="12" y="36"/>
                  </a:moveTo>
                  <a:cubicBezTo>
                    <a:pt x="0" y="75"/>
                    <a:pt x="0" y="75"/>
                    <a:pt x="0" y="75"/>
                  </a:cubicBezTo>
                  <a:cubicBezTo>
                    <a:pt x="0" y="75"/>
                    <a:pt x="243" y="45"/>
                    <a:pt x="452" y="74"/>
                  </a:cubicBezTo>
                  <a:cubicBezTo>
                    <a:pt x="433" y="30"/>
                    <a:pt x="433" y="30"/>
                    <a:pt x="433" y="30"/>
                  </a:cubicBezTo>
                  <a:cubicBezTo>
                    <a:pt x="433" y="30"/>
                    <a:pt x="152" y="0"/>
                    <a:pt x="12" y="36"/>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4" name="Freeform 12"/>
            <p:cNvSpPr>
              <a:spLocks/>
            </p:cNvSpPr>
            <p:nvPr/>
          </p:nvSpPr>
          <p:spPr bwMode="auto">
            <a:xfrm>
              <a:off x="3565525" y="3787775"/>
              <a:ext cx="306387" cy="1566863"/>
            </a:xfrm>
            <a:custGeom>
              <a:avLst/>
              <a:gdLst>
                <a:gd name="T0" fmla="*/ 2 w 126"/>
                <a:gd name="T1" fmla="*/ 324 h 646"/>
                <a:gd name="T2" fmla="*/ 67 w 126"/>
                <a:gd name="T3" fmla="*/ 646 h 646"/>
                <a:gd name="T4" fmla="*/ 124 w 126"/>
                <a:gd name="T5" fmla="*/ 322 h 646"/>
                <a:gd name="T6" fmla="*/ 58 w 126"/>
                <a:gd name="T7" fmla="*/ 0 h 646"/>
                <a:gd name="T8" fmla="*/ 2 w 126"/>
                <a:gd name="T9" fmla="*/ 324 h 646"/>
              </a:gdLst>
              <a:ahLst/>
              <a:cxnLst>
                <a:cxn ang="0">
                  <a:pos x="T0" y="T1"/>
                </a:cxn>
                <a:cxn ang="0">
                  <a:pos x="T2" y="T3"/>
                </a:cxn>
                <a:cxn ang="0">
                  <a:pos x="T4" y="T5"/>
                </a:cxn>
                <a:cxn ang="0">
                  <a:pos x="T6" y="T7"/>
                </a:cxn>
                <a:cxn ang="0">
                  <a:pos x="T8" y="T9"/>
                </a:cxn>
              </a:cxnLst>
              <a:rect l="0" t="0" r="r" b="b"/>
              <a:pathLst>
                <a:path w="126" h="646">
                  <a:moveTo>
                    <a:pt x="2" y="324"/>
                  </a:moveTo>
                  <a:cubicBezTo>
                    <a:pt x="4" y="465"/>
                    <a:pt x="30" y="587"/>
                    <a:pt x="67" y="646"/>
                  </a:cubicBezTo>
                  <a:cubicBezTo>
                    <a:pt x="103" y="586"/>
                    <a:pt x="126" y="463"/>
                    <a:pt x="124" y="322"/>
                  </a:cubicBezTo>
                  <a:cubicBezTo>
                    <a:pt x="122" y="181"/>
                    <a:pt x="95" y="59"/>
                    <a:pt x="58" y="0"/>
                  </a:cubicBezTo>
                  <a:cubicBezTo>
                    <a:pt x="23" y="60"/>
                    <a:pt x="0" y="183"/>
                    <a:pt x="2" y="324"/>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5" name="Freeform 13"/>
            <p:cNvSpPr>
              <a:spLocks/>
            </p:cNvSpPr>
            <p:nvPr/>
          </p:nvSpPr>
          <p:spPr bwMode="auto">
            <a:xfrm>
              <a:off x="3703638" y="3787775"/>
              <a:ext cx="168275" cy="1566863"/>
            </a:xfrm>
            <a:custGeom>
              <a:avLst/>
              <a:gdLst>
                <a:gd name="T0" fmla="*/ 9 w 69"/>
                <a:gd name="T1" fmla="*/ 643 h 646"/>
                <a:gd name="T2" fmla="*/ 10 w 69"/>
                <a:gd name="T3" fmla="*/ 646 h 646"/>
                <a:gd name="T4" fmla="*/ 67 w 69"/>
                <a:gd name="T5" fmla="*/ 322 h 646"/>
                <a:gd name="T6" fmla="*/ 1 w 69"/>
                <a:gd name="T7" fmla="*/ 0 h 646"/>
                <a:gd name="T8" fmla="*/ 0 w 69"/>
                <a:gd name="T9" fmla="*/ 3 h 646"/>
                <a:gd name="T10" fmla="*/ 9 w 69"/>
                <a:gd name="T11" fmla="*/ 643 h 646"/>
              </a:gdLst>
              <a:ahLst/>
              <a:cxnLst>
                <a:cxn ang="0">
                  <a:pos x="T0" y="T1"/>
                </a:cxn>
                <a:cxn ang="0">
                  <a:pos x="T2" y="T3"/>
                </a:cxn>
                <a:cxn ang="0">
                  <a:pos x="T4" y="T5"/>
                </a:cxn>
                <a:cxn ang="0">
                  <a:pos x="T6" y="T7"/>
                </a:cxn>
                <a:cxn ang="0">
                  <a:pos x="T8" y="T9"/>
                </a:cxn>
                <a:cxn ang="0">
                  <a:pos x="T10" y="T11"/>
                </a:cxn>
              </a:cxnLst>
              <a:rect l="0" t="0" r="r" b="b"/>
              <a:pathLst>
                <a:path w="69" h="646">
                  <a:moveTo>
                    <a:pt x="9" y="643"/>
                  </a:moveTo>
                  <a:cubicBezTo>
                    <a:pt x="9" y="644"/>
                    <a:pt x="10" y="645"/>
                    <a:pt x="10" y="646"/>
                  </a:cubicBezTo>
                  <a:cubicBezTo>
                    <a:pt x="46" y="586"/>
                    <a:pt x="69" y="463"/>
                    <a:pt x="67" y="322"/>
                  </a:cubicBezTo>
                  <a:cubicBezTo>
                    <a:pt x="65" y="181"/>
                    <a:pt x="38" y="59"/>
                    <a:pt x="1" y="0"/>
                  </a:cubicBezTo>
                  <a:cubicBezTo>
                    <a:pt x="1" y="1"/>
                    <a:pt x="0" y="2"/>
                    <a:pt x="0" y="3"/>
                  </a:cubicBezTo>
                  <a:lnTo>
                    <a:pt x="9" y="643"/>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6" name="Freeform 14"/>
            <p:cNvSpPr>
              <a:spLocks/>
            </p:cNvSpPr>
            <p:nvPr/>
          </p:nvSpPr>
          <p:spPr bwMode="auto">
            <a:xfrm>
              <a:off x="3128963" y="1612900"/>
              <a:ext cx="1022350" cy="803275"/>
            </a:xfrm>
            <a:custGeom>
              <a:avLst/>
              <a:gdLst>
                <a:gd name="T0" fmla="*/ 0 w 421"/>
                <a:gd name="T1" fmla="*/ 331 h 331"/>
                <a:gd name="T2" fmla="*/ 210 w 421"/>
                <a:gd name="T3" fmla="*/ 321 h 331"/>
                <a:gd name="T4" fmla="*/ 421 w 421"/>
                <a:gd name="T5" fmla="*/ 325 h 331"/>
                <a:gd name="T6" fmla="*/ 206 w 421"/>
                <a:gd name="T7" fmla="*/ 0 h 331"/>
                <a:gd name="T8" fmla="*/ 0 w 421"/>
                <a:gd name="T9" fmla="*/ 331 h 331"/>
              </a:gdLst>
              <a:ahLst/>
              <a:cxnLst>
                <a:cxn ang="0">
                  <a:pos x="T0" y="T1"/>
                </a:cxn>
                <a:cxn ang="0">
                  <a:pos x="T2" y="T3"/>
                </a:cxn>
                <a:cxn ang="0">
                  <a:pos x="T4" y="T5"/>
                </a:cxn>
                <a:cxn ang="0">
                  <a:pos x="T6" y="T7"/>
                </a:cxn>
                <a:cxn ang="0">
                  <a:pos x="T8" y="T9"/>
                </a:cxn>
              </a:cxnLst>
              <a:rect l="0" t="0" r="r" b="b"/>
              <a:pathLst>
                <a:path w="421" h="331">
                  <a:moveTo>
                    <a:pt x="0" y="331"/>
                  </a:moveTo>
                  <a:cubicBezTo>
                    <a:pt x="69" y="326"/>
                    <a:pt x="139" y="322"/>
                    <a:pt x="210" y="321"/>
                  </a:cubicBezTo>
                  <a:cubicBezTo>
                    <a:pt x="282" y="320"/>
                    <a:pt x="352" y="322"/>
                    <a:pt x="421" y="325"/>
                  </a:cubicBezTo>
                  <a:cubicBezTo>
                    <a:pt x="368" y="187"/>
                    <a:pt x="294" y="73"/>
                    <a:pt x="206" y="0"/>
                  </a:cubicBezTo>
                  <a:cubicBezTo>
                    <a:pt x="120" y="76"/>
                    <a:pt x="48" y="191"/>
                    <a:pt x="0" y="331"/>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7" name="Freeform 15"/>
            <p:cNvSpPr>
              <a:spLocks/>
            </p:cNvSpPr>
            <p:nvPr/>
          </p:nvSpPr>
          <p:spPr bwMode="auto">
            <a:xfrm>
              <a:off x="3616325" y="1612900"/>
              <a:ext cx="534987" cy="787400"/>
            </a:xfrm>
            <a:custGeom>
              <a:avLst/>
              <a:gdLst>
                <a:gd name="T0" fmla="*/ 16 w 220"/>
                <a:gd name="T1" fmla="*/ 321 h 325"/>
                <a:gd name="T2" fmla="*/ 220 w 220"/>
                <a:gd name="T3" fmla="*/ 325 h 325"/>
                <a:gd name="T4" fmla="*/ 5 w 220"/>
                <a:gd name="T5" fmla="*/ 0 h 325"/>
                <a:gd name="T6" fmla="*/ 0 w 220"/>
                <a:gd name="T7" fmla="*/ 5 h 325"/>
                <a:gd name="T8" fmla="*/ 16 w 220"/>
                <a:gd name="T9" fmla="*/ 321 h 325"/>
              </a:gdLst>
              <a:ahLst/>
              <a:cxnLst>
                <a:cxn ang="0">
                  <a:pos x="T0" y="T1"/>
                </a:cxn>
                <a:cxn ang="0">
                  <a:pos x="T2" y="T3"/>
                </a:cxn>
                <a:cxn ang="0">
                  <a:pos x="T4" y="T5"/>
                </a:cxn>
                <a:cxn ang="0">
                  <a:pos x="T6" y="T7"/>
                </a:cxn>
                <a:cxn ang="0">
                  <a:pos x="T8" y="T9"/>
                </a:cxn>
              </a:cxnLst>
              <a:rect l="0" t="0" r="r" b="b"/>
              <a:pathLst>
                <a:path w="220" h="325">
                  <a:moveTo>
                    <a:pt x="16" y="321"/>
                  </a:moveTo>
                  <a:cubicBezTo>
                    <a:pt x="85" y="321"/>
                    <a:pt x="153" y="322"/>
                    <a:pt x="220" y="325"/>
                  </a:cubicBezTo>
                  <a:cubicBezTo>
                    <a:pt x="167" y="187"/>
                    <a:pt x="93" y="73"/>
                    <a:pt x="5" y="0"/>
                  </a:cubicBezTo>
                  <a:cubicBezTo>
                    <a:pt x="3" y="2"/>
                    <a:pt x="2" y="3"/>
                    <a:pt x="0" y="5"/>
                  </a:cubicBezTo>
                  <a:lnTo>
                    <a:pt x="16" y="321"/>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8" name="Freeform 16"/>
            <p:cNvSpPr>
              <a:spLocks/>
            </p:cNvSpPr>
            <p:nvPr/>
          </p:nvSpPr>
          <p:spPr bwMode="auto">
            <a:xfrm>
              <a:off x="3341688" y="2816225"/>
              <a:ext cx="617537" cy="600075"/>
            </a:xfrm>
            <a:custGeom>
              <a:avLst/>
              <a:gdLst>
                <a:gd name="T0" fmla="*/ 127 w 254"/>
                <a:gd name="T1" fmla="*/ 0 h 248"/>
                <a:gd name="T2" fmla="*/ 125 w 254"/>
                <a:gd name="T3" fmla="*/ 0 h 248"/>
                <a:gd name="T4" fmla="*/ 36 w 254"/>
                <a:gd name="T5" fmla="*/ 37 h 248"/>
                <a:gd name="T6" fmla="*/ 0 w 254"/>
                <a:gd name="T7" fmla="*/ 125 h 248"/>
                <a:gd name="T8" fmla="*/ 126 w 254"/>
                <a:gd name="T9" fmla="*/ 248 h 248"/>
                <a:gd name="T10" fmla="*/ 128 w 254"/>
                <a:gd name="T11" fmla="*/ 248 h 248"/>
                <a:gd name="T12" fmla="*/ 253 w 254"/>
                <a:gd name="T13" fmla="*/ 122 h 248"/>
                <a:gd name="T14" fmla="*/ 127 w 254"/>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48">
                  <a:moveTo>
                    <a:pt x="127" y="0"/>
                  </a:moveTo>
                  <a:cubicBezTo>
                    <a:pt x="125" y="0"/>
                    <a:pt x="125" y="0"/>
                    <a:pt x="125" y="0"/>
                  </a:cubicBezTo>
                  <a:cubicBezTo>
                    <a:pt x="91" y="0"/>
                    <a:pt x="60" y="14"/>
                    <a:pt x="36" y="37"/>
                  </a:cubicBezTo>
                  <a:cubicBezTo>
                    <a:pt x="12" y="61"/>
                    <a:pt x="0" y="92"/>
                    <a:pt x="0" y="125"/>
                  </a:cubicBezTo>
                  <a:cubicBezTo>
                    <a:pt x="1" y="193"/>
                    <a:pt x="58" y="248"/>
                    <a:pt x="126" y="248"/>
                  </a:cubicBezTo>
                  <a:cubicBezTo>
                    <a:pt x="128" y="248"/>
                    <a:pt x="128" y="248"/>
                    <a:pt x="128" y="248"/>
                  </a:cubicBezTo>
                  <a:cubicBezTo>
                    <a:pt x="198" y="247"/>
                    <a:pt x="254" y="190"/>
                    <a:pt x="253" y="122"/>
                  </a:cubicBezTo>
                  <a:cubicBezTo>
                    <a:pt x="252" y="55"/>
                    <a:pt x="195" y="0"/>
                    <a:pt x="127" y="0"/>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29" name="Freeform 17"/>
            <p:cNvSpPr>
              <a:spLocks/>
            </p:cNvSpPr>
            <p:nvPr/>
          </p:nvSpPr>
          <p:spPr bwMode="auto">
            <a:xfrm>
              <a:off x="3414713" y="2886075"/>
              <a:ext cx="468312" cy="457200"/>
            </a:xfrm>
            <a:custGeom>
              <a:avLst/>
              <a:gdLst>
                <a:gd name="T0" fmla="*/ 95 w 193"/>
                <a:gd name="T1" fmla="*/ 1 h 189"/>
                <a:gd name="T2" fmla="*/ 1 w 193"/>
                <a:gd name="T3" fmla="*/ 96 h 189"/>
                <a:gd name="T4" fmla="*/ 98 w 193"/>
                <a:gd name="T5" fmla="*/ 189 h 189"/>
                <a:gd name="T6" fmla="*/ 192 w 193"/>
                <a:gd name="T7" fmla="*/ 94 h 189"/>
                <a:gd name="T8" fmla="*/ 95 w 193"/>
                <a:gd name="T9" fmla="*/ 1 h 189"/>
              </a:gdLst>
              <a:ahLst/>
              <a:cxnLst>
                <a:cxn ang="0">
                  <a:pos x="T0" y="T1"/>
                </a:cxn>
                <a:cxn ang="0">
                  <a:pos x="T2" y="T3"/>
                </a:cxn>
                <a:cxn ang="0">
                  <a:pos x="T4" y="T5"/>
                </a:cxn>
                <a:cxn ang="0">
                  <a:pos x="T6" y="T7"/>
                </a:cxn>
                <a:cxn ang="0">
                  <a:pos x="T8" y="T9"/>
                </a:cxn>
              </a:cxnLst>
              <a:rect l="0" t="0" r="r" b="b"/>
              <a:pathLst>
                <a:path w="193" h="189">
                  <a:moveTo>
                    <a:pt x="95" y="1"/>
                  </a:moveTo>
                  <a:cubicBezTo>
                    <a:pt x="42" y="2"/>
                    <a:pt x="0" y="44"/>
                    <a:pt x="1" y="96"/>
                  </a:cubicBezTo>
                  <a:cubicBezTo>
                    <a:pt x="2" y="148"/>
                    <a:pt x="45" y="189"/>
                    <a:pt x="98" y="189"/>
                  </a:cubicBezTo>
                  <a:cubicBezTo>
                    <a:pt x="151" y="188"/>
                    <a:pt x="193" y="145"/>
                    <a:pt x="192" y="94"/>
                  </a:cubicBezTo>
                  <a:cubicBezTo>
                    <a:pt x="191" y="42"/>
                    <a:pt x="148" y="0"/>
                    <a:pt x="95" y="1"/>
                  </a:cubicBezTo>
                  <a:close/>
                </a:path>
              </a:pathLst>
            </a:custGeom>
            <a:solidFill>
              <a:srgbClr val="004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30" name="Group 129"/>
          <p:cNvGrpSpPr/>
          <p:nvPr/>
        </p:nvGrpSpPr>
        <p:grpSpPr>
          <a:xfrm>
            <a:off x="1448096" y="-611575"/>
            <a:ext cx="440385" cy="897852"/>
            <a:chOff x="2544763" y="1612900"/>
            <a:chExt cx="2251074" cy="4589463"/>
          </a:xfrm>
        </p:grpSpPr>
        <p:sp>
          <p:nvSpPr>
            <p:cNvPr id="132" name="Freeform 6"/>
            <p:cNvSpPr>
              <a:spLocks/>
            </p:cNvSpPr>
            <p:nvPr/>
          </p:nvSpPr>
          <p:spPr bwMode="auto">
            <a:xfrm>
              <a:off x="3217863" y="4910138"/>
              <a:ext cx="1052512" cy="1292225"/>
            </a:xfrm>
            <a:custGeom>
              <a:avLst/>
              <a:gdLst>
                <a:gd name="T0" fmla="*/ 208 w 433"/>
                <a:gd name="T1" fmla="*/ 533 h 533"/>
                <a:gd name="T2" fmla="*/ 269 w 433"/>
                <a:gd name="T3" fmla="*/ 13 h 533"/>
                <a:gd name="T4" fmla="*/ 208 w 433"/>
                <a:gd name="T5" fmla="*/ 13 h 533"/>
                <a:gd name="T6" fmla="*/ 207 w 433"/>
                <a:gd name="T7" fmla="*/ 13 h 533"/>
                <a:gd name="T8" fmla="*/ 147 w 433"/>
                <a:gd name="T9" fmla="*/ 13 h 533"/>
                <a:gd name="T10" fmla="*/ 208 w 433"/>
                <a:gd name="T11" fmla="*/ 533 h 533"/>
              </a:gdLst>
              <a:ahLst/>
              <a:cxnLst>
                <a:cxn ang="0">
                  <a:pos x="T0" y="T1"/>
                </a:cxn>
                <a:cxn ang="0">
                  <a:pos x="T2" y="T3"/>
                </a:cxn>
                <a:cxn ang="0">
                  <a:pos x="T4" y="T5"/>
                </a:cxn>
                <a:cxn ang="0">
                  <a:pos x="T6" y="T7"/>
                </a:cxn>
                <a:cxn ang="0">
                  <a:pos x="T8" y="T9"/>
                </a:cxn>
                <a:cxn ang="0">
                  <a:pos x="T10" y="T11"/>
                </a:cxn>
              </a:cxnLst>
              <a:rect l="0" t="0" r="r" b="b"/>
              <a:pathLst>
                <a:path w="433" h="533">
                  <a:moveTo>
                    <a:pt x="208" y="533"/>
                  </a:moveTo>
                  <a:cubicBezTo>
                    <a:pt x="433" y="198"/>
                    <a:pt x="269" y="13"/>
                    <a:pt x="269" y="13"/>
                  </a:cubicBezTo>
                  <a:cubicBezTo>
                    <a:pt x="208" y="13"/>
                    <a:pt x="208" y="13"/>
                    <a:pt x="208" y="13"/>
                  </a:cubicBezTo>
                  <a:cubicBezTo>
                    <a:pt x="207" y="13"/>
                    <a:pt x="207" y="13"/>
                    <a:pt x="207" y="13"/>
                  </a:cubicBezTo>
                  <a:cubicBezTo>
                    <a:pt x="207" y="13"/>
                    <a:pt x="159" y="0"/>
                    <a:pt x="147" y="13"/>
                  </a:cubicBezTo>
                  <a:cubicBezTo>
                    <a:pt x="0" y="176"/>
                    <a:pt x="208" y="533"/>
                    <a:pt x="208" y="533"/>
                  </a:cubicBezTo>
                  <a:close/>
                </a:path>
              </a:pathLst>
            </a:custGeom>
            <a:solidFill>
              <a:srgbClr val="FDE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33" name="Freeform 7"/>
            <p:cNvSpPr>
              <a:spLocks/>
            </p:cNvSpPr>
            <p:nvPr/>
          </p:nvSpPr>
          <p:spPr bwMode="auto">
            <a:xfrm>
              <a:off x="3368675" y="4733925"/>
              <a:ext cx="642937" cy="214313"/>
            </a:xfrm>
            <a:custGeom>
              <a:avLst/>
              <a:gdLst>
                <a:gd name="T0" fmla="*/ 1 w 405"/>
                <a:gd name="T1" fmla="*/ 135 h 135"/>
                <a:gd name="T2" fmla="*/ 405 w 405"/>
                <a:gd name="T3" fmla="*/ 131 h 135"/>
                <a:gd name="T4" fmla="*/ 404 w 405"/>
                <a:gd name="T5" fmla="*/ 0 h 135"/>
                <a:gd name="T6" fmla="*/ 0 w 405"/>
                <a:gd name="T7" fmla="*/ 6 h 135"/>
                <a:gd name="T8" fmla="*/ 1 w 405"/>
                <a:gd name="T9" fmla="*/ 135 h 135"/>
              </a:gdLst>
              <a:ahLst/>
              <a:cxnLst>
                <a:cxn ang="0">
                  <a:pos x="T0" y="T1"/>
                </a:cxn>
                <a:cxn ang="0">
                  <a:pos x="T2" y="T3"/>
                </a:cxn>
                <a:cxn ang="0">
                  <a:pos x="T4" y="T5"/>
                </a:cxn>
                <a:cxn ang="0">
                  <a:pos x="T6" y="T7"/>
                </a:cxn>
                <a:cxn ang="0">
                  <a:pos x="T8" y="T9"/>
                </a:cxn>
              </a:cxnLst>
              <a:rect l="0" t="0" r="r" b="b"/>
              <a:pathLst>
                <a:path w="405" h="135">
                  <a:moveTo>
                    <a:pt x="1" y="135"/>
                  </a:moveTo>
                  <a:lnTo>
                    <a:pt x="405" y="131"/>
                  </a:lnTo>
                  <a:lnTo>
                    <a:pt x="404" y="0"/>
                  </a:lnTo>
                  <a:lnTo>
                    <a:pt x="0" y="6"/>
                  </a:lnTo>
                  <a:lnTo>
                    <a:pt x="1" y="135"/>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34" name="Freeform 8"/>
            <p:cNvSpPr>
              <a:spLocks/>
            </p:cNvSpPr>
            <p:nvPr/>
          </p:nvSpPr>
          <p:spPr bwMode="auto">
            <a:xfrm>
              <a:off x="2544763" y="3846513"/>
              <a:ext cx="2251074" cy="1519238"/>
            </a:xfrm>
            <a:custGeom>
              <a:avLst/>
              <a:gdLst>
                <a:gd name="T0" fmla="*/ 459 w 927"/>
                <a:gd name="T1" fmla="*/ 3 h 627"/>
                <a:gd name="T2" fmla="*/ 4 w 927"/>
                <a:gd name="T3" fmla="*/ 462 h 627"/>
                <a:gd name="T4" fmla="*/ 38 w 927"/>
                <a:gd name="T5" fmla="*/ 627 h 627"/>
                <a:gd name="T6" fmla="*/ 463 w 927"/>
                <a:gd name="T7" fmla="*/ 333 h 627"/>
                <a:gd name="T8" fmla="*/ 897 w 927"/>
                <a:gd name="T9" fmla="*/ 615 h 627"/>
                <a:gd name="T10" fmla="*/ 926 w 927"/>
                <a:gd name="T11" fmla="*/ 450 h 627"/>
                <a:gd name="T12" fmla="*/ 459 w 927"/>
                <a:gd name="T13" fmla="*/ 3 h 627"/>
              </a:gdLst>
              <a:ahLst/>
              <a:cxnLst>
                <a:cxn ang="0">
                  <a:pos x="T0" y="T1"/>
                </a:cxn>
                <a:cxn ang="0">
                  <a:pos x="T2" y="T3"/>
                </a:cxn>
                <a:cxn ang="0">
                  <a:pos x="T4" y="T5"/>
                </a:cxn>
                <a:cxn ang="0">
                  <a:pos x="T6" y="T7"/>
                </a:cxn>
                <a:cxn ang="0">
                  <a:pos x="T8" y="T9"/>
                </a:cxn>
                <a:cxn ang="0">
                  <a:pos x="T10" y="T11"/>
                </a:cxn>
                <a:cxn ang="0">
                  <a:pos x="T12" y="T13"/>
                </a:cxn>
              </a:cxnLst>
              <a:rect l="0" t="0" r="r" b="b"/>
              <a:pathLst>
                <a:path w="927" h="627">
                  <a:moveTo>
                    <a:pt x="459" y="3"/>
                  </a:moveTo>
                  <a:cubicBezTo>
                    <a:pt x="204" y="7"/>
                    <a:pt x="0" y="212"/>
                    <a:pt x="4" y="462"/>
                  </a:cubicBezTo>
                  <a:cubicBezTo>
                    <a:pt x="5" y="521"/>
                    <a:pt x="17" y="576"/>
                    <a:pt x="38" y="627"/>
                  </a:cubicBezTo>
                  <a:cubicBezTo>
                    <a:pt x="103" y="457"/>
                    <a:pt x="268" y="335"/>
                    <a:pt x="463" y="333"/>
                  </a:cubicBezTo>
                  <a:cubicBezTo>
                    <a:pt x="659" y="330"/>
                    <a:pt x="827" y="447"/>
                    <a:pt x="897" y="615"/>
                  </a:cubicBezTo>
                  <a:cubicBezTo>
                    <a:pt x="916" y="564"/>
                    <a:pt x="927" y="508"/>
                    <a:pt x="926" y="450"/>
                  </a:cubicBezTo>
                  <a:cubicBezTo>
                    <a:pt x="923" y="200"/>
                    <a:pt x="713" y="0"/>
                    <a:pt x="459" y="3"/>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35" name="Freeform 9"/>
            <p:cNvSpPr>
              <a:spLocks/>
            </p:cNvSpPr>
            <p:nvPr/>
          </p:nvSpPr>
          <p:spPr bwMode="auto">
            <a:xfrm>
              <a:off x="3946525" y="3887788"/>
              <a:ext cx="849312" cy="1449388"/>
            </a:xfrm>
            <a:custGeom>
              <a:avLst/>
              <a:gdLst>
                <a:gd name="T0" fmla="*/ 4 w 350"/>
                <a:gd name="T1" fmla="*/ 329 h 598"/>
                <a:gd name="T2" fmla="*/ 320 w 350"/>
                <a:gd name="T3" fmla="*/ 598 h 598"/>
                <a:gd name="T4" fmla="*/ 349 w 350"/>
                <a:gd name="T5" fmla="*/ 433 h 598"/>
                <a:gd name="T6" fmla="*/ 0 w 350"/>
                <a:gd name="T7" fmla="*/ 0 h 598"/>
                <a:gd name="T8" fmla="*/ 4 w 350"/>
                <a:gd name="T9" fmla="*/ 329 h 598"/>
              </a:gdLst>
              <a:ahLst/>
              <a:cxnLst>
                <a:cxn ang="0">
                  <a:pos x="T0" y="T1"/>
                </a:cxn>
                <a:cxn ang="0">
                  <a:pos x="T2" y="T3"/>
                </a:cxn>
                <a:cxn ang="0">
                  <a:pos x="T4" y="T5"/>
                </a:cxn>
                <a:cxn ang="0">
                  <a:pos x="T6" y="T7"/>
                </a:cxn>
                <a:cxn ang="0">
                  <a:pos x="T8" y="T9"/>
                </a:cxn>
              </a:cxnLst>
              <a:rect l="0" t="0" r="r" b="b"/>
              <a:pathLst>
                <a:path w="350" h="598">
                  <a:moveTo>
                    <a:pt x="4" y="329"/>
                  </a:moveTo>
                  <a:cubicBezTo>
                    <a:pt x="148" y="364"/>
                    <a:pt x="265" y="465"/>
                    <a:pt x="320" y="598"/>
                  </a:cubicBezTo>
                  <a:cubicBezTo>
                    <a:pt x="339" y="547"/>
                    <a:pt x="350" y="491"/>
                    <a:pt x="349" y="433"/>
                  </a:cubicBezTo>
                  <a:cubicBezTo>
                    <a:pt x="346" y="223"/>
                    <a:pt x="198" y="48"/>
                    <a:pt x="0" y="0"/>
                  </a:cubicBezTo>
                  <a:lnTo>
                    <a:pt x="4" y="329"/>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36" name="Freeform 10"/>
            <p:cNvSpPr>
              <a:spLocks/>
            </p:cNvSpPr>
            <p:nvPr/>
          </p:nvSpPr>
          <p:spPr bwMode="auto">
            <a:xfrm>
              <a:off x="2951163" y="1612900"/>
              <a:ext cx="1401762" cy="3246438"/>
            </a:xfrm>
            <a:custGeom>
              <a:avLst/>
              <a:gdLst>
                <a:gd name="T0" fmla="*/ 5 w 577"/>
                <a:gd name="T1" fmla="*/ 781 h 1339"/>
                <a:gd name="T2" fmla="*/ 135 w 577"/>
                <a:gd name="T3" fmla="*/ 1339 h 1339"/>
                <a:gd name="T4" fmla="*/ 297 w 577"/>
                <a:gd name="T5" fmla="*/ 1313 h 1339"/>
                <a:gd name="T6" fmla="*/ 460 w 577"/>
                <a:gd name="T7" fmla="*/ 1335 h 1339"/>
                <a:gd name="T8" fmla="*/ 575 w 577"/>
                <a:gd name="T9" fmla="*/ 773 h 1339"/>
                <a:gd name="T10" fmla="*/ 279 w 577"/>
                <a:gd name="T11" fmla="*/ 0 h 1339"/>
                <a:gd name="T12" fmla="*/ 5 w 577"/>
                <a:gd name="T13" fmla="*/ 781 h 1339"/>
              </a:gdLst>
              <a:ahLst/>
              <a:cxnLst>
                <a:cxn ang="0">
                  <a:pos x="T0" y="T1"/>
                </a:cxn>
                <a:cxn ang="0">
                  <a:pos x="T2" y="T3"/>
                </a:cxn>
                <a:cxn ang="0">
                  <a:pos x="T4" y="T5"/>
                </a:cxn>
                <a:cxn ang="0">
                  <a:pos x="T6" y="T7"/>
                </a:cxn>
                <a:cxn ang="0">
                  <a:pos x="T8" y="T9"/>
                </a:cxn>
                <a:cxn ang="0">
                  <a:pos x="T10" y="T11"/>
                </a:cxn>
                <a:cxn ang="0">
                  <a:pos x="T12" y="T13"/>
                </a:cxn>
              </a:cxnLst>
              <a:rect l="0" t="0" r="r" b="b"/>
              <a:pathLst>
                <a:path w="577" h="1339">
                  <a:moveTo>
                    <a:pt x="5" y="781"/>
                  </a:moveTo>
                  <a:cubicBezTo>
                    <a:pt x="8" y="994"/>
                    <a:pt x="56" y="1189"/>
                    <a:pt x="135" y="1339"/>
                  </a:cubicBezTo>
                  <a:cubicBezTo>
                    <a:pt x="186" y="1323"/>
                    <a:pt x="240" y="1313"/>
                    <a:pt x="297" y="1313"/>
                  </a:cubicBezTo>
                  <a:cubicBezTo>
                    <a:pt x="354" y="1312"/>
                    <a:pt x="409" y="1320"/>
                    <a:pt x="460" y="1335"/>
                  </a:cubicBezTo>
                  <a:cubicBezTo>
                    <a:pt x="534" y="1183"/>
                    <a:pt x="577" y="987"/>
                    <a:pt x="575" y="773"/>
                  </a:cubicBezTo>
                  <a:cubicBezTo>
                    <a:pt x="570" y="434"/>
                    <a:pt x="450" y="142"/>
                    <a:pt x="279" y="0"/>
                  </a:cubicBezTo>
                  <a:cubicBezTo>
                    <a:pt x="112" y="147"/>
                    <a:pt x="0" y="442"/>
                    <a:pt x="5" y="781"/>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37" name="Freeform 11"/>
            <p:cNvSpPr>
              <a:spLocks/>
            </p:cNvSpPr>
            <p:nvPr/>
          </p:nvSpPr>
          <p:spPr bwMode="auto">
            <a:xfrm>
              <a:off x="3098800" y="2328863"/>
              <a:ext cx="1098550" cy="180975"/>
            </a:xfrm>
            <a:custGeom>
              <a:avLst/>
              <a:gdLst>
                <a:gd name="T0" fmla="*/ 12 w 452"/>
                <a:gd name="T1" fmla="*/ 36 h 75"/>
                <a:gd name="T2" fmla="*/ 0 w 452"/>
                <a:gd name="T3" fmla="*/ 75 h 75"/>
                <a:gd name="T4" fmla="*/ 452 w 452"/>
                <a:gd name="T5" fmla="*/ 74 h 75"/>
                <a:gd name="T6" fmla="*/ 433 w 452"/>
                <a:gd name="T7" fmla="*/ 30 h 75"/>
                <a:gd name="T8" fmla="*/ 12 w 452"/>
                <a:gd name="T9" fmla="*/ 36 h 75"/>
              </a:gdLst>
              <a:ahLst/>
              <a:cxnLst>
                <a:cxn ang="0">
                  <a:pos x="T0" y="T1"/>
                </a:cxn>
                <a:cxn ang="0">
                  <a:pos x="T2" y="T3"/>
                </a:cxn>
                <a:cxn ang="0">
                  <a:pos x="T4" y="T5"/>
                </a:cxn>
                <a:cxn ang="0">
                  <a:pos x="T6" y="T7"/>
                </a:cxn>
                <a:cxn ang="0">
                  <a:pos x="T8" y="T9"/>
                </a:cxn>
              </a:cxnLst>
              <a:rect l="0" t="0" r="r" b="b"/>
              <a:pathLst>
                <a:path w="452" h="75">
                  <a:moveTo>
                    <a:pt x="12" y="36"/>
                  </a:moveTo>
                  <a:cubicBezTo>
                    <a:pt x="0" y="75"/>
                    <a:pt x="0" y="75"/>
                    <a:pt x="0" y="75"/>
                  </a:cubicBezTo>
                  <a:cubicBezTo>
                    <a:pt x="0" y="75"/>
                    <a:pt x="243" y="45"/>
                    <a:pt x="452" y="74"/>
                  </a:cubicBezTo>
                  <a:cubicBezTo>
                    <a:pt x="433" y="30"/>
                    <a:pt x="433" y="30"/>
                    <a:pt x="433" y="30"/>
                  </a:cubicBezTo>
                  <a:cubicBezTo>
                    <a:pt x="433" y="30"/>
                    <a:pt x="152" y="0"/>
                    <a:pt x="12" y="36"/>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38" name="Freeform 12"/>
            <p:cNvSpPr>
              <a:spLocks/>
            </p:cNvSpPr>
            <p:nvPr/>
          </p:nvSpPr>
          <p:spPr bwMode="auto">
            <a:xfrm>
              <a:off x="3565525" y="3787775"/>
              <a:ext cx="306387" cy="1566863"/>
            </a:xfrm>
            <a:custGeom>
              <a:avLst/>
              <a:gdLst>
                <a:gd name="T0" fmla="*/ 2 w 126"/>
                <a:gd name="T1" fmla="*/ 324 h 646"/>
                <a:gd name="T2" fmla="*/ 67 w 126"/>
                <a:gd name="T3" fmla="*/ 646 h 646"/>
                <a:gd name="T4" fmla="*/ 124 w 126"/>
                <a:gd name="T5" fmla="*/ 322 h 646"/>
                <a:gd name="T6" fmla="*/ 58 w 126"/>
                <a:gd name="T7" fmla="*/ 0 h 646"/>
                <a:gd name="T8" fmla="*/ 2 w 126"/>
                <a:gd name="T9" fmla="*/ 324 h 646"/>
              </a:gdLst>
              <a:ahLst/>
              <a:cxnLst>
                <a:cxn ang="0">
                  <a:pos x="T0" y="T1"/>
                </a:cxn>
                <a:cxn ang="0">
                  <a:pos x="T2" y="T3"/>
                </a:cxn>
                <a:cxn ang="0">
                  <a:pos x="T4" y="T5"/>
                </a:cxn>
                <a:cxn ang="0">
                  <a:pos x="T6" y="T7"/>
                </a:cxn>
                <a:cxn ang="0">
                  <a:pos x="T8" y="T9"/>
                </a:cxn>
              </a:cxnLst>
              <a:rect l="0" t="0" r="r" b="b"/>
              <a:pathLst>
                <a:path w="126" h="646">
                  <a:moveTo>
                    <a:pt x="2" y="324"/>
                  </a:moveTo>
                  <a:cubicBezTo>
                    <a:pt x="4" y="465"/>
                    <a:pt x="30" y="587"/>
                    <a:pt x="67" y="646"/>
                  </a:cubicBezTo>
                  <a:cubicBezTo>
                    <a:pt x="103" y="586"/>
                    <a:pt x="126" y="463"/>
                    <a:pt x="124" y="322"/>
                  </a:cubicBezTo>
                  <a:cubicBezTo>
                    <a:pt x="122" y="181"/>
                    <a:pt x="95" y="59"/>
                    <a:pt x="58" y="0"/>
                  </a:cubicBezTo>
                  <a:cubicBezTo>
                    <a:pt x="23" y="60"/>
                    <a:pt x="0" y="183"/>
                    <a:pt x="2" y="324"/>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39" name="Freeform 13"/>
            <p:cNvSpPr>
              <a:spLocks/>
            </p:cNvSpPr>
            <p:nvPr/>
          </p:nvSpPr>
          <p:spPr bwMode="auto">
            <a:xfrm>
              <a:off x="3703638" y="3787775"/>
              <a:ext cx="168275" cy="1566863"/>
            </a:xfrm>
            <a:custGeom>
              <a:avLst/>
              <a:gdLst>
                <a:gd name="T0" fmla="*/ 9 w 69"/>
                <a:gd name="T1" fmla="*/ 643 h 646"/>
                <a:gd name="T2" fmla="*/ 10 w 69"/>
                <a:gd name="T3" fmla="*/ 646 h 646"/>
                <a:gd name="T4" fmla="*/ 67 w 69"/>
                <a:gd name="T5" fmla="*/ 322 h 646"/>
                <a:gd name="T6" fmla="*/ 1 w 69"/>
                <a:gd name="T7" fmla="*/ 0 h 646"/>
                <a:gd name="T8" fmla="*/ 0 w 69"/>
                <a:gd name="T9" fmla="*/ 3 h 646"/>
                <a:gd name="T10" fmla="*/ 9 w 69"/>
                <a:gd name="T11" fmla="*/ 643 h 646"/>
              </a:gdLst>
              <a:ahLst/>
              <a:cxnLst>
                <a:cxn ang="0">
                  <a:pos x="T0" y="T1"/>
                </a:cxn>
                <a:cxn ang="0">
                  <a:pos x="T2" y="T3"/>
                </a:cxn>
                <a:cxn ang="0">
                  <a:pos x="T4" y="T5"/>
                </a:cxn>
                <a:cxn ang="0">
                  <a:pos x="T6" y="T7"/>
                </a:cxn>
                <a:cxn ang="0">
                  <a:pos x="T8" y="T9"/>
                </a:cxn>
                <a:cxn ang="0">
                  <a:pos x="T10" y="T11"/>
                </a:cxn>
              </a:cxnLst>
              <a:rect l="0" t="0" r="r" b="b"/>
              <a:pathLst>
                <a:path w="69" h="646">
                  <a:moveTo>
                    <a:pt x="9" y="643"/>
                  </a:moveTo>
                  <a:cubicBezTo>
                    <a:pt x="9" y="644"/>
                    <a:pt x="10" y="645"/>
                    <a:pt x="10" y="646"/>
                  </a:cubicBezTo>
                  <a:cubicBezTo>
                    <a:pt x="46" y="586"/>
                    <a:pt x="69" y="463"/>
                    <a:pt x="67" y="322"/>
                  </a:cubicBezTo>
                  <a:cubicBezTo>
                    <a:pt x="65" y="181"/>
                    <a:pt x="38" y="59"/>
                    <a:pt x="1" y="0"/>
                  </a:cubicBezTo>
                  <a:cubicBezTo>
                    <a:pt x="1" y="1"/>
                    <a:pt x="0" y="2"/>
                    <a:pt x="0" y="3"/>
                  </a:cubicBezTo>
                  <a:lnTo>
                    <a:pt x="9" y="643"/>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0" name="Freeform 14"/>
            <p:cNvSpPr>
              <a:spLocks/>
            </p:cNvSpPr>
            <p:nvPr/>
          </p:nvSpPr>
          <p:spPr bwMode="auto">
            <a:xfrm>
              <a:off x="3128963" y="1612900"/>
              <a:ext cx="1022350" cy="803275"/>
            </a:xfrm>
            <a:custGeom>
              <a:avLst/>
              <a:gdLst>
                <a:gd name="T0" fmla="*/ 0 w 421"/>
                <a:gd name="T1" fmla="*/ 331 h 331"/>
                <a:gd name="T2" fmla="*/ 210 w 421"/>
                <a:gd name="T3" fmla="*/ 321 h 331"/>
                <a:gd name="T4" fmla="*/ 421 w 421"/>
                <a:gd name="T5" fmla="*/ 325 h 331"/>
                <a:gd name="T6" fmla="*/ 206 w 421"/>
                <a:gd name="T7" fmla="*/ 0 h 331"/>
                <a:gd name="T8" fmla="*/ 0 w 421"/>
                <a:gd name="T9" fmla="*/ 331 h 331"/>
              </a:gdLst>
              <a:ahLst/>
              <a:cxnLst>
                <a:cxn ang="0">
                  <a:pos x="T0" y="T1"/>
                </a:cxn>
                <a:cxn ang="0">
                  <a:pos x="T2" y="T3"/>
                </a:cxn>
                <a:cxn ang="0">
                  <a:pos x="T4" y="T5"/>
                </a:cxn>
                <a:cxn ang="0">
                  <a:pos x="T6" y="T7"/>
                </a:cxn>
                <a:cxn ang="0">
                  <a:pos x="T8" y="T9"/>
                </a:cxn>
              </a:cxnLst>
              <a:rect l="0" t="0" r="r" b="b"/>
              <a:pathLst>
                <a:path w="421" h="331">
                  <a:moveTo>
                    <a:pt x="0" y="331"/>
                  </a:moveTo>
                  <a:cubicBezTo>
                    <a:pt x="69" y="326"/>
                    <a:pt x="139" y="322"/>
                    <a:pt x="210" y="321"/>
                  </a:cubicBezTo>
                  <a:cubicBezTo>
                    <a:pt x="282" y="320"/>
                    <a:pt x="352" y="322"/>
                    <a:pt x="421" y="325"/>
                  </a:cubicBezTo>
                  <a:cubicBezTo>
                    <a:pt x="368" y="187"/>
                    <a:pt x="294" y="73"/>
                    <a:pt x="206" y="0"/>
                  </a:cubicBezTo>
                  <a:cubicBezTo>
                    <a:pt x="120" y="76"/>
                    <a:pt x="48" y="191"/>
                    <a:pt x="0" y="331"/>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1" name="Freeform 15"/>
            <p:cNvSpPr>
              <a:spLocks/>
            </p:cNvSpPr>
            <p:nvPr/>
          </p:nvSpPr>
          <p:spPr bwMode="auto">
            <a:xfrm>
              <a:off x="3616325" y="1612900"/>
              <a:ext cx="534987" cy="787400"/>
            </a:xfrm>
            <a:custGeom>
              <a:avLst/>
              <a:gdLst>
                <a:gd name="T0" fmla="*/ 16 w 220"/>
                <a:gd name="T1" fmla="*/ 321 h 325"/>
                <a:gd name="T2" fmla="*/ 220 w 220"/>
                <a:gd name="T3" fmla="*/ 325 h 325"/>
                <a:gd name="T4" fmla="*/ 5 w 220"/>
                <a:gd name="T5" fmla="*/ 0 h 325"/>
                <a:gd name="T6" fmla="*/ 0 w 220"/>
                <a:gd name="T7" fmla="*/ 5 h 325"/>
                <a:gd name="T8" fmla="*/ 16 w 220"/>
                <a:gd name="T9" fmla="*/ 321 h 325"/>
              </a:gdLst>
              <a:ahLst/>
              <a:cxnLst>
                <a:cxn ang="0">
                  <a:pos x="T0" y="T1"/>
                </a:cxn>
                <a:cxn ang="0">
                  <a:pos x="T2" y="T3"/>
                </a:cxn>
                <a:cxn ang="0">
                  <a:pos x="T4" y="T5"/>
                </a:cxn>
                <a:cxn ang="0">
                  <a:pos x="T6" y="T7"/>
                </a:cxn>
                <a:cxn ang="0">
                  <a:pos x="T8" y="T9"/>
                </a:cxn>
              </a:cxnLst>
              <a:rect l="0" t="0" r="r" b="b"/>
              <a:pathLst>
                <a:path w="220" h="325">
                  <a:moveTo>
                    <a:pt x="16" y="321"/>
                  </a:moveTo>
                  <a:cubicBezTo>
                    <a:pt x="85" y="321"/>
                    <a:pt x="153" y="322"/>
                    <a:pt x="220" y="325"/>
                  </a:cubicBezTo>
                  <a:cubicBezTo>
                    <a:pt x="167" y="187"/>
                    <a:pt x="93" y="73"/>
                    <a:pt x="5" y="0"/>
                  </a:cubicBezTo>
                  <a:cubicBezTo>
                    <a:pt x="3" y="2"/>
                    <a:pt x="2" y="3"/>
                    <a:pt x="0" y="5"/>
                  </a:cubicBezTo>
                  <a:lnTo>
                    <a:pt x="16" y="321"/>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2" name="Freeform 16"/>
            <p:cNvSpPr>
              <a:spLocks/>
            </p:cNvSpPr>
            <p:nvPr/>
          </p:nvSpPr>
          <p:spPr bwMode="auto">
            <a:xfrm>
              <a:off x="3341688" y="2816225"/>
              <a:ext cx="617537" cy="600075"/>
            </a:xfrm>
            <a:custGeom>
              <a:avLst/>
              <a:gdLst>
                <a:gd name="T0" fmla="*/ 127 w 254"/>
                <a:gd name="T1" fmla="*/ 0 h 248"/>
                <a:gd name="T2" fmla="*/ 125 w 254"/>
                <a:gd name="T3" fmla="*/ 0 h 248"/>
                <a:gd name="T4" fmla="*/ 36 w 254"/>
                <a:gd name="T5" fmla="*/ 37 h 248"/>
                <a:gd name="T6" fmla="*/ 0 w 254"/>
                <a:gd name="T7" fmla="*/ 125 h 248"/>
                <a:gd name="T8" fmla="*/ 126 w 254"/>
                <a:gd name="T9" fmla="*/ 248 h 248"/>
                <a:gd name="T10" fmla="*/ 128 w 254"/>
                <a:gd name="T11" fmla="*/ 248 h 248"/>
                <a:gd name="T12" fmla="*/ 253 w 254"/>
                <a:gd name="T13" fmla="*/ 122 h 248"/>
                <a:gd name="T14" fmla="*/ 127 w 254"/>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48">
                  <a:moveTo>
                    <a:pt x="127" y="0"/>
                  </a:moveTo>
                  <a:cubicBezTo>
                    <a:pt x="125" y="0"/>
                    <a:pt x="125" y="0"/>
                    <a:pt x="125" y="0"/>
                  </a:cubicBezTo>
                  <a:cubicBezTo>
                    <a:pt x="91" y="0"/>
                    <a:pt x="60" y="14"/>
                    <a:pt x="36" y="37"/>
                  </a:cubicBezTo>
                  <a:cubicBezTo>
                    <a:pt x="12" y="61"/>
                    <a:pt x="0" y="92"/>
                    <a:pt x="0" y="125"/>
                  </a:cubicBezTo>
                  <a:cubicBezTo>
                    <a:pt x="1" y="193"/>
                    <a:pt x="58" y="248"/>
                    <a:pt x="126" y="248"/>
                  </a:cubicBezTo>
                  <a:cubicBezTo>
                    <a:pt x="128" y="248"/>
                    <a:pt x="128" y="248"/>
                    <a:pt x="128" y="248"/>
                  </a:cubicBezTo>
                  <a:cubicBezTo>
                    <a:pt x="198" y="247"/>
                    <a:pt x="254" y="190"/>
                    <a:pt x="253" y="122"/>
                  </a:cubicBezTo>
                  <a:cubicBezTo>
                    <a:pt x="252" y="55"/>
                    <a:pt x="195" y="0"/>
                    <a:pt x="127" y="0"/>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3" name="Freeform 17"/>
            <p:cNvSpPr>
              <a:spLocks/>
            </p:cNvSpPr>
            <p:nvPr/>
          </p:nvSpPr>
          <p:spPr bwMode="auto">
            <a:xfrm>
              <a:off x="3414713" y="2886075"/>
              <a:ext cx="468312" cy="457200"/>
            </a:xfrm>
            <a:custGeom>
              <a:avLst/>
              <a:gdLst>
                <a:gd name="T0" fmla="*/ 95 w 193"/>
                <a:gd name="T1" fmla="*/ 1 h 189"/>
                <a:gd name="T2" fmla="*/ 1 w 193"/>
                <a:gd name="T3" fmla="*/ 96 h 189"/>
                <a:gd name="T4" fmla="*/ 98 w 193"/>
                <a:gd name="T5" fmla="*/ 189 h 189"/>
                <a:gd name="T6" fmla="*/ 192 w 193"/>
                <a:gd name="T7" fmla="*/ 94 h 189"/>
                <a:gd name="T8" fmla="*/ 95 w 193"/>
                <a:gd name="T9" fmla="*/ 1 h 189"/>
              </a:gdLst>
              <a:ahLst/>
              <a:cxnLst>
                <a:cxn ang="0">
                  <a:pos x="T0" y="T1"/>
                </a:cxn>
                <a:cxn ang="0">
                  <a:pos x="T2" y="T3"/>
                </a:cxn>
                <a:cxn ang="0">
                  <a:pos x="T4" y="T5"/>
                </a:cxn>
                <a:cxn ang="0">
                  <a:pos x="T6" y="T7"/>
                </a:cxn>
                <a:cxn ang="0">
                  <a:pos x="T8" y="T9"/>
                </a:cxn>
              </a:cxnLst>
              <a:rect l="0" t="0" r="r" b="b"/>
              <a:pathLst>
                <a:path w="193" h="189">
                  <a:moveTo>
                    <a:pt x="95" y="1"/>
                  </a:moveTo>
                  <a:cubicBezTo>
                    <a:pt x="42" y="2"/>
                    <a:pt x="0" y="44"/>
                    <a:pt x="1" y="96"/>
                  </a:cubicBezTo>
                  <a:cubicBezTo>
                    <a:pt x="2" y="148"/>
                    <a:pt x="45" y="189"/>
                    <a:pt x="98" y="189"/>
                  </a:cubicBezTo>
                  <a:cubicBezTo>
                    <a:pt x="151" y="188"/>
                    <a:pt x="193" y="145"/>
                    <a:pt x="192" y="94"/>
                  </a:cubicBezTo>
                  <a:cubicBezTo>
                    <a:pt x="191" y="42"/>
                    <a:pt x="148" y="0"/>
                    <a:pt x="95" y="1"/>
                  </a:cubicBezTo>
                  <a:close/>
                </a:path>
              </a:pathLst>
            </a:custGeom>
            <a:solidFill>
              <a:srgbClr val="004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44" name="Group 143"/>
          <p:cNvGrpSpPr/>
          <p:nvPr/>
        </p:nvGrpSpPr>
        <p:grpSpPr>
          <a:xfrm>
            <a:off x="3927211" y="4715557"/>
            <a:ext cx="191690" cy="689372"/>
            <a:chOff x="5210176" y="3057525"/>
            <a:chExt cx="255586" cy="919163"/>
          </a:xfrm>
        </p:grpSpPr>
        <p:sp>
          <p:nvSpPr>
            <p:cNvPr id="145" name="AutoShape 10"/>
            <p:cNvSpPr>
              <a:spLocks noChangeAspect="1" noChangeArrowheads="1" noTextEdit="1"/>
            </p:cNvSpPr>
            <p:nvPr/>
          </p:nvSpPr>
          <p:spPr bwMode="auto">
            <a:xfrm>
              <a:off x="5211763" y="3057525"/>
              <a:ext cx="2492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6" name="Freeform 12"/>
            <p:cNvSpPr>
              <a:spLocks noEditPoints="1"/>
            </p:cNvSpPr>
            <p:nvPr/>
          </p:nvSpPr>
          <p:spPr bwMode="auto">
            <a:xfrm>
              <a:off x="5226050" y="3148013"/>
              <a:ext cx="239712" cy="828675"/>
            </a:xfrm>
            <a:custGeom>
              <a:avLst/>
              <a:gdLst>
                <a:gd name="T0" fmla="*/ 100 w 107"/>
                <a:gd name="T1" fmla="*/ 39 h 377"/>
                <a:gd name="T2" fmla="*/ 83 w 107"/>
                <a:gd name="T3" fmla="*/ 11 h 377"/>
                <a:gd name="T4" fmla="*/ 84 w 107"/>
                <a:gd name="T5" fmla="*/ 31 h 377"/>
                <a:gd name="T6" fmla="*/ 82 w 107"/>
                <a:gd name="T7" fmla="*/ 44 h 377"/>
                <a:gd name="T8" fmla="*/ 79 w 107"/>
                <a:gd name="T9" fmla="*/ 77 h 377"/>
                <a:gd name="T10" fmla="*/ 79 w 107"/>
                <a:gd name="T11" fmla="*/ 112 h 377"/>
                <a:gd name="T12" fmla="*/ 71 w 107"/>
                <a:gd name="T13" fmla="*/ 119 h 377"/>
                <a:gd name="T14" fmla="*/ 57 w 107"/>
                <a:gd name="T15" fmla="*/ 119 h 377"/>
                <a:gd name="T16" fmla="*/ 49 w 107"/>
                <a:gd name="T17" fmla="*/ 84 h 377"/>
                <a:gd name="T18" fmla="*/ 5 w 107"/>
                <a:gd name="T19" fmla="*/ 89 h 377"/>
                <a:gd name="T20" fmla="*/ 9 w 107"/>
                <a:gd name="T21" fmla="*/ 127 h 377"/>
                <a:gd name="T22" fmla="*/ 1 w 107"/>
                <a:gd name="T23" fmla="*/ 160 h 377"/>
                <a:gd name="T24" fmla="*/ 7 w 107"/>
                <a:gd name="T25" fmla="*/ 192 h 377"/>
                <a:gd name="T26" fmla="*/ 9 w 107"/>
                <a:gd name="T27" fmla="*/ 263 h 377"/>
                <a:gd name="T28" fmla="*/ 7 w 107"/>
                <a:gd name="T29" fmla="*/ 322 h 377"/>
                <a:gd name="T30" fmla="*/ 7 w 107"/>
                <a:gd name="T31" fmla="*/ 360 h 377"/>
                <a:gd name="T32" fmla="*/ 18 w 107"/>
                <a:gd name="T33" fmla="*/ 375 h 377"/>
                <a:gd name="T34" fmla="*/ 68 w 107"/>
                <a:gd name="T35" fmla="*/ 373 h 377"/>
                <a:gd name="T36" fmla="*/ 27 w 107"/>
                <a:gd name="T37" fmla="*/ 351 h 377"/>
                <a:gd name="T38" fmla="*/ 30 w 107"/>
                <a:gd name="T39" fmla="*/ 286 h 377"/>
                <a:gd name="T40" fmla="*/ 35 w 107"/>
                <a:gd name="T41" fmla="*/ 256 h 377"/>
                <a:gd name="T42" fmla="*/ 52 w 107"/>
                <a:gd name="T43" fmla="*/ 188 h 377"/>
                <a:gd name="T44" fmla="*/ 56 w 107"/>
                <a:gd name="T45" fmla="*/ 152 h 377"/>
                <a:gd name="T46" fmla="*/ 73 w 107"/>
                <a:gd name="T47" fmla="*/ 151 h 377"/>
                <a:gd name="T48" fmla="*/ 79 w 107"/>
                <a:gd name="T49" fmla="*/ 153 h 377"/>
                <a:gd name="T50" fmla="*/ 79 w 107"/>
                <a:gd name="T51" fmla="*/ 350 h 377"/>
                <a:gd name="T52" fmla="*/ 72 w 107"/>
                <a:gd name="T53" fmla="*/ 363 h 377"/>
                <a:gd name="T54" fmla="*/ 78 w 107"/>
                <a:gd name="T55" fmla="*/ 368 h 377"/>
                <a:gd name="T56" fmla="*/ 80 w 107"/>
                <a:gd name="T57" fmla="*/ 356 h 377"/>
                <a:gd name="T58" fmla="*/ 86 w 107"/>
                <a:gd name="T59" fmla="*/ 367 h 377"/>
                <a:gd name="T60" fmla="*/ 92 w 107"/>
                <a:gd name="T61" fmla="*/ 361 h 377"/>
                <a:gd name="T62" fmla="*/ 87 w 107"/>
                <a:gd name="T63" fmla="*/ 350 h 377"/>
                <a:gd name="T64" fmla="*/ 86 w 107"/>
                <a:gd name="T65" fmla="*/ 152 h 377"/>
                <a:gd name="T66" fmla="*/ 87 w 107"/>
                <a:gd name="T67" fmla="*/ 151 h 377"/>
                <a:gd name="T68" fmla="*/ 90 w 107"/>
                <a:gd name="T69" fmla="*/ 138 h 377"/>
                <a:gd name="T70" fmla="*/ 86 w 107"/>
                <a:gd name="T71" fmla="*/ 135 h 377"/>
                <a:gd name="T72" fmla="*/ 86 w 107"/>
                <a:gd name="T73" fmla="*/ 129 h 377"/>
                <a:gd name="T74" fmla="*/ 87 w 107"/>
                <a:gd name="T75" fmla="*/ 127 h 377"/>
                <a:gd name="T76" fmla="*/ 90 w 107"/>
                <a:gd name="T77" fmla="*/ 115 h 377"/>
                <a:gd name="T78" fmla="*/ 86 w 107"/>
                <a:gd name="T79" fmla="*/ 112 h 377"/>
                <a:gd name="T80" fmla="*/ 86 w 107"/>
                <a:gd name="T81" fmla="*/ 56 h 377"/>
                <a:gd name="T82" fmla="*/ 93 w 107"/>
                <a:gd name="T83" fmla="*/ 50 h 377"/>
                <a:gd name="T84" fmla="*/ 98 w 107"/>
                <a:gd name="T85" fmla="*/ 61 h 377"/>
                <a:gd name="T86" fmla="*/ 102 w 107"/>
                <a:gd name="T87" fmla="*/ 80 h 377"/>
                <a:gd name="T88" fmla="*/ 105 w 107"/>
                <a:gd name="T89" fmla="*/ 54 h 377"/>
                <a:gd name="T90" fmla="*/ 100 w 107"/>
                <a:gd name="T91" fmla="*/ 39 h 377"/>
                <a:gd name="T92" fmla="*/ 71 w 107"/>
                <a:gd name="T93" fmla="*/ 142 h 377"/>
                <a:gd name="T94" fmla="*/ 57 w 107"/>
                <a:gd name="T95" fmla="*/ 142 h 377"/>
                <a:gd name="T96" fmla="*/ 57 w 107"/>
                <a:gd name="T97" fmla="*/ 129 h 377"/>
                <a:gd name="T98" fmla="*/ 73 w 107"/>
                <a:gd name="T99" fmla="*/ 127 h 377"/>
                <a:gd name="T100" fmla="*/ 79 w 107"/>
                <a:gd name="T101" fmla="*/ 130 h 377"/>
                <a:gd name="T102" fmla="*/ 79 w 107"/>
                <a:gd name="T103" fmla="*/ 135 h 377"/>
                <a:gd name="T104" fmla="*/ 71 w 107"/>
                <a:gd name="T105" fmla="*/ 14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377">
                  <a:moveTo>
                    <a:pt x="100" y="39"/>
                  </a:moveTo>
                  <a:cubicBezTo>
                    <a:pt x="93" y="31"/>
                    <a:pt x="86" y="22"/>
                    <a:pt x="83" y="11"/>
                  </a:cubicBezTo>
                  <a:cubicBezTo>
                    <a:pt x="80" y="0"/>
                    <a:pt x="78" y="18"/>
                    <a:pt x="84" y="31"/>
                  </a:cubicBezTo>
                  <a:cubicBezTo>
                    <a:pt x="90" y="43"/>
                    <a:pt x="88" y="40"/>
                    <a:pt x="82" y="44"/>
                  </a:cubicBezTo>
                  <a:cubicBezTo>
                    <a:pt x="77" y="49"/>
                    <a:pt x="79" y="58"/>
                    <a:pt x="79" y="77"/>
                  </a:cubicBezTo>
                  <a:cubicBezTo>
                    <a:pt x="79" y="80"/>
                    <a:pt x="79" y="94"/>
                    <a:pt x="79" y="112"/>
                  </a:cubicBezTo>
                  <a:cubicBezTo>
                    <a:pt x="79" y="112"/>
                    <a:pt x="74" y="114"/>
                    <a:pt x="71" y="119"/>
                  </a:cubicBezTo>
                  <a:cubicBezTo>
                    <a:pt x="71" y="119"/>
                    <a:pt x="62" y="121"/>
                    <a:pt x="57" y="119"/>
                  </a:cubicBezTo>
                  <a:cubicBezTo>
                    <a:pt x="56" y="106"/>
                    <a:pt x="53" y="94"/>
                    <a:pt x="49" y="84"/>
                  </a:cubicBezTo>
                  <a:cubicBezTo>
                    <a:pt x="35" y="52"/>
                    <a:pt x="5" y="89"/>
                    <a:pt x="5" y="89"/>
                  </a:cubicBezTo>
                  <a:cubicBezTo>
                    <a:pt x="5" y="89"/>
                    <a:pt x="8" y="113"/>
                    <a:pt x="9" y="127"/>
                  </a:cubicBezTo>
                  <a:cubicBezTo>
                    <a:pt x="9" y="141"/>
                    <a:pt x="3" y="149"/>
                    <a:pt x="1" y="160"/>
                  </a:cubicBezTo>
                  <a:cubicBezTo>
                    <a:pt x="0" y="172"/>
                    <a:pt x="6" y="180"/>
                    <a:pt x="7" y="192"/>
                  </a:cubicBezTo>
                  <a:cubicBezTo>
                    <a:pt x="7" y="204"/>
                    <a:pt x="10" y="249"/>
                    <a:pt x="9" y="263"/>
                  </a:cubicBezTo>
                  <a:cubicBezTo>
                    <a:pt x="7" y="276"/>
                    <a:pt x="5" y="306"/>
                    <a:pt x="7" y="322"/>
                  </a:cubicBezTo>
                  <a:cubicBezTo>
                    <a:pt x="9" y="339"/>
                    <a:pt x="10" y="351"/>
                    <a:pt x="7" y="360"/>
                  </a:cubicBezTo>
                  <a:cubicBezTo>
                    <a:pt x="3" y="369"/>
                    <a:pt x="5" y="375"/>
                    <a:pt x="18" y="375"/>
                  </a:cubicBezTo>
                  <a:cubicBezTo>
                    <a:pt x="30" y="375"/>
                    <a:pt x="69" y="377"/>
                    <a:pt x="68" y="373"/>
                  </a:cubicBezTo>
                  <a:cubicBezTo>
                    <a:pt x="68" y="369"/>
                    <a:pt x="30" y="357"/>
                    <a:pt x="27" y="351"/>
                  </a:cubicBezTo>
                  <a:cubicBezTo>
                    <a:pt x="25" y="346"/>
                    <a:pt x="28" y="306"/>
                    <a:pt x="30" y="286"/>
                  </a:cubicBezTo>
                  <a:cubicBezTo>
                    <a:pt x="32" y="265"/>
                    <a:pt x="36" y="266"/>
                    <a:pt x="35" y="256"/>
                  </a:cubicBezTo>
                  <a:cubicBezTo>
                    <a:pt x="35" y="245"/>
                    <a:pt x="47" y="211"/>
                    <a:pt x="52" y="188"/>
                  </a:cubicBezTo>
                  <a:cubicBezTo>
                    <a:pt x="53" y="179"/>
                    <a:pt x="55" y="166"/>
                    <a:pt x="56" y="152"/>
                  </a:cubicBezTo>
                  <a:cubicBezTo>
                    <a:pt x="60" y="151"/>
                    <a:pt x="69" y="149"/>
                    <a:pt x="73" y="151"/>
                  </a:cubicBezTo>
                  <a:cubicBezTo>
                    <a:pt x="75" y="151"/>
                    <a:pt x="77" y="152"/>
                    <a:pt x="79" y="153"/>
                  </a:cubicBezTo>
                  <a:cubicBezTo>
                    <a:pt x="79" y="234"/>
                    <a:pt x="79" y="350"/>
                    <a:pt x="79" y="350"/>
                  </a:cubicBezTo>
                  <a:cubicBezTo>
                    <a:pt x="79" y="350"/>
                    <a:pt x="71" y="352"/>
                    <a:pt x="72" y="363"/>
                  </a:cubicBezTo>
                  <a:cubicBezTo>
                    <a:pt x="73" y="367"/>
                    <a:pt x="78" y="368"/>
                    <a:pt x="78" y="368"/>
                  </a:cubicBezTo>
                  <a:cubicBezTo>
                    <a:pt x="78" y="368"/>
                    <a:pt x="75" y="356"/>
                    <a:pt x="80" y="356"/>
                  </a:cubicBezTo>
                  <a:cubicBezTo>
                    <a:pt x="86" y="355"/>
                    <a:pt x="89" y="361"/>
                    <a:pt x="86" y="367"/>
                  </a:cubicBezTo>
                  <a:cubicBezTo>
                    <a:pt x="86" y="367"/>
                    <a:pt x="92" y="366"/>
                    <a:pt x="92" y="361"/>
                  </a:cubicBezTo>
                  <a:cubicBezTo>
                    <a:pt x="92" y="356"/>
                    <a:pt x="87" y="350"/>
                    <a:pt x="87" y="350"/>
                  </a:cubicBezTo>
                  <a:cubicBezTo>
                    <a:pt x="86" y="152"/>
                    <a:pt x="86" y="152"/>
                    <a:pt x="86" y="152"/>
                  </a:cubicBezTo>
                  <a:cubicBezTo>
                    <a:pt x="86" y="152"/>
                    <a:pt x="87" y="151"/>
                    <a:pt x="87" y="151"/>
                  </a:cubicBezTo>
                  <a:cubicBezTo>
                    <a:pt x="91" y="146"/>
                    <a:pt x="93" y="140"/>
                    <a:pt x="90" y="138"/>
                  </a:cubicBezTo>
                  <a:cubicBezTo>
                    <a:pt x="89" y="137"/>
                    <a:pt x="87" y="136"/>
                    <a:pt x="86" y="135"/>
                  </a:cubicBezTo>
                  <a:cubicBezTo>
                    <a:pt x="86" y="129"/>
                    <a:pt x="86" y="129"/>
                    <a:pt x="86" y="129"/>
                  </a:cubicBezTo>
                  <a:cubicBezTo>
                    <a:pt x="86" y="129"/>
                    <a:pt x="87" y="128"/>
                    <a:pt x="87" y="127"/>
                  </a:cubicBezTo>
                  <a:cubicBezTo>
                    <a:pt x="91" y="123"/>
                    <a:pt x="93" y="117"/>
                    <a:pt x="90" y="115"/>
                  </a:cubicBezTo>
                  <a:cubicBezTo>
                    <a:pt x="89" y="114"/>
                    <a:pt x="87" y="113"/>
                    <a:pt x="86" y="112"/>
                  </a:cubicBezTo>
                  <a:cubicBezTo>
                    <a:pt x="86" y="56"/>
                    <a:pt x="86" y="56"/>
                    <a:pt x="86" y="56"/>
                  </a:cubicBezTo>
                  <a:cubicBezTo>
                    <a:pt x="86" y="56"/>
                    <a:pt x="84" y="47"/>
                    <a:pt x="93" y="50"/>
                  </a:cubicBezTo>
                  <a:cubicBezTo>
                    <a:pt x="93" y="50"/>
                    <a:pt x="97" y="52"/>
                    <a:pt x="98" y="61"/>
                  </a:cubicBezTo>
                  <a:cubicBezTo>
                    <a:pt x="98" y="70"/>
                    <a:pt x="100" y="83"/>
                    <a:pt x="102" y="80"/>
                  </a:cubicBezTo>
                  <a:cubicBezTo>
                    <a:pt x="103" y="77"/>
                    <a:pt x="103" y="59"/>
                    <a:pt x="105" y="54"/>
                  </a:cubicBezTo>
                  <a:cubicBezTo>
                    <a:pt x="107" y="50"/>
                    <a:pt x="107" y="47"/>
                    <a:pt x="100" y="39"/>
                  </a:cubicBezTo>
                  <a:close/>
                  <a:moveTo>
                    <a:pt x="71" y="142"/>
                  </a:moveTo>
                  <a:cubicBezTo>
                    <a:pt x="71" y="142"/>
                    <a:pt x="62" y="144"/>
                    <a:pt x="57" y="142"/>
                  </a:cubicBezTo>
                  <a:cubicBezTo>
                    <a:pt x="57" y="138"/>
                    <a:pt x="57" y="133"/>
                    <a:pt x="57" y="129"/>
                  </a:cubicBezTo>
                  <a:cubicBezTo>
                    <a:pt x="61" y="128"/>
                    <a:pt x="69" y="126"/>
                    <a:pt x="73" y="127"/>
                  </a:cubicBezTo>
                  <a:cubicBezTo>
                    <a:pt x="75" y="128"/>
                    <a:pt x="77" y="129"/>
                    <a:pt x="79" y="130"/>
                  </a:cubicBezTo>
                  <a:cubicBezTo>
                    <a:pt x="79" y="131"/>
                    <a:pt x="79" y="133"/>
                    <a:pt x="79" y="135"/>
                  </a:cubicBezTo>
                  <a:cubicBezTo>
                    <a:pt x="79" y="135"/>
                    <a:pt x="74" y="137"/>
                    <a:pt x="71" y="142"/>
                  </a:cubicBezTo>
                  <a:close/>
                </a:path>
              </a:pathLst>
            </a:custGeom>
            <a:solidFill>
              <a:srgbClr val="D1C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7" name="Freeform 14"/>
            <p:cNvSpPr>
              <a:spLocks/>
            </p:cNvSpPr>
            <p:nvPr/>
          </p:nvSpPr>
          <p:spPr bwMode="auto">
            <a:xfrm>
              <a:off x="5210176" y="3057525"/>
              <a:ext cx="176212" cy="303213"/>
            </a:xfrm>
            <a:custGeom>
              <a:avLst/>
              <a:gdLst>
                <a:gd name="T0" fmla="*/ 76 w 79"/>
                <a:gd name="T1" fmla="*/ 55 h 138"/>
                <a:gd name="T2" fmla="*/ 72 w 79"/>
                <a:gd name="T3" fmla="*/ 50 h 138"/>
                <a:gd name="T4" fmla="*/ 52 w 79"/>
                <a:gd name="T5" fmla="*/ 45 h 138"/>
                <a:gd name="T6" fmla="*/ 39 w 79"/>
                <a:gd name="T7" fmla="*/ 36 h 138"/>
                <a:gd name="T8" fmla="*/ 34 w 79"/>
                <a:gd name="T9" fmla="*/ 1 h 138"/>
                <a:gd name="T10" fmla="*/ 28 w 79"/>
                <a:gd name="T11" fmla="*/ 25 h 138"/>
                <a:gd name="T12" fmla="*/ 22 w 79"/>
                <a:gd name="T13" fmla="*/ 0 h 138"/>
                <a:gd name="T14" fmla="*/ 16 w 79"/>
                <a:gd name="T15" fmla="*/ 43 h 138"/>
                <a:gd name="T16" fmla="*/ 3 w 79"/>
                <a:gd name="T17" fmla="*/ 67 h 138"/>
                <a:gd name="T18" fmla="*/ 4 w 79"/>
                <a:gd name="T19" fmla="*/ 136 h 138"/>
                <a:gd name="T20" fmla="*/ 66 w 79"/>
                <a:gd name="T21" fmla="*/ 123 h 138"/>
                <a:gd name="T22" fmla="*/ 52 w 79"/>
                <a:gd name="T23" fmla="*/ 89 h 138"/>
                <a:gd name="T24" fmla="*/ 47 w 79"/>
                <a:gd name="T25" fmla="*/ 69 h 138"/>
                <a:gd name="T26" fmla="*/ 76 w 79"/>
                <a:gd name="T27" fmla="*/ 5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38">
                  <a:moveTo>
                    <a:pt x="76" y="55"/>
                  </a:moveTo>
                  <a:cubicBezTo>
                    <a:pt x="76" y="55"/>
                    <a:pt x="79" y="50"/>
                    <a:pt x="72" y="50"/>
                  </a:cubicBezTo>
                  <a:cubicBezTo>
                    <a:pt x="65" y="50"/>
                    <a:pt x="57" y="48"/>
                    <a:pt x="52" y="45"/>
                  </a:cubicBezTo>
                  <a:cubicBezTo>
                    <a:pt x="47" y="41"/>
                    <a:pt x="39" y="45"/>
                    <a:pt x="39" y="36"/>
                  </a:cubicBezTo>
                  <a:cubicBezTo>
                    <a:pt x="38" y="27"/>
                    <a:pt x="34" y="1"/>
                    <a:pt x="34" y="1"/>
                  </a:cubicBezTo>
                  <a:cubicBezTo>
                    <a:pt x="28" y="25"/>
                    <a:pt x="28" y="25"/>
                    <a:pt x="28" y="25"/>
                  </a:cubicBezTo>
                  <a:cubicBezTo>
                    <a:pt x="22" y="0"/>
                    <a:pt x="22" y="0"/>
                    <a:pt x="22" y="0"/>
                  </a:cubicBezTo>
                  <a:cubicBezTo>
                    <a:pt x="22" y="0"/>
                    <a:pt x="16" y="31"/>
                    <a:pt x="16" y="43"/>
                  </a:cubicBezTo>
                  <a:cubicBezTo>
                    <a:pt x="16" y="43"/>
                    <a:pt x="5" y="48"/>
                    <a:pt x="3" y="67"/>
                  </a:cubicBezTo>
                  <a:cubicBezTo>
                    <a:pt x="0" y="86"/>
                    <a:pt x="1" y="133"/>
                    <a:pt x="4" y="136"/>
                  </a:cubicBezTo>
                  <a:cubicBezTo>
                    <a:pt x="7" y="138"/>
                    <a:pt x="53" y="136"/>
                    <a:pt x="66" y="123"/>
                  </a:cubicBezTo>
                  <a:cubicBezTo>
                    <a:pt x="66" y="123"/>
                    <a:pt x="61" y="100"/>
                    <a:pt x="52" y="89"/>
                  </a:cubicBezTo>
                  <a:cubicBezTo>
                    <a:pt x="43" y="78"/>
                    <a:pt x="39" y="73"/>
                    <a:pt x="47" y="69"/>
                  </a:cubicBezTo>
                  <a:cubicBezTo>
                    <a:pt x="55" y="65"/>
                    <a:pt x="75" y="67"/>
                    <a:pt x="76" y="55"/>
                  </a:cubicBezTo>
                  <a:close/>
                </a:path>
              </a:pathLst>
            </a:custGeom>
            <a:solidFill>
              <a:srgbClr val="EDEB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8" name="Freeform 15"/>
            <p:cNvSpPr>
              <a:spLocks/>
            </p:cNvSpPr>
            <p:nvPr/>
          </p:nvSpPr>
          <p:spPr bwMode="auto">
            <a:xfrm>
              <a:off x="5297488" y="3160713"/>
              <a:ext cx="23812" cy="15875"/>
            </a:xfrm>
            <a:custGeom>
              <a:avLst/>
              <a:gdLst>
                <a:gd name="T0" fmla="*/ 11 w 11"/>
                <a:gd name="T1" fmla="*/ 5 h 7"/>
                <a:gd name="T2" fmla="*/ 2 w 11"/>
                <a:gd name="T3" fmla="*/ 2 h 7"/>
                <a:gd name="T4" fmla="*/ 11 w 11"/>
                <a:gd name="T5" fmla="*/ 5 h 7"/>
              </a:gdLst>
              <a:ahLst/>
              <a:cxnLst>
                <a:cxn ang="0">
                  <a:pos x="T0" y="T1"/>
                </a:cxn>
                <a:cxn ang="0">
                  <a:pos x="T2" y="T3"/>
                </a:cxn>
                <a:cxn ang="0">
                  <a:pos x="T4" y="T5"/>
                </a:cxn>
              </a:cxnLst>
              <a:rect l="0" t="0" r="r" b="b"/>
              <a:pathLst>
                <a:path w="11" h="7">
                  <a:moveTo>
                    <a:pt x="11" y="5"/>
                  </a:moveTo>
                  <a:cubicBezTo>
                    <a:pt x="11" y="5"/>
                    <a:pt x="4" y="0"/>
                    <a:pt x="2" y="2"/>
                  </a:cubicBezTo>
                  <a:cubicBezTo>
                    <a:pt x="0" y="5"/>
                    <a:pt x="9" y="7"/>
                    <a:pt x="11" y="5"/>
                  </a:cubicBezTo>
                  <a:close/>
                </a:path>
              </a:pathLst>
            </a:custGeom>
            <a:solidFill>
              <a:srgbClr val="5448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49" name="Group 148"/>
          <p:cNvGrpSpPr/>
          <p:nvPr/>
        </p:nvGrpSpPr>
        <p:grpSpPr>
          <a:xfrm flipH="1">
            <a:off x="5230068" y="4697306"/>
            <a:ext cx="196885" cy="689372"/>
            <a:chOff x="5210176" y="3057525"/>
            <a:chExt cx="255586" cy="919163"/>
          </a:xfrm>
        </p:grpSpPr>
        <p:sp>
          <p:nvSpPr>
            <p:cNvPr id="150" name="AutoShape 10"/>
            <p:cNvSpPr>
              <a:spLocks noChangeAspect="1" noChangeArrowheads="1" noTextEdit="1"/>
            </p:cNvSpPr>
            <p:nvPr/>
          </p:nvSpPr>
          <p:spPr bwMode="auto">
            <a:xfrm>
              <a:off x="5211763" y="3057525"/>
              <a:ext cx="2492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1" name="Freeform 12"/>
            <p:cNvSpPr>
              <a:spLocks noEditPoints="1"/>
            </p:cNvSpPr>
            <p:nvPr/>
          </p:nvSpPr>
          <p:spPr bwMode="auto">
            <a:xfrm>
              <a:off x="5226050" y="3148013"/>
              <a:ext cx="239712" cy="828675"/>
            </a:xfrm>
            <a:custGeom>
              <a:avLst/>
              <a:gdLst>
                <a:gd name="T0" fmla="*/ 100 w 107"/>
                <a:gd name="T1" fmla="*/ 39 h 377"/>
                <a:gd name="T2" fmla="*/ 83 w 107"/>
                <a:gd name="T3" fmla="*/ 11 h 377"/>
                <a:gd name="T4" fmla="*/ 84 w 107"/>
                <a:gd name="T5" fmla="*/ 31 h 377"/>
                <a:gd name="T6" fmla="*/ 82 w 107"/>
                <a:gd name="T7" fmla="*/ 44 h 377"/>
                <a:gd name="T8" fmla="*/ 79 w 107"/>
                <a:gd name="T9" fmla="*/ 77 h 377"/>
                <a:gd name="T10" fmla="*/ 79 w 107"/>
                <a:gd name="T11" fmla="*/ 112 h 377"/>
                <a:gd name="T12" fmla="*/ 71 w 107"/>
                <a:gd name="T13" fmla="*/ 119 h 377"/>
                <a:gd name="T14" fmla="*/ 57 w 107"/>
                <a:gd name="T15" fmla="*/ 119 h 377"/>
                <a:gd name="T16" fmla="*/ 49 w 107"/>
                <a:gd name="T17" fmla="*/ 84 h 377"/>
                <a:gd name="T18" fmla="*/ 5 w 107"/>
                <a:gd name="T19" fmla="*/ 89 h 377"/>
                <a:gd name="T20" fmla="*/ 9 w 107"/>
                <a:gd name="T21" fmla="*/ 127 h 377"/>
                <a:gd name="T22" fmla="*/ 1 w 107"/>
                <a:gd name="T23" fmla="*/ 160 h 377"/>
                <a:gd name="T24" fmla="*/ 7 w 107"/>
                <a:gd name="T25" fmla="*/ 192 h 377"/>
                <a:gd name="T26" fmla="*/ 9 w 107"/>
                <a:gd name="T27" fmla="*/ 263 h 377"/>
                <a:gd name="T28" fmla="*/ 7 w 107"/>
                <a:gd name="T29" fmla="*/ 322 h 377"/>
                <a:gd name="T30" fmla="*/ 7 w 107"/>
                <a:gd name="T31" fmla="*/ 360 h 377"/>
                <a:gd name="T32" fmla="*/ 18 w 107"/>
                <a:gd name="T33" fmla="*/ 375 h 377"/>
                <a:gd name="T34" fmla="*/ 68 w 107"/>
                <a:gd name="T35" fmla="*/ 373 h 377"/>
                <a:gd name="T36" fmla="*/ 27 w 107"/>
                <a:gd name="T37" fmla="*/ 351 h 377"/>
                <a:gd name="T38" fmla="*/ 30 w 107"/>
                <a:gd name="T39" fmla="*/ 286 h 377"/>
                <a:gd name="T40" fmla="*/ 35 w 107"/>
                <a:gd name="T41" fmla="*/ 256 h 377"/>
                <a:gd name="T42" fmla="*/ 52 w 107"/>
                <a:gd name="T43" fmla="*/ 188 h 377"/>
                <a:gd name="T44" fmla="*/ 56 w 107"/>
                <a:gd name="T45" fmla="*/ 152 h 377"/>
                <a:gd name="T46" fmla="*/ 73 w 107"/>
                <a:gd name="T47" fmla="*/ 151 h 377"/>
                <a:gd name="T48" fmla="*/ 79 w 107"/>
                <a:gd name="T49" fmla="*/ 153 h 377"/>
                <a:gd name="T50" fmla="*/ 79 w 107"/>
                <a:gd name="T51" fmla="*/ 350 h 377"/>
                <a:gd name="T52" fmla="*/ 72 w 107"/>
                <a:gd name="T53" fmla="*/ 363 h 377"/>
                <a:gd name="T54" fmla="*/ 78 w 107"/>
                <a:gd name="T55" fmla="*/ 368 h 377"/>
                <a:gd name="T56" fmla="*/ 80 w 107"/>
                <a:gd name="T57" fmla="*/ 356 h 377"/>
                <a:gd name="T58" fmla="*/ 86 w 107"/>
                <a:gd name="T59" fmla="*/ 367 h 377"/>
                <a:gd name="T60" fmla="*/ 92 w 107"/>
                <a:gd name="T61" fmla="*/ 361 h 377"/>
                <a:gd name="T62" fmla="*/ 87 w 107"/>
                <a:gd name="T63" fmla="*/ 350 h 377"/>
                <a:gd name="T64" fmla="*/ 86 w 107"/>
                <a:gd name="T65" fmla="*/ 152 h 377"/>
                <a:gd name="T66" fmla="*/ 87 w 107"/>
                <a:gd name="T67" fmla="*/ 151 h 377"/>
                <a:gd name="T68" fmla="*/ 90 w 107"/>
                <a:gd name="T69" fmla="*/ 138 h 377"/>
                <a:gd name="T70" fmla="*/ 86 w 107"/>
                <a:gd name="T71" fmla="*/ 135 h 377"/>
                <a:gd name="T72" fmla="*/ 86 w 107"/>
                <a:gd name="T73" fmla="*/ 129 h 377"/>
                <a:gd name="T74" fmla="*/ 87 w 107"/>
                <a:gd name="T75" fmla="*/ 127 h 377"/>
                <a:gd name="T76" fmla="*/ 90 w 107"/>
                <a:gd name="T77" fmla="*/ 115 h 377"/>
                <a:gd name="T78" fmla="*/ 86 w 107"/>
                <a:gd name="T79" fmla="*/ 112 h 377"/>
                <a:gd name="T80" fmla="*/ 86 w 107"/>
                <a:gd name="T81" fmla="*/ 56 h 377"/>
                <a:gd name="T82" fmla="*/ 93 w 107"/>
                <a:gd name="T83" fmla="*/ 50 h 377"/>
                <a:gd name="T84" fmla="*/ 98 w 107"/>
                <a:gd name="T85" fmla="*/ 61 h 377"/>
                <a:gd name="T86" fmla="*/ 102 w 107"/>
                <a:gd name="T87" fmla="*/ 80 h 377"/>
                <a:gd name="T88" fmla="*/ 105 w 107"/>
                <a:gd name="T89" fmla="*/ 54 h 377"/>
                <a:gd name="T90" fmla="*/ 100 w 107"/>
                <a:gd name="T91" fmla="*/ 39 h 377"/>
                <a:gd name="T92" fmla="*/ 71 w 107"/>
                <a:gd name="T93" fmla="*/ 142 h 377"/>
                <a:gd name="T94" fmla="*/ 57 w 107"/>
                <a:gd name="T95" fmla="*/ 142 h 377"/>
                <a:gd name="T96" fmla="*/ 57 w 107"/>
                <a:gd name="T97" fmla="*/ 129 h 377"/>
                <a:gd name="T98" fmla="*/ 73 w 107"/>
                <a:gd name="T99" fmla="*/ 127 h 377"/>
                <a:gd name="T100" fmla="*/ 79 w 107"/>
                <a:gd name="T101" fmla="*/ 130 h 377"/>
                <a:gd name="T102" fmla="*/ 79 w 107"/>
                <a:gd name="T103" fmla="*/ 135 h 377"/>
                <a:gd name="T104" fmla="*/ 71 w 107"/>
                <a:gd name="T105" fmla="*/ 14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377">
                  <a:moveTo>
                    <a:pt x="100" y="39"/>
                  </a:moveTo>
                  <a:cubicBezTo>
                    <a:pt x="93" y="31"/>
                    <a:pt x="86" y="22"/>
                    <a:pt x="83" y="11"/>
                  </a:cubicBezTo>
                  <a:cubicBezTo>
                    <a:pt x="80" y="0"/>
                    <a:pt x="78" y="18"/>
                    <a:pt x="84" y="31"/>
                  </a:cubicBezTo>
                  <a:cubicBezTo>
                    <a:pt x="90" y="43"/>
                    <a:pt x="88" y="40"/>
                    <a:pt x="82" y="44"/>
                  </a:cubicBezTo>
                  <a:cubicBezTo>
                    <a:pt x="77" y="49"/>
                    <a:pt x="79" y="58"/>
                    <a:pt x="79" y="77"/>
                  </a:cubicBezTo>
                  <a:cubicBezTo>
                    <a:pt x="79" y="80"/>
                    <a:pt x="79" y="94"/>
                    <a:pt x="79" y="112"/>
                  </a:cubicBezTo>
                  <a:cubicBezTo>
                    <a:pt x="79" y="112"/>
                    <a:pt x="74" y="114"/>
                    <a:pt x="71" y="119"/>
                  </a:cubicBezTo>
                  <a:cubicBezTo>
                    <a:pt x="71" y="119"/>
                    <a:pt x="62" y="121"/>
                    <a:pt x="57" y="119"/>
                  </a:cubicBezTo>
                  <a:cubicBezTo>
                    <a:pt x="56" y="106"/>
                    <a:pt x="53" y="94"/>
                    <a:pt x="49" y="84"/>
                  </a:cubicBezTo>
                  <a:cubicBezTo>
                    <a:pt x="35" y="52"/>
                    <a:pt x="5" y="89"/>
                    <a:pt x="5" y="89"/>
                  </a:cubicBezTo>
                  <a:cubicBezTo>
                    <a:pt x="5" y="89"/>
                    <a:pt x="8" y="113"/>
                    <a:pt x="9" y="127"/>
                  </a:cubicBezTo>
                  <a:cubicBezTo>
                    <a:pt x="9" y="141"/>
                    <a:pt x="3" y="149"/>
                    <a:pt x="1" y="160"/>
                  </a:cubicBezTo>
                  <a:cubicBezTo>
                    <a:pt x="0" y="172"/>
                    <a:pt x="6" y="180"/>
                    <a:pt x="7" y="192"/>
                  </a:cubicBezTo>
                  <a:cubicBezTo>
                    <a:pt x="7" y="204"/>
                    <a:pt x="10" y="249"/>
                    <a:pt x="9" y="263"/>
                  </a:cubicBezTo>
                  <a:cubicBezTo>
                    <a:pt x="7" y="276"/>
                    <a:pt x="5" y="306"/>
                    <a:pt x="7" y="322"/>
                  </a:cubicBezTo>
                  <a:cubicBezTo>
                    <a:pt x="9" y="339"/>
                    <a:pt x="10" y="351"/>
                    <a:pt x="7" y="360"/>
                  </a:cubicBezTo>
                  <a:cubicBezTo>
                    <a:pt x="3" y="369"/>
                    <a:pt x="5" y="375"/>
                    <a:pt x="18" y="375"/>
                  </a:cubicBezTo>
                  <a:cubicBezTo>
                    <a:pt x="30" y="375"/>
                    <a:pt x="69" y="377"/>
                    <a:pt x="68" y="373"/>
                  </a:cubicBezTo>
                  <a:cubicBezTo>
                    <a:pt x="68" y="369"/>
                    <a:pt x="30" y="357"/>
                    <a:pt x="27" y="351"/>
                  </a:cubicBezTo>
                  <a:cubicBezTo>
                    <a:pt x="25" y="346"/>
                    <a:pt x="28" y="306"/>
                    <a:pt x="30" y="286"/>
                  </a:cubicBezTo>
                  <a:cubicBezTo>
                    <a:pt x="32" y="265"/>
                    <a:pt x="36" y="266"/>
                    <a:pt x="35" y="256"/>
                  </a:cubicBezTo>
                  <a:cubicBezTo>
                    <a:pt x="35" y="245"/>
                    <a:pt x="47" y="211"/>
                    <a:pt x="52" y="188"/>
                  </a:cubicBezTo>
                  <a:cubicBezTo>
                    <a:pt x="53" y="179"/>
                    <a:pt x="55" y="166"/>
                    <a:pt x="56" y="152"/>
                  </a:cubicBezTo>
                  <a:cubicBezTo>
                    <a:pt x="60" y="151"/>
                    <a:pt x="69" y="149"/>
                    <a:pt x="73" y="151"/>
                  </a:cubicBezTo>
                  <a:cubicBezTo>
                    <a:pt x="75" y="151"/>
                    <a:pt x="77" y="152"/>
                    <a:pt x="79" y="153"/>
                  </a:cubicBezTo>
                  <a:cubicBezTo>
                    <a:pt x="79" y="234"/>
                    <a:pt x="79" y="350"/>
                    <a:pt x="79" y="350"/>
                  </a:cubicBezTo>
                  <a:cubicBezTo>
                    <a:pt x="79" y="350"/>
                    <a:pt x="71" y="352"/>
                    <a:pt x="72" y="363"/>
                  </a:cubicBezTo>
                  <a:cubicBezTo>
                    <a:pt x="73" y="367"/>
                    <a:pt x="78" y="368"/>
                    <a:pt x="78" y="368"/>
                  </a:cubicBezTo>
                  <a:cubicBezTo>
                    <a:pt x="78" y="368"/>
                    <a:pt x="75" y="356"/>
                    <a:pt x="80" y="356"/>
                  </a:cubicBezTo>
                  <a:cubicBezTo>
                    <a:pt x="86" y="355"/>
                    <a:pt x="89" y="361"/>
                    <a:pt x="86" y="367"/>
                  </a:cubicBezTo>
                  <a:cubicBezTo>
                    <a:pt x="86" y="367"/>
                    <a:pt x="92" y="366"/>
                    <a:pt x="92" y="361"/>
                  </a:cubicBezTo>
                  <a:cubicBezTo>
                    <a:pt x="92" y="356"/>
                    <a:pt x="87" y="350"/>
                    <a:pt x="87" y="350"/>
                  </a:cubicBezTo>
                  <a:cubicBezTo>
                    <a:pt x="86" y="152"/>
                    <a:pt x="86" y="152"/>
                    <a:pt x="86" y="152"/>
                  </a:cubicBezTo>
                  <a:cubicBezTo>
                    <a:pt x="86" y="152"/>
                    <a:pt x="87" y="151"/>
                    <a:pt x="87" y="151"/>
                  </a:cubicBezTo>
                  <a:cubicBezTo>
                    <a:pt x="91" y="146"/>
                    <a:pt x="93" y="140"/>
                    <a:pt x="90" y="138"/>
                  </a:cubicBezTo>
                  <a:cubicBezTo>
                    <a:pt x="89" y="137"/>
                    <a:pt x="87" y="136"/>
                    <a:pt x="86" y="135"/>
                  </a:cubicBezTo>
                  <a:cubicBezTo>
                    <a:pt x="86" y="129"/>
                    <a:pt x="86" y="129"/>
                    <a:pt x="86" y="129"/>
                  </a:cubicBezTo>
                  <a:cubicBezTo>
                    <a:pt x="86" y="129"/>
                    <a:pt x="87" y="128"/>
                    <a:pt x="87" y="127"/>
                  </a:cubicBezTo>
                  <a:cubicBezTo>
                    <a:pt x="91" y="123"/>
                    <a:pt x="93" y="117"/>
                    <a:pt x="90" y="115"/>
                  </a:cubicBezTo>
                  <a:cubicBezTo>
                    <a:pt x="89" y="114"/>
                    <a:pt x="87" y="113"/>
                    <a:pt x="86" y="112"/>
                  </a:cubicBezTo>
                  <a:cubicBezTo>
                    <a:pt x="86" y="56"/>
                    <a:pt x="86" y="56"/>
                    <a:pt x="86" y="56"/>
                  </a:cubicBezTo>
                  <a:cubicBezTo>
                    <a:pt x="86" y="56"/>
                    <a:pt x="84" y="47"/>
                    <a:pt x="93" y="50"/>
                  </a:cubicBezTo>
                  <a:cubicBezTo>
                    <a:pt x="93" y="50"/>
                    <a:pt x="97" y="52"/>
                    <a:pt x="98" y="61"/>
                  </a:cubicBezTo>
                  <a:cubicBezTo>
                    <a:pt x="98" y="70"/>
                    <a:pt x="100" y="83"/>
                    <a:pt x="102" y="80"/>
                  </a:cubicBezTo>
                  <a:cubicBezTo>
                    <a:pt x="103" y="77"/>
                    <a:pt x="103" y="59"/>
                    <a:pt x="105" y="54"/>
                  </a:cubicBezTo>
                  <a:cubicBezTo>
                    <a:pt x="107" y="50"/>
                    <a:pt x="107" y="47"/>
                    <a:pt x="100" y="39"/>
                  </a:cubicBezTo>
                  <a:close/>
                  <a:moveTo>
                    <a:pt x="71" y="142"/>
                  </a:moveTo>
                  <a:cubicBezTo>
                    <a:pt x="71" y="142"/>
                    <a:pt x="62" y="144"/>
                    <a:pt x="57" y="142"/>
                  </a:cubicBezTo>
                  <a:cubicBezTo>
                    <a:pt x="57" y="138"/>
                    <a:pt x="57" y="133"/>
                    <a:pt x="57" y="129"/>
                  </a:cubicBezTo>
                  <a:cubicBezTo>
                    <a:pt x="61" y="128"/>
                    <a:pt x="69" y="126"/>
                    <a:pt x="73" y="127"/>
                  </a:cubicBezTo>
                  <a:cubicBezTo>
                    <a:pt x="75" y="128"/>
                    <a:pt x="77" y="129"/>
                    <a:pt x="79" y="130"/>
                  </a:cubicBezTo>
                  <a:cubicBezTo>
                    <a:pt x="79" y="131"/>
                    <a:pt x="79" y="133"/>
                    <a:pt x="79" y="135"/>
                  </a:cubicBezTo>
                  <a:cubicBezTo>
                    <a:pt x="79" y="135"/>
                    <a:pt x="74" y="137"/>
                    <a:pt x="71" y="142"/>
                  </a:cubicBezTo>
                  <a:close/>
                </a:path>
              </a:pathLst>
            </a:custGeom>
            <a:solidFill>
              <a:srgbClr val="D1C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2" name="Freeform 14"/>
            <p:cNvSpPr>
              <a:spLocks/>
            </p:cNvSpPr>
            <p:nvPr/>
          </p:nvSpPr>
          <p:spPr bwMode="auto">
            <a:xfrm>
              <a:off x="5210176" y="3057525"/>
              <a:ext cx="176212" cy="303213"/>
            </a:xfrm>
            <a:custGeom>
              <a:avLst/>
              <a:gdLst>
                <a:gd name="T0" fmla="*/ 76 w 79"/>
                <a:gd name="T1" fmla="*/ 55 h 138"/>
                <a:gd name="T2" fmla="*/ 72 w 79"/>
                <a:gd name="T3" fmla="*/ 50 h 138"/>
                <a:gd name="T4" fmla="*/ 52 w 79"/>
                <a:gd name="T5" fmla="*/ 45 h 138"/>
                <a:gd name="T6" fmla="*/ 39 w 79"/>
                <a:gd name="T7" fmla="*/ 36 h 138"/>
                <a:gd name="T8" fmla="*/ 34 w 79"/>
                <a:gd name="T9" fmla="*/ 1 h 138"/>
                <a:gd name="T10" fmla="*/ 28 w 79"/>
                <a:gd name="T11" fmla="*/ 25 h 138"/>
                <a:gd name="T12" fmla="*/ 22 w 79"/>
                <a:gd name="T13" fmla="*/ 0 h 138"/>
                <a:gd name="T14" fmla="*/ 16 w 79"/>
                <a:gd name="T15" fmla="*/ 43 h 138"/>
                <a:gd name="T16" fmla="*/ 3 w 79"/>
                <a:gd name="T17" fmla="*/ 67 h 138"/>
                <a:gd name="T18" fmla="*/ 4 w 79"/>
                <a:gd name="T19" fmla="*/ 136 h 138"/>
                <a:gd name="T20" fmla="*/ 66 w 79"/>
                <a:gd name="T21" fmla="*/ 123 h 138"/>
                <a:gd name="T22" fmla="*/ 52 w 79"/>
                <a:gd name="T23" fmla="*/ 89 h 138"/>
                <a:gd name="T24" fmla="*/ 47 w 79"/>
                <a:gd name="T25" fmla="*/ 69 h 138"/>
                <a:gd name="T26" fmla="*/ 76 w 79"/>
                <a:gd name="T27" fmla="*/ 5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38">
                  <a:moveTo>
                    <a:pt x="76" y="55"/>
                  </a:moveTo>
                  <a:cubicBezTo>
                    <a:pt x="76" y="55"/>
                    <a:pt x="79" y="50"/>
                    <a:pt x="72" y="50"/>
                  </a:cubicBezTo>
                  <a:cubicBezTo>
                    <a:pt x="65" y="50"/>
                    <a:pt x="57" y="48"/>
                    <a:pt x="52" y="45"/>
                  </a:cubicBezTo>
                  <a:cubicBezTo>
                    <a:pt x="47" y="41"/>
                    <a:pt x="39" y="45"/>
                    <a:pt x="39" y="36"/>
                  </a:cubicBezTo>
                  <a:cubicBezTo>
                    <a:pt x="38" y="27"/>
                    <a:pt x="34" y="1"/>
                    <a:pt x="34" y="1"/>
                  </a:cubicBezTo>
                  <a:cubicBezTo>
                    <a:pt x="28" y="25"/>
                    <a:pt x="28" y="25"/>
                    <a:pt x="28" y="25"/>
                  </a:cubicBezTo>
                  <a:cubicBezTo>
                    <a:pt x="22" y="0"/>
                    <a:pt x="22" y="0"/>
                    <a:pt x="22" y="0"/>
                  </a:cubicBezTo>
                  <a:cubicBezTo>
                    <a:pt x="22" y="0"/>
                    <a:pt x="16" y="31"/>
                    <a:pt x="16" y="43"/>
                  </a:cubicBezTo>
                  <a:cubicBezTo>
                    <a:pt x="16" y="43"/>
                    <a:pt x="5" y="48"/>
                    <a:pt x="3" y="67"/>
                  </a:cubicBezTo>
                  <a:cubicBezTo>
                    <a:pt x="0" y="86"/>
                    <a:pt x="1" y="133"/>
                    <a:pt x="4" y="136"/>
                  </a:cubicBezTo>
                  <a:cubicBezTo>
                    <a:pt x="7" y="138"/>
                    <a:pt x="53" y="136"/>
                    <a:pt x="66" y="123"/>
                  </a:cubicBezTo>
                  <a:cubicBezTo>
                    <a:pt x="66" y="123"/>
                    <a:pt x="61" y="100"/>
                    <a:pt x="52" y="89"/>
                  </a:cubicBezTo>
                  <a:cubicBezTo>
                    <a:pt x="43" y="78"/>
                    <a:pt x="39" y="73"/>
                    <a:pt x="47" y="69"/>
                  </a:cubicBezTo>
                  <a:cubicBezTo>
                    <a:pt x="55" y="65"/>
                    <a:pt x="75" y="67"/>
                    <a:pt x="76" y="55"/>
                  </a:cubicBezTo>
                  <a:close/>
                </a:path>
              </a:pathLst>
            </a:custGeom>
            <a:solidFill>
              <a:srgbClr val="EDEB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3" name="Freeform 15"/>
            <p:cNvSpPr>
              <a:spLocks/>
            </p:cNvSpPr>
            <p:nvPr/>
          </p:nvSpPr>
          <p:spPr bwMode="auto">
            <a:xfrm>
              <a:off x="5297488" y="3160713"/>
              <a:ext cx="23812" cy="15875"/>
            </a:xfrm>
            <a:custGeom>
              <a:avLst/>
              <a:gdLst>
                <a:gd name="T0" fmla="*/ 11 w 11"/>
                <a:gd name="T1" fmla="*/ 5 h 7"/>
                <a:gd name="T2" fmla="*/ 2 w 11"/>
                <a:gd name="T3" fmla="*/ 2 h 7"/>
                <a:gd name="T4" fmla="*/ 11 w 11"/>
                <a:gd name="T5" fmla="*/ 5 h 7"/>
              </a:gdLst>
              <a:ahLst/>
              <a:cxnLst>
                <a:cxn ang="0">
                  <a:pos x="T0" y="T1"/>
                </a:cxn>
                <a:cxn ang="0">
                  <a:pos x="T2" y="T3"/>
                </a:cxn>
                <a:cxn ang="0">
                  <a:pos x="T4" y="T5"/>
                </a:cxn>
              </a:cxnLst>
              <a:rect l="0" t="0" r="r" b="b"/>
              <a:pathLst>
                <a:path w="11" h="7">
                  <a:moveTo>
                    <a:pt x="11" y="5"/>
                  </a:moveTo>
                  <a:cubicBezTo>
                    <a:pt x="11" y="5"/>
                    <a:pt x="4" y="0"/>
                    <a:pt x="2" y="2"/>
                  </a:cubicBezTo>
                  <a:cubicBezTo>
                    <a:pt x="0" y="5"/>
                    <a:pt x="9" y="7"/>
                    <a:pt x="11" y="5"/>
                  </a:cubicBezTo>
                  <a:close/>
                </a:path>
              </a:pathLst>
            </a:custGeom>
            <a:solidFill>
              <a:srgbClr val="5448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54" name="Group 153"/>
          <p:cNvGrpSpPr/>
          <p:nvPr/>
        </p:nvGrpSpPr>
        <p:grpSpPr>
          <a:xfrm>
            <a:off x="3355308" y="5195931"/>
            <a:ext cx="230982" cy="317897"/>
            <a:chOff x="-1588" y="3175"/>
            <a:chExt cx="307976" cy="423863"/>
          </a:xfrm>
        </p:grpSpPr>
        <p:sp>
          <p:nvSpPr>
            <p:cNvPr id="155" name="Oval 87"/>
            <p:cNvSpPr>
              <a:spLocks noChangeArrowheads="1"/>
            </p:cNvSpPr>
            <p:nvPr/>
          </p:nvSpPr>
          <p:spPr bwMode="auto">
            <a:xfrm>
              <a:off x="-1588" y="3175"/>
              <a:ext cx="307976" cy="307975"/>
            </a:xfrm>
            <a:prstGeom prst="ellipse">
              <a:avLst/>
            </a:pr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6" name="Oval 88"/>
            <p:cNvSpPr>
              <a:spLocks noChangeArrowheads="1"/>
            </p:cNvSpPr>
            <p:nvPr/>
          </p:nvSpPr>
          <p:spPr bwMode="auto">
            <a:xfrm>
              <a:off x="61913" y="354013"/>
              <a:ext cx="212725" cy="73025"/>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7" name="Freeform 89"/>
            <p:cNvSpPr>
              <a:spLocks/>
            </p:cNvSpPr>
            <p:nvPr/>
          </p:nvSpPr>
          <p:spPr bwMode="auto">
            <a:xfrm>
              <a:off x="96838" y="265113"/>
              <a:ext cx="123825" cy="134938"/>
            </a:xfrm>
            <a:custGeom>
              <a:avLst/>
              <a:gdLst>
                <a:gd name="T0" fmla="*/ 23 w 32"/>
                <a:gd name="T1" fmla="*/ 34 h 35"/>
                <a:gd name="T2" fmla="*/ 32 w 32"/>
                <a:gd name="T3" fmla="*/ 4 h 35"/>
                <a:gd name="T4" fmla="*/ 28 w 32"/>
                <a:gd name="T5" fmla="*/ 0 h 35"/>
                <a:gd name="T6" fmla="*/ 18 w 32"/>
                <a:gd name="T7" fmla="*/ 18 h 35"/>
                <a:gd name="T8" fmla="*/ 2 w 32"/>
                <a:gd name="T9" fmla="*/ 1 h 35"/>
                <a:gd name="T10" fmla="*/ 0 w 32"/>
                <a:gd name="T11" fmla="*/ 6 h 35"/>
                <a:gd name="T12" fmla="*/ 11 w 32"/>
                <a:gd name="T13" fmla="*/ 22 h 35"/>
                <a:gd name="T14" fmla="*/ 14 w 32"/>
                <a:gd name="T15" fmla="*/ 33 h 35"/>
                <a:gd name="T16" fmla="*/ 23 w 32"/>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23" y="34"/>
                  </a:moveTo>
                  <a:cubicBezTo>
                    <a:pt x="32" y="4"/>
                    <a:pt x="32" y="4"/>
                    <a:pt x="32" y="4"/>
                  </a:cubicBezTo>
                  <a:cubicBezTo>
                    <a:pt x="28" y="0"/>
                    <a:pt x="28" y="0"/>
                    <a:pt x="28" y="0"/>
                  </a:cubicBezTo>
                  <a:cubicBezTo>
                    <a:pt x="18" y="18"/>
                    <a:pt x="18" y="18"/>
                    <a:pt x="18" y="18"/>
                  </a:cubicBezTo>
                  <a:cubicBezTo>
                    <a:pt x="2" y="1"/>
                    <a:pt x="2" y="1"/>
                    <a:pt x="2" y="1"/>
                  </a:cubicBezTo>
                  <a:cubicBezTo>
                    <a:pt x="0" y="6"/>
                    <a:pt x="0" y="6"/>
                    <a:pt x="0" y="6"/>
                  </a:cubicBezTo>
                  <a:cubicBezTo>
                    <a:pt x="11" y="22"/>
                    <a:pt x="11" y="22"/>
                    <a:pt x="11" y="22"/>
                  </a:cubicBezTo>
                  <a:cubicBezTo>
                    <a:pt x="14" y="33"/>
                    <a:pt x="14" y="33"/>
                    <a:pt x="14" y="33"/>
                  </a:cubicBezTo>
                  <a:cubicBezTo>
                    <a:pt x="19" y="35"/>
                    <a:pt x="23" y="34"/>
                    <a:pt x="23" y="34"/>
                  </a:cubicBez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58" name="Oval 90"/>
            <p:cNvSpPr>
              <a:spLocks noChangeArrowheads="1"/>
            </p:cNvSpPr>
            <p:nvPr/>
          </p:nvSpPr>
          <p:spPr bwMode="auto">
            <a:xfrm>
              <a:off x="61913" y="46038"/>
              <a:ext cx="128588" cy="122238"/>
            </a:xfrm>
            <a:prstGeom prst="ellipse">
              <a:avLst/>
            </a:pr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59" name="Group 158"/>
          <p:cNvGrpSpPr/>
          <p:nvPr/>
        </p:nvGrpSpPr>
        <p:grpSpPr>
          <a:xfrm>
            <a:off x="6276751" y="5235816"/>
            <a:ext cx="514350" cy="787004"/>
            <a:chOff x="6365875" y="1765300"/>
            <a:chExt cx="685800" cy="1049338"/>
          </a:xfrm>
        </p:grpSpPr>
        <p:sp>
          <p:nvSpPr>
            <p:cNvPr id="160" name="Freeform 19"/>
            <p:cNvSpPr>
              <a:spLocks/>
            </p:cNvSpPr>
            <p:nvPr/>
          </p:nvSpPr>
          <p:spPr bwMode="auto">
            <a:xfrm>
              <a:off x="6365875" y="1765300"/>
              <a:ext cx="685800" cy="754063"/>
            </a:xfrm>
            <a:custGeom>
              <a:avLst/>
              <a:gdLst>
                <a:gd name="T0" fmla="*/ 165 w 180"/>
                <a:gd name="T1" fmla="*/ 120 h 199"/>
                <a:gd name="T2" fmla="*/ 168 w 180"/>
                <a:gd name="T3" fmla="*/ 106 h 199"/>
                <a:gd name="T4" fmla="*/ 140 w 180"/>
                <a:gd name="T5" fmla="*/ 78 h 199"/>
                <a:gd name="T6" fmla="*/ 138 w 180"/>
                <a:gd name="T7" fmla="*/ 78 h 199"/>
                <a:gd name="T8" fmla="*/ 144 w 180"/>
                <a:gd name="T9" fmla="*/ 54 h 199"/>
                <a:gd name="T10" fmla="*/ 90 w 180"/>
                <a:gd name="T11" fmla="*/ 0 h 199"/>
                <a:gd name="T12" fmla="*/ 35 w 180"/>
                <a:gd name="T13" fmla="*/ 54 h 199"/>
                <a:gd name="T14" fmla="*/ 36 w 180"/>
                <a:gd name="T15" fmla="*/ 61 h 199"/>
                <a:gd name="T16" fmla="*/ 18 w 180"/>
                <a:gd name="T17" fmla="*/ 82 h 199"/>
                <a:gd name="T18" fmla="*/ 28 w 180"/>
                <a:gd name="T19" fmla="*/ 100 h 199"/>
                <a:gd name="T20" fmla="*/ 0 w 180"/>
                <a:gd name="T21" fmla="*/ 144 h 199"/>
                <a:gd name="T22" fmla="*/ 49 w 180"/>
                <a:gd name="T23" fmla="*/ 194 h 199"/>
                <a:gd name="T24" fmla="*/ 92 w 180"/>
                <a:gd name="T25" fmla="*/ 169 h 199"/>
                <a:gd name="T26" fmla="*/ 134 w 180"/>
                <a:gd name="T27" fmla="*/ 199 h 199"/>
                <a:gd name="T28" fmla="*/ 180 w 180"/>
                <a:gd name="T29" fmla="*/ 154 h 199"/>
                <a:gd name="T30" fmla="*/ 165 w 180"/>
                <a:gd name="T31" fmla="*/ 12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99">
                  <a:moveTo>
                    <a:pt x="165" y="120"/>
                  </a:moveTo>
                  <a:cubicBezTo>
                    <a:pt x="167" y="116"/>
                    <a:pt x="168" y="111"/>
                    <a:pt x="168" y="106"/>
                  </a:cubicBezTo>
                  <a:cubicBezTo>
                    <a:pt x="168" y="90"/>
                    <a:pt x="156" y="78"/>
                    <a:pt x="140" y="78"/>
                  </a:cubicBezTo>
                  <a:cubicBezTo>
                    <a:pt x="139" y="78"/>
                    <a:pt x="139" y="78"/>
                    <a:pt x="138" y="78"/>
                  </a:cubicBezTo>
                  <a:cubicBezTo>
                    <a:pt x="142" y="71"/>
                    <a:pt x="144" y="63"/>
                    <a:pt x="144" y="54"/>
                  </a:cubicBezTo>
                  <a:cubicBezTo>
                    <a:pt x="144" y="25"/>
                    <a:pt x="119" y="0"/>
                    <a:pt x="90" y="0"/>
                  </a:cubicBezTo>
                  <a:cubicBezTo>
                    <a:pt x="60" y="0"/>
                    <a:pt x="35" y="25"/>
                    <a:pt x="35" y="54"/>
                  </a:cubicBezTo>
                  <a:cubicBezTo>
                    <a:pt x="35" y="57"/>
                    <a:pt x="36" y="59"/>
                    <a:pt x="36" y="61"/>
                  </a:cubicBezTo>
                  <a:cubicBezTo>
                    <a:pt x="26" y="63"/>
                    <a:pt x="18" y="71"/>
                    <a:pt x="18" y="82"/>
                  </a:cubicBezTo>
                  <a:cubicBezTo>
                    <a:pt x="18" y="90"/>
                    <a:pt x="22" y="96"/>
                    <a:pt x="28" y="100"/>
                  </a:cubicBezTo>
                  <a:cubicBezTo>
                    <a:pt x="12" y="108"/>
                    <a:pt x="0" y="125"/>
                    <a:pt x="0" y="144"/>
                  </a:cubicBezTo>
                  <a:cubicBezTo>
                    <a:pt x="0" y="172"/>
                    <a:pt x="22" y="194"/>
                    <a:pt x="49" y="194"/>
                  </a:cubicBezTo>
                  <a:cubicBezTo>
                    <a:pt x="68" y="194"/>
                    <a:pt x="83" y="184"/>
                    <a:pt x="92" y="169"/>
                  </a:cubicBezTo>
                  <a:cubicBezTo>
                    <a:pt x="98" y="186"/>
                    <a:pt x="115" y="199"/>
                    <a:pt x="134" y="199"/>
                  </a:cubicBezTo>
                  <a:cubicBezTo>
                    <a:pt x="159" y="199"/>
                    <a:pt x="180" y="179"/>
                    <a:pt x="180" y="154"/>
                  </a:cubicBezTo>
                  <a:cubicBezTo>
                    <a:pt x="180" y="140"/>
                    <a:pt x="174" y="128"/>
                    <a:pt x="165" y="120"/>
                  </a:cubicBezTo>
                  <a:close/>
                </a:path>
              </a:pathLst>
            </a:custGeom>
            <a:solidFill>
              <a:srgbClr val="F5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61" name="Freeform 20"/>
            <p:cNvSpPr>
              <a:spLocks noEditPoints="1"/>
            </p:cNvSpPr>
            <p:nvPr/>
          </p:nvSpPr>
          <p:spPr bwMode="auto">
            <a:xfrm>
              <a:off x="6426200" y="1825625"/>
              <a:ext cx="427038" cy="504825"/>
            </a:xfrm>
            <a:custGeom>
              <a:avLst/>
              <a:gdLst>
                <a:gd name="T0" fmla="*/ 38 w 112"/>
                <a:gd name="T1" fmla="*/ 114 h 133"/>
                <a:gd name="T2" fmla="*/ 19 w 112"/>
                <a:gd name="T3" fmla="*/ 133 h 133"/>
                <a:gd name="T4" fmla="*/ 0 w 112"/>
                <a:gd name="T5" fmla="*/ 114 h 133"/>
                <a:gd name="T6" fmla="*/ 19 w 112"/>
                <a:gd name="T7" fmla="*/ 94 h 133"/>
                <a:gd name="T8" fmla="*/ 38 w 112"/>
                <a:gd name="T9" fmla="*/ 114 h 133"/>
                <a:gd name="T10" fmla="*/ 63 w 112"/>
                <a:gd name="T11" fmla="*/ 0 h 133"/>
                <a:gd name="T12" fmla="*/ 35 w 112"/>
                <a:gd name="T13" fmla="*/ 28 h 133"/>
                <a:gd name="T14" fmla="*/ 63 w 112"/>
                <a:gd name="T15" fmla="*/ 55 h 133"/>
                <a:gd name="T16" fmla="*/ 91 w 112"/>
                <a:gd name="T17" fmla="*/ 28 h 133"/>
                <a:gd name="T18" fmla="*/ 63 w 112"/>
                <a:gd name="T19" fmla="*/ 0 h 133"/>
                <a:gd name="T20" fmla="*/ 87 w 112"/>
                <a:gd name="T21" fmla="*/ 80 h 133"/>
                <a:gd name="T22" fmla="*/ 62 w 112"/>
                <a:gd name="T23" fmla="*/ 106 h 133"/>
                <a:gd name="T24" fmla="*/ 87 w 112"/>
                <a:gd name="T25" fmla="*/ 131 h 133"/>
                <a:gd name="T26" fmla="*/ 112 w 112"/>
                <a:gd name="T27" fmla="*/ 106 h 133"/>
                <a:gd name="T28" fmla="*/ 87 w 112"/>
                <a:gd name="T29" fmla="*/ 8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33">
                  <a:moveTo>
                    <a:pt x="38" y="114"/>
                  </a:moveTo>
                  <a:cubicBezTo>
                    <a:pt x="38" y="124"/>
                    <a:pt x="30" y="133"/>
                    <a:pt x="19" y="133"/>
                  </a:cubicBezTo>
                  <a:cubicBezTo>
                    <a:pt x="8" y="133"/>
                    <a:pt x="0" y="124"/>
                    <a:pt x="0" y="114"/>
                  </a:cubicBezTo>
                  <a:cubicBezTo>
                    <a:pt x="0" y="103"/>
                    <a:pt x="8" y="94"/>
                    <a:pt x="19" y="94"/>
                  </a:cubicBezTo>
                  <a:cubicBezTo>
                    <a:pt x="30" y="94"/>
                    <a:pt x="38" y="103"/>
                    <a:pt x="38" y="114"/>
                  </a:cubicBezTo>
                  <a:close/>
                  <a:moveTo>
                    <a:pt x="63" y="0"/>
                  </a:moveTo>
                  <a:cubicBezTo>
                    <a:pt x="47" y="0"/>
                    <a:pt x="35" y="12"/>
                    <a:pt x="35" y="28"/>
                  </a:cubicBezTo>
                  <a:cubicBezTo>
                    <a:pt x="35" y="43"/>
                    <a:pt x="47" y="55"/>
                    <a:pt x="63" y="55"/>
                  </a:cubicBezTo>
                  <a:cubicBezTo>
                    <a:pt x="78" y="55"/>
                    <a:pt x="91" y="43"/>
                    <a:pt x="91" y="28"/>
                  </a:cubicBezTo>
                  <a:cubicBezTo>
                    <a:pt x="91" y="12"/>
                    <a:pt x="78" y="0"/>
                    <a:pt x="63" y="0"/>
                  </a:cubicBezTo>
                  <a:close/>
                  <a:moveTo>
                    <a:pt x="87" y="80"/>
                  </a:moveTo>
                  <a:cubicBezTo>
                    <a:pt x="73" y="80"/>
                    <a:pt x="62" y="92"/>
                    <a:pt x="62" y="106"/>
                  </a:cubicBezTo>
                  <a:cubicBezTo>
                    <a:pt x="62" y="119"/>
                    <a:pt x="73" y="131"/>
                    <a:pt x="87" y="131"/>
                  </a:cubicBezTo>
                  <a:cubicBezTo>
                    <a:pt x="101" y="131"/>
                    <a:pt x="112" y="119"/>
                    <a:pt x="112" y="106"/>
                  </a:cubicBezTo>
                  <a:cubicBezTo>
                    <a:pt x="112" y="92"/>
                    <a:pt x="101" y="80"/>
                    <a:pt x="87" y="80"/>
                  </a:cubicBezTo>
                  <a:close/>
                </a:path>
              </a:pathLst>
            </a:custGeom>
            <a:solidFill>
              <a:srgbClr val="FFF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62" name="Oval 21"/>
            <p:cNvSpPr>
              <a:spLocks noChangeArrowheads="1"/>
            </p:cNvSpPr>
            <p:nvPr/>
          </p:nvSpPr>
          <p:spPr bwMode="auto">
            <a:xfrm>
              <a:off x="6537325" y="2716213"/>
              <a:ext cx="315913" cy="98425"/>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63" name="Freeform 22"/>
            <p:cNvSpPr>
              <a:spLocks/>
            </p:cNvSpPr>
            <p:nvPr/>
          </p:nvSpPr>
          <p:spPr bwMode="auto">
            <a:xfrm>
              <a:off x="6594475" y="2413000"/>
              <a:ext cx="266700" cy="376238"/>
            </a:xfrm>
            <a:custGeom>
              <a:avLst/>
              <a:gdLst>
                <a:gd name="T0" fmla="*/ 168 w 168"/>
                <a:gd name="T1" fmla="*/ 36 h 237"/>
                <a:gd name="T2" fmla="*/ 151 w 168"/>
                <a:gd name="T3" fmla="*/ 17 h 237"/>
                <a:gd name="T4" fmla="*/ 81 w 168"/>
                <a:gd name="T5" fmla="*/ 89 h 237"/>
                <a:gd name="T6" fmla="*/ 33 w 168"/>
                <a:gd name="T7" fmla="*/ 0 h 237"/>
                <a:gd name="T8" fmla="*/ 0 w 168"/>
                <a:gd name="T9" fmla="*/ 0 h 237"/>
                <a:gd name="T10" fmla="*/ 36 w 168"/>
                <a:gd name="T11" fmla="*/ 101 h 237"/>
                <a:gd name="T12" fmla="*/ 36 w 168"/>
                <a:gd name="T13" fmla="*/ 237 h 237"/>
                <a:gd name="T14" fmla="*/ 86 w 168"/>
                <a:gd name="T15" fmla="*/ 237 h 237"/>
                <a:gd name="T16" fmla="*/ 86 w 168"/>
                <a:gd name="T17" fmla="*/ 124 h 237"/>
                <a:gd name="T18" fmla="*/ 168 w 168"/>
                <a:gd name="T19" fmla="*/ 3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237">
                  <a:moveTo>
                    <a:pt x="168" y="36"/>
                  </a:moveTo>
                  <a:lnTo>
                    <a:pt x="151" y="17"/>
                  </a:lnTo>
                  <a:lnTo>
                    <a:pt x="81" y="89"/>
                  </a:lnTo>
                  <a:lnTo>
                    <a:pt x="33" y="0"/>
                  </a:lnTo>
                  <a:lnTo>
                    <a:pt x="0" y="0"/>
                  </a:lnTo>
                  <a:lnTo>
                    <a:pt x="36" y="101"/>
                  </a:lnTo>
                  <a:lnTo>
                    <a:pt x="36" y="237"/>
                  </a:lnTo>
                  <a:lnTo>
                    <a:pt x="86" y="237"/>
                  </a:lnTo>
                  <a:lnTo>
                    <a:pt x="86" y="124"/>
                  </a:lnTo>
                  <a:lnTo>
                    <a:pt x="168" y="36"/>
                  </a:ln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64" name="Group 163"/>
          <p:cNvGrpSpPr/>
          <p:nvPr/>
        </p:nvGrpSpPr>
        <p:grpSpPr>
          <a:xfrm>
            <a:off x="2767320" y="5267946"/>
            <a:ext cx="515541" cy="785813"/>
            <a:chOff x="666750" y="1519238"/>
            <a:chExt cx="687388" cy="1047750"/>
          </a:xfrm>
        </p:grpSpPr>
        <p:sp>
          <p:nvSpPr>
            <p:cNvPr id="165" name="Freeform 5"/>
            <p:cNvSpPr>
              <a:spLocks/>
            </p:cNvSpPr>
            <p:nvPr/>
          </p:nvSpPr>
          <p:spPr bwMode="auto">
            <a:xfrm>
              <a:off x="666750" y="1519238"/>
              <a:ext cx="687388" cy="750888"/>
            </a:xfrm>
            <a:custGeom>
              <a:avLst/>
              <a:gdLst>
                <a:gd name="T0" fmla="*/ 165 w 180"/>
                <a:gd name="T1" fmla="*/ 120 h 198"/>
                <a:gd name="T2" fmla="*/ 169 w 180"/>
                <a:gd name="T3" fmla="*/ 105 h 198"/>
                <a:gd name="T4" fmla="*/ 140 w 180"/>
                <a:gd name="T5" fmla="*/ 77 h 198"/>
                <a:gd name="T6" fmla="*/ 139 w 180"/>
                <a:gd name="T7" fmla="*/ 77 h 198"/>
                <a:gd name="T8" fmla="*/ 144 w 180"/>
                <a:gd name="T9" fmla="*/ 54 h 198"/>
                <a:gd name="T10" fmla="*/ 90 w 180"/>
                <a:gd name="T11" fmla="*/ 0 h 198"/>
                <a:gd name="T12" fmla="*/ 36 w 180"/>
                <a:gd name="T13" fmla="*/ 54 h 198"/>
                <a:gd name="T14" fmla="*/ 36 w 180"/>
                <a:gd name="T15" fmla="*/ 60 h 198"/>
                <a:gd name="T16" fmla="*/ 18 w 180"/>
                <a:gd name="T17" fmla="*/ 81 h 198"/>
                <a:gd name="T18" fmla="*/ 28 w 180"/>
                <a:gd name="T19" fmla="*/ 99 h 198"/>
                <a:gd name="T20" fmla="*/ 0 w 180"/>
                <a:gd name="T21" fmla="*/ 144 h 198"/>
                <a:gd name="T22" fmla="*/ 50 w 180"/>
                <a:gd name="T23" fmla="*/ 193 h 198"/>
                <a:gd name="T24" fmla="*/ 92 w 180"/>
                <a:gd name="T25" fmla="*/ 168 h 198"/>
                <a:gd name="T26" fmla="*/ 135 w 180"/>
                <a:gd name="T27" fmla="*/ 198 h 198"/>
                <a:gd name="T28" fmla="*/ 180 w 180"/>
                <a:gd name="T29" fmla="*/ 153 h 198"/>
                <a:gd name="T30" fmla="*/ 165 w 180"/>
                <a:gd name="T31" fmla="*/ 1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98">
                  <a:moveTo>
                    <a:pt x="165" y="120"/>
                  </a:moveTo>
                  <a:cubicBezTo>
                    <a:pt x="167" y="115"/>
                    <a:pt x="169" y="111"/>
                    <a:pt x="169" y="105"/>
                  </a:cubicBezTo>
                  <a:cubicBezTo>
                    <a:pt x="169" y="90"/>
                    <a:pt x="156" y="77"/>
                    <a:pt x="140" y="77"/>
                  </a:cubicBezTo>
                  <a:cubicBezTo>
                    <a:pt x="140" y="77"/>
                    <a:pt x="139" y="77"/>
                    <a:pt x="139" y="77"/>
                  </a:cubicBezTo>
                  <a:cubicBezTo>
                    <a:pt x="142" y="70"/>
                    <a:pt x="144" y="62"/>
                    <a:pt x="144" y="54"/>
                  </a:cubicBezTo>
                  <a:cubicBezTo>
                    <a:pt x="144" y="24"/>
                    <a:pt x="120" y="0"/>
                    <a:pt x="90" y="0"/>
                  </a:cubicBezTo>
                  <a:cubicBezTo>
                    <a:pt x="60" y="0"/>
                    <a:pt x="36" y="24"/>
                    <a:pt x="36" y="54"/>
                  </a:cubicBezTo>
                  <a:cubicBezTo>
                    <a:pt x="36" y="56"/>
                    <a:pt x="36" y="58"/>
                    <a:pt x="36" y="60"/>
                  </a:cubicBezTo>
                  <a:cubicBezTo>
                    <a:pt x="26" y="62"/>
                    <a:pt x="18" y="71"/>
                    <a:pt x="18" y="81"/>
                  </a:cubicBezTo>
                  <a:cubicBezTo>
                    <a:pt x="18" y="89"/>
                    <a:pt x="22" y="96"/>
                    <a:pt x="28" y="99"/>
                  </a:cubicBezTo>
                  <a:cubicBezTo>
                    <a:pt x="12" y="107"/>
                    <a:pt x="0" y="124"/>
                    <a:pt x="0" y="144"/>
                  </a:cubicBezTo>
                  <a:cubicBezTo>
                    <a:pt x="0" y="171"/>
                    <a:pt x="22" y="193"/>
                    <a:pt x="50" y="193"/>
                  </a:cubicBezTo>
                  <a:cubicBezTo>
                    <a:pt x="68" y="193"/>
                    <a:pt x="84" y="183"/>
                    <a:pt x="92" y="168"/>
                  </a:cubicBezTo>
                  <a:cubicBezTo>
                    <a:pt x="98" y="186"/>
                    <a:pt x="115" y="198"/>
                    <a:pt x="135" y="198"/>
                  </a:cubicBezTo>
                  <a:cubicBezTo>
                    <a:pt x="160" y="198"/>
                    <a:pt x="180" y="178"/>
                    <a:pt x="180" y="153"/>
                  </a:cubicBezTo>
                  <a:cubicBezTo>
                    <a:pt x="180" y="140"/>
                    <a:pt x="174" y="128"/>
                    <a:pt x="165" y="120"/>
                  </a:cubicBezTo>
                  <a:close/>
                </a:path>
              </a:pathLst>
            </a:cu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66" name="Freeform 6"/>
            <p:cNvSpPr>
              <a:spLocks noEditPoints="1"/>
            </p:cNvSpPr>
            <p:nvPr/>
          </p:nvSpPr>
          <p:spPr bwMode="auto">
            <a:xfrm>
              <a:off x="727075" y="1576388"/>
              <a:ext cx="431800" cy="504825"/>
            </a:xfrm>
            <a:custGeom>
              <a:avLst/>
              <a:gdLst>
                <a:gd name="T0" fmla="*/ 39 w 113"/>
                <a:gd name="T1" fmla="*/ 114 h 133"/>
                <a:gd name="T2" fmla="*/ 19 w 113"/>
                <a:gd name="T3" fmla="*/ 133 h 133"/>
                <a:gd name="T4" fmla="*/ 0 w 113"/>
                <a:gd name="T5" fmla="*/ 114 h 133"/>
                <a:gd name="T6" fmla="*/ 19 w 113"/>
                <a:gd name="T7" fmla="*/ 95 h 133"/>
                <a:gd name="T8" fmla="*/ 39 w 113"/>
                <a:gd name="T9" fmla="*/ 114 h 133"/>
                <a:gd name="T10" fmla="*/ 63 w 113"/>
                <a:gd name="T11" fmla="*/ 0 h 133"/>
                <a:gd name="T12" fmla="*/ 35 w 113"/>
                <a:gd name="T13" fmla="*/ 28 h 133"/>
                <a:gd name="T14" fmla="*/ 63 w 113"/>
                <a:gd name="T15" fmla="*/ 56 h 133"/>
                <a:gd name="T16" fmla="*/ 91 w 113"/>
                <a:gd name="T17" fmla="*/ 28 h 133"/>
                <a:gd name="T18" fmla="*/ 63 w 113"/>
                <a:gd name="T19" fmla="*/ 0 h 133"/>
                <a:gd name="T20" fmla="*/ 87 w 113"/>
                <a:gd name="T21" fmla="*/ 81 h 133"/>
                <a:gd name="T22" fmla="*/ 62 w 113"/>
                <a:gd name="T23" fmla="*/ 106 h 133"/>
                <a:gd name="T24" fmla="*/ 87 w 113"/>
                <a:gd name="T25" fmla="*/ 131 h 133"/>
                <a:gd name="T26" fmla="*/ 113 w 113"/>
                <a:gd name="T27" fmla="*/ 106 h 133"/>
                <a:gd name="T28" fmla="*/ 87 w 113"/>
                <a:gd name="T29"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33">
                  <a:moveTo>
                    <a:pt x="39" y="114"/>
                  </a:moveTo>
                  <a:cubicBezTo>
                    <a:pt x="39" y="125"/>
                    <a:pt x="30" y="133"/>
                    <a:pt x="19" y="133"/>
                  </a:cubicBezTo>
                  <a:cubicBezTo>
                    <a:pt x="9" y="133"/>
                    <a:pt x="0" y="125"/>
                    <a:pt x="0" y="114"/>
                  </a:cubicBezTo>
                  <a:cubicBezTo>
                    <a:pt x="0" y="103"/>
                    <a:pt x="9" y="95"/>
                    <a:pt x="19" y="95"/>
                  </a:cubicBezTo>
                  <a:cubicBezTo>
                    <a:pt x="30" y="95"/>
                    <a:pt x="39" y="103"/>
                    <a:pt x="39" y="114"/>
                  </a:cubicBezTo>
                  <a:close/>
                  <a:moveTo>
                    <a:pt x="63" y="0"/>
                  </a:moveTo>
                  <a:cubicBezTo>
                    <a:pt x="48" y="0"/>
                    <a:pt x="35" y="13"/>
                    <a:pt x="35" y="28"/>
                  </a:cubicBezTo>
                  <a:cubicBezTo>
                    <a:pt x="35" y="43"/>
                    <a:pt x="48" y="56"/>
                    <a:pt x="63" y="56"/>
                  </a:cubicBezTo>
                  <a:cubicBezTo>
                    <a:pt x="78" y="56"/>
                    <a:pt x="91" y="43"/>
                    <a:pt x="91" y="28"/>
                  </a:cubicBezTo>
                  <a:cubicBezTo>
                    <a:pt x="91" y="13"/>
                    <a:pt x="78" y="0"/>
                    <a:pt x="63" y="0"/>
                  </a:cubicBezTo>
                  <a:close/>
                  <a:moveTo>
                    <a:pt x="87" y="81"/>
                  </a:moveTo>
                  <a:cubicBezTo>
                    <a:pt x="73" y="81"/>
                    <a:pt x="62" y="92"/>
                    <a:pt x="62" y="106"/>
                  </a:cubicBezTo>
                  <a:cubicBezTo>
                    <a:pt x="62" y="120"/>
                    <a:pt x="73" y="131"/>
                    <a:pt x="87" y="131"/>
                  </a:cubicBezTo>
                  <a:cubicBezTo>
                    <a:pt x="101" y="131"/>
                    <a:pt x="113" y="120"/>
                    <a:pt x="113" y="106"/>
                  </a:cubicBezTo>
                  <a:cubicBezTo>
                    <a:pt x="113" y="92"/>
                    <a:pt x="101" y="81"/>
                    <a:pt x="87" y="81"/>
                  </a:cubicBez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67" name="Oval 7"/>
            <p:cNvSpPr>
              <a:spLocks noChangeArrowheads="1"/>
            </p:cNvSpPr>
            <p:nvPr/>
          </p:nvSpPr>
          <p:spPr bwMode="auto">
            <a:xfrm>
              <a:off x="842963" y="2471738"/>
              <a:ext cx="312738" cy="95250"/>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68" name="Freeform 8"/>
            <p:cNvSpPr>
              <a:spLocks/>
            </p:cNvSpPr>
            <p:nvPr/>
          </p:nvSpPr>
          <p:spPr bwMode="auto">
            <a:xfrm>
              <a:off x="895350" y="2168526"/>
              <a:ext cx="271463" cy="376238"/>
            </a:xfrm>
            <a:custGeom>
              <a:avLst/>
              <a:gdLst>
                <a:gd name="T0" fmla="*/ 171 w 171"/>
                <a:gd name="T1" fmla="*/ 33 h 237"/>
                <a:gd name="T2" fmla="*/ 152 w 171"/>
                <a:gd name="T3" fmla="*/ 14 h 237"/>
                <a:gd name="T4" fmla="*/ 82 w 171"/>
                <a:gd name="T5" fmla="*/ 88 h 237"/>
                <a:gd name="T6" fmla="*/ 34 w 171"/>
                <a:gd name="T7" fmla="*/ 0 h 237"/>
                <a:gd name="T8" fmla="*/ 0 w 171"/>
                <a:gd name="T9" fmla="*/ 0 h 237"/>
                <a:gd name="T10" fmla="*/ 36 w 171"/>
                <a:gd name="T11" fmla="*/ 100 h 237"/>
                <a:gd name="T12" fmla="*/ 36 w 171"/>
                <a:gd name="T13" fmla="*/ 237 h 237"/>
                <a:gd name="T14" fmla="*/ 89 w 171"/>
                <a:gd name="T15" fmla="*/ 237 h 237"/>
                <a:gd name="T16" fmla="*/ 89 w 171"/>
                <a:gd name="T17" fmla="*/ 122 h 237"/>
                <a:gd name="T18" fmla="*/ 171 w 171"/>
                <a:gd name="T19" fmla="*/ 3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37">
                  <a:moveTo>
                    <a:pt x="171" y="33"/>
                  </a:moveTo>
                  <a:lnTo>
                    <a:pt x="152" y="14"/>
                  </a:lnTo>
                  <a:lnTo>
                    <a:pt x="82" y="88"/>
                  </a:lnTo>
                  <a:lnTo>
                    <a:pt x="34" y="0"/>
                  </a:lnTo>
                  <a:lnTo>
                    <a:pt x="0" y="0"/>
                  </a:lnTo>
                  <a:lnTo>
                    <a:pt x="36" y="100"/>
                  </a:lnTo>
                  <a:lnTo>
                    <a:pt x="36" y="237"/>
                  </a:lnTo>
                  <a:lnTo>
                    <a:pt x="89" y="237"/>
                  </a:lnTo>
                  <a:lnTo>
                    <a:pt x="89" y="122"/>
                  </a:lnTo>
                  <a:lnTo>
                    <a:pt x="171" y="33"/>
                  </a:ln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69" name="Group 168"/>
          <p:cNvGrpSpPr/>
          <p:nvPr/>
        </p:nvGrpSpPr>
        <p:grpSpPr>
          <a:xfrm>
            <a:off x="2499379" y="5502370"/>
            <a:ext cx="230982" cy="317897"/>
            <a:chOff x="-1588" y="3175"/>
            <a:chExt cx="307976" cy="423863"/>
          </a:xfrm>
        </p:grpSpPr>
        <p:sp>
          <p:nvSpPr>
            <p:cNvPr id="170" name="Oval 87"/>
            <p:cNvSpPr>
              <a:spLocks noChangeArrowheads="1"/>
            </p:cNvSpPr>
            <p:nvPr/>
          </p:nvSpPr>
          <p:spPr bwMode="auto">
            <a:xfrm>
              <a:off x="-1588" y="3175"/>
              <a:ext cx="307976" cy="307975"/>
            </a:xfrm>
            <a:prstGeom prst="ellipse">
              <a:avLst/>
            </a:pr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71" name="Oval 88"/>
            <p:cNvSpPr>
              <a:spLocks noChangeArrowheads="1"/>
            </p:cNvSpPr>
            <p:nvPr/>
          </p:nvSpPr>
          <p:spPr bwMode="auto">
            <a:xfrm>
              <a:off x="61913" y="354013"/>
              <a:ext cx="212725" cy="73025"/>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72" name="Freeform 89"/>
            <p:cNvSpPr>
              <a:spLocks/>
            </p:cNvSpPr>
            <p:nvPr/>
          </p:nvSpPr>
          <p:spPr bwMode="auto">
            <a:xfrm>
              <a:off x="96838" y="265113"/>
              <a:ext cx="123825" cy="134938"/>
            </a:xfrm>
            <a:custGeom>
              <a:avLst/>
              <a:gdLst>
                <a:gd name="T0" fmla="*/ 23 w 32"/>
                <a:gd name="T1" fmla="*/ 34 h 35"/>
                <a:gd name="T2" fmla="*/ 32 w 32"/>
                <a:gd name="T3" fmla="*/ 4 h 35"/>
                <a:gd name="T4" fmla="*/ 28 w 32"/>
                <a:gd name="T5" fmla="*/ 0 h 35"/>
                <a:gd name="T6" fmla="*/ 18 w 32"/>
                <a:gd name="T7" fmla="*/ 18 h 35"/>
                <a:gd name="T8" fmla="*/ 2 w 32"/>
                <a:gd name="T9" fmla="*/ 1 h 35"/>
                <a:gd name="T10" fmla="*/ 0 w 32"/>
                <a:gd name="T11" fmla="*/ 6 h 35"/>
                <a:gd name="T12" fmla="*/ 11 w 32"/>
                <a:gd name="T13" fmla="*/ 22 h 35"/>
                <a:gd name="T14" fmla="*/ 14 w 32"/>
                <a:gd name="T15" fmla="*/ 33 h 35"/>
                <a:gd name="T16" fmla="*/ 23 w 32"/>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23" y="34"/>
                  </a:moveTo>
                  <a:cubicBezTo>
                    <a:pt x="32" y="4"/>
                    <a:pt x="32" y="4"/>
                    <a:pt x="32" y="4"/>
                  </a:cubicBezTo>
                  <a:cubicBezTo>
                    <a:pt x="28" y="0"/>
                    <a:pt x="28" y="0"/>
                    <a:pt x="28" y="0"/>
                  </a:cubicBezTo>
                  <a:cubicBezTo>
                    <a:pt x="18" y="18"/>
                    <a:pt x="18" y="18"/>
                    <a:pt x="18" y="18"/>
                  </a:cubicBezTo>
                  <a:cubicBezTo>
                    <a:pt x="2" y="1"/>
                    <a:pt x="2" y="1"/>
                    <a:pt x="2" y="1"/>
                  </a:cubicBezTo>
                  <a:cubicBezTo>
                    <a:pt x="0" y="6"/>
                    <a:pt x="0" y="6"/>
                    <a:pt x="0" y="6"/>
                  </a:cubicBezTo>
                  <a:cubicBezTo>
                    <a:pt x="11" y="22"/>
                    <a:pt x="11" y="22"/>
                    <a:pt x="11" y="22"/>
                  </a:cubicBezTo>
                  <a:cubicBezTo>
                    <a:pt x="14" y="33"/>
                    <a:pt x="14" y="33"/>
                    <a:pt x="14" y="33"/>
                  </a:cubicBezTo>
                  <a:cubicBezTo>
                    <a:pt x="19" y="35"/>
                    <a:pt x="23" y="34"/>
                    <a:pt x="23" y="34"/>
                  </a:cubicBez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73" name="Oval 90"/>
            <p:cNvSpPr>
              <a:spLocks noChangeArrowheads="1"/>
            </p:cNvSpPr>
            <p:nvPr/>
          </p:nvSpPr>
          <p:spPr bwMode="auto">
            <a:xfrm>
              <a:off x="61913" y="46038"/>
              <a:ext cx="128588" cy="122238"/>
            </a:xfrm>
            <a:prstGeom prst="ellipse">
              <a:avLst/>
            </a:pr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174" name="Group 173"/>
          <p:cNvGrpSpPr/>
          <p:nvPr/>
        </p:nvGrpSpPr>
        <p:grpSpPr>
          <a:xfrm>
            <a:off x="5746556" y="3256126"/>
            <a:ext cx="527447" cy="2150269"/>
            <a:chOff x="7654925" y="393701"/>
            <a:chExt cx="703263" cy="2867025"/>
          </a:xfrm>
        </p:grpSpPr>
        <p:sp>
          <p:nvSpPr>
            <p:cNvPr id="175" name="Oval 26"/>
            <p:cNvSpPr>
              <a:spLocks noChangeArrowheads="1"/>
            </p:cNvSpPr>
            <p:nvPr/>
          </p:nvSpPr>
          <p:spPr bwMode="auto">
            <a:xfrm>
              <a:off x="7654925" y="3125788"/>
              <a:ext cx="703263" cy="134938"/>
            </a:xfrm>
            <a:prstGeom prst="ellipse">
              <a:avLst/>
            </a:prstGeom>
            <a:solidFill>
              <a:srgbClr val="D4C6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76" name="Freeform 27"/>
            <p:cNvSpPr>
              <a:spLocks/>
            </p:cNvSpPr>
            <p:nvPr/>
          </p:nvSpPr>
          <p:spPr bwMode="auto">
            <a:xfrm>
              <a:off x="7750175" y="1789113"/>
              <a:ext cx="515938" cy="1408113"/>
            </a:xfrm>
            <a:custGeom>
              <a:avLst/>
              <a:gdLst>
                <a:gd name="T0" fmla="*/ 0 w 266"/>
                <a:gd name="T1" fmla="*/ 0 h 731"/>
                <a:gd name="T2" fmla="*/ 0 w 266"/>
                <a:gd name="T3" fmla="*/ 718 h 731"/>
                <a:gd name="T4" fmla="*/ 13 w 266"/>
                <a:gd name="T5" fmla="*/ 731 h 731"/>
                <a:gd name="T6" fmla="*/ 253 w 266"/>
                <a:gd name="T7" fmla="*/ 731 h 731"/>
                <a:gd name="T8" fmla="*/ 266 w 266"/>
                <a:gd name="T9" fmla="*/ 718 h 731"/>
                <a:gd name="T10" fmla="*/ 266 w 266"/>
                <a:gd name="T11" fmla="*/ 0 h 731"/>
                <a:gd name="T12" fmla="*/ 0 w 266"/>
                <a:gd name="T13" fmla="*/ 0 h 731"/>
              </a:gdLst>
              <a:ahLst/>
              <a:cxnLst>
                <a:cxn ang="0">
                  <a:pos x="T0" y="T1"/>
                </a:cxn>
                <a:cxn ang="0">
                  <a:pos x="T2" y="T3"/>
                </a:cxn>
                <a:cxn ang="0">
                  <a:pos x="T4" y="T5"/>
                </a:cxn>
                <a:cxn ang="0">
                  <a:pos x="T6" y="T7"/>
                </a:cxn>
                <a:cxn ang="0">
                  <a:pos x="T8" y="T9"/>
                </a:cxn>
                <a:cxn ang="0">
                  <a:pos x="T10" y="T11"/>
                </a:cxn>
                <a:cxn ang="0">
                  <a:pos x="T12" y="T13"/>
                </a:cxn>
              </a:cxnLst>
              <a:rect l="0" t="0" r="r" b="b"/>
              <a:pathLst>
                <a:path w="266" h="731">
                  <a:moveTo>
                    <a:pt x="0" y="0"/>
                  </a:moveTo>
                  <a:cubicBezTo>
                    <a:pt x="0" y="718"/>
                    <a:pt x="0" y="718"/>
                    <a:pt x="0" y="718"/>
                  </a:cubicBezTo>
                  <a:cubicBezTo>
                    <a:pt x="0" y="725"/>
                    <a:pt x="6" y="731"/>
                    <a:pt x="13" y="731"/>
                  </a:cubicBezTo>
                  <a:cubicBezTo>
                    <a:pt x="253" y="731"/>
                    <a:pt x="253" y="731"/>
                    <a:pt x="253" y="731"/>
                  </a:cubicBezTo>
                  <a:cubicBezTo>
                    <a:pt x="260" y="731"/>
                    <a:pt x="266" y="725"/>
                    <a:pt x="266" y="718"/>
                  </a:cubicBezTo>
                  <a:cubicBezTo>
                    <a:pt x="266" y="0"/>
                    <a:pt x="266" y="0"/>
                    <a:pt x="266" y="0"/>
                  </a:cubicBezTo>
                  <a:lnTo>
                    <a:pt x="0" y="0"/>
                  </a:ln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77" name="Rectangle 28"/>
            <p:cNvSpPr>
              <a:spLocks noChangeArrowheads="1"/>
            </p:cNvSpPr>
            <p:nvPr/>
          </p:nvSpPr>
          <p:spPr bwMode="auto">
            <a:xfrm>
              <a:off x="7785100" y="1116013"/>
              <a:ext cx="446088" cy="122238"/>
            </a:xfrm>
            <a:prstGeom prst="rect">
              <a:avLst/>
            </a:prstGeom>
            <a:solidFill>
              <a:srgbClr val="DE67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78" name="Rectangle 29"/>
            <p:cNvSpPr>
              <a:spLocks noChangeArrowheads="1"/>
            </p:cNvSpPr>
            <p:nvPr/>
          </p:nvSpPr>
          <p:spPr bwMode="auto">
            <a:xfrm>
              <a:off x="7861300" y="792163"/>
              <a:ext cx="295275" cy="153988"/>
            </a:xfrm>
            <a:prstGeom prst="rect">
              <a:avLst/>
            </a:prstGeom>
            <a:solidFill>
              <a:srgbClr val="DE67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79" name="Freeform 30"/>
            <p:cNvSpPr>
              <a:spLocks/>
            </p:cNvSpPr>
            <p:nvPr/>
          </p:nvSpPr>
          <p:spPr bwMode="auto">
            <a:xfrm>
              <a:off x="7785100" y="942976"/>
              <a:ext cx="446088" cy="177800"/>
            </a:xfrm>
            <a:custGeom>
              <a:avLst/>
              <a:gdLst>
                <a:gd name="T0" fmla="*/ 234 w 281"/>
                <a:gd name="T1" fmla="*/ 0 h 112"/>
                <a:gd name="T2" fmla="*/ 48 w 281"/>
                <a:gd name="T3" fmla="*/ 0 h 112"/>
                <a:gd name="T4" fmla="*/ 0 w 281"/>
                <a:gd name="T5" fmla="*/ 112 h 112"/>
                <a:gd name="T6" fmla="*/ 281 w 281"/>
                <a:gd name="T7" fmla="*/ 112 h 112"/>
                <a:gd name="T8" fmla="*/ 234 w 281"/>
                <a:gd name="T9" fmla="*/ 0 h 112"/>
              </a:gdLst>
              <a:ahLst/>
              <a:cxnLst>
                <a:cxn ang="0">
                  <a:pos x="T0" y="T1"/>
                </a:cxn>
                <a:cxn ang="0">
                  <a:pos x="T2" y="T3"/>
                </a:cxn>
                <a:cxn ang="0">
                  <a:pos x="T4" y="T5"/>
                </a:cxn>
                <a:cxn ang="0">
                  <a:pos x="T6" y="T7"/>
                </a:cxn>
                <a:cxn ang="0">
                  <a:pos x="T8" y="T9"/>
                </a:cxn>
              </a:cxnLst>
              <a:rect l="0" t="0" r="r" b="b"/>
              <a:pathLst>
                <a:path w="281" h="112">
                  <a:moveTo>
                    <a:pt x="234" y="0"/>
                  </a:moveTo>
                  <a:lnTo>
                    <a:pt x="48" y="0"/>
                  </a:lnTo>
                  <a:lnTo>
                    <a:pt x="0" y="112"/>
                  </a:lnTo>
                  <a:lnTo>
                    <a:pt x="281" y="112"/>
                  </a:lnTo>
                  <a:lnTo>
                    <a:pt x="234" y="0"/>
                  </a:lnTo>
                  <a:close/>
                </a:path>
              </a:pathLst>
            </a:custGeom>
            <a:solidFill>
              <a:srgbClr val="F47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0" name="Freeform 31"/>
            <p:cNvSpPr>
              <a:spLocks noEditPoints="1"/>
            </p:cNvSpPr>
            <p:nvPr/>
          </p:nvSpPr>
          <p:spPr bwMode="auto">
            <a:xfrm>
              <a:off x="7723188" y="393701"/>
              <a:ext cx="569913" cy="858838"/>
            </a:xfrm>
            <a:custGeom>
              <a:avLst/>
              <a:gdLst>
                <a:gd name="T0" fmla="*/ 0 w 359"/>
                <a:gd name="T1" fmla="*/ 539 h 541"/>
                <a:gd name="T2" fmla="*/ 19 w 359"/>
                <a:gd name="T3" fmla="*/ 402 h 541"/>
                <a:gd name="T4" fmla="*/ 40 w 359"/>
                <a:gd name="T5" fmla="*/ 541 h 541"/>
                <a:gd name="T6" fmla="*/ 0 w 359"/>
                <a:gd name="T7" fmla="*/ 539 h 541"/>
                <a:gd name="T8" fmla="*/ 359 w 359"/>
                <a:gd name="T9" fmla="*/ 541 h 541"/>
                <a:gd name="T10" fmla="*/ 340 w 359"/>
                <a:gd name="T11" fmla="*/ 402 h 541"/>
                <a:gd name="T12" fmla="*/ 319 w 359"/>
                <a:gd name="T13" fmla="*/ 539 h 541"/>
                <a:gd name="T14" fmla="*/ 359 w 359"/>
                <a:gd name="T15" fmla="*/ 541 h 541"/>
                <a:gd name="T16" fmla="*/ 178 w 359"/>
                <a:gd name="T17" fmla="*/ 0 h 541"/>
                <a:gd name="T18" fmla="*/ 177 w 359"/>
                <a:gd name="T19" fmla="*/ 0 h 541"/>
                <a:gd name="T20" fmla="*/ 77 w 359"/>
                <a:gd name="T21" fmla="*/ 254 h 541"/>
                <a:gd name="T22" fmla="*/ 282 w 359"/>
                <a:gd name="T23" fmla="*/ 254 h 541"/>
                <a:gd name="T24" fmla="*/ 178 w 359"/>
                <a:gd name="T2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541">
                  <a:moveTo>
                    <a:pt x="0" y="539"/>
                  </a:moveTo>
                  <a:lnTo>
                    <a:pt x="19" y="402"/>
                  </a:lnTo>
                  <a:lnTo>
                    <a:pt x="40" y="541"/>
                  </a:lnTo>
                  <a:lnTo>
                    <a:pt x="0" y="539"/>
                  </a:lnTo>
                  <a:close/>
                  <a:moveTo>
                    <a:pt x="359" y="541"/>
                  </a:moveTo>
                  <a:lnTo>
                    <a:pt x="340" y="402"/>
                  </a:lnTo>
                  <a:lnTo>
                    <a:pt x="319" y="539"/>
                  </a:lnTo>
                  <a:lnTo>
                    <a:pt x="359" y="541"/>
                  </a:lnTo>
                  <a:close/>
                  <a:moveTo>
                    <a:pt x="178" y="0"/>
                  </a:moveTo>
                  <a:lnTo>
                    <a:pt x="177" y="0"/>
                  </a:lnTo>
                  <a:lnTo>
                    <a:pt x="77" y="254"/>
                  </a:lnTo>
                  <a:lnTo>
                    <a:pt x="282" y="254"/>
                  </a:lnTo>
                  <a:lnTo>
                    <a:pt x="178" y="0"/>
                  </a:lnTo>
                  <a:close/>
                </a:path>
              </a:pathLst>
            </a:cu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1" name="Freeform 32"/>
            <p:cNvSpPr>
              <a:spLocks/>
            </p:cNvSpPr>
            <p:nvPr/>
          </p:nvSpPr>
          <p:spPr bwMode="auto">
            <a:xfrm>
              <a:off x="7921625" y="393701"/>
              <a:ext cx="174625" cy="403225"/>
            </a:xfrm>
            <a:custGeom>
              <a:avLst/>
              <a:gdLst>
                <a:gd name="T0" fmla="*/ 53 w 110"/>
                <a:gd name="T1" fmla="*/ 0 h 254"/>
                <a:gd name="T2" fmla="*/ 52 w 110"/>
                <a:gd name="T3" fmla="*/ 0 h 254"/>
                <a:gd name="T4" fmla="*/ 0 w 110"/>
                <a:gd name="T5" fmla="*/ 254 h 254"/>
                <a:gd name="T6" fmla="*/ 110 w 110"/>
                <a:gd name="T7" fmla="*/ 254 h 254"/>
                <a:gd name="T8" fmla="*/ 53 w 110"/>
                <a:gd name="T9" fmla="*/ 0 h 254"/>
              </a:gdLst>
              <a:ahLst/>
              <a:cxnLst>
                <a:cxn ang="0">
                  <a:pos x="T0" y="T1"/>
                </a:cxn>
                <a:cxn ang="0">
                  <a:pos x="T2" y="T3"/>
                </a:cxn>
                <a:cxn ang="0">
                  <a:pos x="T4" y="T5"/>
                </a:cxn>
                <a:cxn ang="0">
                  <a:pos x="T6" y="T7"/>
                </a:cxn>
                <a:cxn ang="0">
                  <a:pos x="T8" y="T9"/>
                </a:cxn>
              </a:cxnLst>
              <a:rect l="0" t="0" r="r" b="b"/>
              <a:pathLst>
                <a:path w="110" h="254">
                  <a:moveTo>
                    <a:pt x="53" y="0"/>
                  </a:moveTo>
                  <a:lnTo>
                    <a:pt x="52" y="0"/>
                  </a:lnTo>
                  <a:lnTo>
                    <a:pt x="0" y="254"/>
                  </a:lnTo>
                  <a:lnTo>
                    <a:pt x="110" y="254"/>
                  </a:lnTo>
                  <a:lnTo>
                    <a:pt x="53" y="0"/>
                  </a:ln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2" name="Freeform 33"/>
            <p:cNvSpPr>
              <a:spLocks noEditPoints="1"/>
            </p:cNvSpPr>
            <p:nvPr/>
          </p:nvSpPr>
          <p:spPr bwMode="auto">
            <a:xfrm>
              <a:off x="7886700" y="808038"/>
              <a:ext cx="244475" cy="115888"/>
            </a:xfrm>
            <a:custGeom>
              <a:avLst/>
              <a:gdLst>
                <a:gd name="T0" fmla="*/ 8 w 126"/>
                <a:gd name="T1" fmla="*/ 56 h 60"/>
                <a:gd name="T2" fmla="*/ 4 w 126"/>
                <a:gd name="T3" fmla="*/ 60 h 60"/>
                <a:gd name="T4" fmla="*/ 0 w 126"/>
                <a:gd name="T5" fmla="*/ 56 h 60"/>
                <a:gd name="T6" fmla="*/ 0 w 126"/>
                <a:gd name="T7" fmla="*/ 4 h 60"/>
                <a:gd name="T8" fmla="*/ 4 w 126"/>
                <a:gd name="T9" fmla="*/ 0 h 60"/>
                <a:gd name="T10" fmla="*/ 8 w 126"/>
                <a:gd name="T11" fmla="*/ 4 h 60"/>
                <a:gd name="T12" fmla="*/ 8 w 126"/>
                <a:gd name="T13" fmla="*/ 56 h 60"/>
                <a:gd name="T14" fmla="*/ 32 w 126"/>
                <a:gd name="T15" fmla="*/ 4 h 60"/>
                <a:gd name="T16" fmla="*/ 28 w 126"/>
                <a:gd name="T17" fmla="*/ 0 h 60"/>
                <a:gd name="T18" fmla="*/ 24 w 126"/>
                <a:gd name="T19" fmla="*/ 4 h 60"/>
                <a:gd name="T20" fmla="*/ 24 w 126"/>
                <a:gd name="T21" fmla="*/ 56 h 60"/>
                <a:gd name="T22" fmla="*/ 28 w 126"/>
                <a:gd name="T23" fmla="*/ 60 h 60"/>
                <a:gd name="T24" fmla="*/ 32 w 126"/>
                <a:gd name="T25" fmla="*/ 56 h 60"/>
                <a:gd name="T26" fmla="*/ 32 w 126"/>
                <a:gd name="T27" fmla="*/ 4 h 60"/>
                <a:gd name="T28" fmla="*/ 79 w 126"/>
                <a:gd name="T29" fmla="*/ 4 h 60"/>
                <a:gd name="T30" fmla="*/ 75 w 126"/>
                <a:gd name="T31" fmla="*/ 0 h 60"/>
                <a:gd name="T32" fmla="*/ 71 w 126"/>
                <a:gd name="T33" fmla="*/ 4 h 60"/>
                <a:gd name="T34" fmla="*/ 71 w 126"/>
                <a:gd name="T35" fmla="*/ 56 h 60"/>
                <a:gd name="T36" fmla="*/ 75 w 126"/>
                <a:gd name="T37" fmla="*/ 60 h 60"/>
                <a:gd name="T38" fmla="*/ 79 w 126"/>
                <a:gd name="T39" fmla="*/ 56 h 60"/>
                <a:gd name="T40" fmla="*/ 79 w 126"/>
                <a:gd name="T41" fmla="*/ 4 h 60"/>
                <a:gd name="T42" fmla="*/ 102 w 126"/>
                <a:gd name="T43" fmla="*/ 4 h 60"/>
                <a:gd name="T44" fmla="*/ 98 w 126"/>
                <a:gd name="T45" fmla="*/ 0 h 60"/>
                <a:gd name="T46" fmla="*/ 94 w 126"/>
                <a:gd name="T47" fmla="*/ 4 h 60"/>
                <a:gd name="T48" fmla="*/ 94 w 126"/>
                <a:gd name="T49" fmla="*/ 56 h 60"/>
                <a:gd name="T50" fmla="*/ 98 w 126"/>
                <a:gd name="T51" fmla="*/ 60 h 60"/>
                <a:gd name="T52" fmla="*/ 102 w 126"/>
                <a:gd name="T53" fmla="*/ 56 h 60"/>
                <a:gd name="T54" fmla="*/ 102 w 126"/>
                <a:gd name="T55" fmla="*/ 4 h 60"/>
                <a:gd name="T56" fmla="*/ 126 w 126"/>
                <a:gd name="T57" fmla="*/ 4 h 60"/>
                <a:gd name="T58" fmla="*/ 122 w 126"/>
                <a:gd name="T59" fmla="*/ 0 h 60"/>
                <a:gd name="T60" fmla="*/ 118 w 126"/>
                <a:gd name="T61" fmla="*/ 4 h 60"/>
                <a:gd name="T62" fmla="*/ 118 w 126"/>
                <a:gd name="T63" fmla="*/ 56 h 60"/>
                <a:gd name="T64" fmla="*/ 122 w 126"/>
                <a:gd name="T65" fmla="*/ 60 h 60"/>
                <a:gd name="T66" fmla="*/ 126 w 126"/>
                <a:gd name="T67" fmla="*/ 56 h 60"/>
                <a:gd name="T68" fmla="*/ 126 w 126"/>
                <a:gd name="T69" fmla="*/ 4 h 60"/>
                <a:gd name="T70" fmla="*/ 55 w 126"/>
                <a:gd name="T71" fmla="*/ 4 h 60"/>
                <a:gd name="T72" fmla="*/ 51 w 126"/>
                <a:gd name="T73" fmla="*/ 0 h 60"/>
                <a:gd name="T74" fmla="*/ 47 w 126"/>
                <a:gd name="T75" fmla="*/ 4 h 60"/>
                <a:gd name="T76" fmla="*/ 47 w 126"/>
                <a:gd name="T77" fmla="*/ 56 h 60"/>
                <a:gd name="T78" fmla="*/ 51 w 126"/>
                <a:gd name="T79" fmla="*/ 60 h 60"/>
                <a:gd name="T80" fmla="*/ 55 w 126"/>
                <a:gd name="T81" fmla="*/ 56 h 60"/>
                <a:gd name="T82" fmla="*/ 55 w 126"/>
                <a:gd name="T83"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 h="60">
                  <a:moveTo>
                    <a:pt x="8" y="56"/>
                  </a:moveTo>
                  <a:cubicBezTo>
                    <a:pt x="8" y="59"/>
                    <a:pt x="6" y="60"/>
                    <a:pt x="4" y="60"/>
                  </a:cubicBezTo>
                  <a:cubicBezTo>
                    <a:pt x="2" y="60"/>
                    <a:pt x="0" y="59"/>
                    <a:pt x="0" y="56"/>
                  </a:cubicBezTo>
                  <a:cubicBezTo>
                    <a:pt x="0" y="4"/>
                    <a:pt x="0" y="4"/>
                    <a:pt x="0" y="4"/>
                  </a:cubicBezTo>
                  <a:cubicBezTo>
                    <a:pt x="0" y="2"/>
                    <a:pt x="2" y="0"/>
                    <a:pt x="4" y="0"/>
                  </a:cubicBezTo>
                  <a:cubicBezTo>
                    <a:pt x="6" y="0"/>
                    <a:pt x="8" y="2"/>
                    <a:pt x="8" y="4"/>
                  </a:cubicBezTo>
                  <a:lnTo>
                    <a:pt x="8" y="56"/>
                  </a:lnTo>
                  <a:close/>
                  <a:moveTo>
                    <a:pt x="32" y="4"/>
                  </a:moveTo>
                  <a:cubicBezTo>
                    <a:pt x="32" y="2"/>
                    <a:pt x="30" y="0"/>
                    <a:pt x="28" y="0"/>
                  </a:cubicBezTo>
                  <a:cubicBezTo>
                    <a:pt x="25" y="0"/>
                    <a:pt x="24" y="2"/>
                    <a:pt x="24" y="4"/>
                  </a:cubicBezTo>
                  <a:cubicBezTo>
                    <a:pt x="24" y="56"/>
                    <a:pt x="24" y="56"/>
                    <a:pt x="24" y="56"/>
                  </a:cubicBezTo>
                  <a:cubicBezTo>
                    <a:pt x="24" y="59"/>
                    <a:pt x="25" y="60"/>
                    <a:pt x="28" y="60"/>
                  </a:cubicBezTo>
                  <a:cubicBezTo>
                    <a:pt x="30" y="60"/>
                    <a:pt x="32" y="59"/>
                    <a:pt x="32" y="56"/>
                  </a:cubicBezTo>
                  <a:lnTo>
                    <a:pt x="32" y="4"/>
                  </a:lnTo>
                  <a:close/>
                  <a:moveTo>
                    <a:pt x="79" y="4"/>
                  </a:moveTo>
                  <a:cubicBezTo>
                    <a:pt x="79" y="2"/>
                    <a:pt x="77" y="0"/>
                    <a:pt x="75" y="0"/>
                  </a:cubicBezTo>
                  <a:cubicBezTo>
                    <a:pt x="73" y="0"/>
                    <a:pt x="71" y="2"/>
                    <a:pt x="71" y="4"/>
                  </a:cubicBezTo>
                  <a:cubicBezTo>
                    <a:pt x="71" y="56"/>
                    <a:pt x="71" y="56"/>
                    <a:pt x="71" y="56"/>
                  </a:cubicBezTo>
                  <a:cubicBezTo>
                    <a:pt x="71" y="59"/>
                    <a:pt x="73" y="60"/>
                    <a:pt x="75" y="60"/>
                  </a:cubicBezTo>
                  <a:cubicBezTo>
                    <a:pt x="77" y="60"/>
                    <a:pt x="79" y="59"/>
                    <a:pt x="79" y="56"/>
                  </a:cubicBezTo>
                  <a:lnTo>
                    <a:pt x="79" y="4"/>
                  </a:lnTo>
                  <a:close/>
                  <a:moveTo>
                    <a:pt x="102" y="4"/>
                  </a:moveTo>
                  <a:cubicBezTo>
                    <a:pt x="102" y="2"/>
                    <a:pt x="101" y="0"/>
                    <a:pt x="98" y="0"/>
                  </a:cubicBezTo>
                  <a:cubicBezTo>
                    <a:pt x="96" y="0"/>
                    <a:pt x="94" y="2"/>
                    <a:pt x="94" y="4"/>
                  </a:cubicBezTo>
                  <a:cubicBezTo>
                    <a:pt x="94" y="56"/>
                    <a:pt x="94" y="56"/>
                    <a:pt x="94" y="56"/>
                  </a:cubicBezTo>
                  <a:cubicBezTo>
                    <a:pt x="94" y="59"/>
                    <a:pt x="96" y="60"/>
                    <a:pt x="98" y="60"/>
                  </a:cubicBezTo>
                  <a:cubicBezTo>
                    <a:pt x="101" y="60"/>
                    <a:pt x="102" y="59"/>
                    <a:pt x="102" y="56"/>
                  </a:cubicBezTo>
                  <a:lnTo>
                    <a:pt x="102" y="4"/>
                  </a:lnTo>
                  <a:close/>
                  <a:moveTo>
                    <a:pt x="126" y="4"/>
                  </a:moveTo>
                  <a:cubicBezTo>
                    <a:pt x="126" y="2"/>
                    <a:pt x="124" y="0"/>
                    <a:pt x="122" y="0"/>
                  </a:cubicBezTo>
                  <a:cubicBezTo>
                    <a:pt x="120" y="0"/>
                    <a:pt x="118" y="2"/>
                    <a:pt x="118" y="4"/>
                  </a:cubicBezTo>
                  <a:cubicBezTo>
                    <a:pt x="118" y="56"/>
                    <a:pt x="118" y="56"/>
                    <a:pt x="118" y="56"/>
                  </a:cubicBezTo>
                  <a:cubicBezTo>
                    <a:pt x="118" y="59"/>
                    <a:pt x="120" y="60"/>
                    <a:pt x="122" y="60"/>
                  </a:cubicBezTo>
                  <a:cubicBezTo>
                    <a:pt x="124" y="60"/>
                    <a:pt x="126" y="59"/>
                    <a:pt x="126" y="56"/>
                  </a:cubicBezTo>
                  <a:lnTo>
                    <a:pt x="126" y="4"/>
                  </a:lnTo>
                  <a:close/>
                  <a:moveTo>
                    <a:pt x="55" y="4"/>
                  </a:moveTo>
                  <a:cubicBezTo>
                    <a:pt x="55" y="2"/>
                    <a:pt x="54" y="0"/>
                    <a:pt x="51" y="0"/>
                  </a:cubicBezTo>
                  <a:cubicBezTo>
                    <a:pt x="49" y="0"/>
                    <a:pt x="47" y="2"/>
                    <a:pt x="47" y="4"/>
                  </a:cubicBezTo>
                  <a:cubicBezTo>
                    <a:pt x="47" y="56"/>
                    <a:pt x="47" y="56"/>
                    <a:pt x="47" y="56"/>
                  </a:cubicBezTo>
                  <a:cubicBezTo>
                    <a:pt x="47" y="59"/>
                    <a:pt x="49" y="60"/>
                    <a:pt x="51" y="60"/>
                  </a:cubicBezTo>
                  <a:cubicBezTo>
                    <a:pt x="54" y="60"/>
                    <a:pt x="55" y="59"/>
                    <a:pt x="55" y="56"/>
                  </a:cubicBezTo>
                  <a:lnTo>
                    <a:pt x="55" y="4"/>
                  </a:lnTo>
                  <a:close/>
                </a:path>
              </a:pathLst>
            </a:custGeom>
            <a:solidFill>
              <a:srgbClr val="F1F0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3" name="Freeform 34"/>
            <p:cNvSpPr>
              <a:spLocks noEditPoints="1"/>
            </p:cNvSpPr>
            <p:nvPr/>
          </p:nvSpPr>
          <p:spPr bwMode="auto">
            <a:xfrm>
              <a:off x="7816850" y="1120776"/>
              <a:ext cx="384175" cy="115888"/>
            </a:xfrm>
            <a:custGeom>
              <a:avLst/>
              <a:gdLst>
                <a:gd name="T0" fmla="*/ 8 w 198"/>
                <a:gd name="T1" fmla="*/ 56 h 60"/>
                <a:gd name="T2" fmla="*/ 4 w 198"/>
                <a:gd name="T3" fmla="*/ 60 h 60"/>
                <a:gd name="T4" fmla="*/ 0 w 198"/>
                <a:gd name="T5" fmla="*/ 56 h 60"/>
                <a:gd name="T6" fmla="*/ 0 w 198"/>
                <a:gd name="T7" fmla="*/ 4 h 60"/>
                <a:gd name="T8" fmla="*/ 4 w 198"/>
                <a:gd name="T9" fmla="*/ 0 h 60"/>
                <a:gd name="T10" fmla="*/ 8 w 198"/>
                <a:gd name="T11" fmla="*/ 4 h 60"/>
                <a:gd name="T12" fmla="*/ 8 w 198"/>
                <a:gd name="T13" fmla="*/ 56 h 60"/>
                <a:gd name="T14" fmla="*/ 32 w 198"/>
                <a:gd name="T15" fmla="*/ 4 h 60"/>
                <a:gd name="T16" fmla="*/ 28 w 198"/>
                <a:gd name="T17" fmla="*/ 0 h 60"/>
                <a:gd name="T18" fmla="*/ 24 w 198"/>
                <a:gd name="T19" fmla="*/ 4 h 60"/>
                <a:gd name="T20" fmla="*/ 24 w 198"/>
                <a:gd name="T21" fmla="*/ 56 h 60"/>
                <a:gd name="T22" fmla="*/ 28 w 198"/>
                <a:gd name="T23" fmla="*/ 60 h 60"/>
                <a:gd name="T24" fmla="*/ 32 w 198"/>
                <a:gd name="T25" fmla="*/ 56 h 60"/>
                <a:gd name="T26" fmla="*/ 32 w 198"/>
                <a:gd name="T27" fmla="*/ 4 h 60"/>
                <a:gd name="T28" fmla="*/ 79 w 198"/>
                <a:gd name="T29" fmla="*/ 4 h 60"/>
                <a:gd name="T30" fmla="*/ 75 w 198"/>
                <a:gd name="T31" fmla="*/ 0 h 60"/>
                <a:gd name="T32" fmla="*/ 71 w 198"/>
                <a:gd name="T33" fmla="*/ 4 h 60"/>
                <a:gd name="T34" fmla="*/ 71 w 198"/>
                <a:gd name="T35" fmla="*/ 56 h 60"/>
                <a:gd name="T36" fmla="*/ 75 w 198"/>
                <a:gd name="T37" fmla="*/ 60 h 60"/>
                <a:gd name="T38" fmla="*/ 79 w 198"/>
                <a:gd name="T39" fmla="*/ 56 h 60"/>
                <a:gd name="T40" fmla="*/ 79 w 198"/>
                <a:gd name="T41" fmla="*/ 4 h 60"/>
                <a:gd name="T42" fmla="*/ 103 w 198"/>
                <a:gd name="T43" fmla="*/ 4 h 60"/>
                <a:gd name="T44" fmla="*/ 99 w 198"/>
                <a:gd name="T45" fmla="*/ 0 h 60"/>
                <a:gd name="T46" fmla="*/ 95 w 198"/>
                <a:gd name="T47" fmla="*/ 4 h 60"/>
                <a:gd name="T48" fmla="*/ 95 w 198"/>
                <a:gd name="T49" fmla="*/ 56 h 60"/>
                <a:gd name="T50" fmla="*/ 99 w 198"/>
                <a:gd name="T51" fmla="*/ 60 h 60"/>
                <a:gd name="T52" fmla="*/ 103 w 198"/>
                <a:gd name="T53" fmla="*/ 56 h 60"/>
                <a:gd name="T54" fmla="*/ 103 w 198"/>
                <a:gd name="T55" fmla="*/ 4 h 60"/>
                <a:gd name="T56" fmla="*/ 127 w 198"/>
                <a:gd name="T57" fmla="*/ 4 h 60"/>
                <a:gd name="T58" fmla="*/ 123 w 198"/>
                <a:gd name="T59" fmla="*/ 0 h 60"/>
                <a:gd name="T60" fmla="*/ 119 w 198"/>
                <a:gd name="T61" fmla="*/ 4 h 60"/>
                <a:gd name="T62" fmla="*/ 119 w 198"/>
                <a:gd name="T63" fmla="*/ 56 h 60"/>
                <a:gd name="T64" fmla="*/ 123 w 198"/>
                <a:gd name="T65" fmla="*/ 60 h 60"/>
                <a:gd name="T66" fmla="*/ 127 w 198"/>
                <a:gd name="T67" fmla="*/ 56 h 60"/>
                <a:gd name="T68" fmla="*/ 127 w 198"/>
                <a:gd name="T69" fmla="*/ 4 h 60"/>
                <a:gd name="T70" fmla="*/ 150 w 198"/>
                <a:gd name="T71" fmla="*/ 4 h 60"/>
                <a:gd name="T72" fmla="*/ 146 w 198"/>
                <a:gd name="T73" fmla="*/ 0 h 60"/>
                <a:gd name="T74" fmla="*/ 142 w 198"/>
                <a:gd name="T75" fmla="*/ 4 h 60"/>
                <a:gd name="T76" fmla="*/ 142 w 198"/>
                <a:gd name="T77" fmla="*/ 56 h 60"/>
                <a:gd name="T78" fmla="*/ 146 w 198"/>
                <a:gd name="T79" fmla="*/ 60 h 60"/>
                <a:gd name="T80" fmla="*/ 150 w 198"/>
                <a:gd name="T81" fmla="*/ 56 h 60"/>
                <a:gd name="T82" fmla="*/ 150 w 198"/>
                <a:gd name="T83" fmla="*/ 4 h 60"/>
                <a:gd name="T84" fmla="*/ 174 w 198"/>
                <a:gd name="T85" fmla="*/ 4 h 60"/>
                <a:gd name="T86" fmla="*/ 170 w 198"/>
                <a:gd name="T87" fmla="*/ 0 h 60"/>
                <a:gd name="T88" fmla="*/ 166 w 198"/>
                <a:gd name="T89" fmla="*/ 4 h 60"/>
                <a:gd name="T90" fmla="*/ 166 w 198"/>
                <a:gd name="T91" fmla="*/ 56 h 60"/>
                <a:gd name="T92" fmla="*/ 170 w 198"/>
                <a:gd name="T93" fmla="*/ 60 h 60"/>
                <a:gd name="T94" fmla="*/ 174 w 198"/>
                <a:gd name="T95" fmla="*/ 56 h 60"/>
                <a:gd name="T96" fmla="*/ 174 w 198"/>
                <a:gd name="T97" fmla="*/ 4 h 60"/>
                <a:gd name="T98" fmla="*/ 198 w 198"/>
                <a:gd name="T99" fmla="*/ 4 h 60"/>
                <a:gd name="T100" fmla="*/ 194 w 198"/>
                <a:gd name="T101" fmla="*/ 0 h 60"/>
                <a:gd name="T102" fmla="*/ 190 w 198"/>
                <a:gd name="T103" fmla="*/ 4 h 60"/>
                <a:gd name="T104" fmla="*/ 190 w 198"/>
                <a:gd name="T105" fmla="*/ 56 h 60"/>
                <a:gd name="T106" fmla="*/ 194 w 198"/>
                <a:gd name="T107" fmla="*/ 60 h 60"/>
                <a:gd name="T108" fmla="*/ 198 w 198"/>
                <a:gd name="T109" fmla="*/ 56 h 60"/>
                <a:gd name="T110" fmla="*/ 198 w 198"/>
                <a:gd name="T111" fmla="*/ 4 h 60"/>
                <a:gd name="T112" fmla="*/ 56 w 198"/>
                <a:gd name="T113" fmla="*/ 4 h 60"/>
                <a:gd name="T114" fmla="*/ 52 w 198"/>
                <a:gd name="T115" fmla="*/ 0 h 60"/>
                <a:gd name="T116" fmla="*/ 48 w 198"/>
                <a:gd name="T117" fmla="*/ 4 h 60"/>
                <a:gd name="T118" fmla="*/ 48 w 198"/>
                <a:gd name="T119" fmla="*/ 56 h 60"/>
                <a:gd name="T120" fmla="*/ 52 w 198"/>
                <a:gd name="T121" fmla="*/ 60 h 60"/>
                <a:gd name="T122" fmla="*/ 56 w 198"/>
                <a:gd name="T123" fmla="*/ 56 h 60"/>
                <a:gd name="T124" fmla="*/ 56 w 198"/>
                <a:gd name="T125"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60">
                  <a:moveTo>
                    <a:pt x="8" y="56"/>
                  </a:moveTo>
                  <a:cubicBezTo>
                    <a:pt x="8" y="58"/>
                    <a:pt x="7" y="60"/>
                    <a:pt x="4" y="60"/>
                  </a:cubicBezTo>
                  <a:cubicBezTo>
                    <a:pt x="2" y="60"/>
                    <a:pt x="0" y="58"/>
                    <a:pt x="0" y="56"/>
                  </a:cubicBezTo>
                  <a:cubicBezTo>
                    <a:pt x="0" y="4"/>
                    <a:pt x="0" y="4"/>
                    <a:pt x="0" y="4"/>
                  </a:cubicBezTo>
                  <a:cubicBezTo>
                    <a:pt x="0" y="2"/>
                    <a:pt x="2" y="0"/>
                    <a:pt x="4" y="0"/>
                  </a:cubicBezTo>
                  <a:cubicBezTo>
                    <a:pt x="7" y="0"/>
                    <a:pt x="8" y="2"/>
                    <a:pt x="8" y="4"/>
                  </a:cubicBezTo>
                  <a:lnTo>
                    <a:pt x="8" y="56"/>
                  </a:lnTo>
                  <a:close/>
                  <a:moveTo>
                    <a:pt x="32" y="4"/>
                  </a:moveTo>
                  <a:cubicBezTo>
                    <a:pt x="32" y="2"/>
                    <a:pt x="30" y="0"/>
                    <a:pt x="28" y="0"/>
                  </a:cubicBezTo>
                  <a:cubicBezTo>
                    <a:pt x="26" y="0"/>
                    <a:pt x="24" y="2"/>
                    <a:pt x="24" y="4"/>
                  </a:cubicBezTo>
                  <a:cubicBezTo>
                    <a:pt x="24" y="56"/>
                    <a:pt x="24" y="56"/>
                    <a:pt x="24" y="56"/>
                  </a:cubicBezTo>
                  <a:cubicBezTo>
                    <a:pt x="24" y="58"/>
                    <a:pt x="26" y="60"/>
                    <a:pt x="28" y="60"/>
                  </a:cubicBezTo>
                  <a:cubicBezTo>
                    <a:pt x="30" y="60"/>
                    <a:pt x="32" y="58"/>
                    <a:pt x="32" y="56"/>
                  </a:cubicBezTo>
                  <a:lnTo>
                    <a:pt x="32" y="4"/>
                  </a:lnTo>
                  <a:close/>
                  <a:moveTo>
                    <a:pt x="79" y="4"/>
                  </a:moveTo>
                  <a:cubicBezTo>
                    <a:pt x="79" y="2"/>
                    <a:pt x="78" y="0"/>
                    <a:pt x="75" y="0"/>
                  </a:cubicBezTo>
                  <a:cubicBezTo>
                    <a:pt x="73" y="0"/>
                    <a:pt x="71" y="2"/>
                    <a:pt x="71" y="4"/>
                  </a:cubicBezTo>
                  <a:cubicBezTo>
                    <a:pt x="71" y="56"/>
                    <a:pt x="71" y="56"/>
                    <a:pt x="71" y="56"/>
                  </a:cubicBezTo>
                  <a:cubicBezTo>
                    <a:pt x="71" y="58"/>
                    <a:pt x="73" y="60"/>
                    <a:pt x="75" y="60"/>
                  </a:cubicBezTo>
                  <a:cubicBezTo>
                    <a:pt x="78" y="60"/>
                    <a:pt x="79" y="58"/>
                    <a:pt x="79" y="56"/>
                  </a:cubicBezTo>
                  <a:lnTo>
                    <a:pt x="79" y="4"/>
                  </a:lnTo>
                  <a:close/>
                  <a:moveTo>
                    <a:pt x="103" y="4"/>
                  </a:moveTo>
                  <a:cubicBezTo>
                    <a:pt x="103" y="2"/>
                    <a:pt x="101" y="0"/>
                    <a:pt x="99" y="0"/>
                  </a:cubicBezTo>
                  <a:cubicBezTo>
                    <a:pt x="97" y="0"/>
                    <a:pt x="95" y="2"/>
                    <a:pt x="95" y="4"/>
                  </a:cubicBezTo>
                  <a:cubicBezTo>
                    <a:pt x="95" y="56"/>
                    <a:pt x="95" y="56"/>
                    <a:pt x="95" y="56"/>
                  </a:cubicBezTo>
                  <a:cubicBezTo>
                    <a:pt x="95" y="58"/>
                    <a:pt x="97" y="60"/>
                    <a:pt x="99" y="60"/>
                  </a:cubicBezTo>
                  <a:cubicBezTo>
                    <a:pt x="101" y="60"/>
                    <a:pt x="103" y="58"/>
                    <a:pt x="103" y="56"/>
                  </a:cubicBezTo>
                  <a:lnTo>
                    <a:pt x="103" y="4"/>
                  </a:lnTo>
                  <a:close/>
                  <a:moveTo>
                    <a:pt x="127" y="4"/>
                  </a:moveTo>
                  <a:cubicBezTo>
                    <a:pt x="127" y="2"/>
                    <a:pt x="125" y="0"/>
                    <a:pt x="123" y="0"/>
                  </a:cubicBezTo>
                  <a:cubicBezTo>
                    <a:pt x="120" y="0"/>
                    <a:pt x="119" y="2"/>
                    <a:pt x="119" y="4"/>
                  </a:cubicBezTo>
                  <a:cubicBezTo>
                    <a:pt x="119" y="56"/>
                    <a:pt x="119" y="56"/>
                    <a:pt x="119" y="56"/>
                  </a:cubicBezTo>
                  <a:cubicBezTo>
                    <a:pt x="119" y="58"/>
                    <a:pt x="120" y="60"/>
                    <a:pt x="123" y="60"/>
                  </a:cubicBezTo>
                  <a:cubicBezTo>
                    <a:pt x="125" y="60"/>
                    <a:pt x="127" y="58"/>
                    <a:pt x="127" y="56"/>
                  </a:cubicBezTo>
                  <a:lnTo>
                    <a:pt x="127" y="4"/>
                  </a:lnTo>
                  <a:close/>
                  <a:moveTo>
                    <a:pt x="150" y="4"/>
                  </a:moveTo>
                  <a:cubicBezTo>
                    <a:pt x="150" y="2"/>
                    <a:pt x="149" y="0"/>
                    <a:pt x="146" y="0"/>
                  </a:cubicBezTo>
                  <a:cubicBezTo>
                    <a:pt x="144" y="0"/>
                    <a:pt x="142" y="2"/>
                    <a:pt x="142" y="4"/>
                  </a:cubicBezTo>
                  <a:cubicBezTo>
                    <a:pt x="142" y="56"/>
                    <a:pt x="142" y="56"/>
                    <a:pt x="142" y="56"/>
                  </a:cubicBezTo>
                  <a:cubicBezTo>
                    <a:pt x="142" y="58"/>
                    <a:pt x="144" y="60"/>
                    <a:pt x="146" y="60"/>
                  </a:cubicBezTo>
                  <a:cubicBezTo>
                    <a:pt x="149" y="60"/>
                    <a:pt x="150" y="58"/>
                    <a:pt x="150" y="56"/>
                  </a:cubicBezTo>
                  <a:lnTo>
                    <a:pt x="150" y="4"/>
                  </a:lnTo>
                  <a:close/>
                  <a:moveTo>
                    <a:pt x="174" y="4"/>
                  </a:moveTo>
                  <a:cubicBezTo>
                    <a:pt x="174" y="2"/>
                    <a:pt x="172" y="0"/>
                    <a:pt x="170" y="0"/>
                  </a:cubicBezTo>
                  <a:cubicBezTo>
                    <a:pt x="168" y="0"/>
                    <a:pt x="166" y="2"/>
                    <a:pt x="166" y="4"/>
                  </a:cubicBezTo>
                  <a:cubicBezTo>
                    <a:pt x="166" y="56"/>
                    <a:pt x="166" y="56"/>
                    <a:pt x="166" y="56"/>
                  </a:cubicBezTo>
                  <a:cubicBezTo>
                    <a:pt x="166" y="58"/>
                    <a:pt x="168" y="60"/>
                    <a:pt x="170" y="60"/>
                  </a:cubicBezTo>
                  <a:cubicBezTo>
                    <a:pt x="172" y="60"/>
                    <a:pt x="174" y="58"/>
                    <a:pt x="174" y="56"/>
                  </a:cubicBezTo>
                  <a:lnTo>
                    <a:pt x="174" y="4"/>
                  </a:lnTo>
                  <a:close/>
                  <a:moveTo>
                    <a:pt x="198" y="4"/>
                  </a:moveTo>
                  <a:cubicBezTo>
                    <a:pt x="198" y="2"/>
                    <a:pt x="196" y="0"/>
                    <a:pt x="194" y="0"/>
                  </a:cubicBezTo>
                  <a:cubicBezTo>
                    <a:pt x="192" y="0"/>
                    <a:pt x="190" y="2"/>
                    <a:pt x="190" y="4"/>
                  </a:cubicBezTo>
                  <a:cubicBezTo>
                    <a:pt x="190" y="56"/>
                    <a:pt x="190" y="56"/>
                    <a:pt x="190" y="56"/>
                  </a:cubicBezTo>
                  <a:cubicBezTo>
                    <a:pt x="190" y="58"/>
                    <a:pt x="192" y="60"/>
                    <a:pt x="194" y="60"/>
                  </a:cubicBezTo>
                  <a:cubicBezTo>
                    <a:pt x="196" y="60"/>
                    <a:pt x="198" y="58"/>
                    <a:pt x="198" y="56"/>
                  </a:cubicBezTo>
                  <a:lnTo>
                    <a:pt x="198" y="4"/>
                  </a:lnTo>
                  <a:close/>
                  <a:moveTo>
                    <a:pt x="56" y="4"/>
                  </a:moveTo>
                  <a:cubicBezTo>
                    <a:pt x="56" y="2"/>
                    <a:pt x="54" y="0"/>
                    <a:pt x="52" y="0"/>
                  </a:cubicBezTo>
                  <a:cubicBezTo>
                    <a:pt x="49" y="0"/>
                    <a:pt x="48" y="2"/>
                    <a:pt x="48" y="4"/>
                  </a:cubicBezTo>
                  <a:cubicBezTo>
                    <a:pt x="48" y="56"/>
                    <a:pt x="48" y="56"/>
                    <a:pt x="48" y="56"/>
                  </a:cubicBezTo>
                  <a:cubicBezTo>
                    <a:pt x="48" y="58"/>
                    <a:pt x="49" y="60"/>
                    <a:pt x="52" y="60"/>
                  </a:cubicBezTo>
                  <a:cubicBezTo>
                    <a:pt x="54" y="60"/>
                    <a:pt x="56" y="58"/>
                    <a:pt x="56" y="56"/>
                  </a:cubicBezTo>
                  <a:lnTo>
                    <a:pt x="56" y="4"/>
                  </a:lnTo>
                  <a:close/>
                </a:path>
              </a:pathLst>
            </a:custGeom>
            <a:solidFill>
              <a:srgbClr val="F1F0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4" name="Freeform 35"/>
            <p:cNvSpPr>
              <a:spLocks noEditPoints="1"/>
            </p:cNvSpPr>
            <p:nvPr/>
          </p:nvSpPr>
          <p:spPr bwMode="auto">
            <a:xfrm>
              <a:off x="7802563" y="1919288"/>
              <a:ext cx="411163" cy="1184275"/>
            </a:xfrm>
            <a:custGeom>
              <a:avLst/>
              <a:gdLst>
                <a:gd name="T0" fmla="*/ 6 w 212"/>
                <a:gd name="T1" fmla="*/ 173 h 614"/>
                <a:gd name="T2" fmla="*/ 0 w 212"/>
                <a:gd name="T3" fmla="*/ 6 h 614"/>
                <a:gd name="T4" fmla="*/ 13 w 212"/>
                <a:gd name="T5" fmla="*/ 6 h 614"/>
                <a:gd name="T6" fmla="*/ 93 w 212"/>
                <a:gd name="T7" fmla="*/ 6 h 614"/>
                <a:gd name="T8" fmla="*/ 80 w 212"/>
                <a:gd name="T9" fmla="*/ 6 h 614"/>
                <a:gd name="T10" fmla="*/ 86 w 212"/>
                <a:gd name="T11" fmla="*/ 173 h 614"/>
                <a:gd name="T12" fmla="*/ 93 w 212"/>
                <a:gd name="T13" fmla="*/ 6 h 614"/>
                <a:gd name="T14" fmla="*/ 166 w 212"/>
                <a:gd name="T15" fmla="*/ 0 h 614"/>
                <a:gd name="T16" fmla="*/ 159 w 212"/>
                <a:gd name="T17" fmla="*/ 166 h 614"/>
                <a:gd name="T18" fmla="*/ 172 w 212"/>
                <a:gd name="T19" fmla="*/ 166 h 614"/>
                <a:gd name="T20" fmla="*/ 212 w 212"/>
                <a:gd name="T21" fmla="*/ 6 h 614"/>
                <a:gd name="T22" fmla="*/ 199 w 212"/>
                <a:gd name="T23" fmla="*/ 6 h 614"/>
                <a:gd name="T24" fmla="*/ 206 w 212"/>
                <a:gd name="T25" fmla="*/ 173 h 614"/>
                <a:gd name="T26" fmla="*/ 212 w 212"/>
                <a:gd name="T27" fmla="*/ 6 h 614"/>
                <a:gd name="T28" fmla="*/ 6 w 212"/>
                <a:gd name="T29" fmla="*/ 220 h 614"/>
                <a:gd name="T30" fmla="*/ 0 w 212"/>
                <a:gd name="T31" fmla="*/ 387 h 614"/>
                <a:gd name="T32" fmla="*/ 13 w 212"/>
                <a:gd name="T33" fmla="*/ 387 h 614"/>
                <a:gd name="T34" fmla="*/ 53 w 212"/>
                <a:gd name="T35" fmla="*/ 227 h 614"/>
                <a:gd name="T36" fmla="*/ 40 w 212"/>
                <a:gd name="T37" fmla="*/ 227 h 614"/>
                <a:gd name="T38" fmla="*/ 46 w 212"/>
                <a:gd name="T39" fmla="*/ 394 h 614"/>
                <a:gd name="T40" fmla="*/ 53 w 212"/>
                <a:gd name="T41" fmla="*/ 227 h 614"/>
                <a:gd name="T42" fmla="*/ 126 w 212"/>
                <a:gd name="T43" fmla="*/ 220 h 614"/>
                <a:gd name="T44" fmla="*/ 119 w 212"/>
                <a:gd name="T45" fmla="*/ 387 h 614"/>
                <a:gd name="T46" fmla="*/ 132 w 212"/>
                <a:gd name="T47" fmla="*/ 387 h 614"/>
                <a:gd name="T48" fmla="*/ 212 w 212"/>
                <a:gd name="T49" fmla="*/ 227 h 614"/>
                <a:gd name="T50" fmla="*/ 199 w 212"/>
                <a:gd name="T51" fmla="*/ 227 h 614"/>
                <a:gd name="T52" fmla="*/ 206 w 212"/>
                <a:gd name="T53" fmla="*/ 394 h 614"/>
                <a:gd name="T54" fmla="*/ 212 w 212"/>
                <a:gd name="T55" fmla="*/ 227 h 614"/>
                <a:gd name="T56" fmla="*/ 6 w 212"/>
                <a:gd name="T57" fmla="*/ 441 h 614"/>
                <a:gd name="T58" fmla="*/ 0 w 212"/>
                <a:gd name="T59" fmla="*/ 608 h 614"/>
                <a:gd name="T60" fmla="*/ 13 w 212"/>
                <a:gd name="T61" fmla="*/ 608 h 614"/>
                <a:gd name="T62" fmla="*/ 93 w 212"/>
                <a:gd name="T63" fmla="*/ 447 h 614"/>
                <a:gd name="T64" fmla="*/ 80 w 212"/>
                <a:gd name="T65" fmla="*/ 447 h 614"/>
                <a:gd name="T66" fmla="*/ 86 w 212"/>
                <a:gd name="T67" fmla="*/ 614 h 614"/>
                <a:gd name="T68" fmla="*/ 93 w 212"/>
                <a:gd name="T69" fmla="*/ 447 h 614"/>
                <a:gd name="T70" fmla="*/ 166 w 212"/>
                <a:gd name="T71" fmla="*/ 441 h 614"/>
                <a:gd name="T72" fmla="*/ 159 w 212"/>
                <a:gd name="T73" fmla="*/ 608 h 614"/>
                <a:gd name="T74" fmla="*/ 172 w 212"/>
                <a:gd name="T75" fmla="*/ 608 h 614"/>
                <a:gd name="T76" fmla="*/ 212 w 212"/>
                <a:gd name="T77" fmla="*/ 447 h 614"/>
                <a:gd name="T78" fmla="*/ 199 w 212"/>
                <a:gd name="T79" fmla="*/ 447 h 614"/>
                <a:gd name="T80" fmla="*/ 206 w 212"/>
                <a:gd name="T81" fmla="*/ 614 h 614"/>
                <a:gd name="T82" fmla="*/ 212 w 212"/>
                <a:gd name="T83" fmla="*/ 44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614">
                  <a:moveTo>
                    <a:pt x="13" y="166"/>
                  </a:moveTo>
                  <a:cubicBezTo>
                    <a:pt x="13" y="170"/>
                    <a:pt x="10" y="173"/>
                    <a:pt x="6" y="173"/>
                  </a:cubicBezTo>
                  <a:cubicBezTo>
                    <a:pt x="3" y="173"/>
                    <a:pt x="0" y="170"/>
                    <a:pt x="0" y="166"/>
                  </a:cubicBezTo>
                  <a:cubicBezTo>
                    <a:pt x="0" y="6"/>
                    <a:pt x="0" y="6"/>
                    <a:pt x="0" y="6"/>
                  </a:cubicBezTo>
                  <a:cubicBezTo>
                    <a:pt x="0" y="3"/>
                    <a:pt x="3" y="0"/>
                    <a:pt x="6" y="0"/>
                  </a:cubicBezTo>
                  <a:cubicBezTo>
                    <a:pt x="10" y="0"/>
                    <a:pt x="13" y="3"/>
                    <a:pt x="13" y="6"/>
                  </a:cubicBezTo>
                  <a:lnTo>
                    <a:pt x="13" y="166"/>
                  </a:lnTo>
                  <a:close/>
                  <a:moveTo>
                    <a:pt x="93" y="6"/>
                  </a:moveTo>
                  <a:cubicBezTo>
                    <a:pt x="93" y="3"/>
                    <a:pt x="90" y="0"/>
                    <a:pt x="86" y="0"/>
                  </a:cubicBezTo>
                  <a:cubicBezTo>
                    <a:pt x="82" y="0"/>
                    <a:pt x="80" y="3"/>
                    <a:pt x="80" y="6"/>
                  </a:cubicBezTo>
                  <a:cubicBezTo>
                    <a:pt x="80" y="166"/>
                    <a:pt x="80" y="166"/>
                    <a:pt x="80" y="166"/>
                  </a:cubicBezTo>
                  <a:cubicBezTo>
                    <a:pt x="80" y="170"/>
                    <a:pt x="82" y="173"/>
                    <a:pt x="86" y="173"/>
                  </a:cubicBezTo>
                  <a:cubicBezTo>
                    <a:pt x="90" y="173"/>
                    <a:pt x="93" y="170"/>
                    <a:pt x="93" y="166"/>
                  </a:cubicBezTo>
                  <a:lnTo>
                    <a:pt x="93" y="6"/>
                  </a:lnTo>
                  <a:close/>
                  <a:moveTo>
                    <a:pt x="172" y="6"/>
                  </a:moveTo>
                  <a:cubicBezTo>
                    <a:pt x="172" y="3"/>
                    <a:pt x="169" y="0"/>
                    <a:pt x="166" y="0"/>
                  </a:cubicBezTo>
                  <a:cubicBezTo>
                    <a:pt x="162" y="0"/>
                    <a:pt x="159" y="3"/>
                    <a:pt x="159" y="6"/>
                  </a:cubicBezTo>
                  <a:cubicBezTo>
                    <a:pt x="159" y="166"/>
                    <a:pt x="159" y="166"/>
                    <a:pt x="159" y="166"/>
                  </a:cubicBezTo>
                  <a:cubicBezTo>
                    <a:pt x="159" y="170"/>
                    <a:pt x="162" y="173"/>
                    <a:pt x="166" y="173"/>
                  </a:cubicBezTo>
                  <a:cubicBezTo>
                    <a:pt x="169" y="173"/>
                    <a:pt x="172" y="170"/>
                    <a:pt x="172" y="166"/>
                  </a:cubicBezTo>
                  <a:lnTo>
                    <a:pt x="172" y="6"/>
                  </a:lnTo>
                  <a:close/>
                  <a:moveTo>
                    <a:pt x="212" y="6"/>
                  </a:moveTo>
                  <a:cubicBezTo>
                    <a:pt x="212" y="3"/>
                    <a:pt x="209" y="0"/>
                    <a:pt x="206" y="0"/>
                  </a:cubicBezTo>
                  <a:cubicBezTo>
                    <a:pt x="202" y="0"/>
                    <a:pt x="199" y="3"/>
                    <a:pt x="199" y="6"/>
                  </a:cubicBezTo>
                  <a:cubicBezTo>
                    <a:pt x="199" y="166"/>
                    <a:pt x="199" y="166"/>
                    <a:pt x="199" y="166"/>
                  </a:cubicBezTo>
                  <a:cubicBezTo>
                    <a:pt x="199" y="170"/>
                    <a:pt x="202" y="173"/>
                    <a:pt x="206" y="173"/>
                  </a:cubicBezTo>
                  <a:cubicBezTo>
                    <a:pt x="209" y="173"/>
                    <a:pt x="212" y="170"/>
                    <a:pt x="212" y="166"/>
                  </a:cubicBezTo>
                  <a:lnTo>
                    <a:pt x="212" y="6"/>
                  </a:lnTo>
                  <a:close/>
                  <a:moveTo>
                    <a:pt x="13" y="227"/>
                  </a:moveTo>
                  <a:cubicBezTo>
                    <a:pt x="13" y="223"/>
                    <a:pt x="10" y="220"/>
                    <a:pt x="6" y="220"/>
                  </a:cubicBezTo>
                  <a:cubicBezTo>
                    <a:pt x="3" y="220"/>
                    <a:pt x="0" y="223"/>
                    <a:pt x="0" y="227"/>
                  </a:cubicBezTo>
                  <a:cubicBezTo>
                    <a:pt x="0" y="387"/>
                    <a:pt x="0" y="387"/>
                    <a:pt x="0" y="387"/>
                  </a:cubicBezTo>
                  <a:cubicBezTo>
                    <a:pt x="0" y="391"/>
                    <a:pt x="3" y="394"/>
                    <a:pt x="6" y="394"/>
                  </a:cubicBezTo>
                  <a:cubicBezTo>
                    <a:pt x="10" y="394"/>
                    <a:pt x="13" y="391"/>
                    <a:pt x="13" y="387"/>
                  </a:cubicBezTo>
                  <a:lnTo>
                    <a:pt x="13" y="227"/>
                  </a:lnTo>
                  <a:close/>
                  <a:moveTo>
                    <a:pt x="53" y="227"/>
                  </a:moveTo>
                  <a:cubicBezTo>
                    <a:pt x="53" y="223"/>
                    <a:pt x="50" y="220"/>
                    <a:pt x="46" y="220"/>
                  </a:cubicBezTo>
                  <a:cubicBezTo>
                    <a:pt x="43" y="220"/>
                    <a:pt x="40" y="223"/>
                    <a:pt x="40" y="227"/>
                  </a:cubicBezTo>
                  <a:cubicBezTo>
                    <a:pt x="40" y="387"/>
                    <a:pt x="40" y="387"/>
                    <a:pt x="40" y="387"/>
                  </a:cubicBezTo>
                  <a:cubicBezTo>
                    <a:pt x="40" y="391"/>
                    <a:pt x="43" y="394"/>
                    <a:pt x="46" y="394"/>
                  </a:cubicBezTo>
                  <a:cubicBezTo>
                    <a:pt x="50" y="394"/>
                    <a:pt x="53" y="391"/>
                    <a:pt x="53" y="387"/>
                  </a:cubicBezTo>
                  <a:lnTo>
                    <a:pt x="53" y="227"/>
                  </a:lnTo>
                  <a:close/>
                  <a:moveTo>
                    <a:pt x="132" y="227"/>
                  </a:moveTo>
                  <a:cubicBezTo>
                    <a:pt x="132" y="223"/>
                    <a:pt x="130" y="220"/>
                    <a:pt x="126" y="220"/>
                  </a:cubicBezTo>
                  <a:cubicBezTo>
                    <a:pt x="122" y="220"/>
                    <a:pt x="119" y="223"/>
                    <a:pt x="119" y="227"/>
                  </a:cubicBezTo>
                  <a:cubicBezTo>
                    <a:pt x="119" y="387"/>
                    <a:pt x="119" y="387"/>
                    <a:pt x="119" y="387"/>
                  </a:cubicBezTo>
                  <a:cubicBezTo>
                    <a:pt x="119" y="391"/>
                    <a:pt x="122" y="394"/>
                    <a:pt x="126" y="394"/>
                  </a:cubicBezTo>
                  <a:cubicBezTo>
                    <a:pt x="130" y="394"/>
                    <a:pt x="132" y="391"/>
                    <a:pt x="132" y="387"/>
                  </a:cubicBezTo>
                  <a:lnTo>
                    <a:pt x="132" y="227"/>
                  </a:lnTo>
                  <a:close/>
                  <a:moveTo>
                    <a:pt x="212" y="227"/>
                  </a:moveTo>
                  <a:cubicBezTo>
                    <a:pt x="212" y="223"/>
                    <a:pt x="209" y="220"/>
                    <a:pt x="206" y="220"/>
                  </a:cubicBezTo>
                  <a:cubicBezTo>
                    <a:pt x="202" y="220"/>
                    <a:pt x="199" y="223"/>
                    <a:pt x="199" y="227"/>
                  </a:cubicBezTo>
                  <a:cubicBezTo>
                    <a:pt x="199" y="387"/>
                    <a:pt x="199" y="387"/>
                    <a:pt x="199" y="387"/>
                  </a:cubicBezTo>
                  <a:cubicBezTo>
                    <a:pt x="199" y="391"/>
                    <a:pt x="202" y="394"/>
                    <a:pt x="206" y="394"/>
                  </a:cubicBezTo>
                  <a:cubicBezTo>
                    <a:pt x="209" y="394"/>
                    <a:pt x="212" y="391"/>
                    <a:pt x="212" y="387"/>
                  </a:cubicBezTo>
                  <a:lnTo>
                    <a:pt x="212" y="227"/>
                  </a:lnTo>
                  <a:close/>
                  <a:moveTo>
                    <a:pt x="13" y="447"/>
                  </a:moveTo>
                  <a:cubicBezTo>
                    <a:pt x="13" y="444"/>
                    <a:pt x="10" y="441"/>
                    <a:pt x="6" y="441"/>
                  </a:cubicBezTo>
                  <a:cubicBezTo>
                    <a:pt x="3" y="441"/>
                    <a:pt x="0" y="444"/>
                    <a:pt x="0" y="447"/>
                  </a:cubicBezTo>
                  <a:cubicBezTo>
                    <a:pt x="0" y="608"/>
                    <a:pt x="0" y="608"/>
                    <a:pt x="0" y="608"/>
                  </a:cubicBezTo>
                  <a:cubicBezTo>
                    <a:pt x="0" y="611"/>
                    <a:pt x="3" y="614"/>
                    <a:pt x="6" y="614"/>
                  </a:cubicBezTo>
                  <a:cubicBezTo>
                    <a:pt x="10" y="614"/>
                    <a:pt x="13" y="611"/>
                    <a:pt x="13" y="608"/>
                  </a:cubicBezTo>
                  <a:lnTo>
                    <a:pt x="13" y="447"/>
                  </a:lnTo>
                  <a:close/>
                  <a:moveTo>
                    <a:pt x="93" y="447"/>
                  </a:moveTo>
                  <a:cubicBezTo>
                    <a:pt x="93" y="444"/>
                    <a:pt x="90" y="441"/>
                    <a:pt x="86" y="441"/>
                  </a:cubicBezTo>
                  <a:cubicBezTo>
                    <a:pt x="82" y="441"/>
                    <a:pt x="80" y="444"/>
                    <a:pt x="80" y="447"/>
                  </a:cubicBezTo>
                  <a:cubicBezTo>
                    <a:pt x="80" y="608"/>
                    <a:pt x="80" y="608"/>
                    <a:pt x="80" y="608"/>
                  </a:cubicBezTo>
                  <a:cubicBezTo>
                    <a:pt x="80" y="611"/>
                    <a:pt x="82" y="614"/>
                    <a:pt x="86" y="614"/>
                  </a:cubicBezTo>
                  <a:cubicBezTo>
                    <a:pt x="90" y="614"/>
                    <a:pt x="93" y="611"/>
                    <a:pt x="93" y="608"/>
                  </a:cubicBezTo>
                  <a:lnTo>
                    <a:pt x="93" y="447"/>
                  </a:lnTo>
                  <a:close/>
                  <a:moveTo>
                    <a:pt x="172" y="447"/>
                  </a:moveTo>
                  <a:cubicBezTo>
                    <a:pt x="172" y="444"/>
                    <a:pt x="169" y="441"/>
                    <a:pt x="166" y="441"/>
                  </a:cubicBezTo>
                  <a:cubicBezTo>
                    <a:pt x="162" y="441"/>
                    <a:pt x="159" y="444"/>
                    <a:pt x="159" y="447"/>
                  </a:cubicBezTo>
                  <a:cubicBezTo>
                    <a:pt x="159" y="608"/>
                    <a:pt x="159" y="608"/>
                    <a:pt x="159" y="608"/>
                  </a:cubicBezTo>
                  <a:cubicBezTo>
                    <a:pt x="159" y="611"/>
                    <a:pt x="162" y="614"/>
                    <a:pt x="166" y="614"/>
                  </a:cubicBezTo>
                  <a:cubicBezTo>
                    <a:pt x="169" y="614"/>
                    <a:pt x="172" y="611"/>
                    <a:pt x="172" y="608"/>
                  </a:cubicBezTo>
                  <a:lnTo>
                    <a:pt x="172" y="447"/>
                  </a:lnTo>
                  <a:close/>
                  <a:moveTo>
                    <a:pt x="212" y="447"/>
                  </a:moveTo>
                  <a:cubicBezTo>
                    <a:pt x="212" y="444"/>
                    <a:pt x="209" y="441"/>
                    <a:pt x="206" y="441"/>
                  </a:cubicBezTo>
                  <a:cubicBezTo>
                    <a:pt x="202" y="441"/>
                    <a:pt x="199" y="444"/>
                    <a:pt x="199" y="447"/>
                  </a:cubicBezTo>
                  <a:cubicBezTo>
                    <a:pt x="199" y="608"/>
                    <a:pt x="199" y="608"/>
                    <a:pt x="199" y="608"/>
                  </a:cubicBezTo>
                  <a:cubicBezTo>
                    <a:pt x="199" y="611"/>
                    <a:pt x="202" y="614"/>
                    <a:pt x="206" y="614"/>
                  </a:cubicBezTo>
                  <a:cubicBezTo>
                    <a:pt x="209" y="614"/>
                    <a:pt x="212" y="611"/>
                    <a:pt x="212" y="608"/>
                  </a:cubicBezTo>
                  <a:lnTo>
                    <a:pt x="212" y="447"/>
                  </a:ln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5" name="Freeform 36"/>
            <p:cNvSpPr>
              <a:spLocks noEditPoints="1"/>
            </p:cNvSpPr>
            <p:nvPr/>
          </p:nvSpPr>
          <p:spPr bwMode="auto">
            <a:xfrm>
              <a:off x="7708900" y="2278063"/>
              <a:ext cx="598488" cy="468313"/>
            </a:xfrm>
            <a:custGeom>
              <a:avLst/>
              <a:gdLst>
                <a:gd name="T0" fmla="*/ 308 w 308"/>
                <a:gd name="T1" fmla="*/ 11 h 243"/>
                <a:gd name="T2" fmla="*/ 296 w 308"/>
                <a:gd name="T3" fmla="*/ 23 h 243"/>
                <a:gd name="T4" fmla="*/ 12 w 308"/>
                <a:gd name="T5" fmla="*/ 23 h 243"/>
                <a:gd name="T6" fmla="*/ 0 w 308"/>
                <a:gd name="T7" fmla="*/ 11 h 243"/>
                <a:gd name="T8" fmla="*/ 12 w 308"/>
                <a:gd name="T9" fmla="*/ 0 h 243"/>
                <a:gd name="T10" fmla="*/ 296 w 308"/>
                <a:gd name="T11" fmla="*/ 0 h 243"/>
                <a:gd name="T12" fmla="*/ 308 w 308"/>
                <a:gd name="T13" fmla="*/ 11 h 243"/>
                <a:gd name="T14" fmla="*/ 308 w 308"/>
                <a:gd name="T15" fmla="*/ 232 h 243"/>
                <a:gd name="T16" fmla="*/ 296 w 308"/>
                <a:gd name="T17" fmla="*/ 221 h 243"/>
                <a:gd name="T18" fmla="*/ 12 w 308"/>
                <a:gd name="T19" fmla="*/ 221 h 243"/>
                <a:gd name="T20" fmla="*/ 0 w 308"/>
                <a:gd name="T21" fmla="*/ 232 h 243"/>
                <a:gd name="T22" fmla="*/ 12 w 308"/>
                <a:gd name="T23" fmla="*/ 243 h 243"/>
                <a:gd name="T24" fmla="*/ 296 w 308"/>
                <a:gd name="T25" fmla="*/ 243 h 243"/>
                <a:gd name="T26" fmla="*/ 308 w 308"/>
                <a:gd name="T27" fmla="*/ 23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243">
                  <a:moveTo>
                    <a:pt x="308" y="11"/>
                  </a:moveTo>
                  <a:cubicBezTo>
                    <a:pt x="308" y="18"/>
                    <a:pt x="302" y="23"/>
                    <a:pt x="296" y="23"/>
                  </a:cubicBezTo>
                  <a:cubicBezTo>
                    <a:pt x="12" y="23"/>
                    <a:pt x="12" y="23"/>
                    <a:pt x="12" y="23"/>
                  </a:cubicBezTo>
                  <a:cubicBezTo>
                    <a:pt x="6" y="23"/>
                    <a:pt x="0" y="18"/>
                    <a:pt x="0" y="11"/>
                  </a:cubicBezTo>
                  <a:cubicBezTo>
                    <a:pt x="0" y="5"/>
                    <a:pt x="6" y="0"/>
                    <a:pt x="12" y="0"/>
                  </a:cubicBezTo>
                  <a:cubicBezTo>
                    <a:pt x="296" y="0"/>
                    <a:pt x="296" y="0"/>
                    <a:pt x="296" y="0"/>
                  </a:cubicBezTo>
                  <a:cubicBezTo>
                    <a:pt x="302" y="0"/>
                    <a:pt x="308" y="5"/>
                    <a:pt x="308" y="11"/>
                  </a:cubicBezTo>
                  <a:close/>
                  <a:moveTo>
                    <a:pt x="308" y="232"/>
                  </a:moveTo>
                  <a:cubicBezTo>
                    <a:pt x="308" y="226"/>
                    <a:pt x="302" y="221"/>
                    <a:pt x="296" y="221"/>
                  </a:cubicBezTo>
                  <a:cubicBezTo>
                    <a:pt x="12" y="221"/>
                    <a:pt x="12" y="221"/>
                    <a:pt x="12" y="221"/>
                  </a:cubicBezTo>
                  <a:cubicBezTo>
                    <a:pt x="6" y="221"/>
                    <a:pt x="0" y="226"/>
                    <a:pt x="0" y="232"/>
                  </a:cubicBezTo>
                  <a:cubicBezTo>
                    <a:pt x="0" y="238"/>
                    <a:pt x="6" y="243"/>
                    <a:pt x="12" y="243"/>
                  </a:cubicBezTo>
                  <a:cubicBezTo>
                    <a:pt x="296" y="243"/>
                    <a:pt x="296" y="243"/>
                    <a:pt x="296" y="243"/>
                  </a:cubicBezTo>
                  <a:cubicBezTo>
                    <a:pt x="302" y="243"/>
                    <a:pt x="308" y="238"/>
                    <a:pt x="308" y="232"/>
                  </a:cubicBezTo>
                  <a:close/>
                </a:path>
              </a:pathLst>
            </a:custGeom>
            <a:solidFill>
              <a:srgbClr val="E0D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6" name="Freeform 37"/>
            <p:cNvSpPr>
              <a:spLocks/>
            </p:cNvSpPr>
            <p:nvPr/>
          </p:nvSpPr>
          <p:spPr bwMode="auto">
            <a:xfrm>
              <a:off x="7837488" y="912813"/>
              <a:ext cx="341313" cy="44450"/>
            </a:xfrm>
            <a:custGeom>
              <a:avLst/>
              <a:gdLst>
                <a:gd name="T0" fmla="*/ 176 w 176"/>
                <a:gd name="T1" fmla="*/ 11 h 23"/>
                <a:gd name="T2" fmla="*/ 165 w 176"/>
                <a:gd name="T3" fmla="*/ 23 h 23"/>
                <a:gd name="T4" fmla="*/ 11 w 176"/>
                <a:gd name="T5" fmla="*/ 23 h 23"/>
                <a:gd name="T6" fmla="*/ 0 w 176"/>
                <a:gd name="T7" fmla="*/ 11 h 23"/>
                <a:gd name="T8" fmla="*/ 11 w 176"/>
                <a:gd name="T9" fmla="*/ 0 h 23"/>
                <a:gd name="T10" fmla="*/ 165 w 176"/>
                <a:gd name="T11" fmla="*/ 0 h 23"/>
                <a:gd name="T12" fmla="*/ 176 w 176"/>
                <a:gd name="T13" fmla="*/ 11 h 23"/>
              </a:gdLst>
              <a:ahLst/>
              <a:cxnLst>
                <a:cxn ang="0">
                  <a:pos x="T0" y="T1"/>
                </a:cxn>
                <a:cxn ang="0">
                  <a:pos x="T2" y="T3"/>
                </a:cxn>
                <a:cxn ang="0">
                  <a:pos x="T4" y="T5"/>
                </a:cxn>
                <a:cxn ang="0">
                  <a:pos x="T6" y="T7"/>
                </a:cxn>
                <a:cxn ang="0">
                  <a:pos x="T8" y="T9"/>
                </a:cxn>
                <a:cxn ang="0">
                  <a:pos x="T10" y="T11"/>
                </a:cxn>
                <a:cxn ang="0">
                  <a:pos x="T12" y="T13"/>
                </a:cxn>
              </a:cxnLst>
              <a:rect l="0" t="0" r="r" b="b"/>
              <a:pathLst>
                <a:path w="176" h="23">
                  <a:moveTo>
                    <a:pt x="176" y="11"/>
                  </a:moveTo>
                  <a:cubicBezTo>
                    <a:pt x="176" y="18"/>
                    <a:pt x="171" y="23"/>
                    <a:pt x="165" y="23"/>
                  </a:cubicBezTo>
                  <a:cubicBezTo>
                    <a:pt x="11" y="23"/>
                    <a:pt x="11" y="23"/>
                    <a:pt x="11" y="23"/>
                  </a:cubicBezTo>
                  <a:cubicBezTo>
                    <a:pt x="5" y="23"/>
                    <a:pt x="0" y="18"/>
                    <a:pt x="0" y="11"/>
                  </a:cubicBezTo>
                  <a:cubicBezTo>
                    <a:pt x="0" y="5"/>
                    <a:pt x="5" y="0"/>
                    <a:pt x="11" y="0"/>
                  </a:cubicBezTo>
                  <a:cubicBezTo>
                    <a:pt x="165" y="0"/>
                    <a:pt x="165" y="0"/>
                    <a:pt x="165" y="0"/>
                  </a:cubicBezTo>
                  <a:cubicBezTo>
                    <a:pt x="171" y="0"/>
                    <a:pt x="176" y="5"/>
                    <a:pt x="176" y="11"/>
                  </a:cubicBez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7" name="Freeform 38"/>
            <p:cNvSpPr>
              <a:spLocks/>
            </p:cNvSpPr>
            <p:nvPr/>
          </p:nvSpPr>
          <p:spPr bwMode="auto">
            <a:xfrm>
              <a:off x="7707313" y="1233488"/>
              <a:ext cx="601663" cy="663575"/>
            </a:xfrm>
            <a:custGeom>
              <a:avLst/>
              <a:gdLst>
                <a:gd name="T0" fmla="*/ 310 w 310"/>
                <a:gd name="T1" fmla="*/ 331 h 344"/>
                <a:gd name="T2" fmla="*/ 297 w 310"/>
                <a:gd name="T3" fmla="*/ 344 h 344"/>
                <a:gd name="T4" fmla="*/ 13 w 310"/>
                <a:gd name="T5" fmla="*/ 344 h 344"/>
                <a:gd name="T6" fmla="*/ 0 w 310"/>
                <a:gd name="T7" fmla="*/ 331 h 344"/>
                <a:gd name="T8" fmla="*/ 0 w 310"/>
                <a:gd name="T9" fmla="*/ 13 h 344"/>
                <a:gd name="T10" fmla="*/ 13 w 310"/>
                <a:gd name="T11" fmla="*/ 0 h 344"/>
                <a:gd name="T12" fmla="*/ 297 w 310"/>
                <a:gd name="T13" fmla="*/ 0 h 344"/>
                <a:gd name="T14" fmla="*/ 310 w 310"/>
                <a:gd name="T15" fmla="*/ 13 h 344"/>
                <a:gd name="T16" fmla="*/ 310 w 310"/>
                <a:gd name="T17" fmla="*/ 33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344">
                  <a:moveTo>
                    <a:pt x="310" y="331"/>
                  </a:moveTo>
                  <a:cubicBezTo>
                    <a:pt x="310" y="338"/>
                    <a:pt x="304" y="344"/>
                    <a:pt x="297" y="344"/>
                  </a:cubicBezTo>
                  <a:cubicBezTo>
                    <a:pt x="13" y="344"/>
                    <a:pt x="13" y="344"/>
                    <a:pt x="13" y="344"/>
                  </a:cubicBezTo>
                  <a:cubicBezTo>
                    <a:pt x="6" y="344"/>
                    <a:pt x="0" y="338"/>
                    <a:pt x="0" y="331"/>
                  </a:cubicBezTo>
                  <a:cubicBezTo>
                    <a:pt x="0" y="13"/>
                    <a:pt x="0" y="13"/>
                    <a:pt x="0" y="13"/>
                  </a:cubicBezTo>
                  <a:cubicBezTo>
                    <a:pt x="0" y="5"/>
                    <a:pt x="6" y="0"/>
                    <a:pt x="13" y="0"/>
                  </a:cubicBezTo>
                  <a:cubicBezTo>
                    <a:pt x="297" y="0"/>
                    <a:pt x="297" y="0"/>
                    <a:pt x="297" y="0"/>
                  </a:cubicBezTo>
                  <a:cubicBezTo>
                    <a:pt x="304" y="0"/>
                    <a:pt x="310" y="5"/>
                    <a:pt x="310" y="13"/>
                  </a:cubicBezTo>
                  <a:lnTo>
                    <a:pt x="310" y="331"/>
                  </a:lnTo>
                  <a:close/>
                </a:path>
              </a:pathLst>
            </a:custGeom>
            <a:solidFill>
              <a:srgbClr val="F47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8" name="Freeform 39"/>
            <p:cNvSpPr>
              <a:spLocks/>
            </p:cNvSpPr>
            <p:nvPr/>
          </p:nvSpPr>
          <p:spPr bwMode="auto">
            <a:xfrm>
              <a:off x="7745413" y="1274763"/>
              <a:ext cx="525463" cy="579438"/>
            </a:xfrm>
            <a:custGeom>
              <a:avLst/>
              <a:gdLst>
                <a:gd name="T0" fmla="*/ 270 w 270"/>
                <a:gd name="T1" fmla="*/ 290 h 301"/>
                <a:gd name="T2" fmla="*/ 259 w 270"/>
                <a:gd name="T3" fmla="*/ 301 h 301"/>
                <a:gd name="T4" fmla="*/ 11 w 270"/>
                <a:gd name="T5" fmla="*/ 301 h 301"/>
                <a:gd name="T6" fmla="*/ 0 w 270"/>
                <a:gd name="T7" fmla="*/ 290 h 301"/>
                <a:gd name="T8" fmla="*/ 0 w 270"/>
                <a:gd name="T9" fmla="*/ 12 h 301"/>
                <a:gd name="T10" fmla="*/ 11 w 270"/>
                <a:gd name="T11" fmla="*/ 0 h 301"/>
                <a:gd name="T12" fmla="*/ 259 w 270"/>
                <a:gd name="T13" fmla="*/ 0 h 301"/>
                <a:gd name="T14" fmla="*/ 270 w 270"/>
                <a:gd name="T15" fmla="*/ 12 h 301"/>
                <a:gd name="T16" fmla="*/ 270 w 270"/>
                <a:gd name="T17" fmla="*/ 29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301">
                  <a:moveTo>
                    <a:pt x="270" y="290"/>
                  </a:moveTo>
                  <a:cubicBezTo>
                    <a:pt x="270" y="296"/>
                    <a:pt x="265" y="301"/>
                    <a:pt x="259" y="301"/>
                  </a:cubicBezTo>
                  <a:cubicBezTo>
                    <a:pt x="11" y="301"/>
                    <a:pt x="11" y="301"/>
                    <a:pt x="11" y="301"/>
                  </a:cubicBezTo>
                  <a:cubicBezTo>
                    <a:pt x="5" y="301"/>
                    <a:pt x="0" y="296"/>
                    <a:pt x="0" y="290"/>
                  </a:cubicBezTo>
                  <a:cubicBezTo>
                    <a:pt x="0" y="12"/>
                    <a:pt x="0" y="12"/>
                    <a:pt x="0" y="12"/>
                  </a:cubicBezTo>
                  <a:cubicBezTo>
                    <a:pt x="0" y="5"/>
                    <a:pt x="5" y="0"/>
                    <a:pt x="11" y="0"/>
                  </a:cubicBezTo>
                  <a:cubicBezTo>
                    <a:pt x="259" y="0"/>
                    <a:pt x="259" y="0"/>
                    <a:pt x="259" y="0"/>
                  </a:cubicBezTo>
                  <a:cubicBezTo>
                    <a:pt x="265" y="0"/>
                    <a:pt x="270" y="5"/>
                    <a:pt x="270" y="12"/>
                  </a:cubicBezTo>
                  <a:lnTo>
                    <a:pt x="270" y="290"/>
                  </a:lnTo>
                  <a:close/>
                </a:path>
              </a:pathLst>
            </a:custGeom>
            <a:solidFill>
              <a:srgbClr val="DE6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89" name="Oval 40"/>
            <p:cNvSpPr>
              <a:spLocks noChangeArrowheads="1"/>
            </p:cNvSpPr>
            <p:nvPr/>
          </p:nvSpPr>
          <p:spPr bwMode="auto">
            <a:xfrm>
              <a:off x="7796213" y="1365251"/>
              <a:ext cx="423863" cy="422275"/>
            </a:xfrm>
            <a:prstGeom prst="ellipse">
              <a:avLst/>
            </a:prstGeom>
            <a:solidFill>
              <a:srgbClr val="F0E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0" name="Freeform 41"/>
            <p:cNvSpPr>
              <a:spLocks noEditPoints="1"/>
            </p:cNvSpPr>
            <p:nvPr/>
          </p:nvSpPr>
          <p:spPr bwMode="auto">
            <a:xfrm>
              <a:off x="7751763" y="1320801"/>
              <a:ext cx="512763" cy="511175"/>
            </a:xfrm>
            <a:custGeom>
              <a:avLst/>
              <a:gdLst>
                <a:gd name="T0" fmla="*/ 132 w 264"/>
                <a:gd name="T1" fmla="*/ 265 h 265"/>
                <a:gd name="T2" fmla="*/ 0 w 264"/>
                <a:gd name="T3" fmla="*/ 133 h 265"/>
                <a:gd name="T4" fmla="*/ 132 w 264"/>
                <a:gd name="T5" fmla="*/ 0 h 265"/>
                <a:gd name="T6" fmla="*/ 264 w 264"/>
                <a:gd name="T7" fmla="*/ 133 h 265"/>
                <a:gd name="T8" fmla="*/ 132 w 264"/>
                <a:gd name="T9" fmla="*/ 265 h 265"/>
                <a:gd name="T10" fmla="*/ 132 w 264"/>
                <a:gd name="T11" fmla="*/ 7 h 265"/>
                <a:gd name="T12" fmla="*/ 6 w 264"/>
                <a:gd name="T13" fmla="*/ 133 h 265"/>
                <a:gd name="T14" fmla="*/ 132 w 264"/>
                <a:gd name="T15" fmla="*/ 258 h 265"/>
                <a:gd name="T16" fmla="*/ 258 w 264"/>
                <a:gd name="T17" fmla="*/ 133 h 265"/>
                <a:gd name="T18" fmla="*/ 132 w 264"/>
                <a:gd name="T19" fmla="*/ 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5">
                  <a:moveTo>
                    <a:pt x="132" y="265"/>
                  </a:moveTo>
                  <a:cubicBezTo>
                    <a:pt x="59" y="265"/>
                    <a:pt x="0" y="206"/>
                    <a:pt x="0" y="133"/>
                  </a:cubicBezTo>
                  <a:cubicBezTo>
                    <a:pt x="0" y="60"/>
                    <a:pt x="59" y="0"/>
                    <a:pt x="132" y="0"/>
                  </a:cubicBezTo>
                  <a:cubicBezTo>
                    <a:pt x="205" y="0"/>
                    <a:pt x="264" y="60"/>
                    <a:pt x="264" y="133"/>
                  </a:cubicBezTo>
                  <a:cubicBezTo>
                    <a:pt x="264" y="206"/>
                    <a:pt x="205" y="265"/>
                    <a:pt x="132" y="265"/>
                  </a:cubicBezTo>
                  <a:close/>
                  <a:moveTo>
                    <a:pt x="132" y="7"/>
                  </a:moveTo>
                  <a:cubicBezTo>
                    <a:pt x="63" y="7"/>
                    <a:pt x="6" y="63"/>
                    <a:pt x="6" y="133"/>
                  </a:cubicBezTo>
                  <a:cubicBezTo>
                    <a:pt x="6" y="202"/>
                    <a:pt x="63" y="258"/>
                    <a:pt x="132" y="258"/>
                  </a:cubicBezTo>
                  <a:cubicBezTo>
                    <a:pt x="201" y="258"/>
                    <a:pt x="258" y="202"/>
                    <a:pt x="258" y="133"/>
                  </a:cubicBezTo>
                  <a:cubicBezTo>
                    <a:pt x="258" y="63"/>
                    <a:pt x="201" y="7"/>
                    <a:pt x="132" y="7"/>
                  </a:cubicBezTo>
                  <a:close/>
                </a:path>
              </a:pathLst>
            </a:custGeom>
            <a:solidFill>
              <a:srgbClr val="F0E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1" name="Freeform 42"/>
            <p:cNvSpPr>
              <a:spLocks/>
            </p:cNvSpPr>
            <p:nvPr/>
          </p:nvSpPr>
          <p:spPr bwMode="auto">
            <a:xfrm>
              <a:off x="8001000" y="1384301"/>
              <a:ext cx="14288" cy="60325"/>
            </a:xfrm>
            <a:custGeom>
              <a:avLst/>
              <a:gdLst>
                <a:gd name="T0" fmla="*/ 0 w 8"/>
                <a:gd name="T1" fmla="*/ 4 h 31"/>
                <a:gd name="T2" fmla="*/ 4 w 8"/>
                <a:gd name="T3" fmla="*/ 0 h 31"/>
                <a:gd name="T4" fmla="*/ 8 w 8"/>
                <a:gd name="T5" fmla="*/ 4 h 31"/>
                <a:gd name="T6" fmla="*/ 8 w 8"/>
                <a:gd name="T7" fmla="*/ 27 h 31"/>
                <a:gd name="T8" fmla="*/ 4 w 8"/>
                <a:gd name="T9" fmla="*/ 31 h 31"/>
                <a:gd name="T10" fmla="*/ 0 w 8"/>
                <a:gd name="T11" fmla="*/ 27 h 31"/>
                <a:gd name="T12" fmla="*/ 0 w 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8" h="31">
                  <a:moveTo>
                    <a:pt x="0" y="4"/>
                  </a:moveTo>
                  <a:cubicBezTo>
                    <a:pt x="0" y="2"/>
                    <a:pt x="2" y="0"/>
                    <a:pt x="4" y="0"/>
                  </a:cubicBezTo>
                  <a:cubicBezTo>
                    <a:pt x="6" y="0"/>
                    <a:pt x="8" y="2"/>
                    <a:pt x="8" y="4"/>
                  </a:cubicBezTo>
                  <a:cubicBezTo>
                    <a:pt x="8" y="27"/>
                    <a:pt x="8" y="27"/>
                    <a:pt x="8" y="27"/>
                  </a:cubicBezTo>
                  <a:cubicBezTo>
                    <a:pt x="8" y="29"/>
                    <a:pt x="6" y="31"/>
                    <a:pt x="4" y="31"/>
                  </a:cubicBezTo>
                  <a:cubicBezTo>
                    <a:pt x="2" y="31"/>
                    <a:pt x="0" y="29"/>
                    <a:pt x="0" y="27"/>
                  </a:cubicBezTo>
                  <a:lnTo>
                    <a:pt x="0" y="4"/>
                  </a:ln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2" name="Freeform 43"/>
            <p:cNvSpPr>
              <a:spLocks/>
            </p:cNvSpPr>
            <p:nvPr/>
          </p:nvSpPr>
          <p:spPr bwMode="auto">
            <a:xfrm>
              <a:off x="8142288" y="1568451"/>
              <a:ext cx="60325" cy="15875"/>
            </a:xfrm>
            <a:custGeom>
              <a:avLst/>
              <a:gdLst>
                <a:gd name="T0" fmla="*/ 27 w 31"/>
                <a:gd name="T1" fmla="*/ 0 h 8"/>
                <a:gd name="T2" fmla="*/ 31 w 31"/>
                <a:gd name="T3" fmla="*/ 4 h 8"/>
                <a:gd name="T4" fmla="*/ 27 w 31"/>
                <a:gd name="T5" fmla="*/ 8 h 8"/>
                <a:gd name="T6" fmla="*/ 4 w 31"/>
                <a:gd name="T7" fmla="*/ 8 h 8"/>
                <a:gd name="T8" fmla="*/ 0 w 31"/>
                <a:gd name="T9" fmla="*/ 4 h 8"/>
                <a:gd name="T10" fmla="*/ 4 w 31"/>
                <a:gd name="T11" fmla="*/ 0 h 8"/>
                <a:gd name="T12" fmla="*/ 27 w 3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0"/>
                  </a:moveTo>
                  <a:cubicBezTo>
                    <a:pt x="29" y="0"/>
                    <a:pt x="31" y="1"/>
                    <a:pt x="31" y="4"/>
                  </a:cubicBezTo>
                  <a:cubicBezTo>
                    <a:pt x="31" y="6"/>
                    <a:pt x="29" y="8"/>
                    <a:pt x="27" y="8"/>
                  </a:cubicBezTo>
                  <a:cubicBezTo>
                    <a:pt x="4" y="8"/>
                    <a:pt x="4" y="8"/>
                    <a:pt x="4" y="8"/>
                  </a:cubicBezTo>
                  <a:cubicBezTo>
                    <a:pt x="1" y="8"/>
                    <a:pt x="0" y="6"/>
                    <a:pt x="0" y="4"/>
                  </a:cubicBezTo>
                  <a:cubicBezTo>
                    <a:pt x="0" y="1"/>
                    <a:pt x="1" y="0"/>
                    <a:pt x="4" y="0"/>
                  </a:cubicBezTo>
                  <a:lnTo>
                    <a:pt x="27" y="0"/>
                  </a:ln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3" name="Freeform 44"/>
            <p:cNvSpPr>
              <a:spLocks/>
            </p:cNvSpPr>
            <p:nvPr/>
          </p:nvSpPr>
          <p:spPr bwMode="auto">
            <a:xfrm>
              <a:off x="8001000" y="1708151"/>
              <a:ext cx="14288" cy="60325"/>
            </a:xfrm>
            <a:custGeom>
              <a:avLst/>
              <a:gdLst>
                <a:gd name="T0" fmla="*/ 8 w 8"/>
                <a:gd name="T1" fmla="*/ 27 h 31"/>
                <a:gd name="T2" fmla="*/ 4 w 8"/>
                <a:gd name="T3" fmla="*/ 31 h 31"/>
                <a:gd name="T4" fmla="*/ 0 w 8"/>
                <a:gd name="T5" fmla="*/ 27 h 31"/>
                <a:gd name="T6" fmla="*/ 0 w 8"/>
                <a:gd name="T7" fmla="*/ 4 h 31"/>
                <a:gd name="T8" fmla="*/ 4 w 8"/>
                <a:gd name="T9" fmla="*/ 0 h 31"/>
                <a:gd name="T10" fmla="*/ 8 w 8"/>
                <a:gd name="T11" fmla="*/ 4 h 31"/>
                <a:gd name="T12" fmla="*/ 8 w 8"/>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8" h="31">
                  <a:moveTo>
                    <a:pt x="8" y="27"/>
                  </a:moveTo>
                  <a:cubicBezTo>
                    <a:pt x="8" y="29"/>
                    <a:pt x="6" y="31"/>
                    <a:pt x="4" y="31"/>
                  </a:cubicBezTo>
                  <a:cubicBezTo>
                    <a:pt x="2" y="31"/>
                    <a:pt x="0" y="29"/>
                    <a:pt x="0" y="27"/>
                  </a:cubicBezTo>
                  <a:cubicBezTo>
                    <a:pt x="0" y="4"/>
                    <a:pt x="0" y="4"/>
                    <a:pt x="0" y="4"/>
                  </a:cubicBezTo>
                  <a:cubicBezTo>
                    <a:pt x="0" y="2"/>
                    <a:pt x="2" y="0"/>
                    <a:pt x="4" y="0"/>
                  </a:cubicBezTo>
                  <a:cubicBezTo>
                    <a:pt x="6" y="0"/>
                    <a:pt x="8" y="2"/>
                    <a:pt x="8" y="4"/>
                  </a:cubicBezTo>
                  <a:lnTo>
                    <a:pt x="8" y="27"/>
                  </a:ln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4" name="Freeform 45"/>
            <p:cNvSpPr>
              <a:spLocks/>
            </p:cNvSpPr>
            <p:nvPr/>
          </p:nvSpPr>
          <p:spPr bwMode="auto">
            <a:xfrm>
              <a:off x="7813675" y="1568451"/>
              <a:ext cx="60325" cy="15875"/>
            </a:xfrm>
            <a:custGeom>
              <a:avLst/>
              <a:gdLst>
                <a:gd name="T0" fmla="*/ 4 w 31"/>
                <a:gd name="T1" fmla="*/ 8 h 8"/>
                <a:gd name="T2" fmla="*/ 0 w 31"/>
                <a:gd name="T3" fmla="*/ 4 h 8"/>
                <a:gd name="T4" fmla="*/ 4 w 31"/>
                <a:gd name="T5" fmla="*/ 0 h 8"/>
                <a:gd name="T6" fmla="*/ 27 w 31"/>
                <a:gd name="T7" fmla="*/ 0 h 8"/>
                <a:gd name="T8" fmla="*/ 31 w 31"/>
                <a:gd name="T9" fmla="*/ 4 h 8"/>
                <a:gd name="T10" fmla="*/ 27 w 31"/>
                <a:gd name="T11" fmla="*/ 8 h 8"/>
                <a:gd name="T12" fmla="*/ 4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4" y="8"/>
                  </a:moveTo>
                  <a:cubicBezTo>
                    <a:pt x="2" y="8"/>
                    <a:pt x="0" y="6"/>
                    <a:pt x="0" y="4"/>
                  </a:cubicBezTo>
                  <a:cubicBezTo>
                    <a:pt x="0" y="1"/>
                    <a:pt x="2" y="0"/>
                    <a:pt x="4" y="0"/>
                  </a:cubicBezTo>
                  <a:cubicBezTo>
                    <a:pt x="27" y="0"/>
                    <a:pt x="27" y="0"/>
                    <a:pt x="27" y="0"/>
                  </a:cubicBezTo>
                  <a:cubicBezTo>
                    <a:pt x="30" y="0"/>
                    <a:pt x="31" y="1"/>
                    <a:pt x="31" y="4"/>
                  </a:cubicBezTo>
                  <a:cubicBezTo>
                    <a:pt x="31" y="6"/>
                    <a:pt x="30" y="8"/>
                    <a:pt x="27" y="8"/>
                  </a:cubicBezTo>
                  <a:lnTo>
                    <a:pt x="4" y="8"/>
                  </a:ln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5" name="Freeform 46"/>
            <p:cNvSpPr>
              <a:spLocks/>
            </p:cNvSpPr>
            <p:nvPr/>
          </p:nvSpPr>
          <p:spPr bwMode="auto">
            <a:xfrm>
              <a:off x="8074025" y="1411288"/>
              <a:ext cx="41275" cy="53975"/>
            </a:xfrm>
            <a:custGeom>
              <a:avLst/>
              <a:gdLst>
                <a:gd name="T0" fmla="*/ 13 w 21"/>
                <a:gd name="T1" fmla="*/ 2 h 28"/>
                <a:gd name="T2" fmla="*/ 18 w 21"/>
                <a:gd name="T3" fmla="*/ 1 h 28"/>
                <a:gd name="T4" fmla="*/ 20 w 21"/>
                <a:gd name="T5" fmla="*/ 6 h 28"/>
                <a:gd name="T6" fmla="*/ 8 w 21"/>
                <a:gd name="T7" fmla="*/ 26 h 28"/>
                <a:gd name="T8" fmla="*/ 2 w 21"/>
                <a:gd name="T9" fmla="*/ 27 h 28"/>
                <a:gd name="T10" fmla="*/ 1 w 21"/>
                <a:gd name="T11" fmla="*/ 22 h 28"/>
                <a:gd name="T12" fmla="*/ 13 w 21"/>
                <a:gd name="T13" fmla="*/ 2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13" y="2"/>
                  </a:moveTo>
                  <a:cubicBezTo>
                    <a:pt x="14" y="0"/>
                    <a:pt x="17" y="0"/>
                    <a:pt x="18" y="1"/>
                  </a:cubicBezTo>
                  <a:cubicBezTo>
                    <a:pt x="20" y="2"/>
                    <a:pt x="21" y="5"/>
                    <a:pt x="20" y="6"/>
                  </a:cubicBezTo>
                  <a:cubicBezTo>
                    <a:pt x="8" y="26"/>
                    <a:pt x="8" y="26"/>
                    <a:pt x="8" y="26"/>
                  </a:cubicBezTo>
                  <a:cubicBezTo>
                    <a:pt x="7" y="28"/>
                    <a:pt x="4" y="28"/>
                    <a:pt x="2" y="27"/>
                  </a:cubicBezTo>
                  <a:cubicBezTo>
                    <a:pt x="0" y="26"/>
                    <a:pt x="0" y="24"/>
                    <a:pt x="1" y="22"/>
                  </a:cubicBezTo>
                  <a:lnTo>
                    <a:pt x="13" y="2"/>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6" name="Freeform 47"/>
            <p:cNvSpPr>
              <a:spLocks/>
            </p:cNvSpPr>
            <p:nvPr/>
          </p:nvSpPr>
          <p:spPr bwMode="auto">
            <a:xfrm>
              <a:off x="8118475" y="1639888"/>
              <a:ext cx="57150" cy="42863"/>
            </a:xfrm>
            <a:custGeom>
              <a:avLst/>
              <a:gdLst>
                <a:gd name="T0" fmla="*/ 26 w 29"/>
                <a:gd name="T1" fmla="*/ 13 h 22"/>
                <a:gd name="T2" fmla="*/ 28 w 29"/>
                <a:gd name="T3" fmla="*/ 19 h 22"/>
                <a:gd name="T4" fmla="*/ 22 w 29"/>
                <a:gd name="T5" fmla="*/ 20 h 22"/>
                <a:gd name="T6" fmla="*/ 3 w 29"/>
                <a:gd name="T7" fmla="*/ 8 h 22"/>
                <a:gd name="T8" fmla="*/ 1 w 29"/>
                <a:gd name="T9" fmla="*/ 3 h 22"/>
                <a:gd name="T10" fmla="*/ 7 w 29"/>
                <a:gd name="T11" fmla="*/ 1 h 22"/>
                <a:gd name="T12" fmla="*/ 26 w 29"/>
                <a:gd name="T13" fmla="*/ 13 h 22"/>
              </a:gdLst>
              <a:ahLst/>
              <a:cxnLst>
                <a:cxn ang="0">
                  <a:pos x="T0" y="T1"/>
                </a:cxn>
                <a:cxn ang="0">
                  <a:pos x="T2" y="T3"/>
                </a:cxn>
                <a:cxn ang="0">
                  <a:pos x="T4" y="T5"/>
                </a:cxn>
                <a:cxn ang="0">
                  <a:pos x="T6" y="T7"/>
                </a:cxn>
                <a:cxn ang="0">
                  <a:pos x="T8" y="T9"/>
                </a:cxn>
                <a:cxn ang="0">
                  <a:pos x="T10" y="T11"/>
                </a:cxn>
                <a:cxn ang="0">
                  <a:pos x="T12" y="T13"/>
                </a:cxn>
              </a:cxnLst>
              <a:rect l="0" t="0" r="r" b="b"/>
              <a:pathLst>
                <a:path w="29" h="22">
                  <a:moveTo>
                    <a:pt x="26" y="13"/>
                  </a:moveTo>
                  <a:cubicBezTo>
                    <a:pt x="28" y="15"/>
                    <a:pt x="29" y="17"/>
                    <a:pt x="28" y="19"/>
                  </a:cubicBezTo>
                  <a:cubicBezTo>
                    <a:pt x="27" y="21"/>
                    <a:pt x="24" y="22"/>
                    <a:pt x="22" y="20"/>
                  </a:cubicBezTo>
                  <a:cubicBezTo>
                    <a:pt x="3" y="8"/>
                    <a:pt x="3" y="8"/>
                    <a:pt x="3" y="8"/>
                  </a:cubicBezTo>
                  <a:cubicBezTo>
                    <a:pt x="1" y="7"/>
                    <a:pt x="0" y="5"/>
                    <a:pt x="1" y="3"/>
                  </a:cubicBezTo>
                  <a:cubicBezTo>
                    <a:pt x="3" y="1"/>
                    <a:pt x="5" y="0"/>
                    <a:pt x="7" y="1"/>
                  </a:cubicBezTo>
                  <a:lnTo>
                    <a:pt x="26" y="13"/>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7" name="Freeform 48"/>
            <p:cNvSpPr>
              <a:spLocks/>
            </p:cNvSpPr>
            <p:nvPr/>
          </p:nvSpPr>
          <p:spPr bwMode="auto">
            <a:xfrm>
              <a:off x="7900988" y="1687513"/>
              <a:ext cx="41275" cy="55563"/>
            </a:xfrm>
            <a:custGeom>
              <a:avLst/>
              <a:gdLst>
                <a:gd name="T0" fmla="*/ 8 w 21"/>
                <a:gd name="T1" fmla="*/ 26 h 29"/>
                <a:gd name="T2" fmla="*/ 3 w 21"/>
                <a:gd name="T3" fmla="*/ 27 h 29"/>
                <a:gd name="T4" fmla="*/ 1 w 21"/>
                <a:gd name="T5" fmla="*/ 22 h 29"/>
                <a:gd name="T6" fmla="*/ 13 w 21"/>
                <a:gd name="T7" fmla="*/ 2 h 29"/>
                <a:gd name="T8" fmla="*/ 19 w 21"/>
                <a:gd name="T9" fmla="*/ 1 h 29"/>
                <a:gd name="T10" fmla="*/ 20 w 21"/>
                <a:gd name="T11" fmla="*/ 7 h 29"/>
                <a:gd name="T12" fmla="*/ 8 w 21"/>
                <a:gd name="T13" fmla="*/ 26 h 29"/>
              </a:gdLst>
              <a:ahLst/>
              <a:cxnLst>
                <a:cxn ang="0">
                  <a:pos x="T0" y="T1"/>
                </a:cxn>
                <a:cxn ang="0">
                  <a:pos x="T2" y="T3"/>
                </a:cxn>
                <a:cxn ang="0">
                  <a:pos x="T4" y="T5"/>
                </a:cxn>
                <a:cxn ang="0">
                  <a:pos x="T6" y="T7"/>
                </a:cxn>
                <a:cxn ang="0">
                  <a:pos x="T8" y="T9"/>
                </a:cxn>
                <a:cxn ang="0">
                  <a:pos x="T10" y="T11"/>
                </a:cxn>
                <a:cxn ang="0">
                  <a:pos x="T12" y="T13"/>
                </a:cxn>
              </a:cxnLst>
              <a:rect l="0" t="0" r="r" b="b"/>
              <a:pathLst>
                <a:path w="21" h="29">
                  <a:moveTo>
                    <a:pt x="8" y="26"/>
                  </a:moveTo>
                  <a:cubicBezTo>
                    <a:pt x="7" y="28"/>
                    <a:pt x="5" y="29"/>
                    <a:pt x="3" y="27"/>
                  </a:cubicBezTo>
                  <a:cubicBezTo>
                    <a:pt x="1" y="26"/>
                    <a:pt x="0" y="24"/>
                    <a:pt x="1" y="22"/>
                  </a:cubicBezTo>
                  <a:cubicBezTo>
                    <a:pt x="13" y="2"/>
                    <a:pt x="13" y="2"/>
                    <a:pt x="13" y="2"/>
                  </a:cubicBezTo>
                  <a:cubicBezTo>
                    <a:pt x="14" y="0"/>
                    <a:pt x="17" y="0"/>
                    <a:pt x="19" y="1"/>
                  </a:cubicBezTo>
                  <a:cubicBezTo>
                    <a:pt x="21" y="2"/>
                    <a:pt x="21" y="5"/>
                    <a:pt x="20" y="7"/>
                  </a:cubicBezTo>
                  <a:lnTo>
                    <a:pt x="8" y="26"/>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8" name="Freeform 49"/>
            <p:cNvSpPr>
              <a:spLocks/>
            </p:cNvSpPr>
            <p:nvPr/>
          </p:nvSpPr>
          <p:spPr bwMode="auto">
            <a:xfrm>
              <a:off x="7840663" y="1471613"/>
              <a:ext cx="57150" cy="39688"/>
            </a:xfrm>
            <a:custGeom>
              <a:avLst/>
              <a:gdLst>
                <a:gd name="T0" fmla="*/ 3 w 29"/>
                <a:gd name="T1" fmla="*/ 8 h 21"/>
                <a:gd name="T2" fmla="*/ 1 w 29"/>
                <a:gd name="T3" fmla="*/ 2 h 21"/>
                <a:gd name="T4" fmla="*/ 7 w 29"/>
                <a:gd name="T5" fmla="*/ 1 h 21"/>
                <a:gd name="T6" fmla="*/ 26 w 29"/>
                <a:gd name="T7" fmla="*/ 13 h 21"/>
                <a:gd name="T8" fmla="*/ 28 w 29"/>
                <a:gd name="T9" fmla="*/ 19 h 21"/>
                <a:gd name="T10" fmla="*/ 22 w 29"/>
                <a:gd name="T11" fmla="*/ 20 h 21"/>
                <a:gd name="T12" fmla="*/ 3 w 29"/>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9" h="21">
                  <a:moveTo>
                    <a:pt x="3" y="8"/>
                  </a:moveTo>
                  <a:cubicBezTo>
                    <a:pt x="1" y="7"/>
                    <a:pt x="0" y="4"/>
                    <a:pt x="1" y="2"/>
                  </a:cubicBezTo>
                  <a:cubicBezTo>
                    <a:pt x="2" y="0"/>
                    <a:pt x="5" y="0"/>
                    <a:pt x="7" y="1"/>
                  </a:cubicBezTo>
                  <a:cubicBezTo>
                    <a:pt x="26" y="13"/>
                    <a:pt x="26" y="13"/>
                    <a:pt x="26" y="13"/>
                  </a:cubicBezTo>
                  <a:cubicBezTo>
                    <a:pt x="28" y="14"/>
                    <a:pt x="29" y="17"/>
                    <a:pt x="28" y="19"/>
                  </a:cubicBezTo>
                  <a:cubicBezTo>
                    <a:pt x="26" y="21"/>
                    <a:pt x="24" y="21"/>
                    <a:pt x="22" y="20"/>
                  </a:cubicBezTo>
                  <a:lnTo>
                    <a:pt x="3" y="8"/>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99" name="Freeform 50"/>
            <p:cNvSpPr>
              <a:spLocks/>
            </p:cNvSpPr>
            <p:nvPr/>
          </p:nvSpPr>
          <p:spPr bwMode="auto">
            <a:xfrm>
              <a:off x="8118475" y="1471613"/>
              <a:ext cx="57150" cy="39688"/>
            </a:xfrm>
            <a:custGeom>
              <a:avLst/>
              <a:gdLst>
                <a:gd name="T0" fmla="*/ 22 w 29"/>
                <a:gd name="T1" fmla="*/ 1 h 21"/>
                <a:gd name="T2" fmla="*/ 28 w 29"/>
                <a:gd name="T3" fmla="*/ 3 h 21"/>
                <a:gd name="T4" fmla="*/ 27 w 29"/>
                <a:gd name="T5" fmla="*/ 8 h 21"/>
                <a:gd name="T6" fmla="*/ 7 w 29"/>
                <a:gd name="T7" fmla="*/ 20 h 21"/>
                <a:gd name="T8" fmla="*/ 2 w 29"/>
                <a:gd name="T9" fmla="*/ 19 h 21"/>
                <a:gd name="T10" fmla="*/ 3 w 29"/>
                <a:gd name="T11" fmla="*/ 13 h 21"/>
                <a:gd name="T12" fmla="*/ 22 w 29"/>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29" h="21">
                  <a:moveTo>
                    <a:pt x="22" y="1"/>
                  </a:moveTo>
                  <a:cubicBezTo>
                    <a:pt x="24" y="0"/>
                    <a:pt x="27" y="1"/>
                    <a:pt x="28" y="3"/>
                  </a:cubicBezTo>
                  <a:cubicBezTo>
                    <a:pt x="29" y="5"/>
                    <a:pt x="29" y="7"/>
                    <a:pt x="27" y="8"/>
                  </a:cubicBezTo>
                  <a:cubicBezTo>
                    <a:pt x="7" y="20"/>
                    <a:pt x="7" y="20"/>
                    <a:pt x="7" y="20"/>
                  </a:cubicBezTo>
                  <a:cubicBezTo>
                    <a:pt x="5" y="21"/>
                    <a:pt x="3" y="21"/>
                    <a:pt x="2" y="19"/>
                  </a:cubicBezTo>
                  <a:cubicBezTo>
                    <a:pt x="0" y="17"/>
                    <a:pt x="1" y="14"/>
                    <a:pt x="3" y="13"/>
                  </a:cubicBezTo>
                  <a:lnTo>
                    <a:pt x="22" y="1"/>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00" name="Freeform 51"/>
            <p:cNvSpPr>
              <a:spLocks/>
            </p:cNvSpPr>
            <p:nvPr/>
          </p:nvSpPr>
          <p:spPr bwMode="auto">
            <a:xfrm>
              <a:off x="8072438" y="1687513"/>
              <a:ext cx="42863" cy="55563"/>
            </a:xfrm>
            <a:custGeom>
              <a:avLst/>
              <a:gdLst>
                <a:gd name="T0" fmla="*/ 20 w 22"/>
                <a:gd name="T1" fmla="*/ 22 h 29"/>
                <a:gd name="T2" fmla="*/ 19 w 22"/>
                <a:gd name="T3" fmla="*/ 28 h 29"/>
                <a:gd name="T4" fmla="*/ 13 w 22"/>
                <a:gd name="T5" fmla="*/ 26 h 29"/>
                <a:gd name="T6" fmla="*/ 1 w 22"/>
                <a:gd name="T7" fmla="*/ 7 h 29"/>
                <a:gd name="T8" fmla="*/ 3 w 22"/>
                <a:gd name="T9" fmla="*/ 1 h 29"/>
                <a:gd name="T10" fmla="*/ 8 w 22"/>
                <a:gd name="T11" fmla="*/ 3 h 29"/>
                <a:gd name="T12" fmla="*/ 20 w 22"/>
                <a:gd name="T13" fmla="*/ 22 h 29"/>
              </a:gdLst>
              <a:ahLst/>
              <a:cxnLst>
                <a:cxn ang="0">
                  <a:pos x="T0" y="T1"/>
                </a:cxn>
                <a:cxn ang="0">
                  <a:pos x="T2" y="T3"/>
                </a:cxn>
                <a:cxn ang="0">
                  <a:pos x="T4" y="T5"/>
                </a:cxn>
                <a:cxn ang="0">
                  <a:pos x="T6" y="T7"/>
                </a:cxn>
                <a:cxn ang="0">
                  <a:pos x="T8" y="T9"/>
                </a:cxn>
                <a:cxn ang="0">
                  <a:pos x="T10" y="T11"/>
                </a:cxn>
                <a:cxn ang="0">
                  <a:pos x="T12" y="T13"/>
                </a:cxn>
              </a:cxnLst>
              <a:rect l="0" t="0" r="r" b="b"/>
              <a:pathLst>
                <a:path w="22" h="29">
                  <a:moveTo>
                    <a:pt x="20" y="22"/>
                  </a:moveTo>
                  <a:cubicBezTo>
                    <a:pt x="22" y="24"/>
                    <a:pt x="21" y="27"/>
                    <a:pt x="19" y="28"/>
                  </a:cubicBezTo>
                  <a:cubicBezTo>
                    <a:pt x="17" y="29"/>
                    <a:pt x="15" y="28"/>
                    <a:pt x="13" y="26"/>
                  </a:cubicBezTo>
                  <a:cubicBezTo>
                    <a:pt x="1" y="7"/>
                    <a:pt x="1" y="7"/>
                    <a:pt x="1" y="7"/>
                  </a:cubicBezTo>
                  <a:cubicBezTo>
                    <a:pt x="0" y="5"/>
                    <a:pt x="1" y="2"/>
                    <a:pt x="3" y="1"/>
                  </a:cubicBezTo>
                  <a:cubicBezTo>
                    <a:pt x="5" y="0"/>
                    <a:pt x="7" y="1"/>
                    <a:pt x="8" y="3"/>
                  </a:cubicBezTo>
                  <a:lnTo>
                    <a:pt x="20" y="22"/>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01" name="Freeform 52"/>
            <p:cNvSpPr>
              <a:spLocks/>
            </p:cNvSpPr>
            <p:nvPr/>
          </p:nvSpPr>
          <p:spPr bwMode="auto">
            <a:xfrm>
              <a:off x="7840663" y="1639888"/>
              <a:ext cx="57150" cy="41275"/>
            </a:xfrm>
            <a:custGeom>
              <a:avLst/>
              <a:gdLst>
                <a:gd name="T0" fmla="*/ 7 w 29"/>
                <a:gd name="T1" fmla="*/ 20 h 21"/>
                <a:gd name="T2" fmla="*/ 1 w 29"/>
                <a:gd name="T3" fmla="*/ 19 h 21"/>
                <a:gd name="T4" fmla="*/ 2 w 29"/>
                <a:gd name="T5" fmla="*/ 13 h 21"/>
                <a:gd name="T6" fmla="*/ 22 w 29"/>
                <a:gd name="T7" fmla="*/ 1 h 21"/>
                <a:gd name="T8" fmla="*/ 27 w 29"/>
                <a:gd name="T9" fmla="*/ 2 h 21"/>
                <a:gd name="T10" fmla="*/ 26 w 29"/>
                <a:gd name="T11" fmla="*/ 8 h 21"/>
                <a:gd name="T12" fmla="*/ 7 w 29"/>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9" h="21">
                  <a:moveTo>
                    <a:pt x="7" y="20"/>
                  </a:moveTo>
                  <a:cubicBezTo>
                    <a:pt x="5" y="21"/>
                    <a:pt x="2" y="21"/>
                    <a:pt x="1" y="19"/>
                  </a:cubicBezTo>
                  <a:cubicBezTo>
                    <a:pt x="0" y="17"/>
                    <a:pt x="0" y="14"/>
                    <a:pt x="2" y="13"/>
                  </a:cubicBezTo>
                  <a:cubicBezTo>
                    <a:pt x="22" y="1"/>
                    <a:pt x="22" y="1"/>
                    <a:pt x="22" y="1"/>
                  </a:cubicBezTo>
                  <a:cubicBezTo>
                    <a:pt x="24" y="0"/>
                    <a:pt x="26" y="1"/>
                    <a:pt x="27" y="2"/>
                  </a:cubicBezTo>
                  <a:cubicBezTo>
                    <a:pt x="29" y="4"/>
                    <a:pt x="28" y="7"/>
                    <a:pt x="26" y="8"/>
                  </a:cubicBezTo>
                  <a:lnTo>
                    <a:pt x="7" y="20"/>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02" name="Freeform 53"/>
            <p:cNvSpPr>
              <a:spLocks/>
            </p:cNvSpPr>
            <p:nvPr/>
          </p:nvSpPr>
          <p:spPr bwMode="auto">
            <a:xfrm>
              <a:off x="7904163" y="1409701"/>
              <a:ext cx="39688" cy="55563"/>
            </a:xfrm>
            <a:custGeom>
              <a:avLst/>
              <a:gdLst>
                <a:gd name="T0" fmla="*/ 1 w 21"/>
                <a:gd name="T1" fmla="*/ 7 h 29"/>
                <a:gd name="T2" fmla="*/ 2 w 21"/>
                <a:gd name="T3" fmla="*/ 2 h 29"/>
                <a:gd name="T4" fmla="*/ 8 w 21"/>
                <a:gd name="T5" fmla="*/ 3 h 29"/>
                <a:gd name="T6" fmla="*/ 20 w 21"/>
                <a:gd name="T7" fmla="*/ 23 h 29"/>
                <a:gd name="T8" fmla="*/ 18 w 21"/>
                <a:gd name="T9" fmla="*/ 28 h 29"/>
                <a:gd name="T10" fmla="*/ 13 w 21"/>
                <a:gd name="T11" fmla="*/ 27 h 29"/>
                <a:gd name="T12" fmla="*/ 1 w 21"/>
                <a:gd name="T13" fmla="*/ 7 h 29"/>
              </a:gdLst>
              <a:ahLst/>
              <a:cxnLst>
                <a:cxn ang="0">
                  <a:pos x="T0" y="T1"/>
                </a:cxn>
                <a:cxn ang="0">
                  <a:pos x="T2" y="T3"/>
                </a:cxn>
                <a:cxn ang="0">
                  <a:pos x="T4" y="T5"/>
                </a:cxn>
                <a:cxn ang="0">
                  <a:pos x="T6" y="T7"/>
                </a:cxn>
                <a:cxn ang="0">
                  <a:pos x="T8" y="T9"/>
                </a:cxn>
                <a:cxn ang="0">
                  <a:pos x="T10" y="T11"/>
                </a:cxn>
                <a:cxn ang="0">
                  <a:pos x="T12" y="T13"/>
                </a:cxn>
              </a:cxnLst>
              <a:rect l="0" t="0" r="r" b="b"/>
              <a:pathLst>
                <a:path w="21" h="29">
                  <a:moveTo>
                    <a:pt x="1" y="7"/>
                  </a:moveTo>
                  <a:cubicBezTo>
                    <a:pt x="0" y="5"/>
                    <a:pt x="0" y="3"/>
                    <a:pt x="2" y="2"/>
                  </a:cubicBezTo>
                  <a:cubicBezTo>
                    <a:pt x="4" y="0"/>
                    <a:pt x="6" y="1"/>
                    <a:pt x="8" y="3"/>
                  </a:cubicBezTo>
                  <a:cubicBezTo>
                    <a:pt x="20" y="23"/>
                    <a:pt x="20" y="23"/>
                    <a:pt x="20" y="23"/>
                  </a:cubicBezTo>
                  <a:cubicBezTo>
                    <a:pt x="21" y="24"/>
                    <a:pt x="20" y="27"/>
                    <a:pt x="18" y="28"/>
                  </a:cubicBezTo>
                  <a:cubicBezTo>
                    <a:pt x="16" y="29"/>
                    <a:pt x="14" y="29"/>
                    <a:pt x="13" y="27"/>
                  </a:cubicBezTo>
                  <a:lnTo>
                    <a:pt x="1" y="7"/>
                  </a:lnTo>
                  <a:close/>
                </a:path>
              </a:pathLst>
            </a:custGeom>
            <a:solidFill>
              <a:srgbClr val="F476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03" name="Freeform 54"/>
            <p:cNvSpPr>
              <a:spLocks/>
            </p:cNvSpPr>
            <p:nvPr/>
          </p:nvSpPr>
          <p:spPr bwMode="auto">
            <a:xfrm>
              <a:off x="7997825" y="1495426"/>
              <a:ext cx="20638" cy="80963"/>
            </a:xfrm>
            <a:custGeom>
              <a:avLst/>
              <a:gdLst>
                <a:gd name="T0" fmla="*/ 0 w 10"/>
                <a:gd name="T1" fmla="*/ 5 h 42"/>
                <a:gd name="T2" fmla="*/ 5 w 10"/>
                <a:gd name="T3" fmla="*/ 0 h 42"/>
                <a:gd name="T4" fmla="*/ 10 w 10"/>
                <a:gd name="T5" fmla="*/ 5 h 42"/>
                <a:gd name="T6" fmla="*/ 10 w 10"/>
                <a:gd name="T7" fmla="*/ 37 h 42"/>
                <a:gd name="T8" fmla="*/ 5 w 10"/>
                <a:gd name="T9" fmla="*/ 42 h 42"/>
                <a:gd name="T10" fmla="*/ 0 w 10"/>
                <a:gd name="T11" fmla="*/ 37 h 42"/>
                <a:gd name="T12" fmla="*/ 0 w 1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10" h="42">
                  <a:moveTo>
                    <a:pt x="0" y="5"/>
                  </a:moveTo>
                  <a:cubicBezTo>
                    <a:pt x="0" y="2"/>
                    <a:pt x="2" y="0"/>
                    <a:pt x="5" y="0"/>
                  </a:cubicBezTo>
                  <a:cubicBezTo>
                    <a:pt x="8" y="0"/>
                    <a:pt x="10" y="2"/>
                    <a:pt x="10" y="5"/>
                  </a:cubicBezTo>
                  <a:cubicBezTo>
                    <a:pt x="10" y="37"/>
                    <a:pt x="10" y="37"/>
                    <a:pt x="10" y="37"/>
                  </a:cubicBezTo>
                  <a:cubicBezTo>
                    <a:pt x="10" y="40"/>
                    <a:pt x="8" y="42"/>
                    <a:pt x="5" y="42"/>
                  </a:cubicBezTo>
                  <a:cubicBezTo>
                    <a:pt x="2" y="42"/>
                    <a:pt x="0" y="40"/>
                    <a:pt x="0" y="37"/>
                  </a:cubicBezTo>
                  <a:lnTo>
                    <a:pt x="0" y="5"/>
                  </a:lnTo>
                  <a:close/>
                </a:path>
              </a:pathLst>
            </a:custGeom>
            <a:solidFill>
              <a:srgbClr val="2E7D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04" name="Freeform 55"/>
            <p:cNvSpPr>
              <a:spLocks/>
            </p:cNvSpPr>
            <p:nvPr/>
          </p:nvSpPr>
          <p:spPr bwMode="auto">
            <a:xfrm>
              <a:off x="8004175" y="1571626"/>
              <a:ext cx="104775" cy="92075"/>
            </a:xfrm>
            <a:custGeom>
              <a:avLst/>
              <a:gdLst>
                <a:gd name="T0" fmla="*/ 52 w 54"/>
                <a:gd name="T1" fmla="*/ 39 h 48"/>
                <a:gd name="T2" fmla="*/ 52 w 54"/>
                <a:gd name="T3" fmla="*/ 46 h 48"/>
                <a:gd name="T4" fmla="*/ 45 w 54"/>
                <a:gd name="T5" fmla="*/ 47 h 48"/>
                <a:gd name="T6" fmla="*/ 2 w 54"/>
                <a:gd name="T7" fmla="*/ 9 h 48"/>
                <a:gd name="T8" fmla="*/ 2 w 54"/>
                <a:gd name="T9" fmla="*/ 2 h 48"/>
                <a:gd name="T10" fmla="*/ 8 w 54"/>
                <a:gd name="T11" fmla="*/ 2 h 48"/>
                <a:gd name="T12" fmla="*/ 52 w 54"/>
                <a:gd name="T13" fmla="*/ 39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52" y="39"/>
                  </a:moveTo>
                  <a:cubicBezTo>
                    <a:pt x="54" y="41"/>
                    <a:pt x="54" y="44"/>
                    <a:pt x="52" y="46"/>
                  </a:cubicBezTo>
                  <a:cubicBezTo>
                    <a:pt x="50" y="48"/>
                    <a:pt x="47" y="48"/>
                    <a:pt x="45" y="47"/>
                  </a:cubicBezTo>
                  <a:cubicBezTo>
                    <a:pt x="2" y="9"/>
                    <a:pt x="2" y="9"/>
                    <a:pt x="2" y="9"/>
                  </a:cubicBezTo>
                  <a:cubicBezTo>
                    <a:pt x="0" y="8"/>
                    <a:pt x="0" y="4"/>
                    <a:pt x="2" y="2"/>
                  </a:cubicBezTo>
                  <a:cubicBezTo>
                    <a:pt x="3" y="0"/>
                    <a:pt x="6" y="0"/>
                    <a:pt x="8" y="2"/>
                  </a:cubicBezTo>
                  <a:lnTo>
                    <a:pt x="52" y="39"/>
                  </a:lnTo>
                  <a:close/>
                </a:path>
              </a:pathLst>
            </a:cu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205" name="Oval 56"/>
            <p:cNvSpPr>
              <a:spLocks noChangeArrowheads="1"/>
            </p:cNvSpPr>
            <p:nvPr/>
          </p:nvSpPr>
          <p:spPr bwMode="auto">
            <a:xfrm>
              <a:off x="7980363" y="1547813"/>
              <a:ext cx="55563" cy="55563"/>
            </a:xfrm>
            <a:prstGeom prst="ellipse">
              <a:avLst/>
            </a:prstGeom>
            <a:solidFill>
              <a:srgbClr val="3D93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317" name="Group 316"/>
          <p:cNvGrpSpPr/>
          <p:nvPr/>
        </p:nvGrpSpPr>
        <p:grpSpPr>
          <a:xfrm>
            <a:off x="2725644" y="4537227"/>
            <a:ext cx="440385" cy="948475"/>
            <a:chOff x="2544763" y="1612900"/>
            <a:chExt cx="2251074" cy="4848225"/>
          </a:xfrm>
        </p:grpSpPr>
        <p:sp>
          <p:nvSpPr>
            <p:cNvPr id="318" name="Freeform 5"/>
            <p:cNvSpPr>
              <a:spLocks/>
            </p:cNvSpPr>
            <p:nvPr/>
          </p:nvSpPr>
          <p:spPr bwMode="auto">
            <a:xfrm>
              <a:off x="3028950" y="4937125"/>
              <a:ext cx="1406525" cy="1524000"/>
            </a:xfrm>
            <a:custGeom>
              <a:avLst/>
              <a:gdLst>
                <a:gd name="T0" fmla="*/ 290 w 579"/>
                <a:gd name="T1" fmla="*/ 628 h 629"/>
                <a:gd name="T2" fmla="*/ 398 w 579"/>
                <a:gd name="T3" fmla="*/ 0 h 629"/>
                <a:gd name="T4" fmla="*/ 290 w 579"/>
                <a:gd name="T5" fmla="*/ 0 h 629"/>
                <a:gd name="T6" fmla="*/ 289 w 579"/>
                <a:gd name="T7" fmla="*/ 0 h 629"/>
                <a:gd name="T8" fmla="*/ 182 w 579"/>
                <a:gd name="T9" fmla="*/ 0 h 629"/>
                <a:gd name="T10" fmla="*/ 289 w 579"/>
                <a:gd name="T11" fmla="*/ 628 h 629"/>
                <a:gd name="T12" fmla="*/ 289 w 579"/>
                <a:gd name="T13" fmla="*/ 629 h 629"/>
                <a:gd name="T14" fmla="*/ 290 w 579"/>
                <a:gd name="T15" fmla="*/ 629 h 629"/>
                <a:gd name="T16" fmla="*/ 290 w 579"/>
                <a:gd name="T17" fmla="*/ 629 h 629"/>
                <a:gd name="T18" fmla="*/ 290 w 579"/>
                <a:gd name="T19" fmla="*/ 628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9" h="629">
                  <a:moveTo>
                    <a:pt x="290" y="628"/>
                  </a:moveTo>
                  <a:cubicBezTo>
                    <a:pt x="579" y="191"/>
                    <a:pt x="398" y="0"/>
                    <a:pt x="398" y="0"/>
                  </a:cubicBezTo>
                  <a:cubicBezTo>
                    <a:pt x="290" y="0"/>
                    <a:pt x="290" y="0"/>
                    <a:pt x="290" y="0"/>
                  </a:cubicBezTo>
                  <a:cubicBezTo>
                    <a:pt x="289" y="0"/>
                    <a:pt x="289" y="0"/>
                    <a:pt x="289" y="0"/>
                  </a:cubicBezTo>
                  <a:cubicBezTo>
                    <a:pt x="182" y="0"/>
                    <a:pt x="182" y="0"/>
                    <a:pt x="182" y="0"/>
                  </a:cubicBezTo>
                  <a:cubicBezTo>
                    <a:pt x="182" y="0"/>
                    <a:pt x="0" y="191"/>
                    <a:pt x="289" y="628"/>
                  </a:cubicBezTo>
                  <a:cubicBezTo>
                    <a:pt x="289" y="629"/>
                    <a:pt x="289" y="629"/>
                    <a:pt x="289" y="629"/>
                  </a:cubicBezTo>
                  <a:cubicBezTo>
                    <a:pt x="289" y="629"/>
                    <a:pt x="289" y="629"/>
                    <a:pt x="290" y="629"/>
                  </a:cubicBezTo>
                  <a:cubicBezTo>
                    <a:pt x="290" y="629"/>
                    <a:pt x="290" y="629"/>
                    <a:pt x="290" y="629"/>
                  </a:cubicBezTo>
                  <a:lnTo>
                    <a:pt x="290" y="628"/>
                  </a:lnTo>
                  <a:close/>
                </a:path>
              </a:pathLst>
            </a:custGeom>
            <a:solidFill>
              <a:srgbClr val="FFC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19" name="Freeform 6"/>
            <p:cNvSpPr>
              <a:spLocks/>
            </p:cNvSpPr>
            <p:nvPr/>
          </p:nvSpPr>
          <p:spPr bwMode="auto">
            <a:xfrm>
              <a:off x="3217863" y="4910138"/>
              <a:ext cx="1052512" cy="1292225"/>
            </a:xfrm>
            <a:custGeom>
              <a:avLst/>
              <a:gdLst>
                <a:gd name="T0" fmla="*/ 208 w 433"/>
                <a:gd name="T1" fmla="*/ 533 h 533"/>
                <a:gd name="T2" fmla="*/ 269 w 433"/>
                <a:gd name="T3" fmla="*/ 13 h 533"/>
                <a:gd name="T4" fmla="*/ 208 w 433"/>
                <a:gd name="T5" fmla="*/ 13 h 533"/>
                <a:gd name="T6" fmla="*/ 207 w 433"/>
                <a:gd name="T7" fmla="*/ 13 h 533"/>
                <a:gd name="T8" fmla="*/ 147 w 433"/>
                <a:gd name="T9" fmla="*/ 13 h 533"/>
                <a:gd name="T10" fmla="*/ 208 w 433"/>
                <a:gd name="T11" fmla="*/ 533 h 533"/>
              </a:gdLst>
              <a:ahLst/>
              <a:cxnLst>
                <a:cxn ang="0">
                  <a:pos x="T0" y="T1"/>
                </a:cxn>
                <a:cxn ang="0">
                  <a:pos x="T2" y="T3"/>
                </a:cxn>
                <a:cxn ang="0">
                  <a:pos x="T4" y="T5"/>
                </a:cxn>
                <a:cxn ang="0">
                  <a:pos x="T6" y="T7"/>
                </a:cxn>
                <a:cxn ang="0">
                  <a:pos x="T8" y="T9"/>
                </a:cxn>
                <a:cxn ang="0">
                  <a:pos x="T10" y="T11"/>
                </a:cxn>
              </a:cxnLst>
              <a:rect l="0" t="0" r="r" b="b"/>
              <a:pathLst>
                <a:path w="433" h="533">
                  <a:moveTo>
                    <a:pt x="208" y="533"/>
                  </a:moveTo>
                  <a:cubicBezTo>
                    <a:pt x="433" y="198"/>
                    <a:pt x="269" y="13"/>
                    <a:pt x="269" y="13"/>
                  </a:cubicBezTo>
                  <a:cubicBezTo>
                    <a:pt x="208" y="13"/>
                    <a:pt x="208" y="13"/>
                    <a:pt x="208" y="13"/>
                  </a:cubicBezTo>
                  <a:cubicBezTo>
                    <a:pt x="207" y="13"/>
                    <a:pt x="207" y="13"/>
                    <a:pt x="207" y="13"/>
                  </a:cubicBezTo>
                  <a:cubicBezTo>
                    <a:pt x="207" y="13"/>
                    <a:pt x="159" y="0"/>
                    <a:pt x="147" y="13"/>
                  </a:cubicBezTo>
                  <a:cubicBezTo>
                    <a:pt x="0" y="176"/>
                    <a:pt x="208" y="533"/>
                    <a:pt x="208" y="533"/>
                  </a:cubicBezTo>
                  <a:close/>
                </a:path>
              </a:pathLst>
            </a:custGeom>
            <a:solidFill>
              <a:srgbClr val="FDE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0" name="Freeform 7"/>
            <p:cNvSpPr>
              <a:spLocks/>
            </p:cNvSpPr>
            <p:nvPr/>
          </p:nvSpPr>
          <p:spPr bwMode="auto">
            <a:xfrm>
              <a:off x="3368675" y="4733925"/>
              <a:ext cx="642937" cy="214313"/>
            </a:xfrm>
            <a:custGeom>
              <a:avLst/>
              <a:gdLst>
                <a:gd name="T0" fmla="*/ 1 w 405"/>
                <a:gd name="T1" fmla="*/ 135 h 135"/>
                <a:gd name="T2" fmla="*/ 405 w 405"/>
                <a:gd name="T3" fmla="*/ 131 h 135"/>
                <a:gd name="T4" fmla="*/ 404 w 405"/>
                <a:gd name="T5" fmla="*/ 0 h 135"/>
                <a:gd name="T6" fmla="*/ 0 w 405"/>
                <a:gd name="T7" fmla="*/ 6 h 135"/>
                <a:gd name="T8" fmla="*/ 1 w 405"/>
                <a:gd name="T9" fmla="*/ 135 h 135"/>
              </a:gdLst>
              <a:ahLst/>
              <a:cxnLst>
                <a:cxn ang="0">
                  <a:pos x="T0" y="T1"/>
                </a:cxn>
                <a:cxn ang="0">
                  <a:pos x="T2" y="T3"/>
                </a:cxn>
                <a:cxn ang="0">
                  <a:pos x="T4" y="T5"/>
                </a:cxn>
                <a:cxn ang="0">
                  <a:pos x="T6" y="T7"/>
                </a:cxn>
                <a:cxn ang="0">
                  <a:pos x="T8" y="T9"/>
                </a:cxn>
              </a:cxnLst>
              <a:rect l="0" t="0" r="r" b="b"/>
              <a:pathLst>
                <a:path w="405" h="135">
                  <a:moveTo>
                    <a:pt x="1" y="135"/>
                  </a:moveTo>
                  <a:lnTo>
                    <a:pt x="405" y="131"/>
                  </a:lnTo>
                  <a:lnTo>
                    <a:pt x="404" y="0"/>
                  </a:lnTo>
                  <a:lnTo>
                    <a:pt x="0" y="6"/>
                  </a:lnTo>
                  <a:lnTo>
                    <a:pt x="1" y="135"/>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1" name="Freeform 8"/>
            <p:cNvSpPr>
              <a:spLocks/>
            </p:cNvSpPr>
            <p:nvPr/>
          </p:nvSpPr>
          <p:spPr bwMode="auto">
            <a:xfrm>
              <a:off x="2544763" y="3846513"/>
              <a:ext cx="2251074" cy="1519238"/>
            </a:xfrm>
            <a:custGeom>
              <a:avLst/>
              <a:gdLst>
                <a:gd name="T0" fmla="*/ 459 w 927"/>
                <a:gd name="T1" fmla="*/ 3 h 627"/>
                <a:gd name="T2" fmla="*/ 4 w 927"/>
                <a:gd name="T3" fmla="*/ 462 h 627"/>
                <a:gd name="T4" fmla="*/ 38 w 927"/>
                <a:gd name="T5" fmla="*/ 627 h 627"/>
                <a:gd name="T6" fmla="*/ 463 w 927"/>
                <a:gd name="T7" fmla="*/ 333 h 627"/>
                <a:gd name="T8" fmla="*/ 897 w 927"/>
                <a:gd name="T9" fmla="*/ 615 h 627"/>
                <a:gd name="T10" fmla="*/ 926 w 927"/>
                <a:gd name="T11" fmla="*/ 450 h 627"/>
                <a:gd name="T12" fmla="*/ 459 w 927"/>
                <a:gd name="T13" fmla="*/ 3 h 627"/>
              </a:gdLst>
              <a:ahLst/>
              <a:cxnLst>
                <a:cxn ang="0">
                  <a:pos x="T0" y="T1"/>
                </a:cxn>
                <a:cxn ang="0">
                  <a:pos x="T2" y="T3"/>
                </a:cxn>
                <a:cxn ang="0">
                  <a:pos x="T4" y="T5"/>
                </a:cxn>
                <a:cxn ang="0">
                  <a:pos x="T6" y="T7"/>
                </a:cxn>
                <a:cxn ang="0">
                  <a:pos x="T8" y="T9"/>
                </a:cxn>
                <a:cxn ang="0">
                  <a:pos x="T10" y="T11"/>
                </a:cxn>
                <a:cxn ang="0">
                  <a:pos x="T12" y="T13"/>
                </a:cxn>
              </a:cxnLst>
              <a:rect l="0" t="0" r="r" b="b"/>
              <a:pathLst>
                <a:path w="927" h="627">
                  <a:moveTo>
                    <a:pt x="459" y="3"/>
                  </a:moveTo>
                  <a:cubicBezTo>
                    <a:pt x="204" y="7"/>
                    <a:pt x="0" y="212"/>
                    <a:pt x="4" y="462"/>
                  </a:cubicBezTo>
                  <a:cubicBezTo>
                    <a:pt x="5" y="521"/>
                    <a:pt x="17" y="576"/>
                    <a:pt x="38" y="627"/>
                  </a:cubicBezTo>
                  <a:cubicBezTo>
                    <a:pt x="103" y="457"/>
                    <a:pt x="268" y="335"/>
                    <a:pt x="463" y="333"/>
                  </a:cubicBezTo>
                  <a:cubicBezTo>
                    <a:pt x="659" y="330"/>
                    <a:pt x="827" y="447"/>
                    <a:pt x="897" y="615"/>
                  </a:cubicBezTo>
                  <a:cubicBezTo>
                    <a:pt x="916" y="564"/>
                    <a:pt x="927" y="508"/>
                    <a:pt x="926" y="450"/>
                  </a:cubicBezTo>
                  <a:cubicBezTo>
                    <a:pt x="923" y="200"/>
                    <a:pt x="713" y="0"/>
                    <a:pt x="459" y="3"/>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2" name="Freeform 9"/>
            <p:cNvSpPr>
              <a:spLocks/>
            </p:cNvSpPr>
            <p:nvPr/>
          </p:nvSpPr>
          <p:spPr bwMode="auto">
            <a:xfrm>
              <a:off x="3946525" y="3887788"/>
              <a:ext cx="849312" cy="1449388"/>
            </a:xfrm>
            <a:custGeom>
              <a:avLst/>
              <a:gdLst>
                <a:gd name="T0" fmla="*/ 4 w 350"/>
                <a:gd name="T1" fmla="*/ 329 h 598"/>
                <a:gd name="T2" fmla="*/ 320 w 350"/>
                <a:gd name="T3" fmla="*/ 598 h 598"/>
                <a:gd name="T4" fmla="*/ 349 w 350"/>
                <a:gd name="T5" fmla="*/ 433 h 598"/>
                <a:gd name="T6" fmla="*/ 0 w 350"/>
                <a:gd name="T7" fmla="*/ 0 h 598"/>
                <a:gd name="T8" fmla="*/ 4 w 350"/>
                <a:gd name="T9" fmla="*/ 329 h 598"/>
              </a:gdLst>
              <a:ahLst/>
              <a:cxnLst>
                <a:cxn ang="0">
                  <a:pos x="T0" y="T1"/>
                </a:cxn>
                <a:cxn ang="0">
                  <a:pos x="T2" y="T3"/>
                </a:cxn>
                <a:cxn ang="0">
                  <a:pos x="T4" y="T5"/>
                </a:cxn>
                <a:cxn ang="0">
                  <a:pos x="T6" y="T7"/>
                </a:cxn>
                <a:cxn ang="0">
                  <a:pos x="T8" y="T9"/>
                </a:cxn>
              </a:cxnLst>
              <a:rect l="0" t="0" r="r" b="b"/>
              <a:pathLst>
                <a:path w="350" h="598">
                  <a:moveTo>
                    <a:pt x="4" y="329"/>
                  </a:moveTo>
                  <a:cubicBezTo>
                    <a:pt x="148" y="364"/>
                    <a:pt x="265" y="465"/>
                    <a:pt x="320" y="598"/>
                  </a:cubicBezTo>
                  <a:cubicBezTo>
                    <a:pt x="339" y="547"/>
                    <a:pt x="350" y="491"/>
                    <a:pt x="349" y="433"/>
                  </a:cubicBezTo>
                  <a:cubicBezTo>
                    <a:pt x="346" y="223"/>
                    <a:pt x="198" y="48"/>
                    <a:pt x="0" y="0"/>
                  </a:cubicBezTo>
                  <a:lnTo>
                    <a:pt x="4" y="329"/>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3" name="Freeform 10"/>
            <p:cNvSpPr>
              <a:spLocks/>
            </p:cNvSpPr>
            <p:nvPr/>
          </p:nvSpPr>
          <p:spPr bwMode="auto">
            <a:xfrm>
              <a:off x="2951163" y="1612900"/>
              <a:ext cx="1401762" cy="3246438"/>
            </a:xfrm>
            <a:custGeom>
              <a:avLst/>
              <a:gdLst>
                <a:gd name="T0" fmla="*/ 5 w 577"/>
                <a:gd name="T1" fmla="*/ 781 h 1339"/>
                <a:gd name="T2" fmla="*/ 135 w 577"/>
                <a:gd name="T3" fmla="*/ 1339 h 1339"/>
                <a:gd name="T4" fmla="*/ 297 w 577"/>
                <a:gd name="T5" fmla="*/ 1313 h 1339"/>
                <a:gd name="T6" fmla="*/ 460 w 577"/>
                <a:gd name="T7" fmla="*/ 1335 h 1339"/>
                <a:gd name="T8" fmla="*/ 575 w 577"/>
                <a:gd name="T9" fmla="*/ 773 h 1339"/>
                <a:gd name="T10" fmla="*/ 279 w 577"/>
                <a:gd name="T11" fmla="*/ 0 h 1339"/>
                <a:gd name="T12" fmla="*/ 5 w 577"/>
                <a:gd name="T13" fmla="*/ 781 h 1339"/>
              </a:gdLst>
              <a:ahLst/>
              <a:cxnLst>
                <a:cxn ang="0">
                  <a:pos x="T0" y="T1"/>
                </a:cxn>
                <a:cxn ang="0">
                  <a:pos x="T2" y="T3"/>
                </a:cxn>
                <a:cxn ang="0">
                  <a:pos x="T4" y="T5"/>
                </a:cxn>
                <a:cxn ang="0">
                  <a:pos x="T6" y="T7"/>
                </a:cxn>
                <a:cxn ang="0">
                  <a:pos x="T8" y="T9"/>
                </a:cxn>
                <a:cxn ang="0">
                  <a:pos x="T10" y="T11"/>
                </a:cxn>
                <a:cxn ang="0">
                  <a:pos x="T12" y="T13"/>
                </a:cxn>
              </a:cxnLst>
              <a:rect l="0" t="0" r="r" b="b"/>
              <a:pathLst>
                <a:path w="577" h="1339">
                  <a:moveTo>
                    <a:pt x="5" y="781"/>
                  </a:moveTo>
                  <a:cubicBezTo>
                    <a:pt x="8" y="994"/>
                    <a:pt x="56" y="1189"/>
                    <a:pt x="135" y="1339"/>
                  </a:cubicBezTo>
                  <a:cubicBezTo>
                    <a:pt x="186" y="1323"/>
                    <a:pt x="240" y="1313"/>
                    <a:pt x="297" y="1313"/>
                  </a:cubicBezTo>
                  <a:cubicBezTo>
                    <a:pt x="354" y="1312"/>
                    <a:pt x="409" y="1320"/>
                    <a:pt x="460" y="1335"/>
                  </a:cubicBezTo>
                  <a:cubicBezTo>
                    <a:pt x="534" y="1183"/>
                    <a:pt x="577" y="987"/>
                    <a:pt x="575" y="773"/>
                  </a:cubicBezTo>
                  <a:cubicBezTo>
                    <a:pt x="570" y="434"/>
                    <a:pt x="450" y="142"/>
                    <a:pt x="279" y="0"/>
                  </a:cubicBezTo>
                  <a:cubicBezTo>
                    <a:pt x="112" y="147"/>
                    <a:pt x="0" y="442"/>
                    <a:pt x="5" y="781"/>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4" name="Freeform 11"/>
            <p:cNvSpPr>
              <a:spLocks/>
            </p:cNvSpPr>
            <p:nvPr/>
          </p:nvSpPr>
          <p:spPr bwMode="auto">
            <a:xfrm>
              <a:off x="3098800" y="2328863"/>
              <a:ext cx="1098550" cy="180975"/>
            </a:xfrm>
            <a:custGeom>
              <a:avLst/>
              <a:gdLst>
                <a:gd name="T0" fmla="*/ 12 w 452"/>
                <a:gd name="T1" fmla="*/ 36 h 75"/>
                <a:gd name="T2" fmla="*/ 0 w 452"/>
                <a:gd name="T3" fmla="*/ 75 h 75"/>
                <a:gd name="T4" fmla="*/ 452 w 452"/>
                <a:gd name="T5" fmla="*/ 74 h 75"/>
                <a:gd name="T6" fmla="*/ 433 w 452"/>
                <a:gd name="T7" fmla="*/ 30 h 75"/>
                <a:gd name="T8" fmla="*/ 12 w 452"/>
                <a:gd name="T9" fmla="*/ 36 h 75"/>
              </a:gdLst>
              <a:ahLst/>
              <a:cxnLst>
                <a:cxn ang="0">
                  <a:pos x="T0" y="T1"/>
                </a:cxn>
                <a:cxn ang="0">
                  <a:pos x="T2" y="T3"/>
                </a:cxn>
                <a:cxn ang="0">
                  <a:pos x="T4" y="T5"/>
                </a:cxn>
                <a:cxn ang="0">
                  <a:pos x="T6" y="T7"/>
                </a:cxn>
                <a:cxn ang="0">
                  <a:pos x="T8" y="T9"/>
                </a:cxn>
              </a:cxnLst>
              <a:rect l="0" t="0" r="r" b="b"/>
              <a:pathLst>
                <a:path w="452" h="75">
                  <a:moveTo>
                    <a:pt x="12" y="36"/>
                  </a:moveTo>
                  <a:cubicBezTo>
                    <a:pt x="0" y="75"/>
                    <a:pt x="0" y="75"/>
                    <a:pt x="0" y="75"/>
                  </a:cubicBezTo>
                  <a:cubicBezTo>
                    <a:pt x="0" y="75"/>
                    <a:pt x="243" y="45"/>
                    <a:pt x="452" y="74"/>
                  </a:cubicBezTo>
                  <a:cubicBezTo>
                    <a:pt x="433" y="30"/>
                    <a:pt x="433" y="30"/>
                    <a:pt x="433" y="30"/>
                  </a:cubicBezTo>
                  <a:cubicBezTo>
                    <a:pt x="433" y="30"/>
                    <a:pt x="152" y="0"/>
                    <a:pt x="12" y="36"/>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5" name="Freeform 12"/>
            <p:cNvSpPr>
              <a:spLocks/>
            </p:cNvSpPr>
            <p:nvPr/>
          </p:nvSpPr>
          <p:spPr bwMode="auto">
            <a:xfrm>
              <a:off x="3565525" y="3787775"/>
              <a:ext cx="306387" cy="1566863"/>
            </a:xfrm>
            <a:custGeom>
              <a:avLst/>
              <a:gdLst>
                <a:gd name="T0" fmla="*/ 2 w 126"/>
                <a:gd name="T1" fmla="*/ 324 h 646"/>
                <a:gd name="T2" fmla="*/ 67 w 126"/>
                <a:gd name="T3" fmla="*/ 646 h 646"/>
                <a:gd name="T4" fmla="*/ 124 w 126"/>
                <a:gd name="T5" fmla="*/ 322 h 646"/>
                <a:gd name="T6" fmla="*/ 58 w 126"/>
                <a:gd name="T7" fmla="*/ 0 h 646"/>
                <a:gd name="T8" fmla="*/ 2 w 126"/>
                <a:gd name="T9" fmla="*/ 324 h 646"/>
              </a:gdLst>
              <a:ahLst/>
              <a:cxnLst>
                <a:cxn ang="0">
                  <a:pos x="T0" y="T1"/>
                </a:cxn>
                <a:cxn ang="0">
                  <a:pos x="T2" y="T3"/>
                </a:cxn>
                <a:cxn ang="0">
                  <a:pos x="T4" y="T5"/>
                </a:cxn>
                <a:cxn ang="0">
                  <a:pos x="T6" y="T7"/>
                </a:cxn>
                <a:cxn ang="0">
                  <a:pos x="T8" y="T9"/>
                </a:cxn>
              </a:cxnLst>
              <a:rect l="0" t="0" r="r" b="b"/>
              <a:pathLst>
                <a:path w="126" h="646">
                  <a:moveTo>
                    <a:pt x="2" y="324"/>
                  </a:moveTo>
                  <a:cubicBezTo>
                    <a:pt x="4" y="465"/>
                    <a:pt x="30" y="587"/>
                    <a:pt x="67" y="646"/>
                  </a:cubicBezTo>
                  <a:cubicBezTo>
                    <a:pt x="103" y="586"/>
                    <a:pt x="126" y="463"/>
                    <a:pt x="124" y="322"/>
                  </a:cubicBezTo>
                  <a:cubicBezTo>
                    <a:pt x="122" y="181"/>
                    <a:pt x="95" y="59"/>
                    <a:pt x="58" y="0"/>
                  </a:cubicBezTo>
                  <a:cubicBezTo>
                    <a:pt x="23" y="60"/>
                    <a:pt x="0" y="183"/>
                    <a:pt x="2" y="324"/>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6" name="Freeform 13"/>
            <p:cNvSpPr>
              <a:spLocks/>
            </p:cNvSpPr>
            <p:nvPr/>
          </p:nvSpPr>
          <p:spPr bwMode="auto">
            <a:xfrm>
              <a:off x="3703638" y="3787775"/>
              <a:ext cx="168275" cy="1566863"/>
            </a:xfrm>
            <a:custGeom>
              <a:avLst/>
              <a:gdLst>
                <a:gd name="T0" fmla="*/ 9 w 69"/>
                <a:gd name="T1" fmla="*/ 643 h 646"/>
                <a:gd name="T2" fmla="*/ 10 w 69"/>
                <a:gd name="T3" fmla="*/ 646 h 646"/>
                <a:gd name="T4" fmla="*/ 67 w 69"/>
                <a:gd name="T5" fmla="*/ 322 h 646"/>
                <a:gd name="T6" fmla="*/ 1 w 69"/>
                <a:gd name="T7" fmla="*/ 0 h 646"/>
                <a:gd name="T8" fmla="*/ 0 w 69"/>
                <a:gd name="T9" fmla="*/ 3 h 646"/>
                <a:gd name="T10" fmla="*/ 9 w 69"/>
                <a:gd name="T11" fmla="*/ 643 h 646"/>
              </a:gdLst>
              <a:ahLst/>
              <a:cxnLst>
                <a:cxn ang="0">
                  <a:pos x="T0" y="T1"/>
                </a:cxn>
                <a:cxn ang="0">
                  <a:pos x="T2" y="T3"/>
                </a:cxn>
                <a:cxn ang="0">
                  <a:pos x="T4" y="T5"/>
                </a:cxn>
                <a:cxn ang="0">
                  <a:pos x="T6" y="T7"/>
                </a:cxn>
                <a:cxn ang="0">
                  <a:pos x="T8" y="T9"/>
                </a:cxn>
                <a:cxn ang="0">
                  <a:pos x="T10" y="T11"/>
                </a:cxn>
              </a:cxnLst>
              <a:rect l="0" t="0" r="r" b="b"/>
              <a:pathLst>
                <a:path w="69" h="646">
                  <a:moveTo>
                    <a:pt x="9" y="643"/>
                  </a:moveTo>
                  <a:cubicBezTo>
                    <a:pt x="9" y="644"/>
                    <a:pt x="10" y="645"/>
                    <a:pt x="10" y="646"/>
                  </a:cubicBezTo>
                  <a:cubicBezTo>
                    <a:pt x="46" y="586"/>
                    <a:pt x="69" y="463"/>
                    <a:pt x="67" y="322"/>
                  </a:cubicBezTo>
                  <a:cubicBezTo>
                    <a:pt x="65" y="181"/>
                    <a:pt x="38" y="59"/>
                    <a:pt x="1" y="0"/>
                  </a:cubicBezTo>
                  <a:cubicBezTo>
                    <a:pt x="1" y="1"/>
                    <a:pt x="0" y="2"/>
                    <a:pt x="0" y="3"/>
                  </a:cubicBezTo>
                  <a:lnTo>
                    <a:pt x="9" y="643"/>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7" name="Freeform 14"/>
            <p:cNvSpPr>
              <a:spLocks/>
            </p:cNvSpPr>
            <p:nvPr/>
          </p:nvSpPr>
          <p:spPr bwMode="auto">
            <a:xfrm>
              <a:off x="3128963" y="1612900"/>
              <a:ext cx="1022350" cy="803275"/>
            </a:xfrm>
            <a:custGeom>
              <a:avLst/>
              <a:gdLst>
                <a:gd name="T0" fmla="*/ 0 w 421"/>
                <a:gd name="T1" fmla="*/ 331 h 331"/>
                <a:gd name="T2" fmla="*/ 210 w 421"/>
                <a:gd name="T3" fmla="*/ 321 h 331"/>
                <a:gd name="T4" fmla="*/ 421 w 421"/>
                <a:gd name="T5" fmla="*/ 325 h 331"/>
                <a:gd name="T6" fmla="*/ 206 w 421"/>
                <a:gd name="T7" fmla="*/ 0 h 331"/>
                <a:gd name="T8" fmla="*/ 0 w 421"/>
                <a:gd name="T9" fmla="*/ 331 h 331"/>
              </a:gdLst>
              <a:ahLst/>
              <a:cxnLst>
                <a:cxn ang="0">
                  <a:pos x="T0" y="T1"/>
                </a:cxn>
                <a:cxn ang="0">
                  <a:pos x="T2" y="T3"/>
                </a:cxn>
                <a:cxn ang="0">
                  <a:pos x="T4" y="T5"/>
                </a:cxn>
                <a:cxn ang="0">
                  <a:pos x="T6" y="T7"/>
                </a:cxn>
                <a:cxn ang="0">
                  <a:pos x="T8" y="T9"/>
                </a:cxn>
              </a:cxnLst>
              <a:rect l="0" t="0" r="r" b="b"/>
              <a:pathLst>
                <a:path w="421" h="331">
                  <a:moveTo>
                    <a:pt x="0" y="331"/>
                  </a:moveTo>
                  <a:cubicBezTo>
                    <a:pt x="69" y="326"/>
                    <a:pt x="139" y="322"/>
                    <a:pt x="210" y="321"/>
                  </a:cubicBezTo>
                  <a:cubicBezTo>
                    <a:pt x="282" y="320"/>
                    <a:pt x="352" y="322"/>
                    <a:pt x="421" y="325"/>
                  </a:cubicBezTo>
                  <a:cubicBezTo>
                    <a:pt x="368" y="187"/>
                    <a:pt x="294" y="73"/>
                    <a:pt x="206" y="0"/>
                  </a:cubicBezTo>
                  <a:cubicBezTo>
                    <a:pt x="120" y="76"/>
                    <a:pt x="48" y="191"/>
                    <a:pt x="0" y="331"/>
                  </a:cubicBezTo>
                  <a:close/>
                </a:path>
              </a:pathLst>
            </a:custGeom>
            <a:solidFill>
              <a:srgbClr val="FF6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8" name="Freeform 15"/>
            <p:cNvSpPr>
              <a:spLocks/>
            </p:cNvSpPr>
            <p:nvPr/>
          </p:nvSpPr>
          <p:spPr bwMode="auto">
            <a:xfrm>
              <a:off x="3616325" y="1612900"/>
              <a:ext cx="534987" cy="787400"/>
            </a:xfrm>
            <a:custGeom>
              <a:avLst/>
              <a:gdLst>
                <a:gd name="T0" fmla="*/ 16 w 220"/>
                <a:gd name="T1" fmla="*/ 321 h 325"/>
                <a:gd name="T2" fmla="*/ 220 w 220"/>
                <a:gd name="T3" fmla="*/ 325 h 325"/>
                <a:gd name="T4" fmla="*/ 5 w 220"/>
                <a:gd name="T5" fmla="*/ 0 h 325"/>
                <a:gd name="T6" fmla="*/ 0 w 220"/>
                <a:gd name="T7" fmla="*/ 5 h 325"/>
                <a:gd name="T8" fmla="*/ 16 w 220"/>
                <a:gd name="T9" fmla="*/ 321 h 325"/>
              </a:gdLst>
              <a:ahLst/>
              <a:cxnLst>
                <a:cxn ang="0">
                  <a:pos x="T0" y="T1"/>
                </a:cxn>
                <a:cxn ang="0">
                  <a:pos x="T2" y="T3"/>
                </a:cxn>
                <a:cxn ang="0">
                  <a:pos x="T4" y="T5"/>
                </a:cxn>
                <a:cxn ang="0">
                  <a:pos x="T6" y="T7"/>
                </a:cxn>
                <a:cxn ang="0">
                  <a:pos x="T8" y="T9"/>
                </a:cxn>
              </a:cxnLst>
              <a:rect l="0" t="0" r="r" b="b"/>
              <a:pathLst>
                <a:path w="220" h="325">
                  <a:moveTo>
                    <a:pt x="16" y="321"/>
                  </a:moveTo>
                  <a:cubicBezTo>
                    <a:pt x="85" y="321"/>
                    <a:pt x="153" y="322"/>
                    <a:pt x="220" y="325"/>
                  </a:cubicBezTo>
                  <a:cubicBezTo>
                    <a:pt x="167" y="187"/>
                    <a:pt x="93" y="73"/>
                    <a:pt x="5" y="0"/>
                  </a:cubicBezTo>
                  <a:cubicBezTo>
                    <a:pt x="3" y="2"/>
                    <a:pt x="2" y="3"/>
                    <a:pt x="0" y="5"/>
                  </a:cubicBezTo>
                  <a:lnTo>
                    <a:pt x="16" y="321"/>
                  </a:lnTo>
                  <a:close/>
                </a:path>
              </a:pathLst>
            </a:custGeom>
            <a:solidFill>
              <a:srgbClr val="DF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29" name="Freeform 16"/>
            <p:cNvSpPr>
              <a:spLocks/>
            </p:cNvSpPr>
            <p:nvPr/>
          </p:nvSpPr>
          <p:spPr bwMode="auto">
            <a:xfrm>
              <a:off x="3341688" y="2816225"/>
              <a:ext cx="617537" cy="600075"/>
            </a:xfrm>
            <a:custGeom>
              <a:avLst/>
              <a:gdLst>
                <a:gd name="T0" fmla="*/ 127 w 254"/>
                <a:gd name="T1" fmla="*/ 0 h 248"/>
                <a:gd name="T2" fmla="*/ 125 w 254"/>
                <a:gd name="T3" fmla="*/ 0 h 248"/>
                <a:gd name="T4" fmla="*/ 36 w 254"/>
                <a:gd name="T5" fmla="*/ 37 h 248"/>
                <a:gd name="T6" fmla="*/ 0 w 254"/>
                <a:gd name="T7" fmla="*/ 125 h 248"/>
                <a:gd name="T8" fmla="*/ 126 w 254"/>
                <a:gd name="T9" fmla="*/ 248 h 248"/>
                <a:gd name="T10" fmla="*/ 128 w 254"/>
                <a:gd name="T11" fmla="*/ 248 h 248"/>
                <a:gd name="T12" fmla="*/ 253 w 254"/>
                <a:gd name="T13" fmla="*/ 122 h 248"/>
                <a:gd name="T14" fmla="*/ 127 w 254"/>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48">
                  <a:moveTo>
                    <a:pt x="127" y="0"/>
                  </a:moveTo>
                  <a:cubicBezTo>
                    <a:pt x="125" y="0"/>
                    <a:pt x="125" y="0"/>
                    <a:pt x="125" y="0"/>
                  </a:cubicBezTo>
                  <a:cubicBezTo>
                    <a:pt x="91" y="0"/>
                    <a:pt x="60" y="14"/>
                    <a:pt x="36" y="37"/>
                  </a:cubicBezTo>
                  <a:cubicBezTo>
                    <a:pt x="12" y="61"/>
                    <a:pt x="0" y="92"/>
                    <a:pt x="0" y="125"/>
                  </a:cubicBezTo>
                  <a:cubicBezTo>
                    <a:pt x="1" y="193"/>
                    <a:pt x="58" y="248"/>
                    <a:pt x="126" y="248"/>
                  </a:cubicBezTo>
                  <a:cubicBezTo>
                    <a:pt x="128" y="248"/>
                    <a:pt x="128" y="248"/>
                    <a:pt x="128" y="248"/>
                  </a:cubicBezTo>
                  <a:cubicBezTo>
                    <a:pt x="198" y="247"/>
                    <a:pt x="254" y="190"/>
                    <a:pt x="253" y="122"/>
                  </a:cubicBezTo>
                  <a:cubicBezTo>
                    <a:pt x="252" y="55"/>
                    <a:pt x="195" y="0"/>
                    <a:pt x="127" y="0"/>
                  </a:cubicBezTo>
                  <a:close/>
                </a:path>
              </a:pathLst>
            </a:custGeom>
            <a:solidFill>
              <a:srgbClr val="FF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330" name="Freeform 17"/>
            <p:cNvSpPr>
              <a:spLocks/>
            </p:cNvSpPr>
            <p:nvPr/>
          </p:nvSpPr>
          <p:spPr bwMode="auto">
            <a:xfrm>
              <a:off x="3414713" y="2886075"/>
              <a:ext cx="468312" cy="457200"/>
            </a:xfrm>
            <a:custGeom>
              <a:avLst/>
              <a:gdLst>
                <a:gd name="T0" fmla="*/ 95 w 193"/>
                <a:gd name="T1" fmla="*/ 1 h 189"/>
                <a:gd name="T2" fmla="*/ 1 w 193"/>
                <a:gd name="T3" fmla="*/ 96 h 189"/>
                <a:gd name="T4" fmla="*/ 98 w 193"/>
                <a:gd name="T5" fmla="*/ 189 h 189"/>
                <a:gd name="T6" fmla="*/ 192 w 193"/>
                <a:gd name="T7" fmla="*/ 94 h 189"/>
                <a:gd name="T8" fmla="*/ 95 w 193"/>
                <a:gd name="T9" fmla="*/ 1 h 189"/>
              </a:gdLst>
              <a:ahLst/>
              <a:cxnLst>
                <a:cxn ang="0">
                  <a:pos x="T0" y="T1"/>
                </a:cxn>
                <a:cxn ang="0">
                  <a:pos x="T2" y="T3"/>
                </a:cxn>
                <a:cxn ang="0">
                  <a:pos x="T4" y="T5"/>
                </a:cxn>
                <a:cxn ang="0">
                  <a:pos x="T6" y="T7"/>
                </a:cxn>
                <a:cxn ang="0">
                  <a:pos x="T8" y="T9"/>
                </a:cxn>
              </a:cxnLst>
              <a:rect l="0" t="0" r="r" b="b"/>
              <a:pathLst>
                <a:path w="193" h="189">
                  <a:moveTo>
                    <a:pt x="95" y="1"/>
                  </a:moveTo>
                  <a:cubicBezTo>
                    <a:pt x="42" y="2"/>
                    <a:pt x="0" y="44"/>
                    <a:pt x="1" y="96"/>
                  </a:cubicBezTo>
                  <a:cubicBezTo>
                    <a:pt x="2" y="148"/>
                    <a:pt x="45" y="189"/>
                    <a:pt x="98" y="189"/>
                  </a:cubicBezTo>
                  <a:cubicBezTo>
                    <a:pt x="151" y="188"/>
                    <a:pt x="193" y="145"/>
                    <a:pt x="192" y="94"/>
                  </a:cubicBezTo>
                  <a:cubicBezTo>
                    <a:pt x="191" y="42"/>
                    <a:pt x="148" y="0"/>
                    <a:pt x="95" y="1"/>
                  </a:cubicBezTo>
                  <a:close/>
                </a:path>
              </a:pathLst>
            </a:custGeom>
            <a:solidFill>
              <a:srgbClr val="004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grpSp>
        <p:nvGrpSpPr>
          <p:cNvPr id="352" name="Group 351"/>
          <p:cNvGrpSpPr/>
          <p:nvPr/>
        </p:nvGrpSpPr>
        <p:grpSpPr>
          <a:xfrm>
            <a:off x="647776" y="2090477"/>
            <a:ext cx="2481411" cy="2481410"/>
            <a:chOff x="357167" y="1816325"/>
            <a:chExt cx="2642900" cy="2642900"/>
          </a:xfrm>
        </p:grpSpPr>
        <p:sp>
          <p:nvSpPr>
            <p:cNvPr id="345" name="Oval 344"/>
            <p:cNvSpPr/>
            <p:nvPr/>
          </p:nvSpPr>
          <p:spPr bwMode="auto">
            <a:xfrm>
              <a:off x="357167" y="1816325"/>
              <a:ext cx="2642900" cy="2642900"/>
            </a:xfrm>
            <a:prstGeom prst="ellipse">
              <a:avLst/>
            </a:prstGeom>
            <a:noFill/>
            <a:ln w="28575">
              <a:solidFill>
                <a:schemeClr val="bg1"/>
              </a:solidFill>
            </a:ln>
            <a:extLst/>
          </p:spPr>
          <p:txBody>
            <a:bodyPr vert="horz" wrap="square" lIns="68580" tIns="34291" rIns="68580" bIns="34291" numCol="1" rtlCol="0" anchor="t" anchorCtr="0" compatLnSpc="1">
              <a:prstTxWarp prst="textNoShape">
                <a:avLst/>
              </a:prstTxWarp>
            </a:bodyPr>
            <a:lstStyle/>
            <a:p>
              <a:pPr algn="ctr"/>
              <a:endParaRPr lang="id-ID" sz="1400"/>
            </a:p>
          </p:txBody>
        </p:sp>
        <p:sp>
          <p:nvSpPr>
            <p:cNvPr id="346" name="TextBox 345"/>
            <p:cNvSpPr txBox="1"/>
            <p:nvPr/>
          </p:nvSpPr>
          <p:spPr>
            <a:xfrm>
              <a:off x="502168" y="2642471"/>
              <a:ext cx="2333305" cy="1130933"/>
            </a:xfrm>
            <a:prstGeom prst="rect">
              <a:avLst/>
            </a:prstGeom>
            <a:noFill/>
          </p:spPr>
          <p:txBody>
            <a:bodyPr wrap="square" rtlCol="0">
              <a:spAutoFit/>
            </a:bodyPr>
            <a:lstStyle/>
            <a:p>
              <a:pPr algn="ctr">
                <a:lnSpc>
                  <a:spcPct val="150000"/>
                </a:lnSpc>
              </a:pPr>
              <a:r>
                <a:rPr lang="en-US" sz="1400" dirty="0">
                  <a:solidFill>
                    <a:srgbClr val="FFFFFF"/>
                  </a:solidFill>
                </a:rPr>
                <a:t>We hope to bring this technology to a whole city in the future</a:t>
              </a:r>
              <a:endParaRPr lang="id-ID" sz="1400" dirty="0">
                <a:solidFill>
                  <a:srgbClr val="FFFFFF"/>
                </a:solidFill>
              </a:endParaRPr>
            </a:p>
          </p:txBody>
        </p:sp>
      </p:grpSp>
      <p:grpSp>
        <p:nvGrpSpPr>
          <p:cNvPr id="353" name="Group 352"/>
          <p:cNvGrpSpPr/>
          <p:nvPr/>
        </p:nvGrpSpPr>
        <p:grpSpPr>
          <a:xfrm>
            <a:off x="3355565" y="1279304"/>
            <a:ext cx="2481411" cy="2481410"/>
            <a:chOff x="4456711" y="604440"/>
            <a:chExt cx="2642900" cy="2642900"/>
          </a:xfrm>
        </p:grpSpPr>
        <p:sp>
          <p:nvSpPr>
            <p:cNvPr id="348" name="Oval 347"/>
            <p:cNvSpPr/>
            <p:nvPr/>
          </p:nvSpPr>
          <p:spPr bwMode="auto">
            <a:xfrm>
              <a:off x="4456711" y="604440"/>
              <a:ext cx="2642900" cy="2642900"/>
            </a:xfrm>
            <a:prstGeom prst="ellipse">
              <a:avLst/>
            </a:prstGeom>
            <a:noFill/>
            <a:ln w="28575">
              <a:solidFill>
                <a:schemeClr val="bg1"/>
              </a:solidFill>
            </a:ln>
            <a:extLst/>
          </p:spPr>
          <p:txBody>
            <a:bodyPr vert="horz" wrap="square" lIns="68580" tIns="34291" rIns="68580" bIns="34291" numCol="1" rtlCol="0" anchor="t" anchorCtr="0" compatLnSpc="1">
              <a:prstTxWarp prst="textNoShape">
                <a:avLst/>
              </a:prstTxWarp>
            </a:bodyPr>
            <a:lstStyle/>
            <a:p>
              <a:pPr algn="ctr"/>
              <a:endParaRPr lang="id-ID" sz="1400"/>
            </a:p>
          </p:txBody>
        </p:sp>
        <p:sp>
          <p:nvSpPr>
            <p:cNvPr id="349" name="TextBox 348"/>
            <p:cNvSpPr txBox="1"/>
            <p:nvPr/>
          </p:nvSpPr>
          <p:spPr>
            <a:xfrm>
              <a:off x="4569535" y="1432598"/>
              <a:ext cx="2408644" cy="399993"/>
            </a:xfrm>
            <a:prstGeom prst="rect">
              <a:avLst/>
            </a:prstGeom>
            <a:noFill/>
          </p:spPr>
          <p:txBody>
            <a:bodyPr wrap="square" rtlCol="0">
              <a:spAutoFit/>
            </a:bodyPr>
            <a:lstStyle/>
            <a:p>
              <a:pPr algn="ctr">
                <a:lnSpc>
                  <a:spcPct val="150000"/>
                </a:lnSpc>
              </a:pPr>
              <a:r>
                <a:rPr lang="en-US" sz="1400" dirty="0">
                  <a:solidFill>
                    <a:srgbClr val="FFFFFF"/>
                  </a:solidFill>
                </a:rPr>
                <a:t>Any Questions?</a:t>
              </a:r>
              <a:endParaRPr lang="id-ID" sz="1400" dirty="0">
                <a:solidFill>
                  <a:srgbClr val="FFFFFF"/>
                </a:solidFill>
              </a:endParaRPr>
            </a:p>
          </p:txBody>
        </p:sp>
      </p:grpSp>
      <p:grpSp>
        <p:nvGrpSpPr>
          <p:cNvPr id="354" name="Group 353"/>
          <p:cNvGrpSpPr/>
          <p:nvPr/>
        </p:nvGrpSpPr>
        <p:grpSpPr>
          <a:xfrm>
            <a:off x="441329" y="4887121"/>
            <a:ext cx="1363484" cy="1363484"/>
            <a:chOff x="8819899" y="770627"/>
            <a:chExt cx="2642900" cy="2642900"/>
          </a:xfrm>
        </p:grpSpPr>
        <p:sp>
          <p:nvSpPr>
            <p:cNvPr id="350" name="Oval 349"/>
            <p:cNvSpPr/>
            <p:nvPr/>
          </p:nvSpPr>
          <p:spPr bwMode="auto">
            <a:xfrm>
              <a:off x="8819899" y="770627"/>
              <a:ext cx="2642900" cy="2642900"/>
            </a:xfrm>
            <a:prstGeom prst="ellipse">
              <a:avLst/>
            </a:prstGeom>
            <a:noFill/>
            <a:ln w="28575">
              <a:solidFill>
                <a:schemeClr val="bg1"/>
              </a:solidFill>
            </a:ln>
            <a:extLst/>
          </p:spPr>
          <p:txBody>
            <a:bodyPr vert="horz" wrap="square" lIns="68580" tIns="34291" rIns="68580" bIns="34291" numCol="1" rtlCol="0" anchor="t" anchorCtr="0" compatLnSpc="1">
              <a:prstTxWarp prst="textNoShape">
                <a:avLst/>
              </a:prstTxWarp>
            </a:bodyPr>
            <a:lstStyle/>
            <a:p>
              <a:pPr algn="ctr"/>
              <a:endParaRPr lang="id-ID" sz="1351"/>
            </a:p>
          </p:txBody>
        </p:sp>
        <p:sp>
          <p:nvSpPr>
            <p:cNvPr id="351" name="TextBox 350"/>
            <p:cNvSpPr txBox="1"/>
            <p:nvPr/>
          </p:nvSpPr>
          <p:spPr>
            <a:xfrm>
              <a:off x="9042210" y="1793250"/>
              <a:ext cx="2198275" cy="934514"/>
            </a:xfrm>
            <a:prstGeom prst="rect">
              <a:avLst/>
            </a:prstGeom>
            <a:noFill/>
          </p:spPr>
          <p:txBody>
            <a:bodyPr wrap="square" rtlCol="0">
              <a:spAutoFit/>
            </a:bodyPr>
            <a:lstStyle/>
            <a:p>
              <a:pPr algn="ctr">
                <a:lnSpc>
                  <a:spcPct val="150000"/>
                </a:lnSpc>
              </a:pPr>
              <a:r>
                <a:rPr lang="id-ID" sz="900" dirty="0">
                  <a:solidFill>
                    <a:srgbClr val="FFFFFF"/>
                  </a:solidFill>
                </a:rPr>
                <a:t>Thanks So Much</a:t>
              </a:r>
              <a:r>
                <a:rPr lang="en-US" sz="900" dirty="0">
                  <a:solidFill>
                    <a:srgbClr val="FFFFFF"/>
                  </a:solidFill>
                </a:rPr>
                <a:t> ECE @ Illinois!</a:t>
              </a:r>
              <a:endParaRPr lang="id-ID" sz="900" dirty="0">
                <a:solidFill>
                  <a:srgbClr val="FFFFFF"/>
                </a:solidFill>
              </a:endParaRPr>
            </a:p>
          </p:txBody>
        </p:sp>
      </p:grpSp>
    </p:spTree>
    <p:extLst>
      <p:ext uri="{BB962C8B-B14F-4D97-AF65-F5344CB8AC3E}">
        <p14:creationId xmlns:p14="http://schemas.microsoft.com/office/powerpoint/2010/main" val="2755448858"/>
      </p:ext>
    </p:extLst>
  </p:cSld>
  <p:clrMapOvr>
    <a:masterClrMapping/>
  </p:clrMapOvr>
  <p:transition spd="slow" advClick="0" advTm="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0" presetClass="path" presetSubtype="0" accel="50000" decel="50000" fill="hold" nodeType="withEffect">
                                  <p:stCondLst>
                                    <p:cond delay="0"/>
                                  </p:stCondLst>
                                  <p:childTnLst>
                                    <p:animMotion origin="layout" path="M 3.88889E-6 1.48148E-6 L 3.88889E-6 0.00023 C -0.00452 -0.00926 -0.01129 -0.02222 -0.01493 -0.03403 C -0.01546 -0.03565 -0.01546 -0.03773 -0.01598 -0.03958 C -0.01684 -0.04283 -0.01806 -0.04583 -0.0191 -0.04884 C -0.01945 -0.05139 -0.0191 -0.0544 -0.02014 -0.05648 C -0.02188 -0.05996 -0.02431 -0.06204 -0.02639 -0.06389 C -0.02796 -0.06528 -0.02917 -0.0669 -0.03073 -0.06783 C -0.03351 -0.06945 -0.03629 -0.07014 -0.03924 -0.07153 L -0.04671 -0.07523 C -0.05313 -0.08403 -0.04914 -0.08009 -0.05921 -0.08472 L -0.06337 -0.08658 L -0.06771 -0.08843 C -0.0691 -0.08958 -0.07049 -0.09097 -0.07188 -0.09213 C -0.07292 -0.09283 -0.07431 -0.09283 -0.07518 -0.09398 C -0.07605 -0.09537 -0.07622 -0.09815 -0.07726 -0.09954 C -0.07813 -0.10116 -0.07952 -0.10185 -0.08039 -0.10347 C -0.0823 -0.10695 -0.08368 -0.11111 -0.08577 -0.11458 C -0.08664 -0.11621 -0.08785 -0.1169 -0.08872 -0.11852 C -0.09046 -0.1213 -0.09167 -0.12477 -0.09306 -0.12778 C -0.09341 -0.13033 -0.09358 -0.13287 -0.0941 -0.13542 C -0.09532 -0.14167 -0.09827 -0.15417 -0.09827 -0.15394 C -0.09879 -0.16806 -0.10052 -0.19977 -0.09827 -0.21597 C -0.09775 -0.22153 -0.09549 -0.22616 -0.0941 -0.23102 C -0.09063 -0.24329 -0.09254 -0.23588 -0.08872 -0.25371 C -0.08924 -0.26296 -0.08907 -0.27246 -0.08993 -0.28171 C -0.09011 -0.28403 -0.0915 -0.28542 -0.09202 -0.2875 C -0.09427 -0.29445 -0.09393 -0.29653 -0.09723 -0.30255 C -0.09827 -0.30417 -0.09931 -0.30486 -0.10035 -0.30625 C -0.10139 -0.3088 -0.10243 -0.31134 -0.10365 -0.31366 C -0.10452 -0.31574 -0.10591 -0.31713 -0.10677 -0.31945 C -0.10764 -0.32153 -0.10816 -0.32431 -0.10886 -0.32685 C -0.10921 -0.33009 -0.10938 -0.33333 -0.1099 -0.33634 C -0.11042 -0.33843 -0.11181 -0.33958 -0.11216 -0.3419 C -0.11285 -0.34931 -0.11268 -0.35695 -0.1132 -0.36435 C -0.11216 -0.40764 -0.11858 -0.43241 -0.10886 -0.46204 C -0.10816 -0.46412 -0.10747 -0.46574 -0.10677 -0.46783 C -0.10452 -0.48333 -0.10764 -0.4669 -0.10035 -0.48472 C -0.09914 -0.48796 -0.09879 -0.49259 -0.09723 -0.49583 C -0.09514 -0.50023 -0.09236 -0.50324 -0.08993 -0.50718 C -0.08872 -0.50903 -0.08768 -0.51065 -0.08681 -0.51273 C -0.08368 -0.51921 -0.08525 -0.51921 -0.08143 -0.52593 C -0.08021 -0.52824 -0.07865 -0.52963 -0.07726 -0.53148 C -0.06997 -0.55741 -0.08056 -0.52176 -0.07188 -0.54468 C -0.07136 -0.5463 -0.07153 -0.54884 -0.07084 -0.55023 C -0.06441 -0.56551 -0.06511 -0.56412 -0.05921 -0.57107 C -0.05556 -0.58102 -0.05903 -0.57292 -0.05296 -0.58218 C -0.04983 -0.58704 -0.04983 -0.58773 -0.04775 -0.59352 C -0.04723 -0.59792 -0.04636 -0.60232 -0.04671 -0.60671 C -0.04723 -0.61875 -0.04861 -0.63056 -0.04983 -0.64236 C -0.05 -0.6456 -0.05035 -0.64861 -0.0507 -0.65185 C -0.05105 -0.65371 -0.05157 -0.65556 -0.05174 -0.65741 L -0.054 -0.67246 L -0.04445 -0.7213 C -0.0441 -0.72315 -0.04341 -0.72685 -0.04341 -0.72662 C -0.04827 -0.73982 -0.04219 -0.72477 -0.05296 -0.74375 C -0.05486 -0.74722 -0.05643 -0.75139 -0.05816 -0.75509 C -0.05921 -0.75695 -0.06025 -0.7588 -0.06129 -0.76065 C -0.06216 -0.76389 -0.06268 -0.7669 -0.06337 -0.77014 C -0.06372 -0.77199 -0.06407 -0.77384 -0.06441 -0.7757 C -0.06511 -0.77778 -0.06598 -0.7794 -0.06667 -0.78125 C -0.06736 -0.78519 -0.06806 -0.78889 -0.06875 -0.79259 C -0.06962 -0.79792 -0.06962 -0.80093 -0.07084 -0.80579 C -0.07153 -0.80833 -0.07223 -0.81065 -0.07292 -0.8132 C -0.07275 -0.82639 -0.07292 -0.83958 -0.07188 -0.85278 C -0.07153 -0.85857 -0.0698 -0.86389 -0.06875 -0.86968 C -0.06702 -0.87824 -0.06858 -0.87222 -0.06563 -0.88079 C -0.06441 -0.88403 -0.06355 -0.88727 -0.06233 -0.89028 C -0.05973 -0.89746 -0.05695 -0.90185 -0.054 -0.90903 C -0.05313 -0.91088 -0.05278 -0.91296 -0.05174 -0.91458 C -0.05018 -0.91759 -0.04827 -0.91968 -0.04671 -0.92222 C -0.04618 -0.92408 -0.04601 -0.92593 -0.04549 -0.92755 C -0.04202 -0.94121 -0.04254 -0.93958 -0.03924 -0.94838 C -0.03872 -0.95046 -0.03855 -0.95324 -0.0382 -0.95579 C -0.03768 -0.95764 -0.03716 -0.95949 -0.03698 -0.96134 C -0.03681 -0.96898 -0.03698 -0.97639 -0.03698 -0.98403 " pathEditMode="relative" rAng="0" ptsTypes="AAAAAAAAAAAAAAAAAAAAAAAAAAAAAAAAAAAAAAAAAAAAAAAAAAAAAAAAAAAAAAAAAAAAAAAAAAAA">
                                      <p:cBhvr>
                                        <p:cTn id="9" dur="2000" fill="hold"/>
                                        <p:tgtEl>
                                          <p:spTgt spid="54"/>
                                        </p:tgtEl>
                                        <p:attrNameLst>
                                          <p:attrName>ppt_x</p:attrName>
                                          <p:attrName>ppt_y</p:attrName>
                                        </p:attrNameLst>
                                      </p:cBhvr>
                                      <p:rCtr x="-5729" y="-49190"/>
                                    </p:animMotion>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54"/>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30"/>
                                        </p:tgtEl>
                                        <p:attrNameLst>
                                          <p:attrName>style.visibility</p:attrName>
                                        </p:attrNameLst>
                                      </p:cBhvr>
                                      <p:to>
                                        <p:strVal val="visible"/>
                                      </p:to>
                                    </p:set>
                                  </p:childTnLst>
                                </p:cTn>
                              </p:par>
                            </p:childTnLst>
                          </p:cTn>
                        </p:par>
                        <p:par>
                          <p:cTn id="16" fill="hold">
                            <p:stCondLst>
                              <p:cond delay="2000"/>
                            </p:stCondLst>
                            <p:childTnLst>
                              <p:par>
                                <p:cTn id="17" presetID="0" presetClass="path" presetSubtype="0" accel="50000" decel="50000" fill="hold" nodeType="afterEffect">
                                  <p:stCondLst>
                                    <p:cond delay="0"/>
                                  </p:stCondLst>
                                  <p:childTnLst>
                                    <p:animMotion origin="layout" path="M 4.72222E-6 1.11111E-6 L 4.72222E-6 0.00162 C 4.72222E-6 0.02153 0.00225 0.07338 0.00364 0.08565 L 0.00486 0.09583 C 0.00503 0.10393 0.00503 0.11204 0.0059 0.11967 C 0.00659 0.12454 0.00781 0.12963 0.00937 0.13449 C 0.01163 0.14282 0.01961 0.16667 0.02274 0.17477 C 0.02465 0.17986 0.02708 0.18403 0.02916 0.18958 C 0.03142 0.19467 0.03298 0.20231 0.03593 0.20671 C 0.04479 0.22014 0.05017 0.21921 0.06041 0.22569 C 0.06336 0.22731 0.06631 0.22986 0.06909 0.23148 C 0.07048 0.23241 0.0717 0.23264 0.07291 0.23356 C 0.07586 0.23727 0.07881 0.24097 0.08177 0.24421 C 0.08541 0.24954 0.08941 0.26366 0.09166 0.26782 C 0.0927 0.2706 0.09461 0.27199 0.096 0.27454 C 0.09843 0.27778 0.10086 0.28055 0.10277 0.28472 C 0.10416 0.2875 0.10503 0.29074 0.10625 0.29375 C 0.10729 0.29583 0.10868 0.29722 0.10954 0.3 C 0.11059 0.30278 0.11076 0.30555 0.1118 0.30833 C 0.11284 0.31111 0.11388 0.31389 0.11475 0.31667 C 0.11579 0.32014 0.11631 0.32361 0.11701 0.32755 C 0.1177 0.32986 0.11892 0.33217 0.11944 0.33634 C 0.12013 0.33889 0.12013 0.34143 0.12066 0.34444 C 0.12291 0.35972 0.12066 0.33981 0.12291 0.36134 C 0.12256 0.38171 0.12274 0.40208 0.1217 0.42338 C 0.12152 0.42639 0.12031 0.42847 0.11944 0.43125 C 0.11788 0.43611 0.11614 0.44051 0.11475 0.44606 C 0.11232 0.45648 0.11302 0.45671 0.1118 0.46736 C 0.11059 0.47708 0.11024 0.47801 0.1085 0.48866 C 0.10486 0.55856 0.1052 0.53171 0.10729 0.62893 C 0.10729 0.63333 0.10763 0.63866 0.1085 0.64352 L 0.11302 0.67778 C 0.11354 0.68264 0.11441 0.69699 0.11701 0.70255 C 0.1184 0.70532 0.12048 0.70694 0.1217 0.7088 C 0.12274 0.71065 0.12309 0.71342 0.12395 0.7162 C 0.12621 0.71967 0.13055 0.72824 0.13055 0.72847 C 0.1309 0.73241 0.13055 0.73704 0.13194 0.7412 C 0.13246 0.74329 0.1342 0.74329 0.13506 0.74491 C 0.13576 0.74699 0.13559 0.7493 0.13611 0.75116 C 0.13663 0.75278 0.13697 0.7537 0.13732 0.75671 L 0.13923 0.75671 " pathEditMode="relative" rAng="0" ptsTypes="AAAAAAAAAAAAAAAAAAAAAAAAAAAAAAAAAAAAAAAAA">
                                      <p:cBhvr>
                                        <p:cTn id="18" dur="2000" fill="hold"/>
                                        <p:tgtEl>
                                          <p:spTgt spid="130"/>
                                        </p:tgtEl>
                                        <p:attrNameLst>
                                          <p:attrName>ppt_x</p:attrName>
                                          <p:attrName>ppt_y</p:attrName>
                                        </p:attrNameLst>
                                      </p:cBhvr>
                                      <p:rCtr x="6962" y="37824"/>
                                    </p:animMotion>
                                  </p:childTnLst>
                                </p:cTn>
                              </p:par>
                            </p:childTnLst>
                          </p:cTn>
                        </p:par>
                        <p:par>
                          <p:cTn id="19" fill="hold">
                            <p:stCondLst>
                              <p:cond delay="4000"/>
                            </p:stCondLst>
                            <p:childTnLst>
                              <p:par>
                                <p:cTn id="20" presetID="1" presetClass="exit" presetSubtype="0" fill="hold" nodeType="afterEffect">
                                  <p:stCondLst>
                                    <p:cond delay="0"/>
                                  </p:stCondLst>
                                  <p:childTnLst>
                                    <p:set>
                                      <p:cBhvr>
                                        <p:cTn id="21" dur="1" fill="hold">
                                          <p:stCondLst>
                                            <p:cond delay="0"/>
                                          </p:stCondLst>
                                        </p:cTn>
                                        <p:tgtEl>
                                          <p:spTgt spid="130"/>
                                        </p:tgtEl>
                                        <p:attrNameLst>
                                          <p:attrName>style.visibility</p:attrName>
                                        </p:attrNameLst>
                                      </p:cBhvr>
                                      <p:to>
                                        <p:strVal val="hidden"/>
                                      </p:to>
                                    </p:set>
                                  </p:childTnLst>
                                </p:cTn>
                              </p:par>
                            </p:childTnLst>
                          </p:cTn>
                        </p:par>
                        <p:par>
                          <p:cTn id="22" fill="hold">
                            <p:stCondLst>
                              <p:cond delay="4000"/>
                            </p:stCondLst>
                            <p:childTnLst>
                              <p:par>
                                <p:cTn id="23" presetID="1"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childTnLst>
                          </p:cTn>
                        </p:par>
                        <p:par>
                          <p:cTn id="25" fill="hold">
                            <p:stCondLst>
                              <p:cond delay="6500"/>
                            </p:stCondLst>
                            <p:childTnLst>
                              <p:par>
                                <p:cTn id="26" presetID="10" presetClass="entr" presetSubtype="0" fill="hold" nodeType="afterEffect">
                                  <p:stCondLst>
                                    <p:cond delay="0"/>
                                  </p:stCondLst>
                                  <p:childTnLst>
                                    <p:set>
                                      <p:cBhvr>
                                        <p:cTn id="27" dur="1" fill="hold">
                                          <p:stCondLst>
                                            <p:cond delay="0"/>
                                          </p:stCondLst>
                                        </p:cTn>
                                        <p:tgtEl>
                                          <p:spTgt spid="354"/>
                                        </p:tgtEl>
                                        <p:attrNameLst>
                                          <p:attrName>style.visibility</p:attrName>
                                        </p:attrNameLst>
                                      </p:cBhvr>
                                      <p:to>
                                        <p:strVal val="visible"/>
                                      </p:to>
                                    </p:set>
                                    <p:animEffect transition="in" filter="fade">
                                      <p:cBhvr>
                                        <p:cTn id="28" dur="500"/>
                                        <p:tgtEl>
                                          <p:spTgt spid="354"/>
                                        </p:tgtEl>
                                      </p:cBhvr>
                                    </p:animEffect>
                                  </p:childTnLst>
                                </p:cTn>
                              </p:par>
                            </p:childTnLst>
                          </p:cTn>
                        </p:par>
                        <p:par>
                          <p:cTn id="29" fill="hold">
                            <p:stCondLst>
                              <p:cond delay="7000"/>
                            </p:stCondLst>
                            <p:childTnLst>
                              <p:par>
                                <p:cTn id="30" presetID="10" presetClass="entr" presetSubtype="0" fill="hold" nodeType="afterEffect">
                                  <p:stCondLst>
                                    <p:cond delay="0"/>
                                  </p:stCondLst>
                                  <p:childTnLst>
                                    <p:set>
                                      <p:cBhvr>
                                        <p:cTn id="31" dur="1" fill="hold">
                                          <p:stCondLst>
                                            <p:cond delay="0"/>
                                          </p:stCondLst>
                                        </p:cTn>
                                        <p:tgtEl>
                                          <p:spTgt spid="352"/>
                                        </p:tgtEl>
                                        <p:attrNameLst>
                                          <p:attrName>style.visibility</p:attrName>
                                        </p:attrNameLst>
                                      </p:cBhvr>
                                      <p:to>
                                        <p:strVal val="visible"/>
                                      </p:to>
                                    </p:set>
                                    <p:animEffect transition="in" filter="fade">
                                      <p:cBhvr>
                                        <p:cTn id="32" dur="500"/>
                                        <p:tgtEl>
                                          <p:spTgt spid="352"/>
                                        </p:tgtEl>
                                      </p:cBhvr>
                                    </p:animEffect>
                                  </p:childTnLst>
                                </p:cTn>
                              </p:par>
                            </p:childTnLst>
                          </p:cTn>
                        </p:par>
                        <p:par>
                          <p:cTn id="33" fill="hold">
                            <p:stCondLst>
                              <p:cond delay="7500"/>
                            </p:stCondLst>
                            <p:childTnLst>
                              <p:par>
                                <p:cTn id="34" presetID="10" presetClass="entr" presetSubtype="0" fill="hold" nodeType="afterEffect">
                                  <p:stCondLst>
                                    <p:cond delay="0"/>
                                  </p:stCondLst>
                                  <p:childTnLst>
                                    <p:set>
                                      <p:cBhvr>
                                        <p:cTn id="35" dur="1" fill="hold">
                                          <p:stCondLst>
                                            <p:cond delay="0"/>
                                          </p:stCondLst>
                                        </p:cTn>
                                        <p:tgtEl>
                                          <p:spTgt spid="353"/>
                                        </p:tgtEl>
                                        <p:attrNameLst>
                                          <p:attrName>style.visibility</p:attrName>
                                        </p:attrNameLst>
                                      </p:cBhvr>
                                      <p:to>
                                        <p:strVal val="visible"/>
                                      </p:to>
                                    </p:set>
                                    <p:animEffect transition="in" filter="fade">
                                      <p:cBhvr>
                                        <p:cTn id="36" dur="500"/>
                                        <p:tgtEl>
                                          <p:spTgt spid="353"/>
                                        </p:tgtEl>
                                      </p:cBhvr>
                                    </p:animEffect>
                                  </p:childTnLst>
                                </p:cTn>
                              </p:par>
                            </p:childTnLst>
                          </p:cTn>
                        </p:par>
                        <p:par>
                          <p:cTn id="37" fill="hold">
                            <p:stCondLst>
                              <p:cond delay="8000"/>
                            </p:stCondLst>
                            <p:childTnLst>
                              <p:par>
                                <p:cTn id="38" presetID="1" presetClass="exit" presetSubtype="0" fill="hold" nodeType="afterEffect">
                                  <p:stCondLst>
                                    <p:cond delay="0"/>
                                  </p:stCondLst>
                                  <p:childTnLst>
                                    <p:set>
                                      <p:cBhvr>
                                        <p:cTn id="39" dur="1" fill="hold">
                                          <p:stCondLst>
                                            <p:cond delay="0"/>
                                          </p:stCondLst>
                                        </p:cTn>
                                        <p:tgtEl>
                                          <p:spTgt spid="118"/>
                                        </p:tgtEl>
                                        <p:attrNameLst>
                                          <p:attrName>style.visibility</p:attrName>
                                        </p:attrNameLst>
                                      </p:cBhvr>
                                      <p:to>
                                        <p:strVal val="hidden"/>
                                      </p:to>
                                    </p:set>
                                  </p:childTnLst>
                                </p:cTn>
                              </p:par>
                            </p:childTnLst>
                          </p:cTn>
                        </p:par>
                        <p:par>
                          <p:cTn id="40" fill="hold">
                            <p:stCondLst>
                              <p:cond delay="8000"/>
                            </p:stCondLst>
                            <p:childTnLst>
                              <p:par>
                                <p:cTn id="41" presetID="1" presetClass="entr" presetSubtype="0" fill="hold" nodeType="afterEffect">
                                  <p:stCondLst>
                                    <p:cond delay="0"/>
                                  </p:stCondLst>
                                  <p:childTnLst>
                                    <p:set>
                                      <p:cBhvr>
                                        <p:cTn id="42" dur="1" fill="hold">
                                          <p:stCondLst>
                                            <p:cond delay="0"/>
                                          </p:stCondLst>
                                        </p:cTn>
                                        <p:tgtEl>
                                          <p:spTgt spid="317"/>
                                        </p:tgtEl>
                                        <p:attrNameLst>
                                          <p:attrName>style.visibility</p:attrName>
                                        </p:attrNameLst>
                                      </p:cBhvr>
                                      <p:to>
                                        <p:strVal val="visible"/>
                                      </p:to>
                                    </p:set>
                                  </p:childTnLst>
                                </p:cTn>
                              </p:par>
                            </p:childTnLst>
                          </p:cTn>
                        </p:par>
                        <p:par>
                          <p:cTn id="43" fill="hold">
                            <p:stCondLst>
                              <p:cond delay="8000"/>
                            </p:stCondLst>
                            <p:childTnLst>
                              <p:par>
                                <p:cTn id="44" presetID="0" presetClass="path" presetSubtype="0" accel="50000" decel="50000" fill="hold" nodeType="afterEffect">
                                  <p:stCondLst>
                                    <p:cond delay="0"/>
                                  </p:stCondLst>
                                  <p:childTnLst>
                                    <p:animMotion origin="layout" path="M -0.00017 0.05879 L -0.00017 0.05972 C 0.00173 0.03958 0.00052 0.0169 0.0059 0.00023 C 0.00694 -0.00301 0.00798 -0.00625 0.00903 -0.01019 C 0.0118 -0.02014 0.0118 -0.02408 0.01528 -0.03264 C 0.01667 -0.03658 0.01858 -0.03889 0.01979 -0.04236 C 0.02934 -0.06644 0.0151 -0.03611 0.0276 -0.06551 C 0.03055 -0.07223 0.03385 -0.07871 0.03698 -0.08496 C 0.03854 -0.0882 0.04028 -0.09121 0.04149 -0.09468 C 0.04253 -0.09815 0.04305 -0.10278 0.04462 -0.10486 C 0.04687 -0.10764 0.04983 -0.10695 0.05243 -0.1081 C 0.05451 -0.10903 0.05642 -0.11088 0.05868 -0.11111 C 0.07344 -0.11412 0.10347 -0.11806 0.10347 -0.11783 C 0.11545 -0.12315 0.11875 -0.12477 0.12986 -0.12755 C 0.14045 -0.13033 0.14618 -0.13033 0.15625 -0.13426 C 0.15833 -0.13496 0.16024 -0.13635 0.16233 -0.13727 C 0.16441 -0.14074 0.16632 -0.14468 0.16858 -0.14746 C 0.17048 -0.15 0.17292 -0.15139 0.17483 -0.15371 C 0.1776 -0.15787 0.17969 -0.1632 0.18246 -0.1669 C 0.19184 -0.18079 0.19288 -0.18172 0.20104 -0.19028 C 0.20677 -0.2081 0.20104 -0.1926 0.20885 -0.20625 C 0.21059 -0.20926 0.2118 -0.21343 0.21354 -0.21621 C 0.21649 -0.2213 0.22274 -0.2294 0.22274 -0.22917 C 0.22378 -0.23241 0.22448 -0.23658 0.22587 -0.23912 C 0.22726 -0.24213 0.22899 -0.24329 0.23055 -0.2456 C 0.23229 -0.24838 0.23351 -0.25278 0.23524 -0.25579 C 0.23663 -0.2581 0.23837 -0.25949 0.23976 -0.26181 C 0.24149 -0.26482 0.24253 -0.26922 0.24444 -0.27199 C 0.24583 -0.27408 0.24757 -0.27408 0.24913 -0.275 C 0.25069 -0.27709 0.25208 -0.2801 0.25382 -0.28172 C 0.25521 -0.2831 0.25694 -0.2831 0.25851 -0.28519 C 0.26163 -0.28889 0.26406 -0.2956 0.26771 -0.29838 C 0.27639 -0.30417 0.26858 -0.29792 0.27708 -0.3081 C 0.28229 -0.31459 0.28246 -0.31389 0.28785 -0.3176 C 0.28993 -0.3213 0.29184 -0.32547 0.2941 -0.32755 C 0.29705 -0.33056 0.30017 -0.33195 0.3033 -0.33403 C 0.30486 -0.33519 0.30642 -0.33588 0.30798 -0.33727 C 0.32031 -0.3507 0.30833 -0.33935 0.32969 -0.35047 C 0.33177 -0.35139 0.33385 -0.35255 0.33594 -0.35371 C 0.3375 -0.35463 0.33871 -0.35602 0.34045 -0.35672 C 0.34288 -0.35834 0.34566 -0.35903 0.34826 -0.35996 C 0.37448 -0.39746 0.3493 -0.36459 0.43038 -0.36991 C 0.43507 -0.3706 0.43958 -0.37223 0.44427 -0.37315 C 0.46632 -0.38912 0.4434 -0.37315 0.45972 -0.38334 C 0.46667 -0.38773 0.4625 -0.38635 0.47066 -0.38982 C 0.47361 -0.39098 0.47691 -0.39167 0.47986 -0.39306 C 0.48802 -0.39699 0.48125 -0.3963 0.4908 -0.40278 C 0.49479 -0.40602 0.49896 -0.40672 0.50312 -0.40949 C 0.50469 -0.41065 0.50625 -0.41135 0.50781 -0.4125 C 0.50937 -0.41459 0.51076 -0.4176 0.5125 -0.41922 C 0.51406 -0.4206 0.51562 -0.42107 0.51719 -0.42246 C 0.51858 -0.42431 0.52014 -0.42732 0.5217 -0.42917 C 0.52743 -0.43611 0.53212 -0.4382 0.53733 -0.44861 C 0.54323 -0.46181 0.53993 -0.45625 0.54653 -0.46505 C 0.54844 -0.47176 0.55121 -0.47801 0.55278 -0.48496 C 0.55382 -0.48889 0.55451 -0.49398 0.55573 -0.49815 C 0.55746 -0.50301 0.56024 -0.50625 0.5618 -0.51111 C 0.56944 -0.53195 0.5618 -0.51667 0.56649 -0.5338 C 0.57205 -0.55371 0.57083 -0.54005 0.5743 -0.56019 C 0.57517 -0.56459 0.57535 -0.56922 0.57604 -0.57315 C 0.57639 -0.57662 0.57708 -0.57986 0.57743 -0.58334 L 0.5743 -0.60926 C 0.57396 -0.61343 0.57361 -0.61852 0.57274 -0.62223 C 0.57187 -0.62894 0.57031 -0.63542 0.56979 -0.6419 C 0.56858 -0.6551 0.56701 -0.66968 0.56649 -0.68125 C 0.56632 -0.69213 0.56649 -0.70301 0.56649 -0.71366 L 0.56649 -0.71343 " pathEditMode="relative" rAng="0" ptsTypes="AAAAAAAAAAAAAAAAAAAAAAAAAAAAAAAAAAAAAAAAAAAAAAAAAAAAAAAAAAAAAAAAAAA">
                                      <p:cBhvr>
                                        <p:cTn id="45" dur="2000" fill="hold"/>
                                        <p:tgtEl>
                                          <p:spTgt spid="317"/>
                                        </p:tgtEl>
                                        <p:attrNameLst>
                                          <p:attrName>ppt_x</p:attrName>
                                          <p:attrName>ppt_y</p:attrName>
                                        </p:attrNameLst>
                                      </p:cBhvr>
                                      <p:rCtr x="28872" y="-38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605" y="290894"/>
            <a:ext cx="7886700" cy="612775"/>
          </a:xfrm>
        </p:spPr>
        <p:txBody>
          <a:bodyPr/>
          <a:lstStyle/>
          <a:p>
            <a:r>
              <a:rPr lang="en-US" dirty="0"/>
              <a:t>Unscheduled Loads</a:t>
            </a:r>
            <a:endParaRPr lang="id-ID" dirty="0"/>
          </a:p>
        </p:txBody>
      </p:sp>
      <p:sp>
        <p:nvSpPr>
          <p:cNvPr id="4" name="Subtitle 3"/>
          <p:cNvSpPr>
            <a:spLocks noGrp="1"/>
          </p:cNvSpPr>
          <p:nvPr>
            <p:ph type="subTitle" idx="1"/>
          </p:nvPr>
        </p:nvSpPr>
        <p:spPr>
          <a:xfrm>
            <a:off x="1063213" y="928894"/>
            <a:ext cx="6858000" cy="487362"/>
          </a:xfrm>
        </p:spPr>
        <p:txBody>
          <a:bodyPr/>
          <a:lstStyle/>
          <a:p>
            <a:r>
              <a:rPr lang="en-US" dirty="0">
                <a:solidFill>
                  <a:schemeClr val="accent2"/>
                </a:solidFill>
              </a:rPr>
              <a:t>The Old Way</a:t>
            </a:r>
            <a:endParaRPr lang="id-ID" i="1" dirty="0"/>
          </a:p>
        </p:txBody>
      </p:sp>
      <p:pic>
        <p:nvPicPr>
          <p:cNvPr id="6146" name="Picture 2" descr="https://lh3.googleusercontent.com/29G9_jSXqxlRiPy5ftHi_KMtyaL5d4PwpReakFvajEyjfexeslYM8_dfB4EJgZcxXBdYgwSzbJYI-D3UrgIFQnA9EBGwpDAwHwDq0uEbmyn8nqPAfRMx4zwtAdYHp-M4lqysW01G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254" y="1679260"/>
            <a:ext cx="687705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lh5.googleusercontent.com/UgdNNSo1ZFnzLy7hbM6twgf1FeEiprlBJPUF18b6j5M0oOVFIyB_LlVRNRTQkB7bx577KJPuNJnTsqnEeipYn83FrkOvdj2Yrimt4AGmkuioRnxqK2Wt-lhdYYM1WBTFXI7Mu7zdGts"/>
          <p:cNvPicPr>
            <a:picLocks noChangeAspect="1" noChangeArrowheads="1"/>
          </p:cNvPicPr>
          <p:nvPr/>
        </p:nvPicPr>
        <p:blipFill rotWithShape="1">
          <a:blip r:embed="rId4">
            <a:extLst>
              <a:ext uri="{28A0092B-C50C-407E-A947-70E740481C1C}">
                <a14:useLocalDpi xmlns:a14="http://schemas.microsoft.com/office/drawing/2010/main" val="0"/>
              </a:ext>
            </a:extLst>
          </a:blip>
          <a:srcRect t="57228"/>
          <a:stretch/>
        </p:blipFill>
        <p:spPr bwMode="auto">
          <a:xfrm>
            <a:off x="1321254" y="4197928"/>
            <a:ext cx="6762750" cy="100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099324"/>
      </p:ext>
    </p:extLst>
  </p:cSld>
  <p:clrMapOvr>
    <a:masterClrMapping/>
  </p:clrMapOvr>
  <p:transition spd="med">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605" y="290894"/>
            <a:ext cx="7886700" cy="612775"/>
          </a:xfrm>
        </p:spPr>
        <p:txBody>
          <a:bodyPr/>
          <a:lstStyle/>
          <a:p>
            <a:r>
              <a:rPr lang="en-US" dirty="0"/>
              <a:t>Scheduled Loads</a:t>
            </a:r>
            <a:endParaRPr lang="id-ID" dirty="0"/>
          </a:p>
        </p:txBody>
      </p:sp>
      <p:sp>
        <p:nvSpPr>
          <p:cNvPr id="4" name="Subtitle 3"/>
          <p:cNvSpPr>
            <a:spLocks noGrp="1"/>
          </p:cNvSpPr>
          <p:nvPr>
            <p:ph type="subTitle" idx="1"/>
          </p:nvPr>
        </p:nvSpPr>
        <p:spPr>
          <a:xfrm>
            <a:off x="1063213" y="928894"/>
            <a:ext cx="6858000" cy="487362"/>
          </a:xfrm>
        </p:spPr>
        <p:txBody>
          <a:bodyPr/>
          <a:lstStyle/>
          <a:p>
            <a:r>
              <a:rPr lang="en-US" dirty="0">
                <a:solidFill>
                  <a:schemeClr val="accent2"/>
                </a:solidFill>
              </a:rPr>
              <a:t>The New Way</a:t>
            </a:r>
            <a:endParaRPr lang="id-ID" i="1" dirty="0"/>
          </a:p>
        </p:txBody>
      </p:sp>
      <p:pic>
        <p:nvPicPr>
          <p:cNvPr id="12290" name="Picture 2" descr="https://lh6.googleusercontent.com/HZpUtfpaCtfB_36dqlk-F9j0F6EraTKUnKtrC5pZDptMsQfhA34ziPQ5WTLGasQPyJGCRTvRDf2lyYTcyWKOYMfQi5c1NqJE-wFlHKGp-MMORsQLPGGimo8qREknbrZAgW9X0Q-rsf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56" y="1690812"/>
            <a:ext cx="67627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lh5.googleusercontent.com/UgdNNSo1ZFnzLy7hbM6twgf1FeEiprlBJPUF18b6j5M0oOVFIyB_LlVRNRTQkB7bx577KJPuNJnTsqnEeipYn83FrkOvdj2Yrimt4AGmkuioRnxqK2Wt-lhdYYM1WBTFXI7Mu7zdGts"/>
          <p:cNvPicPr>
            <a:picLocks noChangeAspect="1" noChangeArrowheads="1"/>
          </p:cNvPicPr>
          <p:nvPr/>
        </p:nvPicPr>
        <p:blipFill rotWithShape="1">
          <a:blip r:embed="rId4">
            <a:extLst>
              <a:ext uri="{28A0092B-C50C-407E-A947-70E740481C1C}">
                <a14:useLocalDpi xmlns:a14="http://schemas.microsoft.com/office/drawing/2010/main" val="0"/>
              </a:ext>
            </a:extLst>
          </a:blip>
          <a:srcRect b="48770"/>
          <a:stretch/>
        </p:blipFill>
        <p:spPr bwMode="auto">
          <a:xfrm>
            <a:off x="862156" y="3814950"/>
            <a:ext cx="6762750" cy="120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927680"/>
      </p:ext>
    </p:extLst>
  </p:cSld>
  <p:clrMapOvr>
    <a:masterClrMapping/>
  </p:clrMapOvr>
  <p:transition spd="med">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605" y="290894"/>
            <a:ext cx="7886700" cy="612775"/>
          </a:xfrm>
        </p:spPr>
        <p:txBody>
          <a:bodyPr/>
          <a:lstStyle/>
          <a:p>
            <a:r>
              <a:rPr lang="en-US" dirty="0"/>
              <a:t>High Level Overview</a:t>
            </a:r>
            <a:endParaRPr lang="id-ID" dirty="0"/>
          </a:p>
        </p:txBody>
      </p:sp>
      <p:sp>
        <p:nvSpPr>
          <p:cNvPr id="4" name="Subtitle 3"/>
          <p:cNvSpPr>
            <a:spLocks noGrp="1"/>
          </p:cNvSpPr>
          <p:nvPr>
            <p:ph type="subTitle" idx="1"/>
          </p:nvPr>
        </p:nvSpPr>
        <p:spPr>
          <a:xfrm>
            <a:off x="1063213" y="928894"/>
            <a:ext cx="6858000" cy="487362"/>
          </a:xfrm>
        </p:spPr>
        <p:txBody>
          <a:bodyPr/>
          <a:lstStyle/>
          <a:p>
            <a:r>
              <a:rPr lang="en-US" i="1" dirty="0"/>
              <a:t>The utility company dictates the schedules</a:t>
            </a:r>
            <a:endParaRPr lang="id-ID" i="1" dirty="0"/>
          </a:p>
        </p:txBody>
      </p:sp>
      <p:pic>
        <p:nvPicPr>
          <p:cNvPr id="1034" name="Picture 10" descr="https://lh3.googleusercontent.com/1_Gqi_2USS-anLEPNs3aCnBf8u1Tf2YFeQg9_Mj4WJLpR9vvypsPQ_G4AWdHZKXq74yV0KpTgtqFtE1R4nXAf92m_MvO6NZ5Vvr1it5iBTGcPJJrhtK-fZQ0iqdyvifHQ2TbwWb9"/>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t="4489" b="4489"/>
          <a:stretch>
            <a:fillRect/>
          </a:stretch>
        </p:blipFill>
        <p:spPr bwMode="auto">
          <a:xfrm>
            <a:off x="0" y="1416050"/>
            <a:ext cx="9144000"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781740"/>
      </p:ext>
    </p:extLst>
  </p:cSld>
  <p:clrMapOvr>
    <a:masterClrMapping/>
  </p:clrMapOvr>
  <p:transition spd="med">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rotWithShape="1">
          <a:blip r:embed="rId3"/>
          <a:srcRect l="-83" r="-83"/>
          <a:stretch/>
        </p:blipFill>
        <p:spPr>
          <a:xfrm>
            <a:off x="178792" y="1735874"/>
            <a:ext cx="8650413" cy="3600311"/>
          </a:xfrm>
          <a:prstGeom prst="rect">
            <a:avLst/>
          </a:prstGeom>
        </p:spPr>
      </p:pic>
      <p:sp>
        <p:nvSpPr>
          <p:cNvPr id="3" name="Title 2"/>
          <p:cNvSpPr>
            <a:spLocks noGrp="1"/>
          </p:cNvSpPr>
          <p:nvPr>
            <p:ph type="title"/>
          </p:nvPr>
        </p:nvSpPr>
        <p:spPr>
          <a:xfrm>
            <a:off x="371772" y="316119"/>
            <a:ext cx="7886700" cy="612775"/>
          </a:xfrm>
        </p:spPr>
        <p:txBody>
          <a:bodyPr/>
          <a:lstStyle/>
          <a:p>
            <a:r>
              <a:rPr lang="en-US" dirty="0"/>
              <a:t>Original Block Level Diagram</a:t>
            </a:r>
            <a:endParaRPr lang="id-ID" dirty="0"/>
          </a:p>
        </p:txBody>
      </p:sp>
      <p:sp>
        <p:nvSpPr>
          <p:cNvPr id="4" name="Subtitle 3"/>
          <p:cNvSpPr>
            <a:spLocks noGrp="1"/>
          </p:cNvSpPr>
          <p:nvPr>
            <p:ph type="subTitle" idx="1"/>
          </p:nvPr>
        </p:nvSpPr>
        <p:spPr>
          <a:xfrm>
            <a:off x="1063213" y="928894"/>
            <a:ext cx="6858000" cy="487362"/>
          </a:xfrm>
        </p:spPr>
        <p:txBody>
          <a:bodyPr/>
          <a:lstStyle/>
          <a:p>
            <a:r>
              <a:rPr lang="en-US" i="1" dirty="0">
                <a:solidFill>
                  <a:schemeClr val="accent2"/>
                </a:solidFill>
              </a:rPr>
              <a:t>Our Initial Idea for the Project</a:t>
            </a:r>
            <a:endParaRPr lang="id-ID" i="1" dirty="0"/>
          </a:p>
        </p:txBody>
      </p:sp>
    </p:spTree>
    <p:extLst>
      <p:ext uri="{BB962C8B-B14F-4D97-AF65-F5344CB8AC3E}">
        <p14:creationId xmlns:p14="http://schemas.microsoft.com/office/powerpoint/2010/main" val="2799984001"/>
      </p:ext>
    </p:extLst>
  </p:cSld>
  <p:clrMapOvr>
    <a:masterClrMapping/>
  </p:clrMapOvr>
  <p:transition spd="med">
    <p:pull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rotWithShape="1">
          <a:blip r:embed="rId3"/>
          <a:srcRect l="-243" r="-243"/>
          <a:stretch/>
        </p:blipFill>
        <p:spPr>
          <a:xfrm>
            <a:off x="164892" y="2081397"/>
            <a:ext cx="8829207" cy="3119878"/>
          </a:xfrm>
          <a:prstGeom prst="rect">
            <a:avLst/>
          </a:prstGeom>
        </p:spPr>
      </p:pic>
      <p:sp>
        <p:nvSpPr>
          <p:cNvPr id="3" name="Title 2"/>
          <p:cNvSpPr>
            <a:spLocks noGrp="1"/>
          </p:cNvSpPr>
          <p:nvPr>
            <p:ph type="title"/>
          </p:nvPr>
        </p:nvSpPr>
        <p:spPr>
          <a:xfrm>
            <a:off x="626605" y="290894"/>
            <a:ext cx="7886700" cy="612775"/>
          </a:xfrm>
        </p:spPr>
        <p:txBody>
          <a:bodyPr/>
          <a:lstStyle/>
          <a:p>
            <a:r>
              <a:rPr lang="en-US" dirty="0"/>
              <a:t>Current Block Level Diagram</a:t>
            </a:r>
            <a:endParaRPr lang="id-ID" dirty="0"/>
          </a:p>
        </p:txBody>
      </p:sp>
      <p:sp>
        <p:nvSpPr>
          <p:cNvPr id="4" name="Subtitle 3"/>
          <p:cNvSpPr>
            <a:spLocks noGrp="1"/>
          </p:cNvSpPr>
          <p:nvPr>
            <p:ph type="subTitle" idx="1"/>
          </p:nvPr>
        </p:nvSpPr>
        <p:spPr>
          <a:xfrm>
            <a:off x="1063213" y="928894"/>
            <a:ext cx="6858000" cy="487362"/>
          </a:xfrm>
        </p:spPr>
        <p:txBody>
          <a:bodyPr/>
          <a:lstStyle/>
          <a:p>
            <a:r>
              <a:rPr lang="en-US" i="1" dirty="0">
                <a:solidFill>
                  <a:schemeClr val="accent2"/>
                </a:solidFill>
              </a:rPr>
              <a:t>Necessary Changes</a:t>
            </a:r>
            <a:endParaRPr lang="id-ID" i="1" dirty="0">
              <a:solidFill>
                <a:schemeClr val="accent2"/>
              </a:solidFill>
            </a:endParaRPr>
          </a:p>
        </p:txBody>
      </p:sp>
    </p:spTree>
    <p:extLst>
      <p:ext uri="{BB962C8B-B14F-4D97-AF65-F5344CB8AC3E}">
        <p14:creationId xmlns:p14="http://schemas.microsoft.com/office/powerpoint/2010/main" val="49316749"/>
      </p:ext>
    </p:extLst>
  </p:cSld>
  <p:clrMapOvr>
    <a:masterClrMapping/>
  </p:clrMapOvr>
  <p:transition spd="med">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75385"/>
            <a:ext cx="7886700" cy="612775"/>
          </a:xfrm>
        </p:spPr>
        <p:txBody>
          <a:bodyPr>
            <a:normAutofit fontScale="90000"/>
          </a:bodyPr>
          <a:lstStyle/>
          <a:p>
            <a:r>
              <a:rPr lang="en-US" b="1" dirty="0"/>
              <a:t>Modulation for Power Line Injection</a:t>
            </a:r>
            <a:r>
              <a:rPr lang="en-US" dirty="0"/>
              <a:t/>
            </a:r>
            <a:br>
              <a:rPr lang="en-US" dirty="0"/>
            </a:br>
            <a:r>
              <a:rPr lang="en-US" dirty="0"/>
              <a:t/>
            </a:r>
            <a:br>
              <a:rPr lang="en-US" dirty="0"/>
            </a:br>
            <a:endParaRPr lang="en-US" dirty="0"/>
          </a:p>
        </p:txBody>
      </p:sp>
      <p:pic>
        <p:nvPicPr>
          <p:cNvPr id="5122" name="Picture 2" descr="https://lh4.googleusercontent.com/DzMPfn3z176ZEkrOCRo7eGj5-EHlUqCseCaNp-cEwB6co1H3eD5uiRdv4Ds5HMaavUhuEsr6md0rKs0i5q6ioUQyp3HjWnRTQd3FWk-LXARDAu2YxSFoOmv3tQalm83PXLn_Iu70hhs"/>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t="-82" r="-1661" b="-1958"/>
          <a:stretch/>
        </p:blipFill>
        <p:spPr bwMode="auto">
          <a:xfrm>
            <a:off x="628650" y="681772"/>
            <a:ext cx="8478982" cy="514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58961"/>
      </p:ext>
    </p:extLst>
  </p:cSld>
  <p:clrMapOvr>
    <a:masterClrMapping/>
  </p:clrMapOvr>
  <p:transition spd="med">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75385"/>
            <a:ext cx="7886700" cy="612775"/>
          </a:xfrm>
        </p:spPr>
        <p:txBody>
          <a:bodyPr>
            <a:normAutofit/>
          </a:bodyPr>
          <a:lstStyle/>
          <a:p>
            <a:r>
              <a:rPr lang="en-US" dirty="0"/>
              <a:t>Demodulation: Digitization</a:t>
            </a:r>
          </a:p>
        </p:txBody>
      </p:sp>
      <p:pic>
        <p:nvPicPr>
          <p:cNvPr id="16388" name="Picture 4" descr="https://lh3.googleusercontent.com/6h3yMAwYBKRV6PeK3m0PYukwROjvcfrPiJRo9J84BGBhzyI82nbMi0i_dMjrXTJQnPxLY-f9hVR_8OIihCpM8O6Te6C3ALzEk2DX0CiUFYU5H6T2ZRwvgPC1GW21D8Qcv7JQ7pKoUeM"/>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758" t="6254" r="758" b="6380"/>
          <a:stretch/>
        </p:blipFill>
        <p:spPr bwMode="auto">
          <a:xfrm>
            <a:off x="0" y="1552036"/>
            <a:ext cx="9144000" cy="346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25213"/>
      </p:ext>
    </p:extLst>
  </p:cSld>
  <p:clrMapOvr>
    <a:masterClrMapping/>
  </p:clrMapOvr>
  <p:transition spd="med">
    <p:pull dir="u"/>
  </p:transition>
  <p:timing>
    <p:tnLst>
      <p:par>
        <p:cTn id="1" dur="indefinite" restart="never" nodeType="tmRoot"/>
      </p:par>
    </p:tnLst>
  </p:timing>
</p:sld>
</file>

<file path=ppt/theme/theme1.xml><?xml version="1.0" encoding="utf-8"?>
<a:theme xmlns:a="http://schemas.openxmlformats.org/drawingml/2006/main" name="Prime Master">
  <a:themeElements>
    <a:clrScheme name="Custom 4">
      <a:dk1>
        <a:srgbClr val="2A2A2A"/>
      </a:dk1>
      <a:lt1>
        <a:sysClr val="window" lastClr="FFFFFF"/>
      </a:lt1>
      <a:dk2>
        <a:srgbClr val="0E1C30"/>
      </a:dk2>
      <a:lt2>
        <a:srgbClr val="869CA8"/>
      </a:lt2>
      <a:accent1>
        <a:srgbClr val="ACDDA5"/>
      </a:accent1>
      <a:accent2>
        <a:srgbClr val="65C2A5"/>
      </a:accent2>
      <a:accent3>
        <a:srgbClr val="FEE08A"/>
      </a:accent3>
      <a:accent4>
        <a:srgbClr val="FDAE61"/>
      </a:accent4>
      <a:accent5>
        <a:srgbClr val="F56F41"/>
      </a:accent5>
      <a:accent6>
        <a:srgbClr val="D53E4F"/>
      </a:accent6>
      <a:hlink>
        <a:srgbClr val="DD091D"/>
      </a:hlink>
      <a:folHlink>
        <a:srgbClr val="967DF3"/>
      </a:folHlink>
    </a:clrScheme>
    <a:fontScheme name="Custom 1">
      <a:majorFont>
        <a:latin typeface="Lato"/>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60000"/>
            <a:lumOff val="40000"/>
          </a:schemeClr>
        </a:solidFill>
        <a:ln>
          <a:noFill/>
        </a:ln>
        <a:extLst/>
      </a:spPr>
      <a:bodyPr vert="horz" wrap="square" lIns="91440" tIns="45721" rIns="91440" bIns="45721" numCol="1" anchor="t" anchorCtr="0" compatLnSpc="1">
        <a:prstTxWarp prst="textNoShape">
          <a:avLst/>
        </a:prstTxWarp>
      </a:bodyPr>
      <a:lstStyle>
        <a:defPPr>
          <a:defRPr sz="1801"/>
        </a:defPPr>
      </a:lstStyle>
    </a:spDef>
  </a:objectDefaults>
  <a:extraClrSchemeLst/>
  <a:extLst>
    <a:ext uri="{05A4C25C-085E-4340-85A3-A5531E510DB2}">
      <thm15:themeFamily xmlns:thm15="http://schemas.microsoft.com/office/thememl/2012/main" name="Hisale Premium - Copy" id="{A0C0871C-B2EA-4C77-8543-B63A36F6D2B3}" vid="{0D3D3774-6479-4856-80F0-387C22A79B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Hisale Premium - Copy</Template>
  <TotalTime>782</TotalTime>
  <Words>2057</Words>
  <Application>Microsoft Office PowerPoint</Application>
  <PresentationFormat>On-screen Show (4:3)</PresentationFormat>
  <Paragraphs>160</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Lato</vt:lpstr>
      <vt:lpstr>Open Sans</vt:lpstr>
      <vt:lpstr>Raleway</vt:lpstr>
      <vt:lpstr>Roboto</vt:lpstr>
      <vt:lpstr>Prime Master</vt:lpstr>
      <vt:lpstr>Power Demand Response System</vt:lpstr>
      <vt:lpstr>The Problem</vt:lpstr>
      <vt:lpstr>Unscheduled Loads</vt:lpstr>
      <vt:lpstr>Scheduled Loads</vt:lpstr>
      <vt:lpstr>High Level Overview</vt:lpstr>
      <vt:lpstr>Original Block Level Diagram</vt:lpstr>
      <vt:lpstr>Current Block Level Diagram</vt:lpstr>
      <vt:lpstr>Modulation for Power Line Injection  </vt:lpstr>
      <vt:lpstr>Demodulation: Digitization</vt:lpstr>
      <vt:lpstr>EagleCAD Schematics</vt:lpstr>
      <vt:lpstr>Entire Schematic</vt:lpstr>
      <vt:lpstr>Complete Project Build</vt:lpstr>
      <vt:lpstr>Master Node</vt:lpstr>
      <vt:lpstr>Slave Node</vt:lpstr>
      <vt:lpstr>Scoped Modulation</vt:lpstr>
      <vt:lpstr>Scoped Demodulation</vt:lpstr>
      <vt:lpstr>Overall Comparison</vt:lpstr>
      <vt:lpstr>Appliance Control</vt:lpstr>
      <vt:lpstr>Multiple Schedule Control</vt:lpstr>
      <vt:lpstr>Future Consideration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Hisale</dc:title>
  <dc:creator>Jaya Creative</dc:creator>
  <cp:lastModifiedBy>William Widjaja</cp:lastModifiedBy>
  <cp:revision>91</cp:revision>
  <dcterms:created xsi:type="dcterms:W3CDTF">2015-03-14T02:30:58Z</dcterms:created>
  <dcterms:modified xsi:type="dcterms:W3CDTF">2019-12-09T20:41:35Z</dcterms:modified>
</cp:coreProperties>
</file>