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9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5" r:id="rId29"/>
    <p:sldId id="286" r:id="rId30"/>
    <p:sldId id="287" r:id="rId31"/>
    <p:sldId id="289" r:id="rId32"/>
    <p:sldId id="296" r:id="rId33"/>
    <p:sldId id="297" r:id="rId34"/>
    <p:sldId id="288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6"/>
  </p:normalViewPr>
  <p:slideViewPr>
    <p:cSldViewPr snapToGrid="0" snapToObjects="1" showGuides="1">
      <p:cViewPr varScale="1">
        <p:scale>
          <a:sx n="74" d="100"/>
          <a:sy n="74" d="100"/>
        </p:scale>
        <p:origin x="1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9AE29-5566-3E43-80D3-AFB2D3B58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F8D89-444C-D442-A975-819A2E6A4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B8A3E-B251-3446-AF7E-BA7F3704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544ED-A90F-DB40-BB4B-5BE093CA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7A508-9B51-5141-A29F-24D73884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B2ED-A546-BA43-8A97-37B0888D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85031-859C-7046-8406-0E4788EE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DF3FB-1EAB-9F41-A672-AA797DFA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2AF7A-1E4C-B448-994F-24C50685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CB462-6B8F-734F-AA10-EBB60701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0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F68C5-D6C3-4B44-95E5-0B2926B7F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15A56B-C90A-A04D-AAE2-C54862C8F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39BC9-898E-5744-BC79-CEB4864A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936D7-BEFD-B848-90C3-9A4787D0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332BC-B366-9242-894A-C107373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2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8AC57-B1F8-8E41-9F1D-649B39C2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85D66-1F00-5245-87D8-3A2E1DAF1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AE2C-9B2B-1444-AD95-45560B71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2176B-1AE0-F04B-96DD-50776D5B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7BFC9-85B7-E149-9AB5-DA0D546E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43AC-A81B-9F46-B2FD-1EF6BDBC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17641-606B-674A-8446-4AD5BC715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7C0F1-839C-6C42-B61D-EAE8C495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4A2D2-6D80-3B4E-BBCE-6554C99F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AE1AF-EA5D-7F4E-882E-05AED5B2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A8EC-E04E-974E-8BAA-2CFFEC82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DA766-0DD6-A045-9A25-656F37E97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7F3AE-89A6-1B4E-8DB2-5B2781345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5CEA7-3E1B-624E-8D8A-FD73156D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C75BD-C785-6141-8665-67785028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250DD-2292-794E-B3DC-CC98E51F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5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34E9-EF58-DD4A-B8D7-408D661A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50E93-8B10-8241-B5DC-1B943E410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3E896-808C-FF41-A851-403E22A7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E1FDE-41B9-AE46-8D38-771CC4F36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4EC17A-E168-5D4D-8519-A85781519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28DD6-0257-4E4A-A325-C6DA8161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D1D81-59BD-5C45-B8E1-F27ACE833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2E492-182D-D34A-854C-F40A41DF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9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0441-5938-6841-A5B5-D98376AD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24A4E-F4CD-B347-8323-C3D79E0E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939C4-D915-9647-9775-A1CC85CC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0ADFE-7DF5-1C40-BA72-5C8837C6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98D9E-A9FD-8247-B73B-80CA1D3F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6C349-7C87-F348-BCC0-7C4F9162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D27C9-4CAD-9B42-9E44-DB52D72C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8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BEE3-2AB8-5D49-9591-78836671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8B0A5-576F-1746-836D-BF5D7697A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1201C-223E-5145-B6E2-C8B1C832F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9880D-E485-0444-BA06-80128734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71965-3C05-EF41-82CF-0C9CC46C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FC2A8-71F4-5B4F-9010-55F953CB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9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740D-2A88-F54F-8283-9368560D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DB7DEB-1FA6-204D-9A03-6484C1721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F1816-EDE1-654A-832B-477CCF819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90998-56E1-9F45-B6AE-A9851C27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EB898-9B4E-F14E-9A0C-E46968FE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BF172-089C-7B4F-AC06-1DEB56AF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0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5A19D-8A6E-A243-B3B1-DA4D9047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D2FF1-EADF-D54C-A843-F70208D10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494B-29E2-8D44-A1FD-C09426881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C61FB-8E4E-D941-98C3-A517892E7E66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ED65F-E8F0-274C-A676-BA4220B3B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3AF5B-2CF1-9941-9A52-FDEB3AB31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17B79-C945-D447-9102-51E6AA84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3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://www.youtube.com/watch?v=JX5stsU6xf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901F-9605-1E4C-BD83-866BC0EC7B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ECE 417 Lecture 23:</a:t>
            </a:r>
            <a:br>
              <a:rPr lang="en-US" dirty="0"/>
            </a:br>
            <a:r>
              <a:rPr lang="en-US" dirty="0"/>
              <a:t>3D Face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AAE1F-A136-6E45-9173-183F9923C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Slides by </a:t>
            </a:r>
            <a:r>
              <a:rPr lang="en-US" dirty="0" err="1"/>
              <a:t>Vuong</a:t>
            </a:r>
            <a:r>
              <a:rPr lang="en-US" dirty="0"/>
              <a:t> Le, Spring 2013</a:t>
            </a:r>
          </a:p>
          <a:p>
            <a:r>
              <a:rPr lang="en-US" dirty="0"/>
              <a:t>Modified by Mark Hasegawa-Johnson, Fall 2018</a:t>
            </a:r>
          </a:p>
        </p:txBody>
      </p:sp>
    </p:spTree>
    <p:extLst>
      <p:ext uri="{BB962C8B-B14F-4D97-AF65-F5344CB8AC3E}">
        <p14:creationId xmlns:p14="http://schemas.microsoft.com/office/powerpoint/2010/main" val="229993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C123-316E-7544-B934-02C8DEE2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Facial Geometry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1071-239D-894F-8811-AA629BD51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Artist’s Design (skipped)</a:t>
            </a:r>
          </a:p>
          <a:p>
            <a:r>
              <a:rPr lang="en-US" dirty="0"/>
              <a:t>Active Acquisition</a:t>
            </a:r>
          </a:p>
          <a:p>
            <a:r>
              <a:rPr lang="en-US" dirty="0"/>
              <a:t>Passive Acquisition</a:t>
            </a:r>
          </a:p>
          <a:p>
            <a:r>
              <a:rPr lang="en-US" dirty="0"/>
              <a:t>Reconstruction from 2D Images</a:t>
            </a:r>
          </a:p>
        </p:txBody>
      </p:sp>
    </p:spTree>
    <p:extLst>
      <p:ext uri="{BB962C8B-B14F-4D97-AF65-F5344CB8AC3E}">
        <p14:creationId xmlns:p14="http://schemas.microsoft.com/office/powerpoint/2010/main" val="16659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475" y="-1952737"/>
            <a:ext cx="8229600" cy="1065007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2265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475" y="-2194279"/>
            <a:ext cx="8229599" cy="1065007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18795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475" y="-1745706"/>
            <a:ext cx="8229599" cy="1065006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3903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1" y="-2159771"/>
            <a:ext cx="8229598" cy="1065006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7277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521" y="-1366142"/>
            <a:ext cx="7315200" cy="946672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02272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211" y="-1693947"/>
            <a:ext cx="8229600" cy="10650072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92684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C123-316E-7544-B934-02C8DEE2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Facial Deformation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1071-239D-894F-8811-AA629BD51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Free-form</a:t>
            </a:r>
          </a:p>
          <a:p>
            <a:r>
              <a:rPr lang="en-US" dirty="0"/>
              <a:t>Bio-kinetics inspired</a:t>
            </a:r>
          </a:p>
          <a:p>
            <a:r>
              <a:rPr lang="en-US" dirty="0"/>
              <a:t>Facial Action Coding System (Ekman &amp; Friesen, 1978)</a:t>
            </a:r>
          </a:p>
          <a:p>
            <a:r>
              <a:rPr lang="en-US" dirty="0"/>
              <a:t>Data-driven methods</a:t>
            </a:r>
          </a:p>
        </p:txBody>
      </p:sp>
    </p:spTree>
    <p:extLst>
      <p:ext uri="{BB962C8B-B14F-4D97-AF65-F5344CB8AC3E}">
        <p14:creationId xmlns:p14="http://schemas.microsoft.com/office/powerpoint/2010/main" val="322627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211" y="-1693946"/>
            <a:ext cx="8229599" cy="1065007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5310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211" y="-1693946"/>
            <a:ext cx="8229599" cy="1065006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4282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C282-962F-B24B-B6D9-9F0C9449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16851-B1DD-E845-8E1D-749555E5E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Facial Geometry Modeling</a:t>
            </a:r>
          </a:p>
          <a:p>
            <a:r>
              <a:rPr lang="en-US" dirty="0"/>
              <a:t>3D Facial Geometry Acquisition</a:t>
            </a:r>
          </a:p>
          <a:p>
            <a:r>
              <a:rPr lang="en-US" dirty="0"/>
              <a:t>3D Facial Deformation Modeling</a:t>
            </a:r>
          </a:p>
          <a:p>
            <a:r>
              <a:rPr lang="en-US" dirty="0"/>
              <a:t>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3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199" y="-2090761"/>
            <a:ext cx="8229598" cy="1065006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7494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199" y="-2090761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37500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199" y="-2090761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92062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199" y="-2090761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24697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199" y="-2090761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21656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199" y="-1555924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2022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199" y="-1555924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17118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63" y="-2142520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64042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C123-316E-7544-B934-02C8DEE2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1071-239D-894F-8811-AA629BD51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Face recognition</a:t>
            </a:r>
          </a:p>
          <a:p>
            <a:r>
              <a:rPr lang="en-US" dirty="0"/>
              <a:t>Face tracking</a:t>
            </a:r>
          </a:p>
          <a:p>
            <a:r>
              <a:rPr lang="en-US" dirty="0"/>
              <a:t>Emotion recognition</a:t>
            </a:r>
          </a:p>
          <a:p>
            <a:r>
              <a:rPr lang="en-US" dirty="0"/>
              <a:t>Audiovisual speech recognition</a:t>
            </a:r>
          </a:p>
          <a:p>
            <a:r>
              <a:rPr lang="en-US" dirty="0"/>
              <a:t>Talking avatar</a:t>
            </a:r>
          </a:p>
        </p:txBody>
      </p:sp>
    </p:spTree>
    <p:extLst>
      <p:ext uri="{BB962C8B-B14F-4D97-AF65-F5344CB8AC3E}">
        <p14:creationId xmlns:p14="http://schemas.microsoft.com/office/powerpoint/2010/main" val="3526029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63" y="-1676693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3474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C123-316E-7544-B934-02C8DEE2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Facial Geometry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1071-239D-894F-8811-AA629BD51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Polygonal Mesh</a:t>
            </a:r>
          </a:p>
          <a:p>
            <a:r>
              <a:rPr lang="en-US" dirty="0"/>
              <a:t>3D Morphable Model</a:t>
            </a:r>
          </a:p>
          <a:p>
            <a:r>
              <a:rPr lang="en-US" dirty="0"/>
              <a:t>Implicit Surface</a:t>
            </a:r>
          </a:p>
        </p:txBody>
      </p:sp>
    </p:spTree>
    <p:extLst>
      <p:ext uri="{BB962C8B-B14F-4D97-AF65-F5344CB8AC3E}">
        <p14:creationId xmlns:p14="http://schemas.microsoft.com/office/powerpoint/2010/main" val="1358744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63" y="-1676693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05845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7219" y="-2039003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81FF2-DBAE-114A-A12A-7FD12B975ACD}"/>
              </a:ext>
            </a:extLst>
          </p:cNvPr>
          <p:cNvSpPr txBox="1"/>
          <p:nvPr/>
        </p:nvSpPr>
        <p:spPr>
          <a:xfrm>
            <a:off x="34505" y="155277"/>
            <a:ext cx="24024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Audio-</a:t>
            </a:r>
          </a:p>
          <a:p>
            <a:r>
              <a:rPr lang="en-US" sz="3600" dirty="0"/>
              <a:t>Visual</a:t>
            </a:r>
          </a:p>
          <a:p>
            <a:r>
              <a:rPr lang="en-US" sz="3600" dirty="0"/>
              <a:t>Speech</a:t>
            </a:r>
          </a:p>
          <a:p>
            <a:r>
              <a:rPr lang="en-US" sz="3600" dirty="0"/>
              <a:t>Recognition</a:t>
            </a:r>
          </a:p>
          <a:p>
            <a:endParaRPr lang="en-US" sz="3600" dirty="0"/>
          </a:p>
          <a:p>
            <a:r>
              <a:rPr lang="en-US" sz="3600" dirty="0"/>
              <a:t>(Sari,</a:t>
            </a:r>
          </a:p>
          <a:p>
            <a:r>
              <a:rPr lang="en-US" sz="3600" dirty="0" err="1"/>
              <a:t>Interspeech</a:t>
            </a:r>
            <a:endParaRPr lang="en-US" sz="3600" dirty="0"/>
          </a:p>
          <a:p>
            <a:r>
              <a:rPr lang="en-US" sz="3600" dirty="0"/>
              <a:t>2018)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88331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270" y="-228600"/>
            <a:ext cx="9466730" cy="7315200"/>
          </a:xfr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B8F8B1-C95D-4145-8D15-3775D3044BF9}"/>
              </a:ext>
            </a:extLst>
          </p:cNvPr>
          <p:cNvSpPr txBox="1"/>
          <p:nvPr/>
        </p:nvSpPr>
        <p:spPr>
          <a:xfrm>
            <a:off x="34505" y="155277"/>
            <a:ext cx="24024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Audio-</a:t>
            </a:r>
          </a:p>
          <a:p>
            <a:r>
              <a:rPr lang="en-US" sz="3600" dirty="0"/>
              <a:t>Visual</a:t>
            </a:r>
          </a:p>
          <a:p>
            <a:r>
              <a:rPr lang="en-US" sz="3600" dirty="0"/>
              <a:t>Speech</a:t>
            </a:r>
          </a:p>
          <a:p>
            <a:r>
              <a:rPr lang="en-US" sz="3600" dirty="0"/>
              <a:t>Recognition</a:t>
            </a:r>
          </a:p>
          <a:p>
            <a:endParaRPr lang="en-US" sz="3600" dirty="0"/>
          </a:p>
          <a:p>
            <a:r>
              <a:rPr lang="en-US" sz="3600" dirty="0"/>
              <a:t>(Sari,</a:t>
            </a:r>
          </a:p>
          <a:p>
            <a:r>
              <a:rPr lang="en-US" sz="3600" dirty="0" err="1"/>
              <a:t>Interspeech</a:t>
            </a:r>
            <a:endParaRPr lang="en-US" sz="3600" dirty="0"/>
          </a:p>
          <a:p>
            <a:r>
              <a:rPr lang="en-US" sz="3600" dirty="0"/>
              <a:t>2018)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36148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270" y="-228600"/>
            <a:ext cx="9466729" cy="7315200"/>
          </a:xfr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B8F8B1-C95D-4145-8D15-3775D3044BF9}"/>
              </a:ext>
            </a:extLst>
          </p:cNvPr>
          <p:cNvSpPr txBox="1"/>
          <p:nvPr/>
        </p:nvSpPr>
        <p:spPr>
          <a:xfrm>
            <a:off x="34505" y="155277"/>
            <a:ext cx="24024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Audio-</a:t>
            </a:r>
          </a:p>
          <a:p>
            <a:r>
              <a:rPr lang="en-US" sz="3600" dirty="0"/>
              <a:t>Visual</a:t>
            </a:r>
          </a:p>
          <a:p>
            <a:r>
              <a:rPr lang="en-US" sz="3600" dirty="0"/>
              <a:t>Speech</a:t>
            </a:r>
          </a:p>
          <a:p>
            <a:r>
              <a:rPr lang="en-US" sz="3600" dirty="0"/>
              <a:t>Recognition</a:t>
            </a:r>
          </a:p>
          <a:p>
            <a:endParaRPr lang="en-US" sz="3600" dirty="0"/>
          </a:p>
          <a:p>
            <a:r>
              <a:rPr lang="en-US" sz="3600" dirty="0"/>
              <a:t>(Sari,</a:t>
            </a:r>
          </a:p>
          <a:p>
            <a:r>
              <a:rPr lang="en-US" sz="3600" dirty="0" err="1"/>
              <a:t>Interspeech</a:t>
            </a:r>
            <a:endParaRPr lang="en-US" sz="3600" dirty="0"/>
          </a:p>
          <a:p>
            <a:r>
              <a:rPr lang="en-US" sz="3600" dirty="0"/>
              <a:t>2018)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4255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63" y="-1676693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11150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309" y="-2430872"/>
            <a:ext cx="9144000" cy="1371600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53404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-947128"/>
            <a:ext cx="9388414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14715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644" y="-1154163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47959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-1758012"/>
            <a:ext cx="8229598" cy="10650068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8453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935" y="-2159777"/>
            <a:ext cx="8229600" cy="10650072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1641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935" y="-2159776"/>
            <a:ext cx="8229600" cy="1065007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9631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935" y="-2159776"/>
            <a:ext cx="8229599" cy="1065007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6588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935" y="-2159776"/>
            <a:ext cx="8229599" cy="1065006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0808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935" y="-2159776"/>
            <a:ext cx="8229598" cy="1065006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610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0E164-9BA9-714A-BDCF-FA2A7F56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223" y="-1331639"/>
            <a:ext cx="7315200" cy="946672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45444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123</Words>
  <Application>Microsoft Macintosh PowerPoint</Application>
  <PresentationFormat>Widescreen</PresentationFormat>
  <Paragraphs>52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ECE 417 Lecture 23: 3D Face Modeling</vt:lpstr>
      <vt:lpstr>Contents</vt:lpstr>
      <vt:lpstr>3D Facial Geometry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Facial Geometry Acquisition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Facial Deformation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417 Lecture 23 Face Modeling for Animation</dc:title>
  <dc:creator>Hasegawa-Johnson, Mark Allan</dc:creator>
  <cp:lastModifiedBy>Hasegawa-Johnson, Mark Allan</cp:lastModifiedBy>
  <cp:revision>5</cp:revision>
  <dcterms:created xsi:type="dcterms:W3CDTF">2018-11-12T18:36:27Z</dcterms:created>
  <dcterms:modified xsi:type="dcterms:W3CDTF">2018-11-12T19:52:15Z</dcterms:modified>
</cp:coreProperties>
</file>