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6.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7.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handoutMasterIdLst>
    <p:handoutMasterId r:id="rId45"/>
  </p:handoutMasterIdLst>
  <p:sldIdLst>
    <p:sldId id="256" r:id="rId2"/>
    <p:sldId id="272" r:id="rId3"/>
    <p:sldId id="341" r:id="rId4"/>
    <p:sldId id="342" r:id="rId5"/>
    <p:sldId id="343" r:id="rId6"/>
    <p:sldId id="344" r:id="rId7"/>
    <p:sldId id="345" r:id="rId8"/>
    <p:sldId id="346" r:id="rId9"/>
    <p:sldId id="347" r:id="rId10"/>
    <p:sldId id="348" r:id="rId11"/>
    <p:sldId id="349" r:id="rId12"/>
    <p:sldId id="350" r:id="rId13"/>
    <p:sldId id="351" r:id="rId14"/>
    <p:sldId id="352" r:id="rId15"/>
    <p:sldId id="339" r:id="rId16"/>
    <p:sldId id="340" r:id="rId17"/>
    <p:sldId id="325" r:id="rId18"/>
    <p:sldId id="367" r:id="rId19"/>
    <p:sldId id="336" r:id="rId20"/>
    <p:sldId id="326" r:id="rId21"/>
    <p:sldId id="327" r:id="rId22"/>
    <p:sldId id="328" r:id="rId23"/>
    <p:sldId id="329" r:id="rId24"/>
    <p:sldId id="330" r:id="rId25"/>
    <p:sldId id="331" r:id="rId26"/>
    <p:sldId id="332" r:id="rId27"/>
    <p:sldId id="333" r:id="rId28"/>
    <p:sldId id="334" r:id="rId29"/>
    <p:sldId id="335" r:id="rId30"/>
    <p:sldId id="364" r:id="rId31"/>
    <p:sldId id="358" r:id="rId32"/>
    <p:sldId id="365" r:id="rId33"/>
    <p:sldId id="353" r:id="rId34"/>
    <p:sldId id="354" r:id="rId35"/>
    <p:sldId id="356" r:id="rId36"/>
    <p:sldId id="357" r:id="rId37"/>
    <p:sldId id="360" r:id="rId38"/>
    <p:sldId id="361" r:id="rId39"/>
    <p:sldId id="362" r:id="rId40"/>
    <p:sldId id="366" r:id="rId41"/>
    <p:sldId id="363" r:id="rId42"/>
    <p:sldId id="359" r:id="rId43"/>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3"/>
    <p:restoredTop sz="94609"/>
  </p:normalViewPr>
  <p:slideViewPr>
    <p:cSldViewPr snapToGrid="0">
      <p:cViewPr varScale="1">
        <p:scale>
          <a:sx n="120" d="100"/>
          <a:sy n="120" d="100"/>
        </p:scale>
        <p:origin x="1352" y="176"/>
      </p:cViewPr>
      <p:guideLst>
        <p:guide orient="horz" pos="2160"/>
        <p:guide pos="2880"/>
      </p:guideLst>
    </p:cSldViewPr>
  </p:slideViewPr>
  <p:outlineViewPr>
    <p:cViewPr>
      <p:scale>
        <a:sx n="33" d="100"/>
        <a:sy n="33" d="100"/>
      </p:scale>
      <p:origin x="0" y="-59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1" Type="http://schemas.openxmlformats.org/officeDocument/2006/relationships/image" Target="../media/image66.emf"/><Relationship Id="rId2" Type="http://schemas.openxmlformats.org/officeDocument/2006/relationships/image" Target="../media/image6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 Id="rId3" Type="http://schemas.openxmlformats.org/officeDocument/2006/relationships/image" Target="../media/image7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6" Type="http://schemas.openxmlformats.org/officeDocument/2006/relationships/image" Target="../media/image79.wmf"/><Relationship Id="rId1" Type="http://schemas.openxmlformats.org/officeDocument/2006/relationships/image" Target="../media/image74.wmf"/><Relationship Id="rId2"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image" Target="../media/image83.wmf"/><Relationship Id="rId7" Type="http://schemas.openxmlformats.org/officeDocument/2006/relationships/image" Target="../media/image84.wmf"/><Relationship Id="rId8" Type="http://schemas.openxmlformats.org/officeDocument/2006/relationships/image" Target="../media/image85.wmf"/><Relationship Id="rId1" Type="http://schemas.openxmlformats.org/officeDocument/2006/relationships/image" Target="../media/image80.wmf"/><Relationship Id="rId2"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8.wmf"/><Relationship Id="rId4" Type="http://schemas.openxmlformats.org/officeDocument/2006/relationships/image" Target="../media/image89.wmf"/><Relationship Id="rId5" Type="http://schemas.openxmlformats.org/officeDocument/2006/relationships/image" Target="../media/image90.wmf"/><Relationship Id="rId6" Type="http://schemas.openxmlformats.org/officeDocument/2006/relationships/image" Target="../media/image91.wmf"/><Relationship Id="rId1" Type="http://schemas.openxmlformats.org/officeDocument/2006/relationships/image" Target="../media/image86.wmf"/><Relationship Id="rId2" Type="http://schemas.openxmlformats.org/officeDocument/2006/relationships/image" Target="../media/image87.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wmf"/><Relationship Id="rId13" Type="http://schemas.openxmlformats.org/officeDocument/2006/relationships/image" Target="../media/image104.wmf"/><Relationship Id="rId1" Type="http://schemas.openxmlformats.org/officeDocument/2006/relationships/image" Target="../media/image93.wmf"/><Relationship Id="rId2" Type="http://schemas.openxmlformats.org/officeDocument/2006/relationships/image" Target="../media/image94.wmf"/><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wmf"/><Relationship Id="rId6" Type="http://schemas.openxmlformats.org/officeDocument/2006/relationships/image" Target="../media/image98.wmf"/><Relationship Id="rId7" Type="http://schemas.openxmlformats.org/officeDocument/2006/relationships/image" Target="../media/image99.wmf"/><Relationship Id="rId8" Type="http://schemas.openxmlformats.org/officeDocument/2006/relationships/image" Target="../media/image74.wmf"/><Relationship Id="rId9" Type="http://schemas.openxmlformats.org/officeDocument/2006/relationships/image" Target="../media/image100.wmf"/><Relationship Id="rId10"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image" Target="../media/image83.wmf"/><Relationship Id="rId7" Type="http://schemas.openxmlformats.org/officeDocument/2006/relationships/image" Target="../media/image84.wmf"/><Relationship Id="rId8" Type="http://schemas.openxmlformats.org/officeDocument/2006/relationships/image" Target="../media/image85.wmf"/><Relationship Id="rId1" Type="http://schemas.openxmlformats.org/officeDocument/2006/relationships/image" Target="../media/image80.wmf"/><Relationship Id="rId2"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1" Type="http://schemas.openxmlformats.org/officeDocument/2006/relationships/image" Target="../media/image105.wmf"/><Relationship Id="rId2"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2.emf"/><Relationship Id="rId4" Type="http://schemas.openxmlformats.org/officeDocument/2006/relationships/image" Target="../media/image113.emf"/><Relationship Id="rId1" Type="http://schemas.openxmlformats.org/officeDocument/2006/relationships/image" Target="../media/image110.wmf"/><Relationship Id="rId2" Type="http://schemas.openxmlformats.org/officeDocument/2006/relationships/image" Target="../media/image11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5.wmf"/><Relationship Id="rId4" Type="http://schemas.openxmlformats.org/officeDocument/2006/relationships/image" Target="../media/image116.wmf"/><Relationship Id="rId1" Type="http://schemas.openxmlformats.org/officeDocument/2006/relationships/image" Target="../media/image110.wmf"/><Relationship Id="rId2" Type="http://schemas.openxmlformats.org/officeDocument/2006/relationships/image" Target="../media/image11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5.wmf"/><Relationship Id="rId4" Type="http://schemas.openxmlformats.org/officeDocument/2006/relationships/image" Target="../media/image116.wmf"/><Relationship Id="rId5" Type="http://schemas.openxmlformats.org/officeDocument/2006/relationships/image" Target="../media/image117.wmf"/><Relationship Id="rId1" Type="http://schemas.openxmlformats.org/officeDocument/2006/relationships/image" Target="../media/image110.wmf"/><Relationship Id="rId2" Type="http://schemas.openxmlformats.org/officeDocument/2006/relationships/image" Target="../media/image11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0.wmf"/><Relationship Id="rId2" Type="http://schemas.openxmlformats.org/officeDocument/2006/relationships/image" Target="../media/image11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117.wmf"/><Relationship Id="rId5" Type="http://schemas.openxmlformats.org/officeDocument/2006/relationships/image" Target="../media/image119.wmf"/><Relationship Id="rId6" Type="http://schemas.openxmlformats.org/officeDocument/2006/relationships/image" Target="../media/image120.wmf"/><Relationship Id="rId1" Type="http://schemas.openxmlformats.org/officeDocument/2006/relationships/image" Target="../media/image112.emf"/><Relationship Id="rId2"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6:58:37.692"/>
    </inkml:context>
    <inkml:brush xml:id="br0">
      <inkml:brushProperty name="width" value="0.06048" units="cm"/>
      <inkml:brushProperty name="height" value="0.06048" units="cm"/>
      <inkml:brushProperty name="color" value="#FF0000"/>
    </inkml:brush>
  </inkml:definitions>
  <inkml:trace contextRef="#ctx0" brushRef="#br0">25074 18748 8355,'9'1'-79,"-2"4"1,-1 2 0,0 1-1,1-1 1,0-2 0,2-2 0,3-2-1,0-1 1,0 0 0,-1-1 117,-2-3 1,0 1 0,-4-5 0,-1 0 18,1 1 0,-3-4-144,2 2 0,-3-2 0,-2-1 0,-3-1 43,-5 1 1,-2 4 0,-3 1-1,-2 1 1,-5 2-12,-2-2 0,-2 5 0,-2-3 43,-2 2 0,2 7 1,-6 0-1,-1 2 0,3 3 113,2 1 0,2 1 0,2-1 16,1-2 0,3 2 0,1-4 1,4 1-1,3-1 163,4-2 0,5 0-164,-5-5-55,6 0 0,-1 0-140,8 0 1,5-6 0,6-2 0,3-3 0,1-3-33,3-3 1,2-2 0,1-6 0,0 0-3,0 0 0,4 2 0,0-1 1,-2 2-1,0-2-39,-2 2 0,-2 6 0,-2 0 178,-5 7 0,-2-1 0,-1 6 175,-1 1 1,-5 3 0,-3 4-50,-2 5 0,-2 2 1,-2 3-1,-1 1 0,-2 3 58,-2 1 0,-1-2-198,-5 3 0,2-4 0,1 0 0,2-2 0,0-1 187,1-1-131,-4 0-309,4-5 74,0-1 1,2-7 0,6-2 0,3-3 51,4-1 1,-1-1-1,2-4 1,0-1-122,2 1 0,-2-1 0,-1 2 198,2 3 0,-4-2 511,3 6-470,-6 0 1,3 4-447,-1 0 1,2-11-1,5-3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3.357"/>
    </inkml:context>
    <inkml:brush xml:id="br0">
      <inkml:brushProperty name="width" value="0.09071" units="cm"/>
      <inkml:brushProperty name="height" value="0.09071" units="cm"/>
      <inkml:brushProperty name="color" value="#ED331F"/>
    </inkml:brush>
  </inkml:definitions>
  <inkml:trace contextRef="#ctx0" brushRef="#br0">0 190 8977,'11'0'155,"0"0"1,1-1 0,0-1-1,2-2-47,1 1 1,5 2 0,-2 0 0,2-2-354,-1 0 1,4-5 0,-3 3-1,0 0 127,1 0 0,-3-2 0,-1 2 0,-1-1 44,-2-3 1,-2-1 0,-2-1 83,-2 0 0,-2 1 1,-4 1-1,2 2 18,-2-2 0,-2 3 0,-3 0 1,-5-1-1,-2 2 5,-1 0 0,0-2 0,0 3-5,0 2 0,-4-3 0,0 1 49,1 2 0,-2 0 0,1 2 0,1 0 1,2 0 28,1 0 0,0 5 1,1 3 33,2 2 1,3 1 0,5 1 0,0 2-119,0 1 1,0 3 0,0-1-1,2-1-130,1 0 0,0 3 0,4-3 0,1 0-174,-2 0 1,4-1 0,-3-4 0,2 0-193,-2 0 1,3-1 0,-1-1 0,3-3 247,3-1 0,5 4 0,-2-3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3.823"/>
    </inkml:context>
    <inkml:brush xml:id="br0">
      <inkml:brushProperty name="width" value="0.09071" units="cm"/>
      <inkml:brushProperty name="height" value="0.09071" units="cm"/>
      <inkml:brushProperty name="color" value="#ED331F"/>
    </inkml:brush>
  </inkml:definitions>
  <inkml:trace contextRef="#ctx0" brushRef="#br0">235 45 8696,'0'-11'0,"0"-1"1342,0 1-1052,5 5 1,-5 1-1,0 6-321,-6 3 0,0 2 0,-2 5 0,0 1-129,-2-1 1,0 0 0,1 0 0,2 0-59,-2 1 1,3-1 0,0 0 75,1 0 0,1 0 87,4 0 0,0 1 0,1-2 0,2-2 15,0 0 1,6-5-1,-1 4 1,1-2-124,3-3 0,3 3 1,-1 0 35,0 1 0,2-3 0,-1 0 0,-1 0 20,-2 1 0,-1-3 1,1 4-1,-1-1 10,0-1 1,-4 1-1,0-3 101,-2 3 1,-2-1 164,-3 4 1,-5-5-1,-2 2 1,-4-1 0,-3-1-35,-1 2 1,-1 0 0,1-3 0,-2 1-66,-1 2 1,-3 0 0,3-4 0,-4 0-220,0 0 0,1 0 0,1 0 0,3 0-262,1 0 0,-3 0 1,3-1 99,-2-3 1,5-2-1,-3-6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4.299"/>
    </inkml:context>
    <inkml:brush xml:id="br0">
      <inkml:brushProperty name="width" value="0.09071" units="cm"/>
      <inkml:brushProperty name="height" value="0.09071" units="cm"/>
      <inkml:brushProperty name="color" value="#ED331F"/>
    </inkml:brush>
  </inkml:definitions>
  <inkml:trace contextRef="#ctx0" brushRef="#br0">23 45 7954,'-7'-5'624,"-1"-1"145,4-5 0,0 3-290,4 1 0,5 4 1,4-1-221,4 3 1,0 6-1,3 3-251,0 2 1,0 2 0,4 2 0,-2 2-104,-2 1 1,2 2-1,-1 4 1,0 2 31,3 1 1,-4 2 0,0-2 0,-1 4-200,0 2 1,0 3 0,-4 2-1,0 3-59,0-1 1,-4 2 0,-2-2 0,-2 3 0,1-1 54,-2-1 0,0 1 1,-2-3-1,0 0 150,0-4 0,-5 2 1,-1-6-1,-2 1 56,1-1 1,0-1 0,-1-4 0,0 2 19,0 1 1,-4-3 0,-1 3 0,-3-4-67,-2-1 0,0 5 0,-6-5-292,-2 0 0,1 1 316,-5-2 1,-5 1 0,-4-1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4.547"/>
    </inkml:context>
    <inkml:brush xml:id="br0">
      <inkml:brushProperty name="width" value="0.09071" units="cm"/>
      <inkml:brushProperty name="height" value="0.09071" units="cm"/>
      <inkml:brushProperty name="color" value="#ED331F"/>
    </inkml:brush>
  </inkml:definitions>
  <inkml:trace contextRef="#ctx0" brushRef="#br0">113 1 9074,'-12'0'-331,"5"0"0,-1 1 112,0 3 0,-2-3 0,0 4 0,1-1 41,2 0 0,0 1 0,-1-3 0,2 3-912,1 1 1090,-4-3 0,8 7 0,-4-4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6.707"/>
    </inkml:context>
    <inkml:brush xml:id="br0">
      <inkml:brushProperty name="width" value="0.09071" units="cm"/>
      <inkml:brushProperty name="height" value="0.09071" units="cm"/>
      <inkml:brushProperty name="color" value="#ED331F"/>
    </inkml:brush>
  </inkml:definitions>
  <inkml:trace contextRef="#ctx0" brushRef="#br0">46 23 8144,'-10'-5'576,"2"-3"-1226,3 3 284,5 0 1,-1 5-37,-3 0 1,-2 0 0,-5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8.612"/>
    </inkml:context>
    <inkml:brush xml:id="br0">
      <inkml:brushProperty name="width" value="0.09071" units="cm"/>
      <inkml:brushProperty name="height" value="0.09071" units="cm"/>
      <inkml:brushProperty name="color" value="#ED331F"/>
    </inkml:brush>
  </inkml:definitions>
  <inkml:trace contextRef="#ctx0" brushRef="#br0">1 11 8355,'6'5'-75,"-1"-4"1,-2-5-811,1-2 1,1 3 914,-1 0 1,2 5-1,5 3 1,0 1-187,1 3 0,-2 1 0,-2 1 0,0 0 105,0 0 1,2 6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17.980"/>
    </inkml:context>
    <inkml:brush xml:id="br0">
      <inkml:brushProperty name="width" value="0.09071" units="cm"/>
      <inkml:brushProperty name="height" value="0.09071" units="cm"/>
      <inkml:brushProperty name="color" value="#ED331F"/>
    </inkml:brush>
  </inkml:definitions>
  <inkml:trace contextRef="#ctx0" brushRef="#br0">1 78 5979,'4'-7'95,"-1"-1"1,5 5 0,-3-3 0,1 1 0,3 1 0,1 0-1,1-1 136,0-1 0,0 3 0,0-2 0,0 2 0,1-1 0,-1 0 262,0-1 0,-4 4 1,1-3 136,1 3-707,-4 1 1,0 5 0,-5 3 0,0 1 16,0 3 0,0-1 0,-2 1 0,0 3 0,-3 4 26,-1 2 0,-1 1 0,-1 1-121,0-1 1,1 0 0,-3-1-1,1-1 1,2-1-110,-2 1 0,3-4 0,-2-1 0,1-3-126,1-1 0,0 1 0,3-1 213,-1 0 1,1 0-1,3 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18.631"/>
    </inkml:context>
    <inkml:brush xml:id="br0">
      <inkml:brushProperty name="width" value="0.09071" units="cm"/>
      <inkml:brushProperty name="height" value="0.09071" units="cm"/>
      <inkml:brushProperty name="color" value="#ED331F"/>
    </inkml:brush>
  </inkml:definitions>
  <inkml:trace contextRef="#ctx0" brushRef="#br0">78 12 10055,'-11'11'84,"4"0"0,-1 0 0,1 0 0,-1 1 0,2-1 0,0 1 0,1 2-168,0 1 0,-2 0 0,3-3 0,1 2 67,2 1 0,1 0 0,0-4 0,0 0-158,0 0 1,5-1-1,3-1 1,3-2-193,4 2 0,-2-4 1,6-1-1,1-2-39,1 2 0,5-3 0,0 3 0,-1-3 210,-1-1 0,-3-4 1,-3-1 198,-3-1 0,1-1 1,-2-5-1,-3 1 1,-3 0-53,-3 0 0,-2-4 1,-3-1 373,0-1 0,-1 2 0,-3-4 0,-3 0 0,-3 2-18,-1 2 1,0 3 0,-2 0 0,0 1-133,-2 0 0,-1 4 1,2 0-1,-1 1-224,1 0 1,2 4 0,1-2 0,2 3 0,5 1-1993,8 0 1722,10 0 0,3 5 0,5 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20.372"/>
    </inkml:context>
    <inkml:brush xml:id="br0">
      <inkml:brushProperty name="width" value="0.09071" units="cm"/>
      <inkml:brushProperty name="height" value="0.09071" units="cm"/>
      <inkml:brushProperty name="color" value="#ED331F"/>
    </inkml:brush>
  </inkml:definitions>
  <inkml:trace contextRef="#ctx0" brushRef="#br0">191 258 8355,'-19'0'0,"2"0"0,0 0 246,-1 0 0,4 0 1,0 0-1,1 0 279,2 0 0,0 1 0,0 1-90,-1 2 0,1 4-397,0-5 0,5 6 0,2-2 1,3 3 47,1 2 0,0-1 0,0 0 0,0 0-558,0 0 0,0 0 0,0 1 0,1-1 112,3 0 0,2 0 0,5 0 1,2 0 181,2 1 0,-2-2 0,5-2 0,-1-1 0,-1-3 72,0-1 1,-1-2 66,-4-1 1,1 0 0,-1 0 0,0 0 294,0 0 1,-5-1 0,-2-3 163,-3-3 0,-1-3 0,0-1-266,0-1 0,0-2 0,-1-1 0,-1 0 0,-2 0 0,0-1 229,-1-2 1,3 0-513,-6-5 1,5 6 0,-5 1 0,1 1 0,-1 0-266,1 1 1,3 6 0,-2 0-281,1-1 0,-4 5-666,2 0 1045,2 3 0,0 1 0,5 0 1</inkml:trace>
  <inkml:trace contextRef="#ctx0" brushRef="#br0" timeOffset="1">415 202 8355,'-18'0'0,"2"0"350,5 0 0,0-4-16,-1 0 0,5-3 1,0 3 320,-2 2 0,3-3 106,-2 1-5,6 0-844,-3 4 0,6 0-241,3 0 0,2 5 0,5 1 0,-1 2 133,-2-1 1,1-3 0,-1 2-106,2-1 1,1 3-1,0-5 1,0 0 170,1-2 1,-5-1 0,0 0 65,2 0 116,-4 0 1,0-1 0,-6-3 0,-2-3 37,0-3 1,-6 2 0,1 1 0,-1-2 81,-3-1 0,1-1 0,0 0 0,0 0 34,0-1 0,-1 1 1,3 0-81,1 0 0,-1 3 0,6 1 0,0-2 0,2-1 34,1-1 0,0 4 1,0-1-290,0 0 1,1 3 0,3 0 0,3 1 0,3 0-106,1 2 1,1 0 0,0 2-1,2 0-14,1 0 0,5 2 1,-2 0-1,2 3 54,-1 1 0,2-2 0,-4 2 0,1 1 124,-4-1 1,-1-3-1,-2 4 1,0-1 181,0 0 0,-3-2 0,-2 3-128,-1 2 1,-1-3 0,-4 2 199,0 0 1,0 2-1,-1 1 1,-2 1-1,-2 0-16,-1 3 1,-2-1-1,-3 4-47,0 2 1,-1 3 0,-2 3 0,-2 2-1,0 2-70,0 0 0,-3 0 0,4 2 1,0-1-85,-1-1 0,4-4 0,-3 2 0,2 0-126,2-3 1,1 2-1,1-2 1,2-3-156,-2-2 1,3-3-1,0 3 1,1-2-686,2-2 1,2-1 672,1-4 0,5 0 0,1 0 0</inkml:trace>
  <inkml:trace contextRef="#ctx0" brushRef="#br0" timeOffset="2">470 738 8355,'-9'2'1548,"1"1"-1311,3-1 1,4 6 0,-2-3 3,0 1 0,-1-2 0,4 4 0,0 0 1,0 2-1,-1 1-83,-3 1 1,3-1 0,-3 0 0,3 0-331,1 0 0,0-3 0,1-1 0,1 2 0,3 0-150,2-2 1,0 3 0,6-4 184,1 0 1,-1 3-1,3-5 1,-1 0-15,0 1 0,3-4 0,-3 3 0,0-3-77,1-1 0,-3 0 1,2 0 218,-3 0 1,-6-1-1,-1-3 1,-1-4 400,0-2 0,-2-1-78,-5 0 0,-4 0 1,-4 1-1,-1 1 0,-3 3-26,-4 1 0,-1-2 0,0 2-186,2-2 1,0 5 0,-1-2 0,1 3 0,1 0-249,-1-3 0,5 3 0,-2-3 0,2 3-906,2 1 1,0-4-29,0 0 0,0 1 0,-1 3 1</inkml:trace>
  <inkml:trace contextRef="#ctx0" brushRef="#br0" timeOffset="3">772 906 8355,'-11'0'1988,"5"0"0,0 1 0,2 3-1822,-3 3 1,0-2 0,0-1 0,-1-1-380,2 0 1,-4-1-278,3 1 0,-2 0 0,0-1-1350,2 2 1,0 0 0,-5-4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44.586"/>
    </inkml:context>
    <inkml:brush xml:id="br0">
      <inkml:brushProperty name="width" value="0.09071" units="cm"/>
      <inkml:brushProperty name="height" value="0.09071" units="cm"/>
      <inkml:brushProperty name="color" value="#ED331F"/>
    </inkml:brush>
  </inkml:definitions>
  <inkml:trace contextRef="#ctx0" brushRef="#br0">1 12 6962,'0'-6'-606,"1"1"0,3 5 620,3 0 1,3 0-15,1 0 0,-3 0 1,-1 0-6,2 0 0,-3 0-10,2 0 14,-1 5 0,3-3 0,-1 4 0,-2-1 1,-4 0-5,0-1 1,4 2 0,-1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10:33.841"/>
    </inkml:context>
    <inkml:brush xml:id="br0">
      <inkml:brushProperty name="width" value="0.06048" units="cm"/>
      <inkml:brushProperty name="height" value="0.06048" units="cm"/>
      <inkml:brushProperty name="color" value="#FF0000"/>
    </inkml:brush>
  </inkml:definitions>
  <inkml:trace contextRef="#ctx0" brushRef="#br0">4939 6523 8099,'-13'-12'0,"2"-1"0,3 1 0,4-1 0,2 1 0,2 0 4,0-1 1,6 5 0,2 1-211,3 1 0,-3 2-75,1 4 229,-7 0 0,4 2 0,-6 2 0,0 4 44,0 3 1,0-3 14,0 1 1,6-2 81,2 1 1,3-3 0,1-5-1,1 0-20,-1 0 1,1-5 0,-1-2-1,1-1-28,-1-1 1,0 2 0,1-2 0,-1 2 10,1 1 1,-2 1-1,-1 2-95,-2-1 1,0 0-1,5 4 1,-1 0-9,0 0 1,1 0 0,-1 0 0,1 0 12,-1 0 0,1 0 0,0 1 0,3 2 18,0 1 1,2 0 0,-3-4 0,3 0 7,2 0 0,-4 0 1,4 0-1,-1-1 60,0-3 1,-2 1 0,4-4 0,0 0 68,-2 0 1,0 4 0,-4-2 0,3 1-121,2 0 0,-4-1 0,5 5 1,0 0 1,-2 0 0,3 0 0,-4 0 0,2 0 36,2 0 0,0 0 0,0 2-118,-1 2 0,0-3 0,3 3 1,1-2-1,0-2 52,0 0 1,0 0-1,0 0 1,0 0 19,0 0 1,0-4 0,-2 0-1,-1 1 16,-1 1 0,-2-2 1,3 0-1,-2 1 1,-2 2 0,-2-3 0,-2 0 0,1 1 36,2 1 0,0 2 0,-4 0 0,3 0-7,0 0 0,2 0 1,-3 2-28,2 2 0,1-3 0,-3 5 0,3-2-7,2 0 1,-4 5 0,3-5 0,-1 0 0,-1 0 0,1 0 1,-4 0-1,2-2 1,0 0 10,0 3 1,-2-1-1,3-4 1,-4 0 6,0 0 0,-1 0 0,1 0 0,-1 0-24,1 0 1,-1 0-1,1 0 1,-1 0 9,0 0 1,1 0 0,-1 1 0,1 2-90,-1 1 0,1 4 0,-1-2 1,1-1 41,-1 1 0,0-1 0,2-2 40,3 1 1,-3 1 0,2-5 0,-2 1 13,-1 3 0,-1-3 0,0 4 0,2-4 1,2-1-7,0 0 1,6-4-1,-1-2 1,1 1 5,-1-1 0,1-2 0,-4 2 1,1-1-26,3-2 0,1 3 0,-1 1 0,-3 1-8,-1-1 1,0 0-1,-3 2 1,2-1 12,-2 1 0,-1 2 0,-2 1 0,1-2 4,-1-2 0,1 3 0,-1-3 75,1 2 1,-1 2 0,0 0-8,1 0 1,-1 0 0,1 0-1,-1-1-23,1-3 0,-1 2 0,1-2 1,0 2-27,4-3 0,-2 4 0,4-5 1,1 2-1,-2 0 6,0 1 0,4-2 0,-3 1-72,1 1 1,3 0 0,-3 0-1,0-1 1,1 2-43,1 0 1,-3 2 0,1 0 0,-1-1 55,1-3 1,-5 2 0,3-2 0,-2 3 72,1 1 0,0 0 0,-5-2 0,0 0 16,1-3 0,-1 0 1,1 2-1,-1-2 89,1-2 1,-1 3 0,1-5-99,-1 0 0,5 2 0,-1-2 0,1 1-66,1 1 0,-3-3 1,4 5-1,1-1 20,-1 1 0,-4-3 0,3 2 0,-1 0 0,-1 0-34,0-1 1,-3 2-1,0-1 1,-1-1 0,2 0 10,3-3 0,-6 3 0,4-1 11,0-2 1,0 0 0,-1-1-1,1 2-37,2-1 1,5-8 0,-1 6 0,1-2 21,-1 0 1,2-3 0,-2-1-1,3 0 14,0 0 1,1-2-1,0 2 69,0-2 0,-6 5 1,-1-3-1,-1 1 34,0 1 1,-1-1 0,-3 3 0,-1-1 0,1-1-68,-1 0 0,-1 3 1,-1 0-1,-2 1 1,2-1-1,-1-1-141,0-2 107,2 2 1,-6-4-1,5 4 1,-2-1-1,2-2-22,1 2 0,-3-3 0,-1 2 1,0 0 71,0 3 0,-4-4 1,2 0-1,-1 2 70,1 1 1,-1 2 0,-4-1 0,0 1-45,0-1 1,4 1 0,0 0 69,-1-1 0,-2 1 0,-1-2 0,0-1-64,0-2 0,4 0 0,1 4 0,-3-3-83,0 0 1,-2-6 0,1 1 0,2-3-135,1 0 1,4-1-1,-2 0 1,1 0 0,2 0-35,2 0 1,2 0 0,-1 0-1,1 0 120,-1 0 1,1 5 0,0-1-1,3 0 41,0 2 1,5-5 0,-3 5-1,0 0 127,0 2 0,3-1 0,-5 1 0,1 1-50,1-2 0,-3 4 1,6-3-39,1 4 1,-3 0 0,2 1 0,1-2-18,2-3 1,1 3 0,-1-4-1,1 2 1,0-1-14,0 2 1,4-3-1,2 1 1,-1 2 4,0 1 0,4 6 0,-5 0 0,-2-1-60,0 3 1,2-4-1,0 4 1,-2 1 1,0-1 0,2 1 0,0 2 0,-2-3-28,0 0 1,-3 3 0,3-3 0,0 1 68,2-4 0,0 2 0,-2-1 0,0 0 55,2 1 0,2-4 0,-3 3 36,1-3 1,0 2 0,-5 1-1,1 0-18,0 1 1,0-3-1,0 4 1,0 1 0,0-2-17,0 0 1,1 4 0,2-2 0,1 1-43,-2 0 1,0-2-1,-1 3 1,2-1 18,1 1 1,4 2-1,-4 0 1,0-2-22,1-1 0,-3-1 0,3 5 1,-1-1-24,0-3 1,1 3 0,-1-5-1,3 2 18,0 0 1,3-2-1,-5 3 1,2-1 14,2 2 1,-2-4-1,0 2 33,-2 1 0,4-2 0,-5 0 0,0 3 0,0 0-14,0 2 0,1 0 1,-2-1 5,1-3 0,4 2 1,-2-2-1,0 1 1,3 1-24,-3-3 1,8 1-1,-4 4 1,-1-1-14,2-3 1,0 2 0,1-3 0,1 1-2,-1 0 0,-1-1 1,0 5-1,-1-1 0,1-2-4,-2-1 0,1 0 1,1 4-12,-3 0 0,1 0 0,-3 0 0,1 0 26,2 0 0,-2 0 0,0 0 24,-2 0 0,3 0 1,-4 0-1,0 0 1,2 0 1,-3 0 0,3 0 0,1 0 0,-1 1-13,-1 4 0,3-4 0,-2 3-13,0-3 0,-2-1 0,5 0 1,0 0-1,1 0-65,-2 0 1,2 0 0,-5 0-1,0 0 39,1 0 1,2 0 0,-4 0-1,0 0 74,1 0 0,-3 0 0,3 0 0,-1 0-23,0 0 0,0 0 0,-5 2 0,-2 1 50,-1 1 1,-1 0-1,5-4-53,0 0 1,-4 1 0,0 2-1,1 1-20,1-1 1,-2-2 0,0-1 0,1 0-8,1 0 1,2 0 0,0 0 0,0 0 0,0 0 20,0 0 1,0 0-1,0-1 1,-1-2 47,1-1 1,-1 0 0,-2 4-1,-1-1 21,1-4 1,-3 4 0,1-3 0,-2 2-43,-3 2 0,3 0 0,-2 0 1,0 0-2,-3 0 0,0 0 0,-1 0 0,1 0-183,-1 0 0,1 0 0,-1 0 94,1 0 0,-1 0 0,0 0 1,1 0 43,-1 0 1,2 0 0,1 0 0,2 0-1,0 0 32,0 0 1,-1 0 0,3-1-1,0-2 1,-1-2 26,0-2 1,3 3-1,-4-3-43,-2 1 0,3-2 0,-2 4 1,0 0 8,-2-2 0,-2 5 0,-1-5 1,-1 2-35,-2 0 1,-4 0 16,4 4 0,-8 0-4,-4 0 1,-3 0 0,-9 0-238,2 0 0,2 0 0,-1 0-531,1 0 1,5 0-1,1 0 1</inkml:trace>
  <inkml:trace contextRef="#ctx0" brushRef="#br0" timeOffset="3.2402E6">14098 4170 8355,'17'-4'-350,"-1"0"0,6-4 0,-2 2 0,0 1-871,1-1 1351,0 2 0,4 0 0,0 0 0,1 1 0,2 2 0,2 1 0,0 0 0,2 0-119,0 0 0,1-5 0,5 1 0,-1 2 0,0-1-19,1-1 0,-1 1 1,0-4-1,-1 1-9,-3 4 1,7-5 0,-2 0 0,2-2 78,3 1 0,-3 4 0,5-4-29,2-2 1,0 0 0,0 1 0,1 0 15,3 0 1,-2-2 0,5-2 0,-1 2 0,-2 1-11,-1 2 0,11 1 1,-7-1-1,1 2-10,2 1 1,-9 3 0,5-2 0,-1 3-25,-1 1 1,0 0 0,-1 0 0,-1 0-1,-4 0 0,2 1 0,-4 2 0,0 3-8,0 1 1,-2-3 0,-3 4 0,-1 2 0,0 1 1,1 0-1,-1-1 1,-1-2 21,-3 1 1,6 3-1,-5 0-5,1 0 0,-2 1 1,2 1-1,-2 1 10,2 2 0,-5 1 0,-1-3 0,-3 3 1,-1 1 4,0 3 0,0-2 0,0 0 1,-2 1 2,-2-2 0,1 5 0,-5-5 0,-2 2 29,-1 0 0,1-2 0,0 3 0,-2-1-24,-2 1 1,3 2 0,-8 1 0,3 0-3,-1-1 1,0 1-1,3 2 1,-1-1-33,-2-1 0,1 7 1,3-8-1,1 3 5,-1-1 1,-1-1 0,-1 0-25,-2 0 1,-1 0 0,3 0 0,-3-1-4,-2 1 1,-1 0 0,-4 0 0,0 1 0,0 2-2,0 1 1,0 0 0,0-3 0,0 2 4,0 1 1,0 0 0,-1-4 0,-2 0 13,-1 0 1,-2 0 0,4 0 0,-2 0 44,1-1 0,1 1 1,2 0-1,0 0 1,0 0 0,0 3 0,0-1 0,0 0-3,0 0 0,0 1 0,0-2 0,0 1-35,0-3 1,0 8 0,0-7 0,2 1 26,2 1 0,-3-2 0,5 0-92,-1-1 1,-2-3 0,4 0 0,0 1-1,0 0-23,3-1 1,1 1 0,1-4 0,0 0 14,1 0 0,-1 0 1,2-3-1,1 2 4,2-2 1,0 3 0,-4-1 0,3-2 26,0-1 0,1-2 0,-5 1 0,2-1 32,3 0 0,-2 1 0,4 1 1,1 0 92,-1-2 0,-2 3 0,3-6 1,2 2 16,2 1 1,1-4 0,1-1 0,2 0-44,1 0 0,5-4 1,0 1 11,2-3 0,-2-1 0,2 0 0,4 0 0,2 0-105,0 0 0,4 0 0,-3 0 0,0 0 2,0 0 1,4 0 0,-3 0 0,0 0 27,-2 0 1,2 0 0,2 2 0,2 1 13,2 1 1,5 0 0,3-4 0,2 0-2,-2 0 0,7-4 0,-2-2 0,4-1 22,0-2 1,9-3 0,1 1 0,0 2 71,-1 0 1,4 3 0,-8-4-1,-1 3-11,-2 1 1,1-2 0,-3 3-26,-2-2 1,-6 4 0,-2-3 0,-1 2 17,1 0 0,-7-1 1,1 2-1,-1-1 0,-3-1-40,1 0 0,-3 2 0,-44 3-51</inkml:trace>
  <inkml:trace contextRef="#ctx0" brushRef="#br0" timeOffset="6648">12430 5415 8355,'0'7'-240,"0"-1"1,0-8 0,0-2 0,-1-3 0,-2-1 383,-1 0 1,-1 1 0,2-3 0,-3 3-242,-1 2 0,3 0 63,-4 5 1,0 0 0,-5 0 115,1 0 1,-1 0 0,1 0 181,-1 0 0,1 0 42,-1 0 0,5 0-165,0 0 0,0 0 0,-5 2-142,1 2 1,-1 3 0,-1 5-67,-2 1 0,1 3 0,-8 2 1,-1 2 15,-4 2 1,-8 3 0,-1 4-1,-8 3 1,-3 1 11,-2 0 1,-4 0-1,-1 5 114,-2-1 0,1 0 1,-4 1-1,2-2 1,0-2-6,1-1 1,-2 1-1,5 3 1,1 0-79,2 1 1,-3-1 0,0 0 0,0 1 33,-1-1 1,8 0 0,-3 1 0,3-2-92,3-3 0,-3 1 0,6-3 0,2-1 36,4 1 0,1-1 0,5-2-14,1 1 0,-2 0 1,1-3-1,1 2 14,2 1 0,1 0 0,1-4 0,2 0 1,3 0-32,1 0 0,-3-2 0,4-1 0,2-2-68,1-2 1,2-2 0,-1-3-1,2-1-108,3 0 1,1-5 0,4-1-172,-1-1 1,0-5 233,4 0 0,0-11 0,0-8 1</inkml:trace>
  <inkml:trace contextRef="#ctx0" brushRef="#br0" timeOffset="7390">10837 5316 8355,'0'-13'0,"0"1"17,0-1 0,0 1 0,0-1 0,0 1 0,0 0 669,0-1-1055,0 6 335,0-4-4,0 10 0,0-3 0,2 6 1,2 4 24,4 1 1,5 1 0,2 5 0,3 0-6,1 4 0,-2-2 1,4 6-1,-1 1 1,1 2 2,0 0 1,-6 6 0,2 0 0,-4 0 18,0 1 0,2 6 1,0-2-1,-1-1 60,1 2 1,-2 0 0,-2 2 0,3-2 43,-1-3 1,1 1 0,0-3 0,1-1-42,2 1 0,1 2 0,-3-3 1,2 2 16,-2 3 0,3-4 1,0 3-106,1 0 1,-4 2 0,3 2 0,-1-1-7,0 0 1,1-4 0,-3-1 0,1 0 0,0-1 35,-3-1 1,0-1-1,-1-3 1,1 2 76,-1 1 1,1 0-1,-1-4 1,-1 1-7,-3 3 0,6-2 0,-3 3 0,2-1 22,2 0 0,-4 4 0,-3-4 0,2-1-59,1-2 1,2-1 0,-1 0 0,0-1-68,1-4 1,-1 2 0,1-4 0,-1 0 48,1 0 0,-5-1 1,0-5-1,2-1-66,1-2 1,0 2-1,-1-4 104,-2 0 0,-4 2-373,4-4-825,1-1 1,-1-4-309,0 0 1207,-5-6 1,8-6-1,-4-8 1</inkml:trace>
  <inkml:trace contextRef="#ctx0" brushRef="#br0" timeOffset="14609">4715 7158 8355,'11'-1'-357,"-3"-3"1,3 1 195,-3-5 0,3 3 0,2-2 0,1 1 0,1 0 0,1-1 0,0 2 1,-3-1 245,0 3 1,-1-2-1,1 1 1,-2-1-1,-2 1 305,0 0-333,-6 0 1,3 4 54,-1 0 0,-4 1-159,3 4 1,-2 1 0,-2 7 34,0-1 1,0 1 0,0 1 0,0 1-1,0 1 21,0 0 0,0 2 0,0 0 1,0 1 22,0 3 0,0-3 0,0 2 0,0 0 5,0-2 0,-5 5 1,1-5-1,1 2-8,2 0 1,1-5 0,0 5 0,0 0 2,0-2 0,0 5 1,0-4-1,0 3-23,0-3 1,4 4-1,0-5 1,-1 2-15,-1 0 1,2-2 0,0 3 0,0-1 13,2 1 0,-4-3 0,5 1-16,-1-2 1,2 3-1,-2-4 1,-1 1-1,2 0 3,0-2 1,0 2-1,2-2 1,0-1-3,0-1 0,3-1 1,0 1-1,0-1 6,1 0 0,-1 6 0,1-6 0,-1-1 0,1-2 0,-1 1 0,2-3 0,1 3 0,2 2 0,-1-5 0,-2 0 0,3 2 28,3 1 1,0-3 0,1 1-1,1-1 1,1-1 0,2 4 0,0-4-29,0 0 1,-4 4-1,-1-3 1,2 3 6,2 2 0,1-1 0,0 1 0,0-1 0,-2 0-1,-2 1 1,2-2 0,-2-1 0,1-2-1,-1 2 0,3-1 0,-2 1 0,4-3 28,3-2 0,0 1 1,-3-3-1,3 1-5,5-1 0,-3 2 0,1-1 0,0-1-12,0-2 0,-3 4 1,3-1-1,-2-1-22,-2-2 0,2 3 0,-1 2 0,-1-1-3,-2 1 0,-1-1 0,0-2 1,-2 2 3,-2 2 1,3-4 0,-4 3 0,4-1 0,1-3 0,0 2 0,-1-3 0,1-1 25,0 0 0,0 4 0,0 0 0,1-1 26,3-1 1,-1-2 0,4 0 0,-2 0-50,-2 0 0,2 0 0,1 0 0,-1 0 0,1 0 1,3 0 0,-1 0-1,2 0 6,-2 0 1,3 0-1,-3 0 1,2 0-18,-2 0 1,3 0 0,-4 0 0,1 0-2,0 0 1,-4 0-1,3 0 4,-2 0 0,1 0 1,-4 1-1,4 2 1,-1 1 6,1-1 0,3-1 0,-2 1 0,1 1 3,0-1 0,-1-1 0,3-1 0,-2 2 17,2 1 1,-4 0 0,3-4 0,-1 0-13,-1 0 1,3 0 0,-1 0 0,2 0-10,1 0 1,0 0-1,1 0 1,-1 0-7,0 0 1,2 0-1,1 0 1,2 0 2,-2 0 1,-2 0 0,0 0 0,0 0 5,4 0 0,-3 0 1,4 0-1,-2 0 5,1 0 0,0 0 0,-2 0-4,2 0 1,-1 0 0,-2 0 0,1 0-1,2 0 1,-2 0 0,3 0 0,-2 0 0,1 0 15,1 0 0,-5-4 0,5 0 0,-1 1 12,-1 2 1,5-4 0,-5 1 0,-1 1-9,-1 2 0,-2 0 1,2-2-1,0-1-14,-2 1 0,5 2 0,-6 1 1,2-2-8,-2-2 0,4 3 1,-5-3-1,-1 2 1,2 2-26,0 0 1,-1-1 21,2-3 0,-6 2 0,6-2 0,-1 3 0,0-1 8,1-2 1,1 3-1,-1-5 1,0 2 2,1 0 1,-5 0-1,0 2 33,2-2 0,-4 3 0,1-3 1,0 1-37,0-1 1,-3 2 0,3-2 0,-1 2 0,1-1-6,3-1 0,-3-2 0,1 3 0,0-1-4,-1 1 1,2 1 0,-3-1 0,1-3-2,2-1 0,-2 5 1,1-4-1,2 2-2,1 0 1,-3-2 0,0 4 0,2-4-15,1-1 1,1 3 0,0-3 18,1 1 1,-5 1 0,0 1 0,1-3-18,2 0 1,3-4 0,1 4-1,2-1-5,-2-1 0,0 1 1,0-4-1,3 1 0,0 1 1,1 2 20,0-2 0,-4-1 0,2-2 1,-3 1-1,-2-1 1,0 1 0,-1 0-1,-1-1 19,-2 1 0,-1 3-3,1 1 0,-3 0 0,-5-5 1,0 1-1,-1-1 0,-2 1 24,-2 0 0,-3-1-33,4 1 0,-6-2 0,2-1 0,-4-3 0,0 0 0,-1-2 5,1 1 0,-1 2-14,1-3 1,-1-1 0,1-3 0,-1 2-1,-1 3 18,-3 1 0,2-3 0,-4 3 0,-1 0 1,1 0 1,-2-3-1,-4 3 1,1 0-1,2-1 68,1 0 0,0 2-77,-4-4 0,2 2 0,0-3 1,4 1-1,-1-1 9,1-2 1,0 0-1,-2-1 1,3 0 15,-1 0 1,4 0 0,-4 0-33,1 0 0,0 2 0,2 1 0,-2 1 2,-1-1 0,2 2 1,-3 0-1,1-1 1,1 0-1,-2 2-32,1 1 0,2-3 1,-2 3 20,1-1 0,-3-1 0,3-2 0,0 3 8,0 1 0,-3-3 0,3 3 0,0-1 0,-1-3 1,1 4 0,3 0-1,-3 1 1,0-1 18,0-1-4,1 3 1,0-3-1,1 4 1,0-2 0,2 1-1,1-1 3,-4 0 1,3 1 0,-3 2-34,3-3 1,2 4 0,-1-4 0,1 3 0,-1 2 0,0-1 25,1 1 1,-2 3-97,-3 1 0,7 1 1,-2-2-1,1 2 0,0 0 28,-2 0 0,0 4 0,1-2 1,-1 0 63,1 1 0,-1 0 1,1 4 9,-1 0 1,5 0-1,-1 0 1,1 0 0,0 0-27,-1 0 0,6 0 0,-1 1 0,1 2 0,0 1 11,-1-1 1,0-1 0,4-2 11,-1 0 1,3-5-1,0 1 1,2 0-1,0 0 4,2 0 0,-5-2-11,3 2 0,-3 3 0,-1-3 0,0 1-2,0-1 0,0 2 1,0-2-1,0 3 1,0 1-4,0 0 0,-1-4 1,3-1-1,0 3 1,2 0-5,-1 2 1,0 0 9,1 0 0,-2 0 1,5 0-1,0-1 0,-2-2 0,1-1 1,2 0 0,-2 4-1,-1-2-4,0-2 1,5 3 0,-3-5-1,1 2-2,0 0 1,-4-1 0,3 2-8,-2-1 1,4-2 0,-4 3-1,0-1 1,2 0 0,-1 0-12,-1 0 1,5-2 18,-2 2 0,3 3 0,0-3 0,0 1 0,-2 0-2,1-1 1,4 0-1,-8 4 1,2 0-12,1 0 0,-3 0 0,4 0 0,-3 0 0,0 0 7,-1 0 0,-1 0 1,1 0 3,0 0 1,2 0 0,-3 0 0,1 0-4,-1 0 0,3 0 1,-4 0-1,0-2 17,2-2 0,-3 3 0,3-3 0,0 1 0,-2 0 10,1-1 1,-2 0-22,5 4 0,-5 0 0,1 0 0,-3 0-14,-1 0 0,1 0 1,2 0-1,1 0 0,-1 0-11,-2 0 1,-1 0 0,0 0 0,1 0 50,3 0 1,-3 0 0,3 0-7,-3 0 1,4 0 0,-1 0 0,-2 0-1,1-2 1,0 0 5,1-2 1,1-1-1,-2 5-30,1 0 1,1-4 0,-2 0-1,1 1 1,-2 2 5,0 1 0,-1-4-6,3 0 1,-3-1-1,3 5 1,-2-1-1,-1-2 1,2-1 23,1 1 1,4-2 2,-4 1 1,5 0 0,-2 2 0,1-1 0,1-1-1,-1 1-2,-1 2 0,2 1 1,-3-1-25,0-3 0,-3 2 0,2-2 0,-1 3 1,0 1-9,-1 0 0,-2-4 0,-2-1 7,-3 3 1,2 0-1,-3 2 1,-1-1-1,-3-2 1,-2-1 0,-1 1-8,-1 2 207,-5 1 28,4 0-70,-4 0-134,0 0-299,-1 0-195,-6 0-389,0 0 484,-6 0 1,-2 1-4,-9 3 0,-8 3 0,-7 6 0</inkml:trace>
  <inkml:trace contextRef="#ctx0" brushRef="#br0" timeOffset="21247">19847 11665 7751,'2'-11'13,"2"2"1,-3-2 0,4 3 0,-4-3-44,-1-2 1,0 1 0,0-1-1,0 1 1,0 0 0,0-2-1,-1-1 1,-2-2 78,-1 2 1,-6 1 0,3 1-1,-1 1 1,-1 0 0,0-1-35,-2 1 0,-2-1-27,1 1 0,-1-1 0,1 1 0,-1-1 0,1 2 50,0 3 0,-2-3 0,-1 3 0,-2-3 70,2-2 0,-5 1 0,1-1 1,-2 1 129,1-1 1,0 1-1,-2-1-151,1 1 0,1 0 0,-5 1 1,-2 1-89,-2 2 0,2-1 0,-5-2 0,0 1-112,0 2 1,3 5 0,-4-2 0,-1 1-1,-2 0-46,-2 1 0,0-3 0,-3 2 1,-1 0 100,-3-2 1,0 5-1,-5-3 1,0 1 89,0-1 1,1 3-1,-1-5 1,1 2 91,4 0 0,-8 0 0,3 4 0,-1 0-24,0 0 1,-1-2 0,0-1-1,4-1 18,0 2 0,-1-1 0,-2 0-89,-3-1 1,7 0 0,-3 4 0,1 0-4,-4 0 0,5-4 0,-4-1 0,3 3-69,2 0 0,0 2 0,-2 0 1,2 0-1,2 0 1,-2 0 1,-2 0 0,-1 0 0,2 0 43,2 0 0,-2 0 1,2 0-1,-1 0-2,2 0 1,-2 0-1,4 0 1,-1 0 8,-3 0 1,-2 0-1,-1 0 1,1 2 15,-1 2 1,0-1 0,0 3-1,0 1-19,1 0 1,-7 2-1,0 2-7,-1-3 0,-2 3 1,3-4-1,0 1 1,-3-1 10,3-1 0,0 2 1,7-2 3,-1 0 1,0-3 0,0 1 0,2-1 0,1 0 1,1 1 0,6 0 0,-3-2 0,2 0-23,-1 3 0,-3-1 0,2-3 1,-1 2-18,-3 1 1,2 4 0,1-2 0,0-1-5,0 1 0,5 2 0,-1-2 1,4-1-23,1 1 0,-3 2 1,6-2-1,-1-1 6,-1 1 1,3 2 0,-4-3 45,2 2 1,4-2 0,-3 3 0,0 0-2,0-1 0,5 4 0,-4-3 0,2 2 0,0 0-9,2-2 1,0 0 0,2 6 0,1 1 26,-1 2 0,-4 0 0,0-4 0,2 3 6,5 0 1,-1 2 0,2-3 0,-1 2-10,1-2 0,-2 3 0,3 0 0,1 0-4,2 0 0,-1 4 0,0-2 0,0 0 32,0 1 0,2-4 1,3 2-1,1 1-57,-1-1 0,2-2 1,2 2-17,0-1 0,7 0 1,-4-3-1,2 3-3,0 1 1,-2-2-1,3 2 1,-1 1 0,2-2 6,0 0 0,1 2 1,-2-2-3,-1 2 1,0-1 0,4 2 0,0-3 0,0-2-4,0 1 1,4 4 0,0-3-5,-1 1 1,4-2 0,0 2 0,1 1 0,-1-3 7,-2 1 1,5 5 0,-2-4-1,3 2 14,2-1 0,-1 0 0,1 2 0,-1-3 20,1-1 1,0 4-1,3-2 1,2 1 12,1-1 0,-2 0 0,3 2 26,2-1 1,2-5 0,1 4-1,1-3 1,2-1 9,1-2 1,8-2 0,-1 0 0,1 1-13,4-1 1,0-3 0,-1-1 0,3 0-58,1-1 0,-4 4 0,3-2 1,-1 2-256,-1 1 186,1 0 0,-5 1 1,-1-1-1,-2 1 1,-2-1-1,0 1 0,0-1 49,2 1 1,2-1 0,2 1-1,-1-1 58,0 0 0,2 1 0,1-1 0,3-1 5,1-2 1,-2 0 0,2-3 0,0-1-3,1 1 0,3-1 0,5-2-28,-1 1 0,-2 1 0,8-5 1,1 0-4,2 0 0,-7 0 0,1 0 0,4 0 0,1 0-2,1 0 1,-3 4 0,0 0 0,-4-1 2,-3-2 0,3 3 1,0 0-1,-1 0 0,-2 1-11,-1-1 0,1 0 0,0-4 0,2 0 0,-2 0-69,1 0 0,1 0 78,-3 0 0,8 0 0,0 0 0,0-1-6,3-4 0,-7 3 1,9-7-1,0 1-16,-3 1 1,10-4 0,-8 3 94,1-3 0,6-2 0,1 1 0,0-1-65,1 1 0,-2-1 1,1 2-1,-3 2 1,-4 0-23,0 0 1,-3-2 0,-2 0-1,-2 1 12,-1 2 0,-4-1 0,3-3 0,-1-1-1,1 1 0,-6-1 0,5 1 0,-1 0 0,1-2 25,2-3 0,-4 2 0,3-4-8,-3 1 1,5-5 0,0 4 0,2-2-4,0 1 1,-4-1 0,3-4-24,-2 0 0,-5 4 0,-4 1 0,1-3 1,0 0-1,-2-2 8,-3 0 0,-3 2 0,-3 0 15,-3 3 0,1 3 0,-3-4 0,-2-1 6,-3-1 1,2 2 0,-9 0 0,2-1-7,0-1 0,-6 2 1,1 0-1,-2-1 32,-1-2 0,-5 0 0,-1-1 0,-2 0 10,-2 0 1,-2-4-1,-1 0 1,0 1 2,0 2 0,0 1 0,-1 0 0,-3 1-34,-4 4 1,-3-4 0,-3 3 0,-3-2-1,-4-2 46,-2 0 1,-2 4-5,0 1 0,-1-1 0,-3-3 1,-3 2 62,0 2 1,-4 0-1,3-2 1,-3 3 0,-1-1-2,-1 1 1,-3 2 0,-2-2-1,-1 1-59,-3 3 0,-3 1 1,-2 3-1,-4 1-107,0 2 0,-3 5 0,-3-2 1,0 0-134,0 1 0,-5 0 0,0 4 0,-1 0-135,0 0 1,-1 4-1,5 0 1,4-1-209,-1-1 0,7-2 0,3 0 108,4 0 1,7 5-1,-3 2 1</inkml:trace>
  <inkml:trace contextRef="#ctx0" brushRef="#br0" timeOffset="23234">19561 13432 8355,'-11'-1'-25,"1"-2"365,2-1-119,5 0 0,-8 0 0,4-2-220,1-1-96,-6 5 1,6-5-1,-7 4 1,1-3-105,-1-1 0,1 3 1,-1-4 40,1-2 1,-5-1-1,1-1 1,0 1 78,3 2 0,-1-2 0,-1 4 85,-2 1 1,-1-6-1,3 6 1,-3-3 22,-1 1 1,2 4-1,-4-3 1,-1 0 0,-1 1 54,-2 1 1,-4-3 0,-2 2 0,1 1 5,-1-1 0,-3-2 0,1 4 0,-3-1-30,-2 0 1,2 3 0,2-2 0,1 2-37,-2-3 0,-1 4 0,-1-3 0,-1 2-24,1 2 0,-4-1 1,-2-2-1,0-1 17,0 1 1,-3 2-1,4 1 1,-1 0 48,0 0 0,-3 0 0,5 0-23,1 0 1,1-1-1,0-2 1,-1-1 12,-1 1 0,-1 2 1,5 1-1,-1 0 0,0 0-11,-4 0 1,8 0-1,-4 0 1,2 0-23,0 0 1,0-5-1,2 1 1,2 2 12,2 0 0,-5 2 0,2 0 0,-2-1 1,2-3 0,-3 2 0,3-2 0,-3 1-8,-1-1 0,-1 3 0,1-5 1,0 2-75,-1 0 1,1 0-1,0 4 1,-2 0-91,-2 0 1,2 0-1,-4 1 1,1 2 60,1 1 0,-5 4 0,3-2-91,-1 1 1,0 1 0,-3 5 0,1-1 0,-1 0 95,-1 1 0,-2-1 1,-1 1-1,0-1 102,1 1 0,-7 3 1,6 1-1,-1 0 79,0 1 0,-6-3 0,6 4 0,-5-1-51,-1-3 0,0 3 1,-3 0-1,2 0-34,1 0 1,0 4-1,-5-1 1,2 3-33,3 1 0,-2 1 1,3 0-1,0 0 51,3-2 0,3-2 0,1 3-51,1 0 1,3-4 0,0-1 0,1 2 0,-1 2 8,0 1 0,6 0 1,-3 0-1,2 0-14,-1-1 0,1 1 1,4 0-1,-1 2 4,1 2 1,1-2 0,1 5-19,2-2 1,1 4 0,-2-4 0,2 1-1,3 0-3,6 1 0,-2-3 0,4 3 0,-1-2 16,1-2 0,-1 3 1,5-1-1,3 0 13,5 1 0,-1 3 0,6-2 0,1 1-3,2 1 0,1-1 0,1 3-45,3-3 1,5 2 0,6-5 0,3 0 0,1 1 20,3-3 1,2 2 0,2-1 0,2-1-102,1-2 0,5-1 1,1 0-1,4 0 102,2 0 0,2-5 0,-2 1 0,4 0 47,-1-2 1,6 3 0,-2-5 0,6-2 17,3-1 0,-1-2 0,4 1 0,-2-1-21,1 1 0,2-5 1,3-1-1,1 0 0,3-2 9,1 1 0,-4 2 0,3-2 16,-1 1 1,-2-3 0,6 3-1,-1-2 30,-1-2 1,5 3 0,-2-2-18,5-2 1,-4 4-1,5-2 1,-1-1-1,1-2 16,2-1 0,0 0 1,4 0-1,-2 0-23,-2 0 0,5 0 0,-2 0 0,-1-1-99,-3-3 1,6 2-1,-8-2 1,5 1-29,1-1 1,-6 3 0,3-3-1,-1 1 62,0-1 0,0 2 0,-3-2 1,0 2 11,-2-3 1,7 4-1,-9-4 1,0 0-1,1 0 11,0-2 0,3 3-7,3-5 1,-6 1 0,5-4-1,0-1 24,3 1 0,-7-1 1,5 1-1,1-1 1,1 1-12,-3 0 1,0-5 0,1 0 0,1 2-29,-3 1 1,3-2 0,-6-2 0,2 0-1,-3 0 1,5-4 0,-7 1 0,1-3 37,2-1 0,-7 5 0,-2-1 0,-5-1-16,-6-2 0,0-1 0,-2 1 0,-2-1 1,0 0 12,-3 0 1,-10-1 0,0-3-3,-1-5 0,-5 3 0,-2-3 22,-3 0 1,-1-2-1,-1-2 1,-4 1-13,-3 0 1,-2-1 0,-1 1 0,0 0-12,-3-1 0,-3 1 0,0 0 0,-3-2 0,-3 0 10,2 2 1,-2-5 0,1 6 0,-5-4-36,-2 0 1,-6 1 0,1 1 0,-6-2-55,-6-2 1,-3-1-1,-3 3 1,-4-1-20,-2 0 1,-15 3 0,2 0-1,-4 1 22,-1 0 0,-8-3 0,-4 1 0,-2 4 66,-2 3 0,0-1 0,-6 4-40,-3 2 1,-7 2 0,0 3 0,-4 4-105,-4 4 0,-2 0 0,43 11 0,-1 2 0,-1-1 0,-1 1 0,0 1 0,-1 0-229,-1 1 0,0 2 1,-4 2-1,-1 3 0,-71 11 1</inkml:trace>
  <inkml:trace contextRef="#ctx0" brushRef="#br0" timeOffset="154491">8249 12760 7080,'7'-12'0,"-2"-1"0,-1 1 0,1-1 0,-3 1 0,0-1 0,-4 2 0,0 2 95,-3 0 1,-3 1-1,3-3 1,-2 1-1,-3 2 1,-1-2-1,-1 1-81,-1 0 1,1 0-30,-1 5 0,4-5 0,-1 4 0,-3-1 0,2-1 1,-2 2-51,-1-1 0,3-2 84,-6 4 0,2-5 0,0 5 1,-3 0-1,0 0 24,0 0 1,-4-2-1,1 4 1,-3-3 26,-1 3 1,-4-4 0,-1 2-24,-2 1 1,3-2 0,-4-1 0,-2 1-42,-1-1 0,-1 1 1,0 2-1,-1-1 1,2 1 5,3 1 1,-1 1-1,3-2 1,1-1-50,-1 1 1,2 2 0,3 1 0,-2 1 13,-1 4 1,0-4 0,3 4 0,-2 0 17,-1-1 1,-4 5-1,3-2 1,-2 2 16,-3-1 0,-1-1 1,-1 3-1,1-2-8,3 2 1,-3 1 0,3 1 0,-2 0 31,2 1 0,3-1 0,5 1-36,0-1 1,0 1 0,0-1-1,0 1 0,0-1 0,0 5 0,1 1 0,-1 0 1,0 0 8,0-3 1,0 4 0,2 1 0,0 0 24,3 1 0,-1-4 0,-3 3 1,2 1-11,2-1 1,0 3 0,-2-2 0,3 2 0,1 2 1,-3 4 0,3 0-1,0-1-18,0-2 1,0 3 0,3 2 0,-2-1-16,2 1 0,1-1 0,0-2 0,-1 2 9,-1 2 0,-1-4 1,5 1-8,-1-3 0,5-1 1,1 0-1,0 1 21,0 3 1,3-3-1,-3 3 1,1-2 0,4-2-4,0-1 0,2 5 0,0 1 0,0-3 1,0-1 1,0 4 0,2-1 0,2-2-16,4 0 0,2-1 0,1 1 0,-1 3-33,-1-3 0,5-2 1,-6-3-1,3-1 17,2 1 0,-1 0 0,1 0 0,-1-1 19,1 1 1,-1-2 0,1-1 0,-1-1 21,0-3 0,5 3 1,0-1-12,-2-2 1,4 3 0,1-1 0,0-2 3,1-1 1,0-2 0,4 0-1,1 0 1,2-3-15,1 0 1,5-1-1,-2 3 1,1-1-76,0-2 1,1 0 0,3 3 0,-1-1-13,-3-2 1,2 1-1,-6 2 1,0-2 60,1 0 1,-2-5 0,4 3 0,-2 0 18,-2-1 1,2-3 0,0 3 0,2-2 107,3 0 1,1 0-1,3-4 1,1 0 6,1 0 1,9-4 0,-3 0-83,0 1 1,-1-2 0,-1-1 0,-2 1-17,0-1 0,-3-2 0,4 4 0,-1-1 1,-4 1 1,-5 0 0,5-4 0,-4 2 0,-2 1-52,-1-1 0,-2-2 0,-2 2 0,1-1 35,-2-2 1,0 2 0,-1-1-1,2-2 23,1-1 1,4-3 0,-3-1 0,2-2-10,3 2 0,-1-3 1,1 1-1,-2 2-9,2 1 0,-1-2 0,1-1 0,-3 2-8,-2 1 0,3-2 1,-2-2 37,0-2 0,3 4 0,3-4 1,0 1-11,1-1 0,-1 1 0,0-3 0,2 1 0,0-1 4,-2-1 1,3-2 42,-7 0 0,-2 4 0,-2-1 0,-3-3 0,-1-3 0,-2 1-28,-2 0 1,-2 1-1,-3-2 1,0-2-27,0-2 0,-3 3 1,0-3-1,-1 1-48,1-1 1,-1 3 0,1-3 0,-1 1-17,0 4 1,1-4 0,-2 1 0,-3-1 39,-4 1 0,-2 1 0,-2 3 0,0-2-13,0-1 0,-2 0 1,-2 3 27,-4-3 0,-4 2 0,-5-2 0,-4 3-8,-2 1 0,-2 4 1,-1 1-1,-2-1-108,-1 1 0,-6-2 1,2 4-1,-4 0 1,-5 0 79,-3 3 0,-5-4 0,-4-2 0,-3-1 56,1 1 1,-5-2-1,1 2 1,-3-1-19,-4 1 0,-3-1 1,2 4-1,0 0-15,0 0 0,-3 6 0,-1 5 1,-4 1-162,-3 3 1,-6 2 0,1 1-1,-4 1 1,-4 3 0,43 1 0,-1 2 0,1 1 0,0 3-135,-2 0 0,1 1 0,-44 13-139,44-7 1,0 2 0,2-1 0,-1 2-1,-50 29 1</inkml:trace>
  <inkml:trace contextRef="#ctx0" brushRef="#br0" timeOffset="3.20094E6">4269 7511 7919,'0'12'-161,"0"0"0,0 1 1,0 1-1,0 1 0,0 1 1,0 0-1,-2-1 168,-2 1 1,3-2-1,-3 3 1,2-2-1,2 0 1,-1 3 0,-2 0-1,-1 0 49,1-3 0,2 5 0,1-1-26,0 0 0,4 5 0,0-5 1,0 2-66,2 0 0,-4-1 1,5 5-1,0-1 57,0-4 0,0 4 0,3-5 39,-2 1 1,-4 3 0,4-4 0,1 2-49,-2 0 0,4-5 0,-3 5 0,3 1 0,1 2-19,1 1 1,-1-5 0,1 1 0,-1 0-15,1-2 1,3 3-1,1-4 1,-2 0-9,-1 0 0,2 3 0,1-5 0,0 1 11,0 1 1,-1-4-1,3 4 1,0-2-9,1 1 1,-1 0 0,3-5 0,-1 0 13,1 1 0,0-1 1,0 1-1,-1-1 15,1 1 1,1-1 0,1-1-8,-3-3 1,2 3 0,-2-2 0,2 2 20,2 1 0,-4 1 0,0-1 0,1-1 0,1-1-4,2-2 1,0 0 0,0 5-1,0-2-1,0-3 1,-1 2 0,1-5 0,-1 2 0,-3 3 0,6-3 0,-2 1 0,1 0-36,1-1 0,-3 4 0,1-2 0,0 0-15,0 0 1,4 2 0,1-4-1,1 1 13,-1 0 0,1 0 0,-4 3 1,2-1 2,-1-2 1,2-1 0,1 3 0,-1-2-6,0 2 0,4 0 0,-4-1 45,2 0 0,1-5 0,3 4 0,0 0 0,-2 1 20,1-1 1,3-1 0,-4 3 0,0-4-9,-1 0 0,6 4 1,-5-3-1,1 1-23,1 0 1,0-1-1,3 3 1,1-3-1,1-2 1,0 3 0,-3-2 0,0-1-12,4 1 0,-3 0 1,2-4-1,-1 2-39,2-1 1,-4-1-1,5-1 1,-2 2 36,1 1 0,-1 0 1,-2-4-1,1 0-4,2 0 1,-1 0 0,-4 0 0,1 0-2,-1 0 1,2 4 0,1 0 0,1-1-27,-1-2 0,3-1 0,0 0 0,0 0 22,-1 0 1,4 0-1,-3 0 1,0 0 14,-1 0 0,4 0 0,-5 0 0,0-1-12,-3-3 1,4 3-1,1-4 1,-1 4 20,1 1 1,3-1 0,-3-2-1,-1-1-5,1 1 0,4 2 1,-3-1-1,2-1-5,0-1 0,-1-1 0,5 2 0,0-1 7,-1 1 1,4-2 0,-2-1-1,-3 0 6,1 1 0,2-3 0,1 4 0,-2-1 35,-2 0 1,3 2 0,-4-4 0,3 2-46,0 2 0,5-3 0,-8 2 1,0 0-42,1-1 1,1 3 0,0-2 0,0 3 12,-4 1 0,7-4 1,-5-1-1,-1 3 14,3 0 1,-5 2 0,2-1 0,-1-2 0,1-1 5,-1 1 1,-3 2 0,2 1 14,-1 0 1,4 0 0,-3 0 0,0 0 3,-2 0 1,0 0 0,0 0-1,-2 0-10,-1 0 1,-1 0 0,2 0 6,2 0 1,-1 0 0,-2 0-1,1 0 1,1 0-20,0 0 0,-3 0 0,0 0 0,-1 0 3,0 0 0,2 0 0,1 0 0,1 0 2,-1 0 0,0 0 0,0 0 0,2 0 0,-2 0 0,3 0 0,0 0 1,-1 0 5,1 0 1,3 0 0,-3-2-1,0 0-14,-1-3 1,4 1-1,-3 3 1,0-2 8,-1-1 0,4-1 1,-3 2-1,0-3 0,-1-1 1,1 3 0,-3-3 0,2 0 20,-2 0 0,3 3 0,-1-3 1,1 1 16,0-1 0,3 0 1,-3-3-1,-1 2 5,1-2 1,-1 3 0,-5-1-1,0 0-7,1 1 1,-5-4 0,0 2 0,1 0-21,2 0 1,0-2-1,-1 3 1,-3-3-10,-2-1 1,0-1 0,-2 1 0,1-1 3,-1 1 0,-2-1 0,-1 1-16,0-1 1,-2 1-1,-1 0 1,-3-1-1,1-1 4,-1-2 0,-4 2 1,2-3 4,-3 4 1,-2-4-1,1 0 1,-1 1-1,0-1 4,1 1 1,-1-5-1,1 3 1,-1-1-28,1-3 0,-1 2 0,0-1 1,0-1-41,-4-1 1,3-2 0,-3 0 0,2 0 9,-2 0 0,2 1 0,-6 0 0,-1 2 9,-2 1 0,3 0 0,0-3 1,-1 0 91,-1 3 0,-4-2 0,-1 2 0,-1-1 7,1 1 1,-3-2-1,-1 4 16,0-1 1,1-3 0,5 3 0,-2 0-41,-1-1 0,-2 2 0,4-4 1,-3 3-1,3-1-8,0 2 0,2-5 0,0 3 1,0-1-1,-1 0-27,-3 2 0,2 3 0,-2-2-20,3 1 0,1-3 0,-1 3 0,-2 0 0,-1 0 0,-1-3 0,5 5 0,0-1-6,0-1 1,0 4 0,0-4 0,0 2 0,0-1 1,0-1 0,2 3-9,2-1 0,-1-1 0,5 4 0,0 1 0,1 0-40,-1-1 1,0 1-1,3-1 1,-1 1 21,-2-1 0,1 1 0,3 0 1,0 1 38,1 2 0,1-2 1,1 3-1,1-3 29,0-2 1,2 5 0,0 0 0,1 0-1,3 1 1,1-3 0,2 4-1,0 1-5,0-1 1,4-2 0,1 3-1,1-1-89,-1 1 1,5-1 0,-2 3-1,3-2 55,1-2 1,-4 4 0,2-3 0,1 2-14,0 0 1,4-1-1,-7 2 1,3-1 62,1 1 1,0-3 0,1 2-14,-1 2 0,0 0 1,1 2-1,-1-1 1,0-2-4,0-1 1,-1 0 0,0 4 0,-1 0 6,-1 0 0,5 0 0,-6 0 1,3 0 24,1 0 1,1 0 0,0 0-1,1 0 9,-2 0 1,5 0 0,-6 0 0,4 0-23,0 0 0,-1 0 0,-2 0 0,0 0-34,0 0 1,5 0 0,-1 0 11,-1 0 1,0 0-1,0 0 1,2 0-24,-2 0 1,-1 0 0,-2 0 0,0 0 0,1 0 6,-1 0 1,0 0 0,0 0-1,-1 0 6,-2 0 0,0 0 1,-4 0-1,2 0-2,3 0 1,-3 0 0,-1 0-1,0 0 1,-4 0-70,0 0 1,2 0-1,-2 0 55,-3 0 1,-1 0 0,-5 0 0,0 0 19,0 0 0,-1 0 1,-5 0-1,0 0 54,1 0 1,-5 0-88,1 0 1,-8 4 0,-1 0-171,-7-1 0,-10 4 0,-2 0 1</inkml:trace>
  <inkml:trace contextRef="#ctx0" brushRef="#br0" timeOffset="3.20276E6">16241 6939 8110,'4'-9'-144,"1"1"0,0 5 0,-1-2 0,4 1-30,4-1 0,-4 1 0,0 3 0,2-2 44,1-1 0,1 0 0,1 2 77,-1-2 1,1 3 0,-1-3 0,0 2 53,1 2 0,-1-4 1,1 0-1,-1 1 54,1 2 1,-1 1 0,2 0 0,1 0 6,2 0 1,5-1 0,-3-2 0,2-1 10,0 1 0,-1 2 1,6 1-1,2 0-28,1 0 1,2 0 0,-4 0 0,4 0 4,0 0 0,1 0 1,3 0-1,-4 1-92,0 3 1,6-3-1,-2 5 1,-1-2 20,2 0 0,-4 2 1,1-3 4,2 1 0,-4 0 0,2-3 0,2 2 42,1 1 1,-3 0-1,0-2 1,2 0-1,1 3 34,1-3 1,-4 0 0,0-2 0,2 0-15,1 0 0,1 4 0,2 0 0,-1-1-31,0-2 0,4-1 1,-7 0-1,0 0-17,0 0 1,1 0 0,2 0 0,-2 0-10,-3 0 0,3 0 0,-3 0 1,1 0-17,0 0 1,0 0 0,-4 0 0,2 0 20,3 0 0,1 0 1,1 0-21,0 0 1,-4 0 0,1 0 0,0 0 0,2 0-4,1 0 1,1-1 0,-1-2 0,0-1-45,1 1 1,3 2-1,0-1 1,-1 0 79,-1-3 1,3-3 0,0 4-1,0 1 56,-3 2 1,5-3-1,-7 0 1,2-1 11,-1 0 1,4 3 0,-1-2 0,-1 2 10,-1-3 0,2 4 0,1-4 1,-1 0-47,2 1 0,-4 0 0,4 3 1,-2-2 13,1-1 0,0-2 1,-2 4-81,2-3 1,3 1-1,-2 4 1,1-1-1,2-2 28,-2-1 1,3 0-1,-4 2 1,0 0-144,0-2 1,2-1 0,-2 4 0,0-2 149,0-1 1,0 0-1,-3 3 1,1-2 26,-1-1 0,0-1 1,-1 5-1,1-1 73,0-3 0,-4 3 0,5-4 0,-2 3 5,-2-2 1,1 2-1,-1-2 1,0 3-114,1 1 0,-1 0 0,-1 0 0,-2 0-12,-1 0 1,-4-2 0,3-1 0,-1-1 26,-4 2 1,0 0 0,-3 2 0,1 0 0,0 0-3,0 0 1,-4 0 18,-1 0 1,-4 0 0,0 0 0,-2 0 0,-2 0-5,1 0 0,-1 0 0,1 0 1,-1 0-143,1 0 0,-1 0-130,0 0 124,1 0 88,-6 0 7,-2 0-351,-5 0 241,0 0 0,-1 4-979,-3 0 886,2 1 0,-9-5 0,4 0 1</inkml:trace>
  <inkml:trace contextRef="#ctx0" brushRef="#br0" timeOffset="3.20336E6">21575 6478 8355,'-8'0'-68,"1"-1"208,1-3 0,1 3 0,2-5 434,-1 1-1200,0 3-117,4-3 540,0 5 812,0 0 1,1-5-614,3 1 1,3 0-1,5 4 1,1 2-77,-1 2 0,6-2 0,3 5 0,2-1 73,2-3 1,2 2 0,0 1 0,2-1 6,-1 1 1,2-1 0,-1-2 0,-1 1 1,2 5-1,-1-5 1,-1 0 19,-2 1 0,-5-3 1,0 3-1,-1-1 0,0 1-19,-4-3 0,-6 0 1,-3-1-1,0 2-382,0 1 349,-5 0 0,0-3 1,-9 2-1,-3 1 25,-4-1 1,-8 0 0,-1 0 0,-6 1 56,-3-1 0,-4 2 1,-3 1-1,3-1 81,1 1 0,-1 3 1,-2 0-1,2 0-30,3 0 1,-3 2-1,3-3 1,-3 3-91,-1 1 0,0 0 0,1-3 1,0-1-70,-1 2 1,6 1 0,-7 2-191,-3-1 0,4 0 1,-6 1-1,2-1 1,-2 1-1139,-1-1 1175,4 1 0,-9-1 0,5 1 0</inkml:trace>
  <inkml:trace contextRef="#ctx0" brushRef="#br0" timeOffset="3.24668E6">23353 3929 7586,'0'13'32,"0"-1"1,0 1-1,1-1 1,2 1-1,1 0 56,-1 4 1,2-2-1,-1 6 1,1 1-91,0 1 0,-3 2 1,2 0-1,-2 0-159,3 0 1,-4 0 90,3 0 0,-3 0 0,-2-1 0,-2 1-66,-1 0 1,-4 0 0,2-1 0,1-2-120,-1-2 0,-2-3 0,3 2 141,-2-1 1,-2-1-1,-3-5 1</inkml:trace>
  <inkml:trace contextRef="#ctx0" brushRef="#br0" timeOffset="3.24694E6">23353 3855 8709,'0'1'-738,"0"-5"860,0 0 0,1-6 0,3 5 1,5-2 18,2-3 0,1 3 0,2 0 0,1 0-184,2 0 0,-1 1 1,-2-4-1,1 2-71,2-2 1,4 0 0,-4 1-87,3 0 0,1 1 0,3-4 0,1-1-124,0 1 0,0 1 1,0 1-1,0 2-360,0-2 684,-1 4 0,7-5 0,1 5 0</inkml:trace>
  <inkml:trace contextRef="#ctx0" brushRef="#br0" timeOffset="3.24718E6">23315 4103 8355,'-6'6'211,"1"-5"0,10 2-41,3-6 0,10 1 1,7-7-1,6-2-146,5-4 0,6 1 1,1-4-1,1 2-292,3-1 1,-3 1 0,0 3 0,-2 1-255,-6-1 0,-5 2 95,-6 3 0,6-9 0,0 4 0</inkml:trace>
  <inkml:trace contextRef="#ctx0" brushRef="#br0" timeOffset="3.24928E6">24223 3917 7216,'-8'-11'905,"-1"3"-418,7-3-386,-9 9-126,9-3 1,-3 10 0,5 3 0,0 4-1,0 0 0,4 2 0,0 2 0,-1 4-13,-2-1 0,1 5 0,0-4 1,2 4-11,-1 1 1,3-5 0,-2 0 6,-1-2 0,2 0 1,1-3-1,1 1-25,2 0 0,-2-7 0,1 0 1,2 0 44,1 2 0,2-4 1,-1-3-1,1-2 8,-1-2 1,-4 0 0,1 0-1,0-2 58,2-2 0,-2 1 1,-3-5-1,1-2-6,0-1 1,-4-1 0,3 0-1,-2-2-24,0-3 1,1 3 0,-2-2 0,1 2 2,-1 1 0,-2 1 0,-1 0 30,0-1 1,0 5 174,0 0-358,0 5 1,0-1 99,0 8 0,2 3 0,1 5 0,2 1-11,2-1 1,-4 0-1,2 1 1,-1-1-2,1 1 0,3-1 0,-3 1 0,1-1-31,-1 1 1,5-2 0,-2-2-5,3 0 0,3-7 58,3 2 0,1-2 1,2-2-1,-3-2-29,-3-2 1,0 2 0,1-7-21,1 0 1,0-2 0,-7-2 0,-2 1 79,-1-1 0,2 1 0,-4-1 0,-1 0 0,-3-3 84,-4 0 0,1-5 0,-5 3 0,-2 0-40,-1 0 0,-6-3 0,1 3 1,1 0 35,1 1 1,-3 0 0,1 5 0,1 0 50,1 4 0,1-2 1,2 5-1,2-1 556,0 1-567,7-5 0,-4 3 1,7-4 21,4 3 0,3-3 0,8 4-328,5 0 0,3-4 0,0 4 0,1-1-34,0 0 0,1 5 0,2-3 1,0 2-1,-3 0 92,-3 1 1,-3-2 0,3 1 0,-3 1 121,-1 1 0,-1 1 0,-5-2 4,1-1 0,-5 0 0,0 4 1,-5 6 58,1 2 0,-4 3 0,-2 1-16,-3 1 1,-3-1-1,4 1 1,0-1-1,-2 0 1,5 2 0,-3 3-22,2 4 0,2-2 0,0 2 0,0 1-31,0 1 0,0 2 1,0 0-1,0-2 1,2 0-60,2-3 0,-1 0 1,4 0-1,0-3 12,-1-3 1,-1-2-1,1 1 1,1-2 26,0-3 1,-3-2-1,5-6 24,0 0 1,-2 0-1,2 0 9,0 0 0,2-6 0,0-4 0,-1-4-14,-2-2 0,-4-5 1,3 5-1,0-1-47,0-1 1,-4-1-1,2-6 1,0 0 35,-1 0 1,0 4 0,-4 1 4,0-2 1,0 4-1,-1 0 1,-2 1 0,-3 0 159,-1 2 1,-1 6 0,-4 2 0,-1 0-97,1 0 0,-1 4 1,1-1-1,-1 3-11,1 1 1,0 0-1,-1 0 4,1 0 0,-1 4 1,2 1-58,3 2 1,-2-3-23,6 5 1,0-5 0,5 3 35,3-2 1,-1-1 0,6-4-6,0 0 0,4 0 0,2 0 0,1 0-26,0 0 1,-1-4 0,0 0 0,2 0 0,-2 0-83,-1 0 0,2-5 0,1 5 0,-2 0 59,-1-2 1,-2 5 0,1-3-1,-1 3-2,0-5 65,1 5 1,-6-3 0,-4 6 63,-6 2 1,0 5 0,-4-4-1,0 1-65,0-1 0,5 5 0,-4-2 59,1 3 1,3-2-1,-2-1 1,3 2 0,1 1-33,0 1 0,0 1 0,0-1 0,0 0-106,0 1 1,4-1 0,1 1 39,2-1 0,-3-4 1,5-1 34,0-1 1,-2 2 0,2-4 41,0-1 0,-2-2 0,1-2-40,2-3 1,1-3 0,2-5 0,-1-1 0,-1 1-11,-3-1 1,2 1-10,-6-1 1,4-3 0,-2-1 0,-1 1-20,1-2 0,-1 0 0,-2-4 0,1 2 0,-1 2 0,-1 2 0,-2-2 0,4 0-20,0-3 1,0 2 0,-4 2 0,0-2 0,-1-2 95,-4 0 0,4 5 1,-4-4-1,0 1 62,1 0 1,-4 2 0,2-2 0,1-1 10,-1 1 0,-2 4 0,4-2 0,0 4-44,-2 0 1,5 1-1,-3-1 1,2 1 29,2-1-265,0 6 87,0 2 1,5 10 0,0 4 0,2 5 24,3 6 1,1 2 0,1 12 0,1 0 0,-2 2-20,-3 1 1,3 5-1,-3-1 1,2-1-32,-2-1 1,2-2 0,-5-1-1,1-1 75,-1-2 0,0-5 0,-5 1 0,1-5-13,3-3 1,-3 1 0,4-5 54,-4-2 0,-1-1 105,0-2 0,0-6-74,0-6 1,0-6 0,0-6 0,0-2-48,0-3 0,1-2 1,4-6-28,3 0 0,-1 1 1,1-3-1,2 0 1,1-2 8,1 1 0,1 3 0,-2 3 0,-2 3 18,0 1 0,-2 1 0,1 5 1,-3-1 113,1 1-203,-5 5 1,5 3 48,-6 8 1,-6 3 0,-3 7-1,-5 1 28,-3 1 1,-5 2 0,1-2 0,-2 2 33,-2 1 1,0-4 0,0 2-1,2-4 41,2 0 1,-1-1 0,7 1 13,4-1 0,0-4 0,5-1 0,1 0-53,-1 0 1,2 2-1,4 3-35,0 0 1,1 1-1,2-1 1,3-1-136,1-2 1,1 2 0,6-3-1,1 3-157,1 1 1,5 1-1,-3-2 1,1-3 22,4-4 0,6 3 0,2 0 1</inkml:trace>
  <inkml:trace contextRef="#ctx0" brushRef="#br0" timeOffset="3.26062E6">10696 7933 7296,'0'6'106,"0"-6"0,-5-2-173,-4-6 0,3 5 0,-1-2 21,1-1 1,-4 4 0,2-7 43,-3 0 1,3-1 0,0 0 0,-2 2 51,-1-2 0,3 1 1,-1-1-1,0 2-1,-2-2 1,-2-1-1,1 0 1,-1 1-1,1 2-43,-1-2 0,1-1 0,1-1 8,3-1 1,-8 1 0,4 1 0,-2 1-60,0 2 1,2 0 0,-2-5 0,-1 2 36,-2 3 0,-1-3 0,3 3 0,-1-4 128,0 0 1,-2 1 0,0 1 10,-1 2 1,3 0 0,-4-3 0,1 1-68,0 2 0,2-1 1,-2-2-1,-1 2 0,1 2-43,-3 1 1,-2-3 0,-1 2 0,1-2-33,-1 1 0,1 4 0,2-3 0,1 0-24,-1 0 1,3 0 0,0-2 0,-1 2-18,1 1 0,0-3 0,-3 2 0,1-2 18,-1 1 0,-2 5 0,-1-2 0,0 1-22,1 0 0,-5-1 0,-2 5 0,1-1 11,-1-3 0,-7 2 0,0-2 47,0 3 0,-2 1 0,0 0 0,-3 0 2,-1 0 0,2 0 1,-2 0-1,0 0 1,2 1 17,4 3 1,-2-2 0,6 3 0,0 0 9,1-1 0,-6 0 1,5-3-1,0 2-13,3 1 1,0 2 0,4-4 0,-2 3-19,1-3 1,-2 4-1,1-2 1,1 0 7,2 2 0,1-5 0,0 5 0,1-2-90,4 0 0,-8 1 1,3-2-1,-1 3-21,0 1 0,1-3 0,-1 3 1,-2 0 99,-1-1 0,0-1 0,4 3 0,0 0 52,0-1 1,2 4 0,1-4 0,1 1-21,-1 1 0,0-1 0,0 4 0,1 1 64,-1-1 1,-2 5 0,-2 1-1,-1 1-83,-2 3 0,-2-2 0,4 0 0,-2 2-3,1 2 1,-2-3 0,-1-1-1,1 2 17,-1 2 0,2-3 0,4-1 0,2 2 0,1 1-19,1-3 0,5 4 0,-4-5 1,2 2-96,3 0 1,-3-1 0,2 4 0,0-4 1,7 4-1,0-3 1,1 1 21,1-1 0,-2 2 0,3-2 0,1 2 42,-1 2 1,2 0 0,4 0-1,0 0 1,0 0 1,0 1 0,0 1-1,0 2 1,0-1 1,0-2 0,4-1 1,2 0-1,0 1-4,4 3 1,0-2-1,-1 2 1,0-3 34,0-1 1,7 4-1,0 0 1,-1-2-20,-1 0 1,3-2 0,-1-1 0,1 1 92,1 0 1,1-4 0,6 0-1,0-1-75,0 0 1,1 2 0,2-4 0,1 0 0,0 1-28,1 0 0,0-3 1,5 2-33,-2-1 1,0-3 0,3 4 15,-3 0 1,7-4-1,-2 3 1,2-4-1,3 0 0,1-1 0,7-1 1,0-1 9,-1-2 0,8-1 0,-4 2 0,4-4-3,0 1 1,3-5-1,-5 3 1,2-1 95,0 1 0,0-3 0,3 4 0,-3-4-21,-4-1 0,1 0 1,0 0-1,-1 0 7,-3 0 1,7-1 0,-5-2 0,2-3 0,0 1-23,1-1 0,-4-2 0,5 2-74,-2-1 0,4-1 0,-1-4 0,2-1-47,-2 1 1,3-1 0,-5 1 0,2 0 5,0-1 1,0-1-1,3-1 1,-1-1 51,-2 0 1,-2-2-1,4 2 1,-4-1 48,-1-1 1,4 4-1,-6-4 1,1 2 65,2-1 1,-5-1-1,3 3 1,-5-1-55,-3 0 0,2 1 1,-4 0 19,1-2 0,2 1 0,-6 3 0,0 0-64,2-4 0,-7 3 1,4-2-1,0 0 1,-2 1-50,-4-1 1,2-6 0,-4 2 0,0-1 28,-3 1 1,1-1 0,-1-4 0,-3 2 9,-4 2 0,2-3 0,-5 4 0,1-4 16,-4-1 0,-2 0 1,-2 1-1,1 0 29,-1 3 0,-5-2 0,-3 4 0,-1-2 65,1 0 0,-2 2 0,2-3 0,-3 2-26,-1 2 0,-4-4 0,-2 3 0,-1-2-23,-2 0 1,-2 2 0,-2-3 0,1 1-7,-1-1 1,1 0-1,-2 0 1,-2 1-38,-5-1 0,-3 0 1,-2 0-1,-1 1-9,-2-1 1,-6 3 0,2-1 0,-3 2 17,-1 3 1,-5 1 0,-1 2 0,1 0 40,-1-1 0,-4 1 0,1-1 0,-2 1 34,-2-1 1,-4 2-1,0 2 1,-1 0 14,-4 0 1,1 2 0,-9 0 0,2 1-62,-1 4 0,-2-4 0,-5 2 0,1 1 14,1 2 1,-10-3-1,7 0 1,-2 1-120,0 1 1,-7 2-1,-1 0 1,2 0-186,5 0 0,-6 2 1,6 2-1,-3 4-237,1 3 0,-3 3 233,-1 3 0,3 2 0,0 6 1</inkml:trace>
  <inkml:trace contextRef="#ctx0" brushRef="#br0" timeOffset="3.27586E6">5736 7075 6276,'12'7'0,"0"-3"64,1-2 0,-5-2 0,0 0 0,2 0 0,1 0-38,2 0 1,-5 4-1,0 0 1,2-1-1,1-2 1,1 1 4,1 2 1,3-3-1,2 3 1,0-2-12,0-2 1,4 0 0,-1 0-1,3 0-8,0 0 1,1 0 0,0 0 0,1 0 2,3 0 1,-2 0-1,3 0 1,-1 0 2,0 0 1,4 0 0,-2 0 0,-1 0-9,0 0 1,5 0 0,-2 0-1,3 0-19,1 0 0,2 1 0,1 2 0,1 1-1,0-1 0,1-2 0,0-1 0,-1 0 4,2 0 0,-3 0 0,4 0 0,-1 0 7,-3 0 1,4 0 0,1 0 0,0 0 2,1 0 0,-5 0 1,3 0-1,1 0 1,-1 0 0,0 0 0,3 0 0,-1 0-16,1 0 1,1 0 0,2 0 0,-1 0-12,1 0 0,1 1 0,0 2 1,0 1 14,-2-1 0,1-1 1,1-2-15,-3 0 0,-1 0 0,3 0 1,1 0 2,3 0 1,-7 0 0,4 1 0,0 2 0,1 1-18,1-1 0,-2-2 0,0 0 0,2 2 10,0 1 0,3 0 0,-4-4 0,2 0 28,-1 0 0,2 2 0,-1 1 1,0 1 4,1-2 0,0 0 0,3-1 0,-4 2 2,-3 1 1,-1 2-1,1-4 1,0 4 10,-1 1 0,6-3 0,-6 3 0,0 0-8,-3 0 1,1 1 0,-4 3-1,2-1-5,0-2 1,-6-1-1,2 3-10,1-2 0,-3-1 0,5 2 0,-3 0 0,-2 0-4,-1 2 1,3-2-1,-1-1 1,-1 2-3,-1 1 0,-1 1 0,3 1 0,0-2-5,-1-3 1,-1 3 0,-2-3 0,0 3 7,1 2 0,3-1 0,2 1 0,0-1 3,0 1 1,2-5 0,-3 0-1,-1 2 48,2 1 1,0 0-1,4-1 1,-2-2-8,2 2 0,0-1 0,0 1 0,-1-2 14,1 2 0,-3-3 1,0 0-1,0 0-26,0 0 0,2-1 0,5 3 0,0-4-44,-1 1 1,9-3 0,-6 3-1,1 0-20,4-3 0,-3-2 1,2 0-1,-2 2-34,-3 1 1,1 2-1,1-3 1,1 1 39,-2-1 0,3-1 0,-9 1 0,2 1 29,3-1 0,-6-2 1,5-1-1,0 2-12,1 2 0,8-3 0,-2 3 0,1-2 12,-1-2 1,3 0 0,-3 0 0,3 0 2,1 0 1,0 0 0,-1 0 0,-3 0 10,-4 0 1,2 0 0,2 0-1,0 0 41,-4 0 0,7 4 1,-8 0-1,-1 0-51,2 2 1,-2-5-1,0 5 1,0-2-40,2 0 0,1 2 0,-2-4 0,1 2 9,-2-1 1,3 3 0,1-2 0,-1-1 6,0-2 1,3 3 0,-3 2 0,1-1 0,0 1-8,1-4 1,-1 4 0,3-2 35,-6-1 0,3 2 0,-2 1 0,-2 0-8,-1-1 1,-1 3 0,1-4 0,1 1 0,2-1 3,-1 0 0,-1 4 0,-1-4 16,-1-1 0,5 0 1,-6 0-1,1 1 0,2-1 0,2-2 0,0-1 0,1 0-16,-3 0 0,7 0 0,-8 0 1,3 0-3,1 0 0,3 0 0,-4 0 1,0 0-2,1 0 0,-4-4 1,4 0-1,-1 1-27,0 1 0,1 2 1,-1 0-1,1 0-2,-2 0 0,9 0 1,-8 0-1,1 0 31,2 0 0,-6-4 0,4 0 0,-2 1 13,-4 2 1,5 1 0,-5 0 0,3 0-4,1 0 0,2 0 0,-1 0 0,-2 0 11,-1 0 0,-1 0 1,1 0-1,0 0-32,-1 0 0,8 0 1,-6-1-1,4-2 0,-2-1 0,1 0 0,-1 2 0,0-1 51,1-1 0,-4-4 1,3 4 13,-3 1 0,-1-2 1,-1-1-1,1 1-22,0-1 1,-5 0 0,1 4 0,1-2-47,1 1 1,1-3-1,-2 2 1,-2 0-1,2 0-101,2 0 0,0-5 0,1 4 0,-2-2 59,-2-3 0,2-1 0,-3-1 0,0-1 28,1 1 1,-2 0 0,3-1 0,-2-1 79,2-2 0,-2 2 0,0-3 0,1 3 0,-1 2 44,1 0 0,-5-5 0,4 0 0,-3 2-85,-1 1 1,-1 1 0,0-3-1,1 0-7,-1 1 1,-1-3 0,-3 0-1,-2 0-1,-1 0 1,-5-3 0,2 3-17,1-1 0,-5-2 1,3-4-1,-3 2 1,-1 1-22,0 1 0,0-1 0,-2-4 26,-2 1 0,3-3 1,-5 7-1,2-2 3,-1-2 1,-3 0 0,2-1 0,-1-2-1,-3-1 101,-1 2 0,-1 0 1,-1 2-29,1 1 0,-2-5 1,-2-2-1,0 1 18,0-1 1,-2 1 0,1 1 0,1-3-21,-2 0 0,2-2 1,-3 3-1,-1 1 1,2-2 2,0 0 1,-4 3 0,2-2 0,0-1-34,-1 0 0,0-1 0,-3-3-64,3 3 0,-2-2 0,2 5 0,-3-2 8,-1-2 1,0-1-1,0 1 1,0 2-3,0 1 0,4 1 0,1 2 1,-3-2-1,0-2-40,-2-2 1,0 2 0,0 0 50,0 2 0,-4-5 1,-1 2-1,1-3 56,-1-1 1,2 4-1,-4-1 1,0 1 70,0 2 0,0-5 0,-2 2 1,0 0-85,0 1 0,-2-3 1,-2 3-1,0-3 1,-3 0-40,0 3 0,-2-3 1,3 4-1,-3-1-87,-2 0 0,4 4 0,-4-3-39,2 1 1,-4-2-1,2 3 1,-4-1 67,-1 1 0,0-4 1,1 2-1,-1-1 70,0-1 1,0 3 0,0-4 0,0 2 58,0-2 0,-4 4 0,-1-1 0,0 0-21,-1 0 1,-3 5 0,0-4 0,0 2-98,1 0 1,-7 0-1,2 3 1,0-2 17,-1-1 1,-1 0 0,1 4 0,2 1 22,-3-1 1,3 0 0,-6-1 0,1-1-14,1 2 0,-6-2 0,1 6 0,-1-2 2,2-2 1,-6 1-1,4 2 1,0 1-5,-2-1 0,5 3 0,-3-2 0,-1 1 24,0 0 1,-5-2 0,7 4 0,0 0 12,0 0 1,-7 2 0,4 2 0,-2-1 29,-1-2 0,1-1 0,-1 3 1,-2-2-27,1 2 1,-3 0 0,-1 0 0,-1-2-28,0 2 0,2 1 0,-4 2 0,2-1-17,-1 1 1,-1-5-1,1 1 20,1 0 1,4 3 0,-3 0 0,1 1 0,2 1 66,3 2 0,-6-2 0,7 3 0,-2-3-18,-3-1 0,4 1 0,-5 1 0,4 2-12,2-2 0,-8-1 1,6 0-1,-4 1-3,2 2 1,-1 1 0,1-3 0,0 2 8,-1-2 0,3 3 0,-5-1 0,2 0-25,2 1 1,-3-4-1,-1 4 1,0-1-1,2-1-38,0 0 0,0-1 0,-5 0 1,2 2 0,2 0 0,-4-3 0,3 1 15,2 2 0,-4-1 0,2-2 1,1 2-3,2 0 1,-2 5 0,1-3 0,0 0 17,0 1 1,-3 1 0,2-1-1,2-1 27,3 0 1,-5 3 0,5-3 0,-3 1-12,-1 3 0,-5-2 0,3 1 0,-1 0-17,0-2 0,5 5 0,-5-4 0,1 3 0,2-1-17,1-1 1,1 0-1,-5 4-7,4 0 1,-5 0-1,1 0 1,1 0 13,1 0 0,3 0 1,-5 0-1,-1 1 3,-2 3 1,-3-2 0,0 3-1,-3-1 5,2 0 1,-7 6-1,1-2 1,-1 3-18,-1 2 0,-2-5 0,-2 0 0,-1 2-45,5 1 0,-7 2 0,3-1 0,-2 0 29,4 1 0,-8 3 0,5 1 1,-1-2-2,1-1 0,3-1 0,-4-1 0,-1 0 52,2 1 0,-5-1 0,7 1 0,-1-1 15,1 1 1,-7-1-1,6 0 1,-5 1-17,-1-1 0,1 1 1,-5-1-1,1 1-20,3-1 1,-3 2-1,3 1 1,-1 2 0,0-2-47,1-1 0,2-2 0,-2 1 1,4-1 30,3 0 0,-4 2 0,-2 1 0,1 2 16,2-2 1,-2-1-1,0-2 1,0 2 3,-2 3 0,8-3 0,-9 4 0,3-2-14,-2 1 1,-1 3 0,1-3 0,3 0-15,-1 1 1,1-3-1,-1 4 1,3-1 24,2-3 1,9-1 0,-6-1 32,4-1 0,2-4 1,4 1-1,-2-1 79,-2-1 1,1 4 0,4-4-1,0 1-48,0 0 1,-1 1 0,1 2 0,0-2-50,0 0 0,0-1 1,0 6-1,-1 1-80,1 1 0,-4 1 0,0-3 0,1 1 1,1 2-140,2-2 1,-1 0 0,-2 0 131,-2 2 1,2 1 0,6-3 0,1 2 32,-1-2 0,2-1 0,-1-2 0,0 0 44,1 1 1,-4 1 0,5 1 0,-2 1 54,0 0 1,1-1-1,-2 0 1,3 2-23,5-2 1,-5 4 0,5 1 0,-2 0-21,2 1 0,-6 0 1,9 2-1,0-1 0,1-1 13,0 1 0,4 2 0,1 1 1,4-1-3,0 1 0,7-1 0,2-2 0,2-3-16,3-1 0,-1 4 0,1-2 0,2 0-3,1 1 0,6-4 0,-1 3 1,0 2-11,0 2 0,3-3 1,0-2-1,3 0-1,0 1 1,1 0 0,-1 5 0,3 0 4,2 0 1,-5 0 0,3 0 0,-1 0-5,-1-1 0,1 7 0,-4 1-18,-1-1 1,2 4 0,1-5 0,2 2 1,-1 3 0,-3-1 0,1 1 0,2-3-41,0-2 0,7 5 0,-2-4 0,2 1 58,2-3 1,0 1 0,2 1 0,2-1-1,3 1 79,0-4 0,4 0 0,-5-3 0,3 1-35,-1 0 1,-1-1 0,3-2 0,-3-2 41,-2 3 1,3 0 0,-4 2-80,-1 0 0,3 1 1,-2 2-1,-1 1 0,-2-2 1,3 1 0,0 0 0,1 1-3,0-2 1,-2-1 0,5-1 0,0 0-17,-1 0 1,4 0 0,-2 0 0,2 0-39,1 0 0,1-2 0,-1-1 0,-1-2 17,-3-3 0,3 0 1,-4-5-1,2 1 1,-3 1 11,0 2 1,-2-6 0,-4 2 0,0 1-40,0 2 0,0-1 0,-1 4-87,-3 0 1,1 1 0,-5 6 0,-4 0-329,-3 0 0,-4 5 0,-6 2 0</inkml:trace>
  <inkml:trace contextRef="#ctx0" brushRef="#br0" timeOffset="3.29843E6">13146 6205 7120,'-5'-8'0,"1"-1"-196,1 0-119,2 3 193,1 1 1,-1 5 144,-3 0 145,2 0 1,-5 0-1,4 1 97,-1 3 1,-4-1-226,4 5 0,-2-5 0,4 2 8,-3 1 0,0-3 120,1 5 154,2-5-155,-3 2-93,5-5-559,0 0-85,0-5 144,0 3 0,0-4 243,0 1 0,-6 4 0,-1-5 1</inkml:trace>
  <inkml:trace contextRef="#ctx0" brushRef="#br0" timeOffset="3.33374E6">11417 5969 7372,'13'5'0,"-1"2"0,1 1 0,-1 1-147,1 0 1,-5 2-1,0 3 1,2 1-1,-1 2 1,1 0-1,-3-1 1,0 1 117,0-2 1,-3 3 0,3-2 0,0 0 0,-2-3 0,2 0-47,0-1 1,1 1 0,5-1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45.746"/>
    </inkml:context>
    <inkml:brush xml:id="br0">
      <inkml:brushProperty name="width" value="0.09071" units="cm"/>
      <inkml:brushProperty name="height" value="0.09071" units="cm"/>
      <inkml:brushProperty name="color" value="#ED331F"/>
    </inkml:brush>
  </inkml:definitions>
  <inkml:trace contextRef="#ctx0" brushRef="#br0">0 33 6496,'0'-8'508,"0"1"1,0 3-406,0-3-189,0 4 1,0-1 0,2 7 47,1 1 1,0 4-21,4 0 1,-4-2 0,2 0 0,0 0 45,2 1 1,-1-1 0,2 3 32,1-2 0,1 0 1,1 3-1,0-1 1,0-1 37,0 0 1,0-2 0,1 2 0,-1-1-61,0 0 0,4 3 0,0-4 0,-2 1-97,0 1 1,-2-2-1,0 3 2,0-2 1,-3-1 0,-1 3 0,2-3 0,0 0-174,-2 1 1,3-4 117,-2 5 1,-2-6 144,1 2 0,-4 2 0,2 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55.056"/>
    </inkml:context>
    <inkml:brush xml:id="br0">
      <inkml:brushProperty name="width" value="0.09071" units="cm"/>
      <inkml:brushProperty name="height" value="0.09071" units="cm"/>
      <inkml:brushProperty name="color" value="#ED331F"/>
    </inkml:brush>
  </inkml:definitions>
  <inkml:trace contextRef="#ctx0" brushRef="#br0">1 0 5880,'11'0'-37,"-5"0"1,-1 5-1,-5 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55.255"/>
    </inkml:context>
    <inkml:brush xml:id="br0">
      <inkml:brushProperty name="width" value="0.09071" units="cm"/>
      <inkml:brushProperty name="height" value="0.09071" units="cm"/>
      <inkml:brushProperty name="color" value="#ED331F"/>
    </inkml:brush>
  </inkml:definitions>
  <inkml:trace contextRef="#ctx0" brushRef="#br0">1 34 8241,'0'-11'-1123,"0"4"1392,0-1 22,0 6-777,0-3 0,0 5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56.722"/>
    </inkml:context>
    <inkml:brush xml:id="br0">
      <inkml:brushProperty name="width" value="0.09071" units="cm"/>
      <inkml:brushProperty name="height" value="0.09071" units="cm"/>
      <inkml:brushProperty name="color" value="#ED331F"/>
    </inkml:brush>
  </inkml:definitions>
  <inkml:trace contextRef="#ctx0" brushRef="#br0">168 146 8355,'-12'-11'0,"-2"0"0,-2-2 0,0 0 0,0-2-818,2 1 0,-3-2 571,-2 1 1,-2-5 0,-1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4:56.899"/>
    </inkml:context>
    <inkml:brush xml:id="br0">
      <inkml:brushProperty name="width" value="0.09071" units="cm"/>
      <inkml:brushProperty name="height" value="0.09071" units="cm"/>
      <inkml:brushProperty name="color" value="#ED331F"/>
    </inkml:brush>
  </inkml:definitions>
  <inkml:trace contextRef="#ctx0" brushRef="#br0">336 56 8355,'-38'-9'-1963,"1"1"1636,0-2 218,3 4 0,-3 0 0,0 2 108,1 3 0,-4-4 0,0-1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0.090"/>
    </inkml:context>
    <inkml:brush xml:id="br0">
      <inkml:brushProperty name="width" value="0.09071" units="cm"/>
      <inkml:brushProperty name="height" value="0.09071" units="cm"/>
      <inkml:brushProperty name="color" value="#ED331F"/>
    </inkml:brush>
  </inkml:definitions>
  <inkml:trace contextRef="#ctx0" brushRef="#br0">1 54 8249,'6'-5'0,"-1"-1"0,-2-1 0,1-1 839,-1 0 0,-2 1-543,-1 0 1,1 4 0,3 1-268,3 4 1,3 1 0,1 4 0,1 3 0,-1 3 0,1 3 0,3 1 0,2 3-384,1 1 0,3 5 1,-2 2-1,2-1 1,2 2-1,2-1-68,1 3 0,4-4 0,-3 0-831,2-4 1082,-4 0 1,7-1 0,-3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0.428"/>
    </inkml:context>
    <inkml:brush xml:id="br0">
      <inkml:brushProperty name="width" value="0.09071" units="cm"/>
      <inkml:brushProperty name="height" value="0.09071" units="cm"/>
      <inkml:brushProperty name="color" value="#ED331F"/>
    </inkml:brush>
  </inkml:definitions>
  <inkml:trace contextRef="#ctx0" brushRef="#br0">839 100 8856,'1'-11'0,"1"0"0,2 0 482,-1-1 1,2 1 111,-2 0 0,1 4 1,-4-1-242,0 0 1,-5 3 0,-2 1 0,-3 4-334,-2 4 0,0 2 0,-3 5 0,-4 0-6,-2 0 1,-6 5 0,-3 3-211,-2 2 0,-3 3 1,-2 1-1,-4 2 1,-4 0-48,-3 1 1,2 3 0,-4-3 0,3 1-318,2-3 1,-1 0 0,9-2 0,1-5 142,1-1 0,7 1 0,3-5 0,5 0-325,5-1 538,2-2 0,2 0 0,0 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1.195"/>
    </inkml:context>
    <inkml:brush xml:id="br0">
      <inkml:brushProperty name="width" value="0.09071" units="cm"/>
      <inkml:brushProperty name="height" value="0.09071" units="cm"/>
      <inkml:brushProperty name="color" value="#ED331F"/>
    </inkml:brush>
  </inkml:definitions>
  <inkml:trace contextRef="#ctx0" brushRef="#br0">11 10 8355,'-7'-5'82,"4"4"0,6-3 0,5 4 0,2 4 1,1 3-1,0 3 0,0 3 0,1 0 1,-1 3-129,0 2 0,4 0 0,0 5 0,0-1 1,1 0-1,2 1 0,2-1 0,0 1 1,0-1-385,4 0 1,-2-3 0,5 0 0,-2-1 0,0 0 228,0-4 0,-4-1 0,6-2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1.877"/>
    </inkml:context>
    <inkml:brush xml:id="br0">
      <inkml:brushProperty name="width" value="0.09071" units="cm"/>
      <inkml:brushProperty name="height" value="0.09071" units="cm"/>
      <inkml:brushProperty name="color" value="#ED331F"/>
    </inkml:brush>
  </inkml:definitions>
  <inkml:trace contextRef="#ctx0" brushRef="#br0">0 101 8355,'12'0'-1060,"-1"0"0,-4 0 1270,1 0-66,-1 0 0,1 0 1,-1 0-1,2 0 0,1 0 1,2 0-1,2 0 0,2 0 1,1 0 170,3 0 0,1 0 0,2 0 0,-1 0-253,0 0 0,5-2 0,-3 0 0,-1-2-75,-3 2 0,-7 1 0,2 1 0,-2 0 79,-2 0 1,-4 0-1,-1-2 57,-1-1 1,-1 0 0,-4-4 0,0-2-94,0-1 1,-5 3 0,-1-1-1,-2 1-240,1 0 0,-2 1 0,-4 4 0,-2-3 121,1-1 0,-3 3 0,-1-1 0,0 3 100,-1 1 0,2 0 0,-3 0 0,2 0 72,2 0 0,-2 0 0,3 1 1,1 3 69,2 3 0,0 3 0,3 2 0,0 0 1,3 2-26,1 1 0,1 3 1,4-3-250,0-1 0,5 2 0,4 0 0,3 0 0,4 2-66,2-1 1,1-3 0,7 2 150,4 0-818,3-4 1,0 5-1,1-6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2.217"/>
    </inkml:context>
    <inkml:brush xml:id="br0">
      <inkml:brushProperty name="width" value="0.09071" units="cm"/>
      <inkml:brushProperty name="height" value="0.09071" units="cm"/>
      <inkml:brushProperty name="color" value="#ED331F"/>
    </inkml:brush>
  </inkml:definitions>
  <inkml:trace contextRef="#ctx0" brushRef="#br0">11 23 8204,'-6'-5'570,"1"2"0,6-3-217,3 1 1,2 1 0,5 4-88,1 0 1,2 5 0,1 2 0,0 0 0,0 0-486,0 2 1,4 1 0,-4 1 0,-2 0-91,0 1 0,-1 3 0,2-1 0,1 0-176,-2-1 1,5-2-248,0 0 0,4 0 0,0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16:50.983"/>
    </inkml:context>
    <inkml:brush xml:id="br0">
      <inkml:brushProperty name="width" value="0.06048" units="cm"/>
      <inkml:brushProperty name="height" value="0.06048" units="cm"/>
      <inkml:brushProperty name="color" value="#FF0000"/>
    </inkml:brush>
  </inkml:definitions>
  <inkml:trace contextRef="#ctx0" brushRef="#br0">20407 8428 7275,'0'-13'0,"0"1"0,0 0 0,2-1 121,2 1 0,-3-5 1,5 0-1,-2 2 1,2 0-1,-1 0 1,2-2-1,-1 2-47,-1 1 1,3 2 0,-2 1-1,-1 1 1,1 2 0,-3-2-1,-2-1-119,-1-2 0,-1 2-22,-3 3 0,-5-2 1,-7 5-1,-5-1 59,-3 1 0,0-3 6,-1 3 0,-6-4 0,-2 2 1,-3-2 12,-1 1 1,-1 1 0,0-2 0,-2 0 0,-3 1-10,-1 1 0,-6-4 1,-4 3-1,0-2-18,-1 2 1,-2-3 0,-7 2 0,-1-2-2,-1-1 0,-6-1 1,0 1-1,-3 0 13,1-1 0,-8 1 1,8-1-1,-4 1 30,-2-1 0,0 2 1,-6 2-1,2 2 40,-1 1 1,-3-4 0,5 3-1,-2 1-29,2 1 1,-4 3-1,7-1 1,3-1 3,-2 1 1,8 2 0,-2 1-75,4 0 1,3 1 0,2 2 0,-1 2 0,-1 2 7,1 3 1,1 1-1,2 1 1,0 1 47,-1-1 1,3 1 0,0 1 0,2 1 22,-1 1 1,-2 2 0,0-2 0,3 0 0,4-1 1,-1-1-1,1-1 1,2-1-18,5 1 1,-1-1 0,4 0 0,0 1-39,2-1 1,3 1-1,1-1 1,-2 1 19,-2-1 1,1 2 0,3 1-21,1 2 1,0-1 0,-1-2-1,2 1 0,3 2 0,1 1 1,5-3-1,-2 3 1,1 0-16,2 0 1,5 3-1,2-3 1,1 0 16,2 0 0,0 3 0,2-3 0,3 0 6,0 0 1,0 4-1,0-2 1,1 3-4,2-3 1,-1 2 0,-4-4 0,-3 0 106,0 0 0,-2 5 0,3-4 1,-3 2-11,-2-1 1,5-3 0,-3 4 0,2-1-102,-1 0 0,0-1 0,5-4-4,-1 2 0,5 1 0,1-3 0,0 3 0,2 0 26,-1 0 1,2-1 0,4-3-1,0 1-11,0 1 1,0 2 0,1-2 0,4 0 25,3-1 0,3 3 0,1-1 0,1 0-22,-1 1 0,5-3 0,1 4 0,1 1-8,3-1 1,3-3 0,3 4 0,2-1 0,2 1 11,3 2 1,1-4 0,1 0 74,0 0 1,5-5-1,1 4 1,0-3 46,-1-2 1,4 1-1,-3-1-120,1 1 0,2-5 0,5 0 0,1 2-59,2 1 0,0-3 0,-2-1 1,1-1-1,6-2 30,1 1 0,3-3 0,-1 2 1,0-3-9,0-1 1,9 0 0,1 0-1,1-1 24,4-3 0,1 2 0,8-3 0,1 1 1,-2 0 182,0 1 1,-4-3-1,2 1-121,-4-2 1,1 4 0,-1-2-1,-3 0 1,-3 0 21,-2-2 0,-6 4 0,1-1-99,-2 3 0,-2-3 0,-1-1-51,-3 3 1,-1 0 0,-5 2 0,2 0 30,-1 0 0,-2 0 1,-1 0-1,-2 0 0,-1 0 1,-1 0-82,1 0 0,0 2 1,0 0 73,-2 3 1,1-1 0,4-4 0,0 0-1,-1 0 80,1 0 0,1 0 1,2 0-18,1 0 1,1 0 0,-2 0 0,-1-2-1,-1 0 35,1-3 1,-10-4 0,8 2-15,-1 0 0,-5-4 0,0 3 1,-2-4-1,-4 0 16,1 0 0,-6-1-98,5 1 1,-1-2 0,-4-1 0,3-2 11,1 2 1,-1-3 0,-1 1 0,-2 1 10,2-2 0,-4 2 1,3-4-1,0-2 1,1-1-1,-1 0 52,0-2 0,-7 3 0,2-7 67,-3 3 0,-5 1 0,-1-2 1,-2 0-1,-3-2 193,-1 1-291,-7-4 0,2 5 0,-3-5 1,-1 0-1,1 1 0,-3 0 0,-2 0-6,-1 1 1,0-1 0,-1 4-187,-4-2 1,-2-2-1,-5 2 73,0-4 0,-2 1 1,-3 0-1,-2 2 0,-3 1-18,-3-2 1,3 9 0,-9-3 112,1 2 0,-3 5 0,-9 1 0,-5 3 1,-4 3-2,-3 3 0,-10-2 0,1 6 0,-5 2 0,-4 0 0,-1 2 0,-2 0 35,1 0 1,4 0-142,4 0 0,7 0 0,2 0-134,2 0 0,6 0 0,8 2 0,2 0 0,3 4-699,3 1 1,2 0 729,7 1 0,-1 3 0,0-4 0</inkml:trace>
  <inkml:trace contextRef="#ctx0" brushRef="#br0" timeOffset="108541">19798 5577 8505,'-2'-15'0,"0"1"76,-3 3 0,3 7 1,6 0-393,4 2 1,-1 2 592,1 0 149,-5 0-155,3 0-225,-6 0 0,-2 0 0,-1 2-151,-1 2 1,-4-1 0,4 5-81,1 2 0,2-3 321,1 1 253,0-5-238,0 2 1,0-4-252,0 4 0,4-3 1,1 5-1,2 0-102,3 0 0,2 1 0,2 5 103,-1-1 1,2-3 0,-7-1-102,3 2 1,0-3 0,-1-1 433,-2 0 554,-5 4 58,3-9-412,-6 5-400,0-6 1,1 4-1,2 1-239,1 2 1,0-3-1,-3 5-122,4 0 0,-3-2 0,7 2 5,0 0 0,-3-2 0,-1 0-47,1-1 1,1 3 159,5 0 0,1 2 0,-1 1 1</inkml:trace>
  <inkml:trace contextRef="#ctx0" brushRef="#br0" timeOffset="268667">19959 4307 8658,'-8'-5'0,"0"-2"0,0-1 0,-1 1 0,2 0-376,2 0 0,-1 3 134,2-5 1,1 5 228,-5-4 0,4 0 0,-3-5-15,2 1 1,-1 3 0,3 1 183,-1-2 1,-4-1 0,2-1 0,-1-1-105,-2 1 1,-2 0 0,-2-1 0,1 1 0,-1-1-70,1 1 1,-6-1 0,-3 1 0,-2-1 14,-2 1 0,0-2 1,0-1-1,0-2 83,0 2 1,0 1-1,0 0 1,0-1 31,1-1 1,-3-2 0,0 2 0,-2 0-45,1 1 0,-4-3 1,-1 0-1,-3-2-19,-1-2 0,-5 4 1,-1 0-1,-1 2-42,-3-1 0,-1 0 0,-2 5-3,0 0 1,-1-1-1,-2 1 1,-1 1-57,2 2 0,-3 0 1,1 4-1,0 3 0,0 0-105,0 2 0,-6 0 1,4 0-1,-2 0 45,0 0 0,0 4 0,-5 2 0,1 0 37,0-1 1,0 3 0,-1-2 0,1-1 122,0 1 1,4 2 0,0-4 0,0 1 113,1 0 0,-2-2 1,3 4-1,1 0-80,0 0 0,-3-1 0,2 6 0,2-1-143,3 2 1,-10 4-1,6 0-75,-3 3 0,-3 1 0,-3 3 0,-1 2 64,1 0 0,3 5 1,-6-1-1,4 1 1,0 0 64,1 1 1,1 0-1,2 3 1,4-4 71,3 0 1,0 3 0,8-2 0,-1 1 19,4 1 0,-2-1 0,2 4 0,0-1-52,3-3 0,0 9 1,0-1-1,-2 6-26,-2 3 1,2 0 0,4 0 0,2 1-91,-1 3 0,-4-3 0,6 4 0,-2-1-34,2 0 1,3 2 0,5-4 67,0 2 0,2-3 1,2-4-1,6 2 1,4-2-20,2 1 0,7 1 0,-3 0 0,5 1-1,5 0 1,1 0 0,7-1 0,1 0 49,2-3 1,-1 6-1,6-3 1,1-1-6,2-1 1,2 3 0,3 4 0,3-3-1,0-4 0,8 0 1,-1-4-1,3 0 1,5 0 0,3-3 0,4-6 1,6-2 22,5-1 1,0-2-1,7-5 1,2 1 5,4 0 1,6-5 0,-1-4-3,3-2 0,1-3 1,0-1-1,0-3 1,2-2-3,2-2 0,-3 3 0,4-2 0,-5-2 30,-4 0 0,6 2 0,0 0 0,1-1-6,-2-2 1,11-6-1,-5-4 1,4-2-18,-47 5 0,0 0 1,0-1-1,0 0 1,1-1-1,-1 0 0,1-2 1,1-1 3,1-1 0,0 0 0,2-1 0,1 0 0,-3-1 1,0 0-1,0 0 0,0-1 4,-2 2 1,-1-1 0,3-1 0,-1-1 0,-4 1-1,-1 0 1,0-1 0,1 0 69,0-1 1,0-1 0,43-13 0,1-1 0,-3 0 7,-3 0 1,6-1 0,-9-4-98,0-1 1,-3 1-1,0 0 1,-1-1-58,-2 1 1,1-1-1,-2 0 1,-1-4-1,0-2 9,-4 0 1,-1-5 0,-6 4 0,0-4-125,-5-1 1,0-3 0,-9-3 199,-3-1 1,-2 1 0,0-4 0,-5 4-1,-4 0 132,-3 4 1,-4-4-1,-6 2 1,-4 2 71,-3 1 1,-3 5 0,-3 0-1,-3 1-42,-4 0 0,-4-2 0,-4 5 0,-6-3-149,-5-2 1,-4-1 0,-7-2-197,-3 0 1,-1 5 0,-5-1 0,-6-1-54,-1-1 0,-4-2 0,-4 0 1,0 0 202,1 0 0,-3 5 1,0 0-1,-5 1 1,-2 1-3,-5 0 1,-6 3 0,-2 6 0,-6 2-33,-5 1 1,-9 8 0,42 14 0,0 1 0,-3 2 0,0 0-109,-2 1 1,-1 2 0,-5 0-1,-1 1 1,-3 4 0,-1 2 0,-3 1-1,-1 2-490,1 2 1,-3 2 0,-13 3 0,-1 1 0,-80 17 0</inkml:trace>
  <inkml:trace contextRef="#ctx0" brushRef="#br0" timeOffset="272063">5337 7955 8355,'7'-2'-358,"-3"-2"17,-3-4 0,-1 1 111,0-1 380,0 5 1,0-4-1,0 3 1,2-3-123,2 0 1,3 2-1,5 5-101,1 0 0,-5 0 0,0 0 73,2 0 47,-5 0 1,2 0 0,-3 0-15,5 0 1,-2 1 0,1 2-18,2 1 0,-3 0 0,1-4 0,1 1-24,3 4 0,0-4 0,2 3 1,2-2 1,5-2 0,3-5 1,1 1-1,-1 0 4,1-1 0,2 2 0,0-6 1,4 1 33,0 1 0,-1-2 0,1 3 0,1 0-8,0 1 0,1-3 0,4 2-17,1-1 1,-4 4 0,2-1 0,3 3-11,0 1 1,-3 0 0,-2 0 0,2 0-1,-1 0-69,1 0 0,0 0 1,1 0-1,0 0 23,1 0 0,-1 0 1,0 0-1,1 0 32,-1 0 1,0 0 0,1-1 0,-1-2 38,0-1 1,-3-1-1,-1 5 1,0-1 21,-1-3 0,8 3 1,-3-4-1,1 4-19,-4 1 1,6 0 0,-2 0 0,0 0 4,1 0 0,-2 0 0,1 0-14,-1 0 0,-4 0 1,2 0-1,2 0-16,3 0 0,-1 0 1,-3-1-1,3-2 0,-1-1-13,1 1 1,2-3 0,1 2 0,-2 0-18,-1-1 1,2 3 0,1-3 0,-2 1 0,-1-1 0,2-3 0,0 4 1,0 0 65,-3-2 0,0 5 0,0-5 0,1 2 42,-2 0 1,2 0 0,-8 4 0,0 0 9,4 0 1,-3 0-1,0 0 1,-1 0-91,1 0 0,-3 0 0,4 0-4,2 0 0,-1 4 0,1 0 1,-2-1-55,2-2 1,1 3 0,0 1 0,-2-3-1,-1 0 43,2-2 0,-5 0 0,1 0 0,-2 0 56,0 0 1,4-4-1,-2-1 1,-1 3-1,0 0 1,4 1-1,-5-2 1,-2-1 2,0 1 0,-1 2 1,1 1-1,3 0-28,-3 0 0,-2 4 0,-3 0 0,-2-1-81,-2-2 0,2 3 1,-2 1-1,0-3 28,0 0 1,-1 2 0,-5 0-1,1-1 1,-5-2-276,0-1-140,-5 6 0,0-5 123,-11 3 1,-6 3-1,-11 0 1</inkml:trace>
  <inkml:trace contextRef="#ctx0" brushRef="#br0" timeOffset="272459">9170 7457 8355,'-4'-13'47,"-1"1"1,3 5-232,6 3 0,-1 4 1,5 3 64,2 1 0,2 10 1,3-2-1,3 2 29,2 0 1,-1 2 0,3 1 0,-1-2 92,1-1 1,1-2 0,2 1 53,0-1 0,-1 1 1,-2-1-1,-1 1 1,1-1-34,1 1 1,-2-1 0,-2 1 0,1-1 201,-1 0 0,-4 1 0,3-1 0,-1 1-148,-1-1 0,1 1 1,-6-1-1,-1-1-148,-2-3 0,-5 4 0,2-4 1,0 3-66,-1 1 0,-2 1 0,-7 1 1,-8 2 25,-6 5 1,-10 3-1,-6 0 1,-3 1 63,-4 0 0,-5 0 0,2 1 0,-5 3-136,-4 5 1,3 2-109,-3 1 1,-14 11-1,-2 4 1</inkml:trace>
  <inkml:trace contextRef="#ctx0" brushRef="#br0" timeOffset="286536">7403 8067 6676,'-18'8'0,"-3"-1"0,-3-1 0,-1-4 0,1 0 0,-1-2-942,0 0 942,0 0 0,0 0 0,0 0 0</inkml:trace>
  <inkml:trace contextRef="#ctx0" brushRef="#br0" timeOffset="291154">2226 10333 8355,'-5'-13'-192,"1"1"337,0 5-196,4-4 1,6 5 0,2-2 0,3 4 0,1 2 0,1 2 1,-1 0-1,1 0 0,1 0 1,1 2-1,1 0-68,0 3 1,-1 0 0,0-1 65,2 5 1,1-2-1,-2 1 1,4 2-1,0 1 8,1 1 0,0 2 0,4 1 33,0 2 0,1 1 0,1-3 0,4 1 0,-1 1-14,1 1 1,3-4-1,0 2 1,1-3 7,3-5 1,3 2-1,2-6 1,0-1 50,0-2 0,7-1 0,-3 0 0,1 0-6,5 0 0,-2-4 0,7-1 0,1-1-17,2 0 1,1-2 0,1 3 0,-1-1-40,0 1 1,0-4 0,0 4-6,1-2 1,-1 3-1,0-5 1,-1 1-1,-3 0 20,-4-1 1,3 3 0,1-4 0,1 2 44,-1-2 1,3-1 0,-4-2 0,1 1 15,0-1 0,-4 1 0,3 1 0,-2 1 13,-3 2 0,0 1 0,-3-3 0,1 3-14,0 2 0,-2-1 0,-1 4 0,-2-3-33,-2 3 1,-2-1 0,-4 0 0,1-1-49,-1 1 0,0 2 0,2 1 1,0 0 48,-2 0 1,5-4 0,-8 0-81,2 1 0,6-3 0,-6 1 0,4-2 0,0-1 17,-2 1 0,1-4 0,1 2 0,2-2 52,-2-1 1,0-1-1,-1 1 1,-1-1 60,-2 1 1,-1-5 0,1-1 0,-3 0 90,-4 0 1,2-2-1,-2 2 1,-3 0-42,-4 0 1,0-4 0,-5 2 0,-2-1-53,-1 1 1,-3 3-1,-2-4 1,-2 1-138,-1 0 0,2-3 1,-4 3-1,-1 0-36,-2-1 1,1 2-1,1-4 74,1 3 0,0 3 0,-3-4 1,2-1-1,1 0-17,-1 1 1,-2-2 0,-1 3 176,0 1 1,0-3 0,0 4 0,0 0 0,0-1-49,0-1 0,0 5 0,0-3 1,0 1-14,0 1 0,-4-5 0,-1 4 1,-2 1-19,-3-2 1,-1 3 0,-1-6 0,-1 0 30,1 2 0,-1-5 0,1 4 1,-1-4-20,1-1 1,-1 4 0,1 1-123,0-2 0,5 2 1,1-1-1,2-1 1,0 0 56,1 1 0,2-1 0,1 4-134,0-1 0,0 2 0,0-2 0,0 0 0,1 1 73,3 0 0,-2 1 1,2 3-1,-3-1 135,-1-2 0,4 1 0,0 3 1,-1 1 110,-1-1 0,-2 1 1,0 0-99,0-1 1,0 1 0,0-1 0,0 1-76,0-1 1,-5 1-125,1-1 1,0 1 0,3 1 7,-3 3 1,2-3 91,-2 2 1,3 2-1,-1 0-20,-2 2 1,3-1 282,-3 2 0,1 3-43,-1-3-378,2 2 59,-3 2-244,5 0 566,0 0-123,0-5-834,0 3 96,0-3 398,0 5-233,0 0 243,5 0 0,2 5 0,6 2 1</inkml:trace>
  <inkml:trace contextRef="#ctx0" brushRef="#br0" timeOffset="402109">10228 16694 8091,'-13'0'337,"1"-6"0,3 5-245,1-3-384,5 3 325,-2 1 1,12 0 0,4 0 0,7 0-13,5 0 0,1 0 0,9 0 0,2 0-1,0 0 0,7 0 1,-1 0-1,0-2 14,-3-2 0,0 3 0,-4-4-23,-5 4 1,-1 1 0,-12 0-1,0 0-169,-3 0 0,-6 1 1,-5 4 84,-9 3 0,-7-1 0,-12 1 0,-5 2-27,-6 1 0,-6-3 0,-8 0 0,0 1 89,1-2 0,-8 2 1,5-3-1,-2-1 68,1 1 0,0-2 0,3-4 0,4 0-9,3 0 1,4 0 0,5-1 0,5-2 191,3-1 0,1-6 1,10 2-52,0-3 0,9-2 1,7 1-90,7-1 0,10 2 0,5 0 3,6-1 0,5 6 0,8-6 0,5 1 1,2 1 1,2 2 1,6-2 0,0 5 0,1-1-145,-3 1 0,1 0 0,1 4 0,-3-2 30,-1-1 0,-1 0 0,-10 4 0,-2 0-92,-4 0 0,-2 0 0,-7 0 0,-4 0-147,-3 0 1,-3 1 0,-7 2 43,0 1 1,-7 2 209,3-2 1,-11-1-1,-6 4 9,-8-2 0,-5 1 1,-5-4-1,-9 3-25,-9-3 1,-5 0 0,-8-2 0,-5 0 0,-3-2 39,-3-2 1,1 1-1,9-3 1,1-1 76,3 0 1,4 3-1,9-3 1,5 0 18,5 0 1,6 4-1,8-3 488,5 1-482,7 4 1,11-5 0,10 6 0,8 1-32,3 4 1,8 1 0,2 7-1,3-1-290,1 1 0,-1-1 1,-1 1-1,-4 1-251,0 2 1,-2-6-1,-4 2 1,-2-1-383,-2 0 207,2 2 1,-3-1-1,5 1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2.447"/>
    </inkml:context>
    <inkml:brush xml:id="br0">
      <inkml:brushProperty name="width" value="0.09071" units="cm"/>
      <inkml:brushProperty name="height" value="0.09071" units="cm"/>
      <inkml:brushProperty name="color" value="#ED331F"/>
    </inkml:brush>
  </inkml:definitions>
  <inkml:trace contextRef="#ctx0" brushRef="#br0">191 45 8460,'-10'-11'0,"1"1"0,3 1 0,-1 3 416,1 1 1,3 1-1,-5 6-452,-1 1 1,1 4 0,-1 5 0,2 2-274,-2 1 0,-1 1 1,-1-3-16,0 2 0,-1 0 0,1-4 1,1 1-1,2-1 1,0 0 1,1 0 0,-5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4.674"/>
    </inkml:context>
    <inkml:brush xml:id="br0">
      <inkml:brushProperty name="width" value="0.09071" units="cm"/>
      <inkml:brushProperty name="height" value="0.09071" units="cm"/>
      <inkml:brushProperty name="color" value="#ED331F"/>
    </inkml:brush>
  </inkml:definitions>
  <inkml:trace contextRef="#ctx0" brushRef="#br0">269 358 7901,'0'-11'97,"0"0"1,-4 4-1,-1 0 1,-1 2 0,-4 2-1,-3-1 1,-2 0 0,0 2 187,-1 0 1,0 2 0,-4 0 0,3 0-341,1 0 1,-3 2-1,4 0 1,2 3 40,0 1 0,-1-2 0,2 2 0,3 1 1,2-2-11,1-1 1,3 5 0,-1-1-30,3 2 0,1-3 1,3 0-1,3 1-87,5-2 0,4 4 0,0-4-110,4 0 0,2 4 1,1-3-1,0-1 1,1-1 18,-1 0 0,0-4 0,1 3-534,-1-3 665,-4-6 1,-2-1 0,-5-5 0</inkml:trace>
  <inkml:trace contextRef="#ctx0" brushRef="#br0" timeOffset="1">313 414 8355,'4'-16'-1265,"0"-3"630,4-2 593,-6-1 0,6 0 0,-4-2 0,0-1 98,1-1 1,-4-4-1,3 3 1,-3 0 118,-1-1 0,0 0 1,0 4-1,-1 4 274,-3 3 0,3 2 0,-4 5 1036,0 3-966,4 2 1,-4 6-1,5 4-163,0 6 0,0 1 1,0 8-525,0 4 0,0-2 0,0 6 1,0-2-1,0 1-53,0 2 0,0-3 1,0 2-1,0 0-109,0-4 0,-4 0 0,0-2 0,0-1 74,-1-2 1,4 1 0,-3-5 0,3-1-10,1-2 0,0-1 0,1-1 42,3-2 1,-1-3-1,4-5 90,2 0 0,1-5 0,0-3 0,-2-2 96,0-1 0,-4 0 1,2 0-1,0-1-42,0 1 0,-2-4 0,2 0 488,-1 2 1,0 0 0,-2 2 0,0 0 0,1 0 0,0 0 690,-1-1-875,1 6-176,-4 1 0,0 7 0,0 1 0,0 5-90,0 2 0,4 1 0,0 0 0,-2 0-38,-1 0 0,-1 2 0,2 0 0,0 2 4,2-1 0,0-2 1,-4 0-102,0-1 0,3 0 0,2 0 27,1 0 0,2-1 0,3-2-108,0-5 1,0-1-1,1-2 222,-1 0 1,0 0 0,0-2 0,-1-1 141,-2-5 0,2-2 1,-4-1-1,1 0 114,1 0 0,-1 0 0,3-1 0,-1 1-32,-2 0 0,1 1 0,2 1 1,-2 2-55,0-2 1,-5 3 0,5 0 258,1 1-381,-4 1 1,1 4 0,-4 1 19,2 3 1,0 2 0,-4 6 0,0-1-162,0 0 1,0 0-1,0 0 1,0 0-30,0 1 0,1-1 1,1 0-1,3 0-143,2 0 1,-4-1 0,5-1-1,0-2-90,2 2 0,3-4 1,2 0 30,3 0 1,8-4-1,3 4 1</inkml:trace>
  <inkml:trace contextRef="#ctx0" brushRef="#br0" timeOffset="2">1252 481 8241,'0'-11'81,"0"0"1,0 0 0,-1 1 344,-3 2 1,-2-2-1,-5 4 1,0 0-211,0 2 1,-6-1 0,-1 2 0,-3 0-166,-2 2 1,1 1 0,0 1 0,1 2-192,2 0 1,-1 6-1,4-1 1,0 1-130,0 3 1,4-1 0,6 0 0,1 0-51,3 0 1,0 1-1,2-1 137,0 0 0,5-4 0,3 0 43,2-2 1,2-2 0,2-3 0,2 0 45,1 0 1,-2-1 0,3-3 0,-2-3 0,-2-3 191,-2-1 0,3-5 1,0-3-1,-2-1 126,0 1 0,-2-5 0,1 1 0,2-2-134,1-2 1,0 2-1,-4-5 1,0 1-16,0 0 1,-3-3 0,-2 3-1,-1 1 93,-2 1 0,-3 5 1,-3 3-1,-2 5-10,-1 1 0,-2 6 0,-3 1-101,0 1 0,-1 1 0,-2 5 0,-1 4 1,1 6 76,2 7 0,1 3 0,1 2-194,2 3 1,4 3-1,4 6 1,0 0 0,0-1 18,0-1 1,1-4-1,2 1 1,5-2-163,2-1 0,0-4 0,-1 2 0,-2-4 21,2-2 1,1-4 0,1 2 0,0 0-437,0-4 0,0-2 119,0-3 0,1 2 0,-1-4 1</inkml:trace>
  <inkml:trace contextRef="#ctx0" brushRef="#br0" timeOffset="3">1386 448 8355,'-1'-8'-315,"-2"1"826,1-1 1,-4 2 1466,2 3-1495,3-4 1,-4 7-318,5 0 1,5 0 0,3 5-1,1-1-345,3 0 1,3 3-1,-1-3 1,1 0-322,2 1 1,-5-4-1,3 3 198,-3-3 0,-1-2 0,1-2 0,-1-2 0,-1-1 20,-3-3 0,2-2 0,-4-3 0,1-1 123,3 2 0,-4-1 1,0 0-1,-2 0 314,1 0 0,0 1 0,-4 2 116,0 0 1,-5 4-1,-3 0 1,-1 2-8,-3 3 1,1 1 0,-1 1 0,-2 0-68,-1 0 0,-1 5 1,2 2-1,-1 3-173,2 1 1,0 2-1,2 0 1,1 2-134,3-1 1,-2-2 0,5 1-238,2 2 1,1-5 0,1 3 0,1 1 0,3-3-380,3-2 0,8 1 0,2-4 0</inkml:trace>
  <inkml:trace contextRef="#ctx0" brushRef="#br0" timeOffset="4">2113 470 8355,'-11'-11'242,"0"0"-46,0 5 1,-1-3-24,1 5 1,-1 0-1,-2 3 1,-2-1-1,-1-2 148,-3 2 0,-1 0 0,0 4-436,2 1 0,-2 2 0,2 4 0,-1 0 1,2 1 57,3-1 0,-1 9 0,1-6 1,2 3-232,5 1 0,-1 3 0,5-3 0,2 0 152,0 0 0,4-1 0,3-2 0,5-1 28,3-1 1,7 3-1,-1-8 76,2 0 0,-3-1 0,1-5 1,0 0-1,-1-1 48,1-3 0,-5-2 1,2-6 107,0-3 0,-2-2 0,3-6 0,0 1 0,0-1-17,-1 1 0,4-4 0,-3-1 120,0-2 0,4-1 1,-2-2-1,1 1 0,-1 1-38,-4-1 0,-3 0 1,-1 0-1,-1 2 82,-2 2 1,-4 5-1,-4 4-45,0 2 1,-1 2-1,-2 8-266,-5 6 0,-1 6 1,1 11-1,0 4-213,0 4 1,-2 9 0,-2 0 0,2 2 131,3 2 0,-3-3 0,3 2-606,-3-2 0,-1-5 1,-1 0-1,1 0 215,0-2 1,0 0 0,0-6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5.457"/>
    </inkml:context>
    <inkml:brush xml:id="br0">
      <inkml:brushProperty name="width" value="0.09071" units="cm"/>
      <inkml:brushProperty name="height" value="0.09071" units="cm"/>
      <inkml:brushProperty name="color" value="#ED331F"/>
    </inkml:brush>
  </inkml:definitions>
  <inkml:trace contextRef="#ctx0" brushRef="#br0">1 41 8355,'16'-5'417,"0"-1"0,3-4 0,-5 3 0,-1 3 0,-3 2 701,-3-2-1615,-2 3 0,-6-1 0,-3 7 7,-3 1 0,-3-2 0,-1 2 0,1 1-856,2-1 1089,-2 1 0,4 4 0,-5 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8.221"/>
    </inkml:context>
    <inkml:brush xml:id="br0">
      <inkml:brushProperty name="width" value="0.09071" units="cm"/>
      <inkml:brushProperty name="height" value="0.09071" units="cm"/>
      <inkml:brushProperty name="color" value="#ED331F"/>
    </inkml:brush>
  </inkml:definitions>
  <inkml:trace contextRef="#ctx0" brushRef="#br0">101 34 8547,'0'-12'899,"0"5"5,0 0-698,0 4 1,-1-2-1,-3 5 1,-3 0-254,-3 0 0,0 5 0,1 3 0,2 1-151,-2 3 1,3-1 0,0 1-1,0 3 1,-1 3-116,-1-1 0,3 4 0,1-4 0,3 2 90,1 0 0,0-2 0,0 3 1,0-3-227,0-1 0,5 1 0,2-4 254,3 2 1,6 0 0,2-4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8.712"/>
    </inkml:context>
    <inkml:brush xml:id="br0">
      <inkml:brushProperty name="width" value="0.09071" units="cm"/>
      <inkml:brushProperty name="height" value="0.09071" units="cm"/>
      <inkml:brushProperty name="color" value="#ED331F"/>
    </inkml:brush>
  </inkml:definitions>
  <inkml:trace contextRef="#ctx0" brushRef="#br0">90 90 8355,'-5'-12'-204,"2"2"211,-4 3 1,4-3 0,-2 4 0,2-2-1,-2 2 225,-1 1 0,2 1 0,-2 3 1,-1-1 15,1-2 1,2 0-272,-3 4 0,1 5 1,-2 3-142,5 2 0,1-3 0,2 1 0,0 0 22,0 2 1,0 1 0,0 1-84,0-1 1,2-4-1,0 1 1,3 0-17,1 2 0,-2 0 0,3-1 0,2-3 22,1-1 1,1 2-1,2-3 171,2-1 0,-3-2 0,3-1 1,-3 0 68,-1 0 0,-1-1 0,-2-3 86,-4-3 1,-3-3-1,-1-2-10,0 1 0,0 0 0,-1 0 0,-2 0-154,-1 0 1,-3-1 0,2 1 0,0 0 70,0 0 1,-4 0 0,2 1-169,-3 2 0,-1-2 0,0 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5:59.477"/>
    </inkml:context>
    <inkml:brush xml:id="br0">
      <inkml:brushProperty name="width" value="0.09071" units="cm"/>
      <inkml:brushProperty name="height" value="0.09071" units="cm"/>
      <inkml:brushProperty name="color" value="#ED331F"/>
    </inkml:brush>
  </inkml:definitions>
  <inkml:trace contextRef="#ctx0" brushRef="#br0">90 1 8355,'-11'0'30,"0"0"0,3 0 137,1 0 1,-1 0 0,-2 1-157,3 3 1,-2-2 0,4 5 0,0-1-49,0 0 0,2 1 0,3 5 56,0-1 0,0 0 0,0 0-52,0 0 0,0-3 0,0-1 0,0 2-159,0 1 0,0-3-14,0 1 1,0-1-53,0 4 33,0-4 166,0-2 0,5-5 0,1-2 37,0-1 1,4 0-1,-3-4 30,3-2 0,2-1 0,-1 0 0,0 1-15,0 2 0,-3 0 1,-1-3-1,0 1-3,0 1 0,3 2 0,-4-2 0,1 1 9,1 2 0,-6 0 45,2 2 4,2 1 0,-5-1-47,3 6 1,-6 4 0,-2 4 86,1 0 1,-2-4-1,2 1 1,0 1-1,1 1-51,-2 1 0,3-4 1,-3 1-90,3 0 0,1-2-46,0 2 0,1-6 19,3 2 0,-2-3 0,6-1 64,0 0 1,-1-1 0,0-1-1,2-3 114,1-2 1,1 0-85,0-4 1,0 0 0,-1 0 0,-1 1 0,-2 1 0,1 1 0,-1 1 0,-1 0 0,1 0-1,-2 1 1,1 0-83,0-3 75,-3 4 62,1 0 0,-4 10 1,0 3-39,0 2 0,0 2 0,0 2 0,0 1-3,0-2 0,0 0 0,0-2 1,0 0-261,0 0 1,2 2-85,1 2 0,-1-3 1,3 3 74,0-3 1,-4-1 0,4 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6:00.023"/>
    </inkml:context>
    <inkml:brush xml:id="br0">
      <inkml:brushProperty name="width" value="0.09071" units="cm"/>
      <inkml:brushProperty name="height" value="0.09071" units="cm"/>
      <inkml:brushProperty name="color" value="#ED331F"/>
    </inkml:brush>
  </inkml:definitions>
  <inkml:trace contextRef="#ctx0" brushRef="#br0">34 146 8312,'6'-5'466,"-2"-3"102,-3 3-586,-1 0 1,0 6 0,-1 3-1,-2 4 1,-1 2 0,2 2 0,1 2-1,-1 2 1,0 0 26,-2 0 0,1 4 0,3-3 0,-2 2-176,-1 0 1,1-1 0,-1 5-1,1-2-4,2-3 1,0 2 0,0-4 0,0 0-83,0 1 0,-3-2 0,-1-4-347,1 0 468,2 0 143,1-5 1,0-2-1,0-8 1,0-4 11,0-6 1,0 0 0,0-4 0,0-2 12,0-1 0,1-2 1,2 1-1,2 0 1,1-1-32,3 1 1,1-4 0,1 0 0,0 1 36,0 1 0,0 1 0,1-2 0,-1 0 58,0 4 0,0 0 1,0 6-1,1 1 96,-1 2 1,0 2-1,0 1-12,0 2 0,0 4 1,1-1-147,-1 3 0,-4 6 0,1 3 0,-1 2-106,-1 1 0,3 5 0,-5 2-30,-2 4 0,0-4 0,-2 1 0,0 0-20,0-2 0,-2 4 1,0-4-1,-3 1 1,-1-2 22,-3 0 0,-1-3 1,-1 0-1,0-3-19,-1-2 1,1-2-1,1 2 1,2-1-99,0-2 1,1-2-1,-4-3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6:00.399"/>
    </inkml:context>
    <inkml:brush xml:id="br0">
      <inkml:brushProperty name="width" value="0.09071" units="cm"/>
      <inkml:brushProperty name="height" value="0.09071" units="cm"/>
      <inkml:brushProperty name="color" value="#ED331F"/>
    </inkml:brush>
  </inkml:definitions>
  <inkml:trace contextRef="#ctx0" brushRef="#br0">78 90 7723,'-5'6'375,"4"-1"0,-4-4 0,6 2 0,3 0-431,4 0 0,2-2 0,-1-2 0,0-2 1,-1-1-1,0-1 0,2-2-274,1 1 1,-3 2 0,-1-3 0,2-2 64,1-1 0,-4 3 0,-2-1 210,-3 0 1,-2-1 39,-3 2 1,-2-2 0,-6 5-1,-2 2 83,-1 0 0,0 2 0,4 0 0,-2 2 64,-1 1 0,1 0 0,-2 4 0,3 2-64,1 1 1,1 1 0,1 0-1,3 1-46,1-1 1,1 0-1,4 0-154,0 0 1,5 0-1,3-1-73,1-2 1,4 0-85,2-4 0,2 5 0,6-3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6:01.263"/>
    </inkml:context>
    <inkml:brush xml:id="br0">
      <inkml:brushProperty name="width" value="0.09071" units="cm"/>
      <inkml:brushProperty name="height" value="0.09071" units="cm"/>
      <inkml:brushProperty name="color" value="#ED331F"/>
    </inkml:brush>
  </inkml:definitions>
  <inkml:trace contextRef="#ctx0" brushRef="#br0">34 33 7871,'-7'-1'1627,"-1"-3"-1315,1 3 1,0-3-485,4 8 1,2 2 0,1 5 32,0 0 1,0-3 0,0-1-17,0 2 1,0 1 0,0 1-52,0 0 0,0 0 1,0 0-104,0 1 1,0-5 90,0 1 1,0-5 0,0 5 0,0-7 352,0-1 1,1-4-1,1-4 1,3 0-15,1-1 1,2-1-1,3-1-88,0 0 0,0 0 0,1 0-50,-1 0 0,-1-1 0,-2 1 1,0 0 0,-2 0 0,3 1 65,-2 2 1,-4 2 74,0 3 1,0 1-24,1-1 0,-3 3 1,3 3-1,-3 5-48,-1 2 0,0 1 0,0 1 1,0 2-1,0 1-73,0-1 1,0-2 0,1-1 0,2 0-252,0 0 1,1 1-1,-3-1 1,2 0-145,0 0 0,6 0 0,-3 1 0</inkml:trace>
  <inkml:trace contextRef="#ctx0" brushRef="#br0" timeOffset="1">437 78 8355,'0'-12'-205,"0"1"595,0 0 0,0 4 1,0-1-1,-2 1 109,-1 0 1,-4 3-477,-4 4 1,0 4-1,0 4-132,0 2 0,3 1 0,2 0 0,0 0 14,0 1 0,3-1 0,-1 0-186,3 0 0,1 0 0,0 0 93,0 1 1,4-5 0,1 1 0,1-1 56,3-1 0,1 3 1,1-4-1,0 0 1,0 1-21,0 0 0,1-2 0,-1 2 0,0 0 9,0 1 1,-4-4 0,1 5 66,1 1 0,-4-3 125,-2 1 1,-6-1-1,-6 2 1,-4-4 121,-1-3 1,-5-1 0,3 0 0,-2 0-57,-1 0 1,-1 0 0,1 0 0,3-1-146,0-3 0,3 3 0,-2-4-337,3 0 0,6 2 5,2-4 0,-2-1 0,0-3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6:02.260"/>
    </inkml:context>
    <inkml:brush xml:id="br0">
      <inkml:brushProperty name="width" value="0.09071" units="cm"/>
      <inkml:brushProperty name="height" value="0.09071" units="cm"/>
      <inkml:brushProperty name="color" value="#ED331F"/>
    </inkml:brush>
  </inkml:definitions>
  <inkml:trace contextRef="#ctx0" brushRef="#br0">314 357 8586,'-11'-2'0,"-1"0"0,1-2 0,-1 0 775,-3 0 1,1 2-711,-4-1 1,-1 1 0,-3 1 0,-1-1-1,2-2 1,1 1 0,3 2 0,1 1 0,2 0-205,2 0 0,0 4 0,1 1-43,0 1 0,5-2 0,1 3 69,0 2 1,4 1 0,-3 1 0,3 0 47,1 0 1,3 1 0,2-1 0,0 0-17,0 0 0,4 0 0,-3 0 0,2-1 0,-2-1-66,-1-1 1,2-5 70,-3 5 1,1-6 54,-1 2 0,-2-3 0,4-2 55,-1-3 0,3 2 0,-3-6-15,1 0 0,1-2 0,3-2-12,-2 1 1,2 1 0,-4 2 0,1 0 0,0-1-60,-2 0 0,2 1 0,-3 1 17,-2-2 1,3-1 0,0 0-16,1 3 1,-3-3-44,1 2 98,-3 3 25,-1 0 0,-4 10 0,0 3 1,2 2-41,1 1 0,1 0 0,0 0 0,0 0-58,0 1 0,1-5 0,1 0 0,3 1-116,2-2 0,-1 0 1,3-3-1,-2 1-27,2-2 0,1-1 1,1-1 74,0 0 0,0-1 1,0-3-1,-1-3 114,-2-3 0,-2-3 1,-4 0 48,2-2 0,1-1 0,-2 1 1,0-3 58,0 1 0,3-4 1,0 2-1,2-1 1,-1 1-1,1 0 1,-1-1-1,0-1 1,1-1-1,-1-1 1,0 1-1,-1 1 286,0 2 1,-3-1 0,0 5 0,-2 2-12,-1 0 1,2 3-162,1 3 1,-1 3-1,0 9-141,-4 6 1,-1 5 0,-3 8 0,0 1-124,0 1 1,2 5 0,-2-2 0,-1 0-30,1 1 0,4-1 0,-3 1-76,0-4 0,4-1 0,-4-1 1,1 1-1,0-4 30,2-5 0,0 1 0,2-2 0,0-2-428,0 0 0,0-2 0,0 0 0</inkml:trace>
  <inkml:trace contextRef="#ctx0" brushRef="#br0" timeOffset="1">303 290 8355,'-7'-5'86,"-1"2"598,4-4 0,1 3 0,7-2-375,4 1 0,2 1 1,1 4-1,0 0-324,0 0 0,0 4 0,0-1 0,1 0-438,-1-2 0,4 3 0,0 0 0,-2-1-54,0 2 1,2-3 0,1 1 0,0-1-732,0-2 1022,-1 5 1,1-4 0,1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24:00.070"/>
    </inkml:context>
    <inkml:brush xml:id="br0">
      <inkml:brushProperty name="width" value="0.06048" units="cm"/>
      <inkml:brushProperty name="height" value="0.06048" units="cm"/>
      <inkml:brushProperty name="color" value="#FF0000"/>
    </inkml:brush>
  </inkml:definitions>
  <inkml:trace contextRef="#ctx0" brushRef="#br0">8124 6175 7472,'-12'-10'0,"0"-2"0,-1-2 0,1 0 0,-1 1-6,1 1 1,3 1-1,3 1 1,-1 2-1,1-2 1,1-1 64,2-1 0,1-1 1,2 1-1,0-1 0,0 1 1,0-2-1,0-1 57,0-2 0,0 1 1,-1 2-1,-2-1-56,-1-2 1,0 0 0,4 5 0,-1 0-31,-4-1 0,3 1 1,-5-1-1,0 1-58,0-1 0,-1 1 0,-5-1 1,-1 1 4,-2-1 0,-2 1 0,-4 0 0,1-1 9,-1 1 0,-3-1 1,-3 1-1,-1-1 63,2 1 1,0-1 0,1 1 0,-2 0 3,-1-1 0,-5 1 0,1-1 0,-2 2 13,2 3 1,-7-6 0,2 4 0,0 1-16,-1-2 1,-4 1 0,-3 0-59,-2 2 0,-2 4 0,0-3 0,1 0-40,-1 0 1,3 4 0,0-1 0,-1 3 0,0 1 26,0 0 0,1 0 0,1 0 1,4 0-10,-1 0 1,3 0 0,-5 0 0,3 0 2,1 0 0,-3 4 0,-1 1 1,-2 2 12,1 3 0,-7 1 1,4 2-1,-3 0 0,1 4 1,1-2-1,1 6 1,0 0-36,4-2 0,-4 6 0,4-2 0,-2 5 5,1 0 1,-2 4 0,3-1 43,1 1 1,1 4-1,6-4 1,1 1 16,3 0 1,-2 1 0,5 3-1,-1 2 1,1 1 21,2 1 1,2 5 0,1-3 0,2 0-26,2 0 1,-3 2 0,5-1 0,0 2-9,2 1 0,3 4 1,2-4-1,-1 3-57,1 0 1,1 7 0,3-8-1,3 3-18,4-1 1,1 1-1,0 1 1,0-2 35,0 2 0,0-1 0,1-1 1,2 1-13,1-3 1,6 7-1,-2-11 48,3-2 1,3 1 0,3-2 0,3-1 3,4 2 1,1-4 0,1 3-1,3-4 1,3-2-4,0-3 1,8 2-1,-1-6 1,3-1 26,5-2 0,6-2 0,2-4 1,1-2 45,-1 0 0,4-4 0,-1 1 0,3-4-68,2-2 1,3-2 0,2 2-1,1-2-30,3-1 0,5-2 0,3-4 0,1 0 19,-1 0 0,7 0 0,-1-1-94,2-4 1,-6 3-1,5-7 1,-3 0 85,-2-2 1,3-6 0,-2 0 0,2 1 115,-2-2 0,-3 0 0,-4-6 0,1 1 0,1-2 111,-5 3 1,3-6 0,-7 5 0,-2-2-62,-1-3 1,2 0 0,-5 2-1,-3-2-52,-3-1 0,-3-1 1,-5 2-1,0-1-54,-4 2 1,-2-8 0,-5 0 0,-3 1-54,-1-2 0,-1-4 0,-7-3 0,-4 0-51,-2 0 1,0-8-1,-4 1 1,-4-1-9,-2 0 1,-3-3 0,1 0 38,-4 1 1,-3-1 0,-1-1 0,0-3 151,0 3 0,2-4 1,1 1-1,1-2 1,-2-3 150,0 1 0,-2 0 1,0 1-109,0 3 1,0 0-1,-2 4 1,-2-3-1,-4 3-100,-3 0 0,-7 3 0,-3 4 1,-4 3-178,-4 1 1,-7-3 0,-8 5 0,-3 2-163,-4 4 0,-13 1 0,-2 6 0,-9 3 0,-6 5 0,-8 2 0,-6 2-472,43 9 1,-1 0 621,0 1 1,-1 0 0,-9 2 0,-2 1 0,1 1 0,-1 0-69,-2 1 1,0 1 0,-3 0 0,-1 1 0,-1 1 0,0 1 0,-2 3 0,-1 1-273,1 2 1,-2 1 455,-6 3 0,-3 3 0,-9 6 0,-4 3 0,25-4 0,-1 1 0,-2 2 0</inkml:trace>
  <inkml:trace contextRef="#ctx0" brushRef="#br0" timeOffset="11672">5698 6648 6978,'-13'-2'0,"1"0"0,-1-4 0,1 1 0,-1-2-181,1 0 0,0 4 0,-1-1 0,1 1 0,-1 0 0,1-2 368,-1-2 0,1 4 0,-1-3 1,1 1 270,0-3-254,-1-3 0,2 2-235,3 1 0,4 5 25,8-1 0,-1 3 1,5 1 23,1 0 1,-2 0 0,0-2 166,-1-2 0,2 1 0,-2-4-141,1 2 0,-3-1 1,4 4-1,2-4-40,1-1 1,1 3 0,2-3 0,1 2-27,2 2 0,-1-3 0,-2 2 0,1 1 0,2 1 0,-2-3 1,-1 4-1,0-3 1,1 3 5,2 1 1,3 0 0,-2 0 0,0-2 21,0-2 0,7 3 0,-3-4 1,1 4 8,0 1 1,5 0 0,1 0-1,-2-1-3,0-3 1,2 2-1,0-2 1,-2 3-4,0 1 1,-2 0 0,-1-2-3,1-2 0,0 3 0,0-3 1,0 2-4,0 2 0,-4 0 1,-2 0-1,0 0 6,1 0 1,-4 0 0,4 0 0,-2 0 0,-2 0-3,2 0 0,-3 0 0,5 0 0,-2 0 1,-3 0 0,3 0 0,-1 0 0,-1 0-8,2 0 0,-3 0 1,5 2-1,-1 0-3,0 2 1,-2 1-1,4-5 1,-1 0-1,0 0 1,3 0-1,-2 0 1,3 0-37,0 0 1,-3 0 0,-1 0 23,-2 0 0,2 1 0,-2 2 0,0 1-8,0-1 1,3-2-1,-3-1 1,0 0 20,0 0 1,-2 1 0,-2 2 0,2 1 0,0-1-3,-1-1 1,-1-2 0,-1 0 0,0 0 6,4 0 0,-3 4 0,2 0 1,-2-1 0,-1-2 1,-1-1 0,1 0 0,-1 0-1,0 0 1,1 0 0,-1 0 0,1 0-4,-1 0 0,2 0 0,1 0 1,2 0-16,-2 0 0,-1 0 0,0 0-5,2 0 0,-2 0 0,3 0 0,-3 0 1,-2 0 1,5 4-1,-1 0 1,-1-1 5,-1-2 1,-1-1 0,-1 0-1,1 0 1,-1 0-7,1 0 1,-1 5-1,0-1 14,1-2 1,-1 0 0,1-2 0,-1 0-1,1 0 6,-1 0 1,1 1 0,-1 2 0,0 1-20,1-1 0,-1-2 0,1-1 0,-1 2 1,1 2 1,-1-3 0,1 5 0,-1-2 13,0 0 1,2 2 1,3-2 0,-7-3 0,2 3 1,-1-2 0,0-2 1,2 4 0,-1 0-1,0-1 41,1-2 0,-5-1 0,0 0-32,2 0 1,1 0-1,2 0 1,-1 0-14,1 0 0,-5 0 0,0 0 3,2 0 1,-3 4 0,1 0 0,2-1 0,1-1-9,1-2 0,2 0 0,1 0 0,2 0 2,-2 0 0,3 0 0,-1 0 1,-2 0 5,-1 0 0,2-5 0,1 1 1,-1 2-3,2 0 1,-2-2 0,3 0 0,-1 1-17,-3 2 1,5-3 0,-1-1 0,0 3-41,-2 0 0,1 2 1,-2 0-1,0-1 33,-3-3 1,0 2 0,-1-2 39,1 3 1,-5 1 0,0 0 0,2 0 105,1 0-97,-4 0-16,-1 0 0,-8 1 5,-2 3 0,-7 2 0,-6 4 40,2-2 1,-3-5 0,0 2 0,-3-1-25,-5 0 0,0 2 0,-7-3 0,-2 1 3,-1-1 1,-3 2 0,-2-1-1,-5-1 16,-2-2 0,-2-1 1,2 2-1,1 1 0,1 1-10,-1-1 0,4-2 0,2-1-42,2 0 1,6 0-1,0 0 1,0 0 0,-1 0 28,1 0 0,5 0 0,-2 0 0,0 1 0,-4 2 20,-1 1 0,0 0 0,0-4 2,1 0 0,-5 0 0,6 0 0,-3 0-28,-1 0 0,-1 5 0,1-1-42,0-2 0,3 4 0,1 0 1,-1 0-1,-1 3 0,-1-1 57,-1 0 1,6-4-96,-6 5 0,7-2 1,-4 2-1,1-2 0,0-1 1,1-2 68,2 1 1,-1-3 0,4 2 43,-2-3 0,0 1 1,2 1-1,0 1-32,-2-2 0,-4 0 1,2-2-1,-1 1-13,-2 3 1,2-2 0,0 2-1,0-3 1,2-1 0,-2 0-1,2 0-22,-1 0 0,1 0 0,2 0 0,-1 0 1,2 0 1,-4 0 0,2 0 0,0 0-25,-1 0 1,6 0 0,-2 0 0,1 0 0,4 0 0,2 0 1,-2 0-1,4 2 1,2 0 0,0 3-67,-2-3 1,8 1-1,-4 0-2,2 1 0,4 0 0,0-2 0,1 0-134,-1 3 1,4 0-41,-1-1 24,-3-2 1,4 7-1,-4-3-268,2 1 488,0-5 0,5 10 0,0-6 0</inkml:trace>
  <inkml:trace contextRef="#ctx0" brushRef="#br0" timeOffset="12259">6930 6897 8355,'-13'0'-335,"1"5"0,-6 2 0,-2 6 305,1-1 0,-3 5 1,3 1-22,-5 1 0,2 3 0,-7 6 1,1 2 57,-1 2 1,3-3 0,-3 3 0,1-2 0,1-3 0,-2-4 0,0-2 0,0 1 0,-2 2 238,-1 0 1,-5 1-1,-6 0 1,-1 0-131,-3 0 1,-3 5 0,-4 5 0,-3 4-12,1 2 1,-11 6-1,2 0 1,-4 4-42,-1 3 0,-1 2 1,-2-4-1,1 4-49,2 0 0,5-2 0,-3 4 0,3 2-49,3 1 0,-8 0 1,8-2 84,-1-1 1,-1-4 0,3 1-1,2-2 11,1-5 1,1-1 0,-1 3-1,4 0-65,3 0 0,2-5 0,2 0 0,4-2 0,3-2 2,4 2 1,-1-4 0,-2 2-1,5-3-62,2-5 0,-1 3 0,4-4-93,1-1 0,2 1 1,2-4-1,2 1 1,3-3-3,1-4 1,1 0 0,5-4 0,-1 0-10,1 0 1,5 3-1,1-4 1,2-2-134,0-1 0,0-2 0,4 1 75,0-1 1,0 1 145,0-1 1,0 0-1,0 1 1</inkml:trace>
  <inkml:trace contextRef="#ctx0" brushRef="#br0" timeOffset="12708">3868 9237 8355,'-12'0'0,"-1"0"1,1 0 0,-2 0 0,-2 0 0,-5 0 243,-3 0 1,-1 0-1,0 1 1,-1 5-253,-3 6 1,2 2-1,-5 7 1,1 0 100,4-2 0,0 5 1,2-2-1,2 4-117,2 3 1,-1 0-1,6-4 1,0 0-102,2 0 1,3 0-1,2 0 1,2 0 14,1-1 0,2-3 0,4-1 40,0-2 0,0 0 0,2-3 0,2 1 57,4 0 1,4-4 0,5-2-1,4-3 28,2-2 0,4-1 0,2-5 0,4-3 0,3-6 6,1-5 0,0-3 1,2-4-1,1 0-28,2-5 1,-1 5 0,-4-5-1,1-1-38,-1 2 0,0 1 1,-1 3-1,-2 1 18,-5-1 1,1 2 0,-2 1-1,-3 1-98,-3 3 1,-7 5 0,3 2 0,-1-1-108,-1 3 1,1-4 0,-5 6-20,1 1 1,-5 2-1,0 1 101,2 0 0,1 5 0,1 2 0</inkml:trace>
  <inkml:trace contextRef="#ctx0" brushRef="#br0" timeOffset="13908">2325 10743 8355,'-12'0'-246,"-1"0"1,2-1 0,1-2-1,4-2 551,0-2 0,1 4 199,0-1 0,3-2-386,-7 2 1,5 0 0,-3 5-1,2 4 1,1 4-188,-2 6 1,5 5-1,-5 6-97,1 3 0,3 9 1,-2 7-1,1 5 1,1 1 1,-3-1 1,0 5 0,2-9 0,-1-3 45,1-3 0,-2-4 0,0-3 0,3-5 126,0-6 1,-2 0 76,0-5 1,-1-9 27,0-12 1,4-9 0,-5-13 0,2-3-129,0-4 0,0-5 0,4-3 0,0-5 0,0-2-173,0-2 1,6-5 0,2-2 0,3-2 28,1-4 1,1 5 0,1-7 0,1 4 140,1 2 1,7-5 0,-3 8 0,4 0 157,1 6 1,4 2 0,0 6 0,0 4 84,1 3 0,-4 6 0,4 7 1,-4 3-136,-1 1 0,0 1 0,-1 6 1,1 3 53,0 4 1,-4 2-1,-2 2-387,-1 0 1,3 7 0,-4 6 0,-2 6 96,-1 4 1,-7 4 0,-3 2 0,-4 4 0,-4 3 98,-5 1 0,-7 1 0,-5 0 0,-4 4 32,-4 3 0,1-2 0,-6 0 0,-2-3 64,0-2 0,-8 2 0,5-8 1,-3-1-35,0-2 1,-4-4 0,4-2 0,2-4-30,2-1 1,4-2-1,3-3 1,2-2 8,5-3 1,1-2 0,6-6 32,2 0 1,1 0 0,3-2 40,3-2 0,2-3-3,6-5 1,1 5 0,4 3 0,3 2-64,3 2 0,6 2 0,-1 2 1,1 4-29,1 3 1,-3 7 0,4 3 0,1 3 7,-1 0 0,-2 7 0,3 1 0,2 1-58,2 0 1,0-1-1,-2 1 1,-2-2-44,2-1 1,1-8 0,-1 3-1,-3-3 3,-1-2 0,3-2 1,-5-6-10,0 0 0,-1-3 1,0-2 80,2-2 0,5-1 0,-3-4 0</inkml:trace>
  <inkml:trace contextRef="#ctx0" brushRef="#br0" timeOffset="14512">2773 11154 8355,'-11'-12'819,"3"-1"1,-2 5-250,6 0 0,-6 5-390,2-1 1,-3 2 0,0 4 0,1 3-249,2 8 0,0 1 0,-3 6 0,1 4-427,2 4 1,1-1 0,-3 6 259,2 2 1,1-3 0,-2 0-1,4-1 130,-1 1 0,5-4 0,-3 0 1,2-6-1,2-6-107,0-2 1,0-1 186,0-1-60,0-5 0,2-8 0,1-12 0,2-6-75,2-5 0,0-2 0,3-3 0,-2-4-47,2-3 0,1-6 1,1 1-1,1 1 65,-1 1 1,0 2 0,1-1-1,-1 2 273,1 3 1,-5 0-1,-1 8 1,0 6 0,-2 3 833,1 4 563,-2-1-1218,-4 7 1,4 6 0,2 6-460,1 1 1,1 9 0,4-4 17,1 2 1,-5 4 0,1 0 0,0 1-1,2 3-144,2 2 0,-1 1 0,1 0 132,-1 0 0,-4-1 0,1 1 0,-1 0 0,0 0-4,1 0 0,-7 0 0,4 0 0,-2-2-31,0-2 1,4 1 0,-3-5 0,-1-2-57,1-1 234,-3-2 0,9 1 0,-4-1 0</inkml:trace>
  <inkml:trace contextRef="#ctx0" brushRef="#br0" timeOffset="14834">2698 11403 8355,'-12'0'-5,"0"0"0,-1 0 0,1 0 877,-1 0-662,6 0 0,3 0-348,8 0 0,3 0 0,6-1 0,1-2 0,2-2-209,5-2 1,4 2 0,2-1 0,2-1-114,-1 0 1,3 0 233,-2-2 0,5-7 0,-2 2 0</inkml:trace>
  <inkml:trace contextRef="#ctx0" brushRef="#br0" timeOffset="15293">3321 10918 9466,'-7'-13'0,"3"1"389,2-1 0,8 1 0,2-1 1,3 1-418,2 0 1,0 3 0,3 1-1,2-2-417,1-1 1,-4 3-1,3 1 159,0 1 1,-4 2 0,3 4 0,-4 0-591,0 0 0,-1 2 638,1 2 0,-1 3 0,1 5 0</inkml:trace>
  <inkml:trace contextRef="#ctx0" brushRef="#br0" timeOffset="15294">3283 11067 8355,'2'7'171,"2"-3"1,7-4 0,7-4 0,1-3 0,3-3 0,3-1 0,4-3 113,5 1 1,-3-1 0,1 1 0,-1 1-407,-4-1 0,-2 5 1,-3 1-1,-2 0 0,-2 2-466,-3-1 1,-1 2 0,-2 4-65,0 0 0,1 0 0,-1 0 0</inkml:trace>
  <inkml:trace contextRef="#ctx0" brushRef="#br0" timeOffset="16059">4416 10345 8355,'0'-8'0,"-2"-1"269,-2 0 293,3-2 1,-6-2-210,3 1 0,1 3-377,-5 1 1,4 7-152,-5 1 1,7 5-1,-4 9 1,2 3-15,0 4 0,0 2 0,4 5-101,0 5 1,0-4-1,0 8 1,0-1 94,0 0 0,4-4 1,0-3-1,-1-3 65,-2-1 1,-1 0 0,0-1 0,0-2-1,0-3-216,0-1 1,0-1 311,0-5 1,0-5-1,0-1 1</inkml:trace>
  <inkml:trace contextRef="#ctx0" brushRef="#br0" timeOffset="16273">4652 10519 8794,'-19'0'60,"2"0"1,8 0-430,0 0 0,7 2 1,-3 2-936,4 4 1111,1-2 0,6 5 0,1-4 1</inkml:trace>
  <inkml:trace contextRef="#ctx0" brushRef="#br0" timeOffset="16734">4926 10283 8355,'-12'-13'801,"-1"2"1,1 3-1,-1 4-628,1 2 1,4 2-1,1 2 1,0 2-333,0 4 1,4 3 0,-2 3-1,0 3 1,1 4-81,1 2 1,2 2 0,2 0-1,2-2 55,1-2 0,6 3 1,-2-5-1,3 2-2,2-1 1,-1-4-1,1 0 1,1-3 66,2-5 1,-1 2 0,6-6-1,1-1 78,2-2 1,1-2-1,0-4 1,-1-3 74,1-3 0,0-5 0,0-2 82,0-2 1,-6-1 0,-2-3-1,-5-1-16,-3 0 1,0 0 0,-4 0 0,-3-1-38,0-3 0,-2 2 1,-2-3-1,-2 1 1,-4 0-33,-3 1 1,-3 6 0,-1 3-230,-2 1 1,-5 2 0,1 7 0,-2 2 0,-4 1 142,-2 4 0,3 2 0,-4 4 0,1 4-10,0 3 1,1 2-1,7-1 1,5 0-123,2 1 1,3 1 0,3 1 0,3 2-73,4-2 1,7-1-1,0-2 1</inkml:trace>
  <inkml:trace contextRef="#ctx0" brushRef="#br0" timeOffset="18691">2114 12088 8355,'13'-6'76,"4"-1"0,5-2 1,6-2-1,6-5 0,6 0 1,6-3-81,2-1 0,8-1 1,2-3-1,3 0 0,0 2 20,-3 1 1,7 0-1,0-4 1,4 2 0,5-1 86,2 0 0,-2 1-79,5-6 0,-2 2 0,2-1 1,4-1-1,1 0-15,-1-1 1,3-1 0,-3-4-20,2 2 1,-2 6 0,0-2-1,0 2 1,0 2 11,0 1 0,-8 0 0,2 2 1,1 2-23,-2 3 0,0-4 1,-1 3-1,-2 0 66,-3 0 1,6-3-1,-4 4 1,-1 1-8,-2-2 1,-3 4 0,-3-3 0,-3 4 26,-1 0 1,-3 1 0,-2-1-1,2 1-13,-4-1 1,6 0 0,-8-3 0,1 0 1,0 1 1,-1-5 0,0 1-49,0-1 1,-5-2 0,-1 4 0,-1-1-40,-3-3 1,1 2 0,-1 1-1,0 0 1,-3 1 21,-2 0 0,-4-3 0,4 3 0,-5 0 21,-3 0 1,3-3 0,-8 3 0,0-1 168,2-3 1,-6 4-1,-2 1 1,-2 3-54,-1 2 0,-2-5 0,-3 1 0,-2 1-20,-1 1 1,-3 1 0,2-1 0,-3-1-54,-1-1 0,-1-6 1,-3 1-1,-5-1-124,-2 1 0,-1-7 1,-1 2-1,1-4 23,-1-5 0,-3-1 1,-2-3-70,-2-2 1,4-1 0,-4-5 0,3 0 0,0 3 9,-1 0 0,3 4 0,-5-5 0,1 2 71,0 3 1,-1-3-1,-2 2 1,1 1 60,-1 1 0,3 2 0,-2 1 0,-1 3-23,-1 4 1,-2-2 0,0 2 0,0 1 14,0 2 0,0 1 0,0 0 0,0 0-16,0 0 0,1 2 0,-1 1 0,0 2-7,0 3 0,-4 0 1,-2 4-1,0 1 0,-4 0 0,-2 5 0,-3 1-55,-2 1 1,-5 3 0,2-2 0,-4 3 0,-1 1 66,1 0 1,-5 0 0,-2 0 0,2 0 0,0 0 50,2 0 1,2 0 0,-7 0-53,2 0 1,-2 0-1,5 0 1,1 0 0,-2 0 1,-8 0 0,2 0-1,-1 0-2,0 0 0,-1 0 0,-1 1 0,-1 2-12,1 1 0,0 1 0,-2 0 0,-1 2 2,-1-1 1,-9 4-1,3-4 1,0 1 3,-1 2 1,1 2 0,0 0 17,2-2 0,9 0 0,0-3 0,4-1 0,5 2-7,1 0 0,1 0 1,0 3-1,0-2-42,1 2 1,3-3-1,0 1 1,-1 2-9,-1 1 0,0 1 0,2 1 1,3 1 15,0 2 1,4-2 0,-1 3 0,4-4-16,3 0 0,6-1 0,-3 1 0,4-1-8,1 1 1,0-1-1,1-1 1,0-1 20,3-2 0,-1-1 1,4 3 31,-1-2 0,-1-1 0,-2 3 0,3-2-49,1 2 0,-4 1 0,1 1 0,-2 1 0,-2-2 20,0-3 0,1 3 1,2-3-1,2 3 34,-3 2 0,5-1 1,0 1-1,2-2 4,-1-3 0,2 3 1,5-4-1,2 1-35,-2 1 1,3-5-1,1 4-41,0 2 1,-4 1 0,3 1-1,1 1-1,1-1 0,0 1 1,1-1-1,1 1 25,2-1 1,-4 2 0,1 2 0,1 5 10,2 3 1,0 6 41,-3 3 1,2 1-1,-2 2 1,3 4-1,1 1-13,0 2 0,0 3 1,0-3-1,1 1 28,3 3 1,-2 1 0,2 2 0,-2 0 0,1 0-3,1-1 0,2-3 0,-3-2 1,1-1 1,1 3 0,0-5 0,1 1 0,3-1 2,-1 1 1,0 6-1,5-1 13,-1 2 1,-1 5 0,-1-6 0,-2 5-1,2 1 58,1 1 0,-3-8-63,1 3 0,-5-3 1,3 3-1,-2-2 0,-1-1 1,0-3 222,1-1 0,-1-1-208,-4-5 1,0-4 0,0-1 0,0-3-4,0-5 0,0 0 1,0-4-1,0 1 1,0-2-119,0-1 0,0-1 0,0-5 0,1 0 1,2 1-498,1-1 392,0 1 0,-2-5 0,2 0 0,4 2-546,3 1 1,0-3 249,-3 1 0,2-5 97,-6 4 0,6-5 0,-3 2 0</inkml:trace>
  <inkml:trace contextRef="#ctx0" brushRef="#br0" timeOffset="35981">11111 14403 8355,'0'-16'-463,"0"-2"362,0-2 1,0 4 224,0-5 0,0 4 0,0-3 0,0-2 1,0-1-1,0 1 0,0 3 0,0 0-83,0-1 1,0 4-1,-1-5 1,-2 0-1,-3 0 1,0 1 0,-5-2-1,-3-1 1,-3 1-1,1 2-276,-2-3 0,-2 1 205,-5 2 1,2-3 0,1 5 0,0 0 0,-3 0-39,-3 3 0,-5 1 0,2 2 0,0-1-68,-4 1 1,-1 1 0,-3 1 123,-2 2 1,1 4-1,-6-3 1,-1 1 65,-1 4 1,-2-4-1,0 1 1,-1-1-1,-2-1-8,0 0 0,-1 0 0,4-2 0,0 2 136,0 1 0,2-4 0,1 4 1,3-3-172,1 1 1,1 5-1,5-2 1,1 1-36,3-1 1,-3 1-1,4 4 1,-1 0-23,0 0 1,-1 0 0,-3 0 0,0 2-6,-1 2 0,1-1 0,-2 5 0,-1 3 11,-1 4 0,-5 0 0,3 5 39,-1-2 1,-2 4 0,-3-1-1,-2 2 2,-3 2 1,2 0 0,-3 0 0,1 0-1,2 0 13,3-1 0,5 1 0,7-1 0,-1-2 34,1-1 1,0-1-1,-1 5 1,1 0-6,0 0 1,-1 0 0,0 1 0,-3 2-14,0 1 1,-5 0-1,4-3 1,-3 3-26,-2 5 0,0 2 1,0 1-1,2-1 1,-2 0-20,-2 1 0,-2-1 1,0 8 5,1-1 1,-2 4 0,7-1 0,1 1-1,3-1 6,2-5 0,-3 2 0,1-1 1,5-1-1,7-2 1,1 2-1,2 4 1,0 0 0,2 1 1,3-1 0,-1 5 0,2 0 1,-1 0 0,-3 1-1,4 0 1,2 2-1,0-1 1,4-2 0,-3 7-3,3-2 0,3 3 0,3-4 0,2 0 0,2 0-70,0 0 1,0 4 0,4-4 63,0-1 0,1 2 0,2 0 0,3-1 0,-1-1-1,1-5 0,3-2 0,-2 1-13,0-1 0,4-6 1,-1 3 102,5-1 1,-1-1 0,4 3 0,-1-1 0,-1-3-4,-1-1 0,3-4 0,0 0 0,0-2 0,2 0 52,-1-1 0,2 3 1,2-6-101,-2-1 1,4 2-1,-2-1 1,5-1-26,0-2 0,-2 3 0,0 0 0,2-1 8,1-2 0,1-5 0,-1 0 0,5-1 22,2 0 1,1-2 0,2-6 0,1 1 98,1-1 0,10-1 1,-1-1-29,1-2 1,5-1 0,-1 1-1,2-4-65,2-2 0,2-2 0,1 0 0,0 0 1,-1 0-1,-1 0 3,-2 0 0,-6 0 0,4 0-37,-1 0 0,-2 0 1,5-2-1,1 0 1,2-4 20,1-1 0,-4 3 0,-1-3-24,-2 2 1,9-5 0,-2 2 0,2-3-1,-1-1 49,-1 4 0,5-3 0,-1 1 59,-1-5 0,4 1 1,2-2-1,1 2 1,0 1-32,-2 1 1,-6 0-1,-1-1-70,-3 1 0,-2-1 0,4 1 1,0-1-1,1 1 127,-1-1 0,-4 1-139,0 0 0,-8-2 0,4-2 0,1 0 0,0 1 0,-1-1 53,-3 0 1,3 1 0,-1-5-61,-5 2 0,2 0 0,-6 3 1,1-3-1,-3-1-74,1-3 1,-4-2 0,4-1 70,0 0 0,-5-1 1,5-3-1,-3-3 1,-1-1-73,-3 0 1,-3 0 0,2-3 76,-2 2 0,-7-2 1,1 5 40,-5-1 0,-3-4 0,2 3 1,-3-5-1,-3-2-50,-3-1 0,4-5 0,-9 2 100,-1-5 1,0 5 0,-6-8 0,0-1-111,0 2 1,0-5 0,0 1-1,0-2 1,-1-1 0,-2 0-66,-1 0 1,-5 0 0,4-4 77,-2 0 0,3 1 0,-3 1 0,0 2 0,1 0-28,1 1 0,-5 1 0,2 4 41,-3 3 1,-6-4 0,-1 7 0,-1-1-1,-5 0 1,-3 3-62,-6 1 1,-3 0 160,-2 2 1,0 1 0,-3-5-6,0 3 0,-2-1 1,3 3-1,-1-3 1,0 1-31,3 4 0,0-8 0,2 6-148,3-3 0,-3 0 0,5 4 0,-3-1 0,3-1-76,0 1 1,1 2-1,1 4 1,-3 2 0,-1 0 20,-1 0 1,1 5 0,-4-3 100,0 4 0,-5-1 1,1 0-1,1 4 0,1 1 1,0 1-1,-1 1-89,-1 2 9,-1 2 1,1 5 0,-1 1 0,2 3-1,0 2-228,-2 2 0,4 2 157,-4 1 1,2 0 0,0 1 0,-3 4 0,0 7-1,-1 6 1,0 5-496,-3 7 0,-7 5 0,-3 2 0</inkml:trace>
  <inkml:trace contextRef="#ctx0" brushRef="#br0" timeOffset="39330">14446 14130 8355,'-4'-9'-262,"-1"1"0,-1-2-163,1-1 0,-1-1 123,2-1 0,3 1 114,-4-1 0,4 1 178,1-1 1,0 1-1,0 0 1,0-2-1,0-1 1,0-2 0,0 2-1,0 1 1,1 0 90,4-3 1,-3 4 0,5-4 0,-1 3 34,-3 2 1,-1-1-1,1 1 1,1-1-1,-1 1 1,-2-1-1,-2 1 176,-3 0-239,-3 5 1,-5-3-1,-1 4-24,1 0 0,-6 1 0,-3-2 1,-3 1-1,0 0 16,-1 0 0,-4 1 0,-2 2 1,-2-1-38,-6 1 1,1 2 0,-8 1-1,-1-1-4,-2-4 0,4 4 1,-1-3-1,-1 2 1,-1 2 1,-2 0-1,-1-1 1,0-2-4,1-1 0,-5 0 0,8 4 1,1 0-13,2 0 1,-2 1 0,5 2 0,1 3 67,1 1 0,-3 1 0,-1 4-11,-1 1 0,3-1 0,-5 2 0,-1 1 0,0 3-14,1 2 0,-1-4 1,5 5-1,-1 0 14,0-2 1,-3 5 0,3-5 0,0 2-4,1-1 0,-1 0 0,3 2 0,-2-1-10,2 1 0,5 1 0,4 1 1,0-2-29,4-1 1,-4 0-1,4 3 1,2 1 16,3 0 0,2 0 0,-1 0 1,5-1-58,2-4 1,3 4 0,3-3 0,3 2-25,4 2 1,1 1 0,1 2 50,4 1 1,2 1 0,6-2 0,3 1 31,0-1 1,6 2-1,-1 1 1,3 0-1,0 1-32,1-4 0,-1 6 0,-2-6 1,-3 3 14,-1-2 0,3 1 0,-3 0 0,0 2 23,0 3 0,4-3 1,-3-1-1,2 0 4,0-3 0,4 2 0,4-1 0,0-1 39,1-2 0,2-2 0,7-2 0,2-3-11,5-1 0,-2 3 0,3-5 0,2 0-91,-1-3 1,9 0 0,-6-1 0,1 1-68,0-1 0,0-1 0,-6-1 76,2-2 1,-2-1-1,-2 3 1,0-3-1,-1-2 16,0-2 1,3-2 0,-4-1 0,1 0 40,0 0 0,4 0 1,-3-1-1,2-3 83,0-4 0,4-3 0,5-2 0,0 1-79,0-1 0,4-3 1,-4-1-1,-1 2-34,-3 1 0,1-3 0,-7 1 0,-1 1 4,-3 1 1,1-3 0,-3 1-1,-5 0-73,-2 2 0,1 2 0,-2-2 0,-1-1 16,0-2 1,1 1 0,-3 2 8,1-3 1,0 2 0,-4-4 0,-1 1 0,1 1 56,0-1 1,-1 0 0,-2-4 0,-3 1 54,-1-1 0,-1-1 0,-5-2 0,1 0-10,-1 0 0,-1 0 0,-3 0 0,-2-1 9,0-3 1,-5 3-1,3-5 1,-3 2-70,-1 0 1,-1 0 0,-2 3 0,-2-2 0,-2-1-79,-3 1 1,-1 1 0,-1-1 13,-1-1 0,1-4 0,-2 2 0,-1 1-3,-2-1 1,-4-2 0,3 3-32,-1-2 1,-2 4 0,-4-1 0,1 3 0,-3 3-1,-2 2-85,-4 4 1,-3 3 0,-3 3 102,-2 3 1,-5 1 0,-6 4 0,-2-1 0,-2 3-154,-3 4 0,5 3 1,-8 7-169,1-1 1,-5 8 89,-5 5 0,-8 5 0,-2 7 1</inkml:trace>
  <inkml:trace contextRef="#ctx0" brushRef="#br0" timeOffset="41476">11858 15412 7944,'-4'8'-343,"0"0"204,1 2 1,3-4 286,4-2 1,3-3-90,5-1 0,5 0 1,0 0-1,-1-1 0,2-3 1,3-3 222,2 0 0,2-4 0,1 4 1,2-2-8,1 1 1,0 1-316,-4-1 0,3 1 0,-2 4 1,-2-1 35,-1 1 1,1-2 0,0 1 0,0 1 0,-2 0-190,-1-1 1,1 3 0,6-4 49,1 4 1,1-3 0,-2 0 0,2 1 0,1 2 0,-1 1-161,-2 0 0,-2-2 0,-3-1 204,-2-1 1,1 0 0,-5 4 0,-2 0-91,-1 0 0,-6 0-291,0 0 440,-5 0 1,8 6-1,-4 1 1</inkml:trace>
  <inkml:trace contextRef="#ctx0" brushRef="#br0" timeOffset="41899">12517 15213 8626,'0'-13'337,"6"5"1,2 1 0,3 1 0,2 2-72,-1-1 1,1 3-165,-1-2 0,2 3 0,1 1 0,2 0-188,-2 0 1,3 0 0,-1 0 0,-2 0 0,-1 0-1,-2 1 1,0 2 0,1 2-96,-1 2 1,-1 2 0,-1 2 152,-2-3 0,-5 3 1,1-3-1,-2 5 1,-2 2-1,0 2-19,0-2 0,-6-1 27,-2-2 1,-3 5 0,-2-1-1,0 0 1,-3-3 0,-2 0-30,-1-1 1,-2 1 0,-4-1 0,-1 1-155,-3-1 0,3 1 0,-5-2 0,2-2-269,0 0 1,-1-7-431,1 3 718,3 1 0,-5-4 0,6 3 1</inkml:trace>
  <inkml:trace contextRef="#ctx0" brushRef="#br0" timeOffset="46347">14397 13482 8246,'-13'-5'123,"1"-4"1,3 0-1,1 0 1,0 4-5,1-1 0,-3 4 0,5-5-159,-2 1 1,0 1 0,-3 2 0,3-3 0,0 1-1,0-2 1,-2 0 0,-1-3-300,2-1 1,-3 0 0,1 1 0,-4 2 230,-2-2 0,-1-2 0,3-3 0,-1-2 282,-2 2 0,-1 1 0,2 2-26,-5-1 0,2 1 0,-2-1 0,-1 1-97,-2-1 1,-1 1 0,-1-1 0,-1 1-1,-2 1-19,1 3 1,-3-3 0,1 4 0,-2-2-31,-2 1 1,2 0 0,-1-3 0,-2 1-14,-1 2 1,-5 5 0,-2-3 0,0 2 19,0 0 1,-4 0 0,1 4-1,-3 0-10,-5 0 1,-3 0 0,-5 0 0,0 1-18,-1 4 0,1-3 0,-1 5 0,-2 0-22,-2 0 0,-9 1 0,3 5 37,1-1 0,-7-1 0,3 0 0,-3-1 0,-1 1 2,3-1 1,-1-1 0,-1 4 0,-1-2 142,3-3 0,-6 3 0,8-2 0,-1 0-38,0 0 1,0 2 0,-2-3 0,1 3-109,4 2 0,-6-5 0,3 0 1,-2 2 22,2 1 0,-5 1 0,6 1 0,-2-1-128,-3 1 1,-1-1 0,-3 1 0,1-1-78,-1 0 0,-2 1 1,-1-1-1,0 1 184,0-1 1,-1 1-1,1-2 44,0-3 1,-3 6 0,2-4 0,1-1-1,0 2-24,1 0 1,-1 0 0,7-1 0,-5-2 139,1 2 0,1 1 0,0 0 1,4-1-173,3-2 1,0 1-1,-1 3 1,-1-1-101,5-3 0,-2 3 1,5-2-1,-2 0 67,1 0 1,-5 2-1,6-4 1,1 1 56,-1 0 0,7-1 0,-4 3 0,4-3 100,1-2 1,-1 5 0,1-3 0,1 1 28,3 1 0,0-5 1,7 3-112,3-2 0,1 5 1,-2-3-1,2 1 1,3-1 39,1-2 1,6 4-1,4-4 1,-1 1-163,3-1 0,-4 4 0,6-4 0,1 1 50,2-1 0,5 4 0,2-4 0,1 1 28,3-1 0,1 3 1,1-2-1,1 0 16,0-1 0,-1 5 0,1-2-6,-1 3 0,6 2 1,2-1-1,1 0-15,0 1 1,-5 4 0,4 0 0,-1 3-14,1 2 1,-4 6-1,4 2 6,-2 2 0,4-3 1,-2 4-1,0 3 14,1 4 1,-4-1 0,2 4-1,1-2 1,-2 2 10,0 1 0,3 6 0,-4 4 0,-2 0-2,-1 1 1,0 1-1,1 3 1,2-2 6,-2-2 1,-1 5 0,-1-1 0,-1 4-1,1-1 1,-1 7 0,0-5-1,-3 2-1,0 2 0,-1 0 1,5-2-1,-1 3-1,1 0 1,-1 7 0,1-4 0,-1-1-4,1-2 1,0-1-1,-1-3 2,1 1 0,3-4 0,1-4 0,0 2 34,1 1 0,1-7 0,5-3 0,-2-1 0,-1-3 23,1 1 0,2 1 1,1-1-1,0-2-48,0-5 1,0-2-1,0-2 1,0-1-55,0-3 0,5-2 1,4-6-1,0-2 9,0-2 0,6 1 0,-3-5 1,2-2 47,0-1 1,3-6 0,1 0 0,0 2-15,0 1 0,4-3 1,-2-1-1,3 0 1,0-1-1,1 1 44,2 0-78,1-5 0,-2 5 0,2-4 1,0 1 9,2-1 0,6-2 0,-2-1 1,4 0-1,4 0 23,0 0 0,6-1 1,-1-2-1,2-2-2,2-2 1,5 0 0,2-3 0,1 2 1,0-2 0,0 0 1,4 1-1,0 0-1,1 0 0,3-1 0,0 0 1,1 4-19,1 0 0,-1-2 1,5 4-1,-3 1 17,-1 1 0,4-2 1,-3 0-1,2 1 6,-1 2 0,1 1 0,3 0 27,1 0 0,0 0 0,-1 0 0,2 0 10,3 0 0,-7 0 0,3 0 0,0 0 0,-1 0 35,1 0 0,8 0 0,-6 0 0,5-1-13,1-4 0,0 3 0,4-5 0,-1 0 12,-3 0 1,6 3-100,-1-5 1,0 5 0,-4-4 0,-1 0 0,2-1-1,0 1-57,3-2 0,-1 1 1,0-1-1,-3 2 16,-5-2 1,9-1 0,-6 0-1,2 0 83,1-2 1,-2 7 0,2-8 6,-2 3 0,2-7 1,-5 5-1,0-1 57,0 1 0,-1 0 1,-4 2-1,1 1 1,0 2-15,-1-2 1,5-1 0,-10 0 0,-2 2-61,-3 0 1,1 2 0,1-2-87,-2 0 0,-2 5 1,0-4-1,-1 0 1,-1-1-14,-3 1 0,3 4 1,-5-3-1,2 0 52,0 0 1,-4 3 0,3-3-1,0 0 72,0 0 1,-4 3 0,4-3 0,-2 2 0,-1 0 27,2 0 0,-5 2 1,4-4-41,0 2 1,-3 1-1,2 2 2,-3-2 1,-2 3-1,1-5 1,0 2 0,0 0-23,0 1 1,-1 2-1,0 1-3,-4 0 1,4-5-1,-4 1 1,2 2-1,-1 0 1,-4 2 0,2-1 1,0-2-1,-1-1 13,-6 1 0,1 2 1,-5 1-1,1 0 51,0 0 1,-3 0 0,-4 0 0,-1 0-5,-3 0 0,-2 0 0,1 0 1,-2 0 4,-2 0 0,-2 0 0,-3 0 42,-1 0 0,1-2 41,-1-2 1,-5 1 0,-2-3 49,1 0 1,-5-4-1,3 2-170,-2-3 0,-2-2 0,0 1 0,0 0-59,0-1 0,0-3 1,0-1-1,0 0 58,0-1 0,-2 0 0,0-4 0,-2 2 31,1-3 0,1-4 0,2-4 0,0 1 39,0-1 1,0-3 0,0 1-1,2-3-75,2-2 1,-3-3 0,5-2-47,-1-1 0,-3 2 1,3-3-1,-1-2 1,1-2 61,-3-1 0,0 1 0,-1-3-90,3-2 1,-2 3-1,2-4 1,-3 0-1,-1-1 102,0 4 1,4-11-1,0 9 1,-1 1 38,-1 0 0,-2 2 1,0-2-1,0-1-35,0 2 0,0 1 0,0-1 0,0 1-73,0 1 0,0-5 0,0 8 0,0 1-36,0 2 1,-2-2-1,-2 5 1,-3 1 90,0 1 0,-4 2 0,2-1-10,-7 1 0,2 4 0,-2 0 0,1 0 0,-1-1-6,0 1 0,-1 5 1,5-2-24,-1 0 0,1 3 0,0-2 0,0 2-10,4-2 1,-2 1 0,5-4-1,-1 0 1,1 2 39,2-1 1,2-2-1,1 4 1,0 0-38,0-1 1,0 3 0,0-2-1,0 3-4,0 1 1,0 0 0,0 2-1,0 1 13,0 1 0,0 2 1,0-4-1,0 3 28,0-3 0,0 4 0,0-2-51,0-1 1,0 4-1,0 2 1,0 0-1,0 1 26,0-1 1,0 3-1,0 5-175,0-2 1,0 3 41,0-1 120,0 5 0,-2-2 0,-2 5 0,-4 0 0,-3 1 101,-2 3 0,1-2 1,0 3-1,-2-1-3,-3 0 0,2 5 0,-6-4 1,-1 1 25,-1-1 0,-4 5 1,-2-3-1,-3 1-302,1 1 0,-10-1 1,1 4-88,-7 1 0,-2 1 0,-12 1 0,-6 1 102,-5 0 0,-5-3 0,-11 0 0,-5-1 0,-5 1 16,47-7 1,-1 0 0,-3 0 0,0 1 0,-1-1-1,0 0-70,-3 0 0,-1 1 0,0-1 0,1 0 0,-1 0 0,1 0 233,0 1 0,0-1 0,0 1 0,0 0 0,1 0 0,1 0 0,1 0 0,0 1 0,0-1 0,1 1 0</inkml:trace>
  <inkml:trace contextRef="#ctx0" brushRef="#br0" timeOffset="50012">17408 14988 8355,'-7'-12'-946,"3"0"419,3-1 0,2 5 320,3 0 0,3 5 0,7-1 207,3 2 0,-3 2 0,3 0 0</inkml:trace>
  <inkml:trace contextRef="#ctx0" brushRef="#br0" timeOffset="51240">18615 13719 8355,'-12'-18'-489,"0"-2"492,-1 1 1,-5-3 0,-3 5 0,-4 1 0,-4-1 0,-5 2 0,-5 2 0,-5 4 0,-2-1 0,-4 0-74,-1 2 1,6 1-1,-8 4 1,-1-2-1,-1-1 1,-5 1-1,1 2 180,1 2 1,-3 1-1,3 1 1,-1 3-56,0 4 1,-1 5 0,2 2-79,-3 2 0,0 5 0,1 0 0,1 6-21,-5 5 0,6 0 1,-4 3-1,0 4 0,0 2 21,-1 0 1,-4 4 0,7-3 0,2 0 28,1 0 1,5 4-1,6-2 1,5 2 28,2-1 0,7 1 0,2-3 1,2 2-5,3 1 1,3 3 0,10-6 0,1 3-28,2 4 1,4 7 0,6-1 0,3 1-20,5 0 0,7-1 1,6 3-1,5-2 11,2 1 1,9 2 0,0 1-1,0 0 1,7-1 0,0-1 0,5-3-26,4-2 1,0-3 0,7-5-1,4-1 1,0 0 61,-2-2 0,8-1 1,-5-6-1,9 1 118,8-1 0,-4-5 0,9-3 0,1-3-49,1-1 0,6-6 0,1-3 0,-47-11 0,0-1 14,49 0 1,-44-3 0,0 0 0,-4-2 0,0 0 0,1 0 0,0-2-96,2 0 0,-1-2 0,46-6 0,-4-3 1,-8-1-110,-8-2 0,-2-6 1,-10-1-1,-4-5-4,-3-3 0,-5-5 1,-5-6 56,0-1 0,-5-3 1,0-6-1,-3-3 29,-1-5 1,-8 0 0,-3-10 0,-2-2-1,-2-2-11,-2 1 0,-6-8 0,1 7 0,-1-2-34,-3-3 1,-1-2 0,-2-4 0,-1 5 72,-2 6 0,-4-4 1,-5 4-1,0 1-35,0 2 1,-9-4 0,-5 4-1,-4 3 65,-4 4 0,-12-3 1,-3 10-1,-3 2-82,-3 4 1,-7 8 0,-10 3-1,-7 7-195,-3 5 1,-12 5 0,2 8 0,-7 7 77,-5 7 0,40 2 1,-2 1-1,-1 2 0,-1 1-185,-3 3 1,-2 3-93,1-2 0,-2 3 1,-8 11-1,-1 3 1,-67 21-1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6:03.161"/>
    </inkml:context>
    <inkml:brush xml:id="br0">
      <inkml:brushProperty name="width" value="0.09071" units="cm"/>
      <inkml:brushProperty name="height" value="0.09071" units="cm"/>
      <inkml:brushProperty name="color" value="#ED331F"/>
    </inkml:brush>
  </inkml:definitions>
  <inkml:trace contextRef="#ctx0" brushRef="#br0">22 430 8367,'-11'0'659,"5"0"1,1-1-557,5-3 1,1 3-1,3-3 1,4 3 0,1 1-1,3 0 1,-1 0-437,0 0 0,1 0 0,2 0 0,1 0-48,-1 0 0,-1 0 1,1 0-1,1 0 1,-1 0-860,-2 0 1189,-1 0 1,5-5-1,2-2 1</inkml:trace>
  <inkml:trace contextRef="#ctx0" brushRef="#br0" timeOffset="1">291 352 7471,'-8'-4'237,"1"0"0,3 0 0,-3 3 0,-2-1-8,-1-2 0,-1 0 0,0 4 0,0 0-111,-1 0 1,0 1 0,-2 2-134,-1 1 1,-1 4 0,3 0 0,-2 2 0,1 0-139,2-3 1,0 7 0,1-3 0,0 1-96,0 1 1,1-2 0,2 0 69,5 0 1,1 1 0,2-1 0,2 0-9,1 0 1,5-3-1,6-1 1,0 0 18,0 0 1,2 1-1,0-4 1,2-1 126,2-2 1,-3-1 0,0 0 0,0 0-46,-4 0 1,0-5 0,-2-4 342,0-5 0,0 1 1,0-5-1,-1 1-112,-2 0 0,2-2 0,-3-3 0,2-1 0,0 1-147,-2 0 0,0-4 0,3-1 0,-1 1-11,-1-1 1,-6 2 0,2-3 0,-3 0 80,-1 3 1,0-2-1,0 2 1,0 3 269,0 2 1,-5 6-217,-2-1 1,0 4 0,0 5 0,-1 6 0,1 8 0,0 5 0,-1 6 0,1 2 0,-1 3 0,1 2 0,-1 5 0,1 3-122,-2 4 1,3-1 0,-1-3-249,-2-1 0,3-3 1,-2 0-1,1-1 0,-1 0-226,1-3 0,4-2 0,0-2 0,1-1 207,2-2 1,-5 2 0,-1-4 0</inkml:trace>
  <inkml:trace contextRef="#ctx0" brushRef="#br0" timeOffset="2">403 575 8355,'0'-7'3960,"0"-1"-1885,0 6-2352,0-3 0,-2 5 0,-1 0 0,-5 1 1,-2 2-1542,-1 0 0,-5 6 0,-2-3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35:08.390"/>
    </inkml:context>
    <inkml:brush xml:id="br0">
      <inkml:brushProperty name="width" value="0.06048" units="cm"/>
      <inkml:brushProperty name="height" value="0.06048" units="cm"/>
      <inkml:brushProperty name="color" value="#3165BB"/>
    </inkml:brush>
  </inkml:definitions>
  <inkml:trace contextRef="#ctx0" brushRef="#br0">14372 7083 8212,'-9'-12'0,"3"0"0,-1 0 193,0 4 0,-2-2-577,-3 6-23,5 0 354,2 4 3,5 0 125,0 0 1,5 0-1,3 0 1,3 0-1,2 0 60,-1 0 0,2 0 1,3 0-1,3 0-74,4 0 1,-1 0 0,1 0-44,1 0 0,-2 0 0,9 0 0,0 0 12,0 0 0,-3 0 1,3 0 35,-2 0 1,3 0 0,-2-1-1,-1-2 1,2-1 0,-2 1 13,1 2 1,-1 1-1,-2 0 1,1 0-18,-2 0 1,4-4 0,-1-1 0,2 3-32,3 0 0,-4 2 0,1 0 1,0-1-17,0-3 0,0 2 1,2-2-1,-1 3-40,2 1 0,-3 0 0,0 0 15,-2 0 0,0 0 1,-2 0-1,1 0 12,-1 0 0,-2 0 1,-1 0-1,0 0-9,0 0 0,-4 0 0,-1 0 0,2 0 2,2 0 1,-3 4 0,-2 0 0,0-1-12,1-2 0,-1-1 1,3 2-1,-2 0-16,-2 3 0,2-1 0,-2-4 0,2 0-5,2 0 0,-3 4 0,0 0 0,1-1 13,-1-2 1,-2-1-1,3 0 1,3 0 32,0 0 0,2 0 0,0 0 0,0 0-22,0 0 0,0 0 1,-1 0-1,1 0 54,0 0 0,0 0 0,0 0 0,0 0-33,0 0 1,-4 0 0,-1 0-1,2 0-14,2 0 1,-3 0-1,-2 0 1,0 0 0,-1 0-23,0 0 1,3 0 0,-3 0 0,0 0 22,0 0 1,3 0 0,-3-1 0,1-2 1,3-1 0,0 0 0,0 4 0,-1 0 2,1 0 0,2-2 0,1 0 0,-2-3-8,-2 3 0,2 0 1,-2 2-1,1 0-20,-1 0 0,1 0 0,-4 0 11,2 0 0,-5 0 0,1 0 0,0 0 9,0 0 1,-2 0-1,3 0 1,-4 0 11,0 0 1,1 4-1,1 1 1,1-3-1,1 0 19,1-2 0,-3 0 0,5 0 0,-1 0-42,0 0 0,-3 0 0,1 0 0,0 0 14,0 0 0,3 0 0,-3 0 0,-2 0-30,-1 0 1,3 0-1,1 0 1,0 0 9,0 0 1,0 0 0,-3 0 0,1 0 2,0 0 1,2 0 0,-2 0 13,-1 0 0,3 0 0,-1 0 0,-2 0 0,-1 0-11,-2 0 1,5 0 0,0 0 28,-2 0 1,-1 0-1,-2 0 1,1-2-4,-1-2 1,0 3 0,1-3 19,-1 2 1,1 2 0,-1 0 0,1 0 18,-1 0 1,-4-4-1,1 0 45,0 1 1,2 0 66,2-1 1,-1 3 28,1-3-109,-6 2 1,0 2-32,-3 0 1,-2-1 182,7-3 87,-6 2-186,2-3-180,-5 5-4393,0 0 4251,-5 5 1,-2 2-1,-6 6 1</inkml:trace>
  <inkml:trace contextRef="#ctx0" brushRef="#br0" timeOffset="1936">15853 5527 8072,'-2'-12'-466,"-2"-1"0,1 5 512,-5 0 0,0 1 0,-5-1 1,0 2-1,-3 2 0,-2 0 0,0 0 1,0-1 62,3 1 0,-3 0 1,2 3-1,-1-2 0,0-1-66,1 1 1,-1 2 0,5 1-85,-1 0 1,1 1 0,-1 2-1,1 2-28,0 2 0,0-3 1,1 3 57,-1-1 0,6 2 1,-7-2-1,-1 1-1,-1 2 1,-3-2-1,2 2 1,0 0 32,1 2 0,-5 2 1,-1-1-1,-1 1-2,2-1 0,-4 2 1,3 1-1,-1 2-16,2-2 0,-3-1 1,5 0-1,0 1 33,0 1 1,2 1 0,2-3 0,-1 1-29,-2 2 1,1 3-1,3-2 1,1 0-1,-2 2-9,-3-1 1,4-2 0,-4 3 0,3 1 10,2-1 1,3 3-1,1-4 1,0 2 16,1 0 1,-4-2 0,4 3 0,0-1-6,3 1 1,-2 0 0,2 1-11,1-3 1,2 0-1,1 2 1,0-1-15,0 1 0,0 1 0,0 1 0,0-2-4,0-1 0,1-2 1,2 3-1,1-2 17,-1-3 1,3 4 0,-2-4 0,0-2-6,1-1 0,1 2 1,4 1-1,-3-2 1,-1-1 3,1-1 1,-3-1-1,5 0 1,0 1 0,1-1 23,-2 1 0,4-5 1,-4-1 13,3-1 1,3 2 0,1-4 0,3-1 13,1-2 1,-2-1-1,4 0 1,1 0-8,1 0 1,3-1 0,2-3 0,3-5 34,0-2 0,-2-1 0,5-1-54,0 1 0,-2-2 0,1-3 0,0-2-4,-1 0 1,0-3 0,-4 4-1,1 0 1,-2-2 18,0 1 0,-3 0 0,0-4 0,-2 3-19,-1-2 0,-2-5 0,3 0 0,-2 0 38,-2 0 0,-2-1 1,-3 3-1,-1 0 1,-1-1 94,-3-3 1,2 3 0,-6-3-102,-1 2 0,0 2 1,0 0-1,1 1 21,-1-1 0,-2 0 0,-1 0 1,0 0-23,0 0 1,-4 0 0,0 0-27,1 0 1,-4 0 0,-1-1-1,-3-1-52,-2-2 0,1-1 0,-1 6 1,-1-1-67,-2 0 0,2 4 1,-4 0-1,1 1 1,-1 0-26,-1 4 0,4-1 1,-3 3-1,1 3-78,1 0 1,-1 1-1,5 2 63,-1 4 0,1 1 0,-1 0-203,1-1 0,-1 1 0,1 8 0,0 3-274,-1 3 0,5 6 0,0 1 0,-1 1-5,2 3 575,2 2 1,-1 6 0,-1 2 0</inkml:trace>
  <inkml:trace contextRef="#ctx0" brushRef="#br0" timeOffset="2724">17657 6548 8355,'0'-7'3105,"0"-4"-1503,0 10-765,0-5-928,0 6-3520,0 0 3073,0 6 1,0-3-310,0 5 0,-11-5 0,-3 2 0</inkml:trace>
  <inkml:trace contextRef="#ctx0" brushRef="#br0" timeOffset="12174">9979 8453 8649,'-9'-6'411,"1"-2"1,0-3-1068,1-2 705,-4 7 1,4-4 0,-6 4 0,1 1 0,0-1 0,-1 3-78,1 2 0,-5 1 0,-1 0 0,-1 0 1,-3 0 17,-2 0 0,-1-1 1,0-2-1,0-1 0,1 1 1,-1 2-1,-2-1-63,-2-2 80,3 3 0,-4-6 0,5 4 0,-1-2 0,-2-1 0,-1-1 0,0 2 11,-2-1 0,4-2 0,-5 2 0,0-1 0,0-1-2,-2 1 1,-1-3 0,-1 5 0,2-2 38,-1-3 0,-4 3 0,6-1 0,-3 0-21,-1 1 0,0-4 0,-2 4 0,-1 0-27,-2 3 1,-1-2 0,3 1 0,-1-1-51,1 1 1,-5 0 0,0 5 0,-4-1-52,0-3 1,-1 3 0,-1-4 0,-2 4 41,-1 1 0,-5 0 0,1 1 0,-3 2 0,-1 1 0,-1 2 0,1-3 56,0 1 1,-4 4 0,-1-4-1,2-1 1,3-2-12,4-1 0,-3 5 1,3-1-1,-1-2 33,0 0 1,1-2 0,7 0 0,3 0-22,-1 0 1,2-4 0,0 0-1,3-1-5,1 0 0,0 2 0,3-4 0,-3 2 56,-1 2 1,4-3 0,-3 1 0,0-1 95,-2 1 1,2 1-1,0 2 1,2-1-111,-1-1 0,-4 0 0,4 4 0,-1-1-49,0-3 1,-3 2-1,3-2-15,-1 3 0,0 1 0,-3 0 0,1 0 0,1 0-22,0 0 0,-2 0 1,4 0-1,-1 0-130,-3 0 1,0-4-1,0-1 1,2 3 225,-3 0 0,0 2 0,-2 0 0,1 0 5,-1 0 1,1 0-1,2 0 1,3 0-12,1 0 0,-4 0 1,3 0-1,-2-1-21,1-3 0,7 2 0,-2-2 0,-1 3 39,-2 1 0,3 0 0,-3-2-21,0-2 1,3 3 0,-4-3 0,1 2 0,1 1-8,0-3 0,3 2 0,-4-3 0,1 1-1,1 0 1,0-2 0,2 3 0,-1-1-48,-2 1 1,-1-2 0,3 1 0,-1 1-5,1 2 1,-3-1 0,1-1-1,2-1-34,1 1 1,2 2 0,0 1 0,-1 0-21,1 0 0,1-4 1,2 0-1,0 1 32,0 2 0,2 1 1,-1 0-1,0 0 61,1 0 1,-3-2-1,6-1 1,0-1 60,-1 2 1,4 0 0,-5 2-43,1 0 0,3 0 0,-2 0 0,3 0 1,3 0-1,1 0 2,1 0 1,4 0 0,-2 0-66,1 0 0,-3 0 0,5 0 0,0 0 0,2 0-58,2 0 1,0 0 57,-1 0 0,5 0 0,1 2 0,0 0-54,0 2 1,3 5 0,-3-4 12,1 2 1,2 2-1,4 3 1,0 0 0,0 1 21,0-1 1,0 6 23,0 3 0,0 3 0,0 2 0,0 2-18,0 1 1,0 5 0,0-1-1,0 3 1,2 3 5,2 3 1,-3-4-1,3 5 1,-2-1-1,-2 1 17,0 1 0,0 1 1,0 5 15,0 0 1,0 0 0,0 1-1,-2 0 1,0 2 54,-3-1 0,-4 2 0,1 7-43,-4-3 0,0 7 0,0-3 0,1 2-3,2 0 1,-2-2 0,4 0 0,-1-1 16,0-3 1,3 7 0,-1-3-1,-1 2-5,0 0 0,4-2 0,-1-1-2,2-3 1,-2 1 0,0-3 0,1 0-1,2 4 1,1-1 22,0-1 1,0 3-46,0-3 0,0-5 0,0 0 1,0-1-1,0 1 0,0 1 8,0 0 1,0-1-4,0-3 0,0-1 1,0-2-1,1-3 0,2-1 1,1-3 53,-1-1 0,-2-2 0,1 0-15,2 1 1,-3-5 0,4-1-1,-3-2 1,1-2 19,1-2 0,0-1-93,-4 0 0,4-4 0,1-1 0,-1 1 1,0-1-1,0-4-54,-1-2 0,2-2 1,0 1 68,-3-1 1,4-3-1,-1-2-112,2-2 1,-3 1 0,5-4 0,0 3 116,2-3 0,2-2 0,1-2 0,1-4 0,3-1 1,1-3 34,3-1 0,2-1 0,1-1-39,0 1 1,1 4-1,2-1 1,1 0-1,0-2 1,0-2 0,1 1-58,2-1 31,-4 6 1,12-4 0,-3 3 0,3-4 0,3-4-31,3 0 1,2-1 47,2 5 0,0-5 0,1-1 0,3 0 0,2 0 0,2 2 0,1-1 1,1-1 30,5-1 0,0 3 1,4 0-1,1 1 1,-3-1-1,3 0 51,-1 1 0,-2 1 0,4 1-10,-3 1 0,5-1 0,-9 1 1,2 1-1,2 1 124,-3 2 0,2 0-139,0-5 1,3 1 0,-2-1 0,0 1 0,1 1 0,0 1 63,3 2 1,1-1-118,2-3 1,-3 0 0,0-1 0,1 1 0,-1-1 0,1 1 0,1-1-1,0 1 42,1-1-40,-6 6 0,3-4 1,-4 3-10,1-3 0,-1-1 0,2 1 0,1 1 0,-4 2 21,4-2 1,-3-1 0,1-2 0,-1 2 0,-2 2 0,2 0 1,1 1 0,4-4-28,-2-1 0,5 1 1,-4-1-1,-1 2 1,1 1-47,-2 2 0,3 0 0,-4-3 57,0 2 0,3-2 0,-4 5 0,-2-3 0,1 1-29,-3-2 1,-3 3 62,6-1 0,-1 5 0,-2-2 0,-3 1 0,-1-1 1,1 3 21,1 0 1,1 1-12,-1-3 0,0 2 0,0-2 0,1 3 0,-3 1 0,1 0-38,1 0 1,-6 0 0,6 0 4,-1 0 1,-4 0 0,1 0 0,-2 0 0,0 0 82,-2 0 1,-6 0-1,6 0-65,-3 0 0,-1 1 0,-2 2 1,-1 1-1,-3-1-46,-1-2 1,0-1 18,-1 0 0,-6 4 0,2 1 0,0-3 0,-4 0 0,1-2 0,-3 1 0,-2 2 60,0 1 0,-3 0 1,2-4-1,-3 0 1,-1 0-1,-2 0 102,-2 0 0,1 0 0,-4 0-53,2 0 0,-5 0 1,1 0-1,-2 0 1,-1 0 265,-1 0-293,-5 0 0,3-1 0,-6-3 0,0-3 0,0-2 0,0 1 31,-1-2 0,-2-1 0,1-1-114,2-1 1,-3-3 0,4-2 0,-4-1 0,-1-4 0,0-2 82,0-4-61,0 3 0,0-6 0,0 5 0,0-4-15,0-1 0,0-1 1,0-4-1,0 0 48,0-1 1,0 1 0,0-2 0,0-1 0,0-3 0,0 0 0,0-1 0,0 0 48,0-3 1,-4 2-1,-2 0 1,1-1-1,-2 1 1,1 0 73,1 2 0,-4-4 0,4 3-150,-2 0 0,3 0 0,-3 3 0,0 0 0,0-1-17,-3 0 0,4 3-14,-3-3 0,5 4 1,-3 0-1,0 1 1,2 0-1,-2-1 47,0 1 1,0 0-62,-1-1 1,-2 1 0,4-1 0,1 1 25,-1 0 0,2 4 1,4-1-1,0 1 1,0 1 1,0-4 0,0 5 0,0-1 0,2 1 0,0 2 0,3 0 1,3 0 0,-4 6-2,-1 2 1,2-5 0,1 4-1,-1 1 1,1 0-53,-3 2 1,2 3-1,-1 0 35,-1 2 0,-2 2 1,-1-1-1,2 1 1,1-1-1,1 1 274,-1-1-262,-2 1 0,-1 4 21,0-1 0,-4 1 1,-2-4-1,-1-1-64,-2 1 0,-2 3 1,-2 2-105,1 2 1,-1-3 0,1 2 26,-1-1 0,0 4 0,-4-2 0,-4 1 1,-2 0-43,-2 1 1,-6 1 0,-3 2 0,-8 0 0,-7 0-1,-8 2 1,-7 2-1154,-6 4 958,-1 9 0,-20-2 0,-3 7 117,42-9 0,-1 0 1,1 0-1,-1 1 1,-4 2-1,-1 1 1,0 1-1,0 0 57,-1 2 0,0 0 0,1 0 0,0 0 192,-2 3 0,0 0 0,0-2 0,0-1 0,-3 3 0,1 0 0,0 0 0,0 1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36:33.226"/>
    </inkml:context>
    <inkml:brush xml:id="br0">
      <inkml:brushProperty name="width" value="0.06048" units="cm"/>
      <inkml:brushProperty name="height" value="0.06048" units="cm"/>
      <inkml:brushProperty name="color" value="#3165BB"/>
    </inkml:brush>
  </inkml:definitions>
  <inkml:trace contextRef="#ctx0" brushRef="#br0">13949 9860 7353,'-13'-13'0,"1"1"0,1-1 0,1 1 0,2-1 0,-2 1 0,-1-1 0,-3 1 0,-1-1 0,-2 1 0,2-2 0,0-1 503,-2-2 0,3-1-396,-2 2 0,-2 1 0,1-5 0,2 2-36,1 3 1,0 0-1,-1 0 1,-1-2 0,-1 2-1,0 2 27,1 5 1,-5-3-90,5 3 1,-2 1 0,1 0 0,-4 0-1,-2 1 2,-2 1 1,0 1 0,0 4 0,0 0 0,0 0-69,0 0 1,0 0-1,1 0 62,-1 0 1,0 4 0,0 1 0,0 1 0,0 1-76,0 0 0,-1 1 69,-3 5 0,3-1 0,-5 0 0,2 1 1,0-1 0,-1 1 1,2 1-1,-2 1 0,-2 1 0,4 7 1,-1-4-1,3 2 1,1-1-31,0 3 0,0 0 1,-1 2-1,0 0-14,1 0 0,-3 0 0,7 1 0,-2 2 20,-2 1 0,0 4 0,2-4 0,0 0 23,3 1 1,3-3-1,-2 3 1,1-1 5,3 0 1,1 0 0,3-3 0,1 2-19,2 1 0,5 6 1,-3-2 5,1 3 1,4-3 0,-4 2 0,4 2-1,0 3-4,-4 0 0,4-1 1,-3-2 15,3 1 0,1 0 0,0 3 1,0 0-1,0-1 44,0-1 0,0-2 0,0 1 1,1-1-3,3 0 1,3 1-1,5-1 1,1 0-37,-1 1 0,6-2 1,2-2-1,0-2-1,1-2 0,0 1 0,5-3 1,0 1-14,-1-2 0,7 0 1,-7-3-1,1 1 37,1 0 1,-3-1 0,1-2 56,0-1 1,0-5 0,0 4 0,0-2 17,0-3 0,1 0 0,2 0 0,1 2 0,0-2-9,1-1 0,1-2 0,2 1 0,-3-1-34,1 1 0,-4-5 0,5 0 1,-1 2-122,-4 1 0,5-3 0,0 1 1,1-1-7,0-1 0,0 3 0,5-5 0,-1 1 20,0-1 1,1-1-1,-1-4 1,2 0 141,2 0 1,-2-1-1,2-3 1,0-3 216,0 0 0,-2-4 0,2 3-296,-2-4 1,-2 0 0,1 0 0,-1 0 0,-1 3 138,-3 1 0,3-1 0,-3-3-249,3-1 0,-4 1 0,-3-2 0,-1-1 1,-1-2 112,2 2 1,0-3 0,-4 0 0,0 0 24,0 0 0,0-4 0,0 1 0,0-2-30,0-2 0,-5 0 1,0-1-1,-1-2 9,0-1 0,-3-4 0,0 2 1,-2 1 19,-1-1 1,-5-3 0,0 1-1,0-3 50,-1-2 0,4 2 1,-4 2 24,0 1 0,0 1 0,-4-3 1,2 3-29,2 2 1,-4-3 0,3 2-1,-2 1 1,0-2-41,-1 0 1,-2 0-1,-1-2 1,0 1-52,0-2 0,-1-2 0,-2-3 0,-3-3-85,-1-2 1,3 0 0,-4-5-1,-2 0-54,-1 0 0,-1 1 0,-1-1 0,1 0 105,0 0 1,-5 5-1,0 0 1,2 4-7,1 5 0,-2 0 1,-2 6-1,0 0 309,0 4 0,-4-1 0,1 7-162,-3 1 0,0-3 0,-3 4 0,0-2-122,-2-2 0,-7 4 1,0 0-1,-6 2 1,-2-1-2,-3 2 0,-3 1 0,-2 2 0,-2 0-171,1 4 1,-4-2 0,-1 5 144,-3-2 1,-2 4 0,-3-1-1,-6 3 1,-3 1-22,0 0 1,-5 1 0,10 3 0,0 5-86,1 2 0,10 2 0,-2 3 1,6 2-235,6 1 1,-1 2 0,6 4-66,0 0 0,1 5 1,7 3-1,2 5-645,0 3 0,7 5 639,-2 8 0,2 2 0,3 7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37:06.070"/>
    </inkml:context>
    <inkml:brush xml:id="br0">
      <inkml:brushProperty name="width" value="0.06048" units="cm"/>
      <inkml:brushProperty name="height" value="0.06048" units="cm"/>
      <inkml:brushProperty name="color" value="#3165BB"/>
    </inkml:brush>
  </inkml:definitions>
  <inkml:trace contextRef="#ctx0" brushRef="#br0">8411 8154 8113,'0'-12'-144,"0"-1"-109,0 1 342,0 5 1,-2-3 0,-2 5-39,-4-2 1,1 4-17,-1-1 1,1 1 0,-3 0-1,2-1 34,-2 1 0,-1 2 0,-1 1-16,-1 0 0,1 0 0,-2 0 0,-1 0-53,-2 0 1,-4 1-1,5 2 1,-1 1 0,0 0-4,1 2 1,-1-3 0,3 4 0,-1-2-154,-1-2 0,-2 2 0,2 1 0,0 1 118,1 3 0,-3-4 1,0 3-1,0-1 28,0-1 0,0 4 0,1-1 0,-2 2 24,-1 1 1,1 6 0,3-7 0,-4 2 0,1 0 0,-5 0 1,5 1-1,-2 3-8,0 1 1,1-3 0,-5 2 32,0 0 1,4 0 0,2 4 0,-1-3-39,1-1 1,3 0 0,-4-1 0,2 2 0,3 0-22,1-2 0,3 1 1,1 0-1,2 0-60,-2 0 0,1 3 1,-1-3-1,3 0 51,2 0 0,-4 2 0,5-2 0,1 2 20,2 2 1,1-3 0,0 1-1,0-2 11,0-3 1,0 4 0,1 1 0,2 0 4,1 1 0,5-6 0,-5 3 0,0-1 3,1-1 1,-3 2 0,3-2 6,1 0 0,-3 2 0,4-3 0,-2 2-3,-2-2 0,2 3 0,1-1 0,-1-2 1,2-1-4,0-2 1,0 1 0,3-1 0,-2 1-7,2-1 0,1 1 0,1-1 0,-1 0 12,-2 1 1,6-1 0,-3 1 0,2-2 24,0-3 0,-1 2 1,0-5-1,3 1 27,0-1 1,5 1 0,-3-3 0,1 1 27,3-1 1,-2-2-1,0-1 1,3 0-49,0 0 0,2-4 0,0-2 0,-2 1 24,-2-1 1,3-2 0,-4 2-67,4 0 1,1-1 0,0-3 0,0 3 0,-1 0 11,1 0 1,0 4 0,0-2-1,0-1-62,0-2 1,0 3-1,-2-1 1,-1 2 18,-1 0 1,0-5 0,4 4-1,-2-1 46,-2 1 1,1-4-1,-4 4 1,0-2 41,0-3 1,3 3 0,-3-1 0,1-2 26,3-1 1,0 3-1,1 0 1,-3-2-42,2-1 0,0-1 0,1-1-70,-3 1 0,-3-1 0,2 1 0,-1-1 30,-3 1 0,3-1 0,-2 1 1,-4 0-1,-2-1 14,-1 1 0,1-1 0,0 1 1,-3-1-2,-2 1 1,5-2-1,-3-1 1,1-2-46,0 2 1,-3-3-1,3 0 1,0 0 28,-1 0 1,0-3-1,-4 3 1,1 0 41,-1 0 1,2-2-1,-1 3 1,-1 0 65,-1-1 1,-2 3 0,0-4-1,-2 0 37,-2-1 0,-3 4 1,-5-5-1,-1 0 0,-1 0-52,-2 1 1,-2 3 0,-4-4-34,1-1 0,0 4 0,-4 0 0,0 2 0,1-1-59,-1 2 1,0 1-46,0 1 0,-1 1 0,-2 0 0,-1-1 1,1 2-1,2 1 70,1 2 0,0 1 1,-1-1-53,-3 4 0,3-2 1,-5 2-1,2 1 1,-1 2-76,-2 1 0,-1 0 0,-3 0-15,3 0 1,-3 0-1,4 0 1,-1 0 0,1 0-394,1 0 1,-2 4 244,4 0 0,0 2 0,4-4 1,0 4-1,2-1 0,1 4-367,1 2 0,2-1 1,-3 8 348,1 0 0,0 6 0,-4 8 1</inkml:trace>
  <inkml:trace contextRef="#ctx0" brushRef="#br0" timeOffset="2826">6793 6175 7725,'0'-7'-108,"0"0"273,0 3 0,-2 2 1,0-3 130,-2-1-229,-6 5 0,7-5-132,-5 6-312,5 0 1,-4 0 316,3 0 0,1 4 172,-5 1 1,0 0-8,-5-1 0,2-1 1,1 4-1,2-1-110,-2-4 1,-1 4 0,-1-1-16,-1 2 0,5-3 1,0 3-1,0 0 1,-1-1 35,1-1 1,4-1-119,-4-4 1,3 0 18,-3 0 1,4 2 20,-4 2 0,-1 2 1,-2 3-1,2 0 57,0 0 0,1 2 0,-4 2 0,-1-1-5,1 1 0,-1-1 0,-1 2 0,1 1-8,0 2 0,-6 1 0,6-3 1,1 1-109,2 0 1,-1 2 0,4-2-23,0-1 0,-2-1 0,5-1 0,-1-1-164,0 1 1,3-1 285,-2 1 1,-3-1-1,0 0 1</inkml:trace>
  <inkml:trace contextRef="#ctx0" brushRef="#br0" timeOffset="3250">6892 6287 6911,'-12'0'132,"-1"0"0,1 4 1,1 1-1,1 2-114,2 3 1,0 1 0,-5 3 0,1 1-98,-1 2 0,0 5 0,-3-1 29,0 2 0,-6 8 0,1 2 0,-3 5 51,-1 8 1,-1-3 0,-1 10 0,-4 0 21,-1 3 0,3-2 0,-3 4 0,1 0 0,0 0-17,1 0 1,-3-4-1,2 4 39,-1 2 1,-1-4 0,-3 1 0,2 0 0,1-3-7,-2-3 0,5 4 1,1-8-1,2-1-72,2-2 0,6-2 0,2-5 0,4-1 31,0-3 0,6-2 0,3-6 0,3-2-208,1-2 1,5-3-1,5-7 1,5-3-15,6-4 1,8-2 0,3-2 0</inkml:trace>
  <inkml:trace contextRef="#ctx0" brushRef="#br0" timeOffset="3609">7540 7059 8030,'-7'6'0,"-4"0"0,-7 0 0,-5 2 0,-4 4 151,-4 5 1,2-2 0,-4 6 0,-1 1-193,-2 1 0,2 2 1,1 0-1,0 0 1,0 0 77,0 0 0,4 0 1,-3 1-134,1 3 1,1-1 0,2 4 0,-2 1 0,-1 1 44,1 5 1,-3 5 0,2-1 0,0 2 35,-4 2 0,1 1 0,-1 2 0,3-2 17,2-2 0,-5 2 0,3-2 1,1 1-12,2-1 0,-2 1 0,2-6-12,1-1 0,6-1 0,3-2 0,0 1-111,-1-1 1,5-5 0,0-3-1,5-4-67,6-4 0,3-3 0,2-6 1,3-1-125,4-3 1,9-2 320,4-6 0,2-6 0,2-1 1</inkml:trace>
  <inkml:trace contextRef="#ctx0" brushRef="#br0" timeOffset="3917">7228 8104 8355,'-18'20'-721,"-1"3"131,-6-4 649,0 6 0,2-2 0,1-1 1,1 3-1,-1 1 0,-3 7 1,-3 4-31,-1 5 1,-5 5-1,0 0 1,-2 5-67,-1 7 0,-6-1 1,-2 3-1,-2 2 28,1 1 1,-2 1 0,3 0 0,1 1 11,3-1 1,-1-1 0,3-3 0,3-3-40,1-4 1,4-3 0,2 0-23,3 3 1,2-8 0,2 1 0,3-4-54,1-2 1,-3-4-1,6-3 1,2-1-1,5-1-43,3-3 1,0-9 0,5-3 0,2-5 108,2-3 1,8-4 0,8-5 0</inkml:trace>
  <inkml:trace contextRef="#ctx0" brushRef="#br0" timeOffset="5127">7203 9075 8355,'30'-16'0,"-3"-1"-280,-3 2 0,-5 1 0,-7 3 0,1 3 285,-1 3 1,-6 4 16,-6 1 0,-6 10 1,-7 5-1,-5 6 0,-6 6 1,-6 5-55,-6 7 0,0 1 0,-10 8 0,-4 6 0,-4 5 1,-5 4-1,1 1 45,1-1 0,-5 4 0,3-1 0,-1 1 10,-1 0 1,2 1 0,1 3-1,5-5-56,6-2 0,0-6 1,7-3-1,4-4 55,6-6 1,9-5-1,6-4-183,5-3 0,4-8 0,8-9 0,3-3-178,8-5 0,6-2 293,10-6 0,3-17 0,5-4 1</inkml:trace>
  <inkml:trace contextRef="#ctx0" brushRef="#br0" timeOffset="5128">7552 9474 8355,'61'-45'-820,"-3"4"0,-8 4 0,-9 5 1063,-2 7 0,-13 5 0,-5 9 238,-6 3 0,-15 9-374,-8 12 1,-12 6 0,-11 10 0,-9 6-74,-8 5 1,0 6 0,-10 6-1,0 2-39,1-1 1,-2 2 0,3-1 0,0 0-54,-4 1 0,4-6 0,-2 5 0,-1 1 0,3 0 0,2-1 1,-6 3-1,2 0 1,2 1 0,0-2-61,2 0 0,-4 3 0,6-3 0,2-1 23,3-1 1,7-10 0,0 5 0,4-4-93,3-1 1,6-5 56,2-1 1,6-7 0,8-6 0,3-1 107,4-3 0,8-9 0,3-7 0</inkml:trace>
  <inkml:trace contextRef="#ctx0" brushRef="#br0" timeOffset="5129">7701 10059 8355,'56'-31'0,"-7"6"-685,-4 6 516,-14 7 0,-6 5 187,-8 3 0,-9 5 0,-4 6 0,-5 7 61,-7 4 1,-6 8 0,-14 8-1,-4 7-81,-5 4 0,-9 1 1,-1 4-1,-5 4 10,-6 1 0,-3 6 1,-1-3-1,1 1 1,1 1-102,2-2 1,0 0-1,-4 4 1,1-1-15,3-3 0,1 5 0,6-4 0,0 2 35,3-4 1,2 2 0,0-4 0,5-3 61,2-3 0,7-6 0,3-3 1,5-5 6,3-6 1,7-3-1,7-2 1,2-3-149,2-5 0,3-8 1,5-3-37,8-4 1,5-4 169,7-5 1,11-11-1,2-13 1</inkml:trace>
  <inkml:trace contextRef="#ctx0" brushRef="#br0" timeOffset="5130">7751 10656 8355,'0'13'0,"0"-1"-702,-5 6 794,-8 2 0,-12 10 0,-8 5 33,-3 5 1,-7 4 0,-2 6-169,-4-1 1,-1 5 0,-1 2 0,-3 0 0,-4 4 0,2-5 0,-4 1 1,-2-1-41,-3 3 1,3-1 0,5 1 0,0 0 0,2 0-24,0 0 1,-3-5 0,4 1 0,2-3-56,5-1 0,5-2 0,6-2 0,4-6-42,7-6 0,6-5 0,8-8 160,2-4 0,4-9 0,5-2 1</inkml:trace>
  <inkml:trace contextRef="#ctx0" brushRef="#br0" timeOffset="5373">7975 11104 8355,'0'25'-1383,"0"0"1513,-11 6 1,-3 0 0,-12 10 0,-3 1-6,-4 4 1,-3 11 0,-4-3-1,-3 4 1,-6 1 0,1-2-1,-3 0-164,0-1 1,2-3 0,-3 1 0,3-3-57,4-1 0,0-4 0,1-4 0,5-1 1,6-7-239,3-2 0,2-4 1,7-8 78,5-3 0,2-3 0,2-2 1</inkml:trace>
  <inkml:trace contextRef="#ctx0" brushRef="#br0" timeOffset="5784">6880 12300 8427,'-13'0'340,"5"0"1,0 0-215,-2 0 1,1 1 0,-1 2-1,2 2-280,-2 2 1,-1 7 0,-3 7 0,-3 5-187,-3 7 1,-4 0 0,-2 10 0,-2 0 95,-1 3 0,-5 8 0,0 4 1,-2 1 165,-1-1 1,0 9-1,-1-2 80,1 3 0,-2 9 0,-1-1 0,-3 4 53,-1 5 1,-3-2-1,21-41 1,0 1-1,-2 2 1,0 0 24,0 2 0,0-1 0,1-2 0,0 1 0,-1 0 0,0 1 0,2 0 0,0-1 0,-23 42 33,1 0 0,0-6 0,-1-1 0,4-4 10,3-5 0,3 3 0,3-13 0,3-1-78,4-5 0,4-7 1,5-5-1,4-7-186,7-4 0,2-3 0,4-5 1,-1-4-442,1-3 1,7-3 0,3-2 0</inkml:trace>
  <inkml:trace contextRef="#ctx0" brushRef="#br0" timeOffset="7382">3570 15648 8355,'-6'7'0,"-2"-3"-1063,-3-2 0,2-2 1403,1 0-1,5-2 1,-1-2-77,3-4 1,1-3 0,3-2 0,3 0 0,7-3 0,2-3-105,3-5 0,3 1 0,7-9 0,2 2 43,2 2 1,-3-2-387,4 1 1,-1 0 0,2 5 0,-2 2 0,-1 2-195,-4 3 0,-1 0 0,-2 6 0,-3 3-298,-5 3 0,2 0 586,-1 1 1,-6 5-1,-5 6 1</inkml:trace>
  <inkml:trace contextRef="#ctx0" brushRef="#br0" timeOffset="7725">3781 15549 7102,'0'12'-940,"-1"-1"1776,-3-3 1,2 4-396,-2-4 1,3-1 0,1 1-400,0 2 1,1 1-1,2 3 1,1 2-89,-1 5 0,-2-2 1,-1 2-1,0 1 79,0 2 1,4 1-1,0 0 1,-1-1-179,-1 1 0,2 4 1,0 0-1,0-1-260,2-2 0,-5-1 1,4-1 182,1-3 0,0 1 0,3-6 1,0 0-143,0-3 0,2-2 329,2-2 0,-1-4 0,1-5 1</inkml:trace>
  <inkml:trace contextRef="#ctx0" brushRef="#br0" timeOffset="8503">4291 15424 7828,'-12'0'36,"0"2"1,-1 2-1,1 3 1,-1 1 225,1 0 0,-1 1 1,1 3-1,-1 0 1,1 1-168,0-1 0,5 2 0,1 3 1,2 2-277,0 0 0,0 5 0,4-3 0,0 2 40,0 2 0,0 0 1,0 0-1,0 0-37,0 0 0,4 0 0,1 0 1,1-2 52,-1-2 1,5 1 0,-3-5-1,1-4-95,1-3 0,-1 1 109,4-3 1,-3-2 93,-1-2 0,-1-8 0,2-6 0,-2-5 20,-1-6 0,-2-2 0,-4-3 0,0-4 0,0-1 4,0-1 1,0-4 0,0 1 0,0-3 28,0-4 0,0 1 0,0 3 0,0 0-45,0-4 0,-1 7 1,-2-2-1,-1 4 90,1 5 0,-3-1 0,2 10 0,2-1 257,0 4 1,-3 3-53,-4 5 1,2 3-280,-1 5 0,5 1 0,-1 3 1,4 4-2,4 3 1,-1 3-1,5 2 1,1 1-35,-2 3 0,4 1 1,-3 2-1,2-1 0,-1-1-12,0 1 0,-1 2 0,4-1-5,1-2 1,-1-2 0,1-4 0,-1 2 0,1-3-103,-1-4 1,1 1 0,-1-4 64,0-1 1,1 0 0,-1-6 65,1 0 1,-1-6 0,-1-3 0,-1-5-29,-2-3 0,-4-5 0,3 2 97,-1-4 0,2-1 0,-2-1 0,-1-3-15,1-4 0,2-3 0,-4 0 0,0 1-31,2 2 0,-5 5 0,3-1 1,-2 4 124,-2 5 0,0-3 0,0 7 383,0 1-479,0 6 0,0 5 0,0 8 0,0 6-14,0 5 1,0 0 0,1 8-1,2 1-25,1 4 0,4 1 0,-2-3 0,1 2 1,2 2-114,3 2 0,-4-4 1,0 2 60,2 1 1,-3-5-1,1 3-133,2-3 0,-3-5 0,1-1 1,2-2-1,1-3 0,1-3-68,1-4 1,-1 4-1,0-6 1</inkml:trace>
  <inkml:trace contextRef="#ctx0" brushRef="#br0" timeOffset="9241">4951 15076 8271,'-12'0'751,"-1"0"1,5 0-786,-1 0 1,7 1 0,-2 3 0,2 6 0,2 4 0,0 4-1,0 1-94,0 3 1,0 2-1,2 1 1,0-1 66,2 1 1,5 0-1,-4 0 1,1-1-20,-1-4 0,4 3 1,-4-5-1,2 0-28,3-1 1,-3-4-1,1-6 49,2-2 0,-3 4 37,1-5 1,-4-1-1,3-8 1,-2-3 29,-2-3 0,-1-3 0,-2-1 1,0-3-1,-2-1 3,-2-3 0,1-6 0,-5-3 1,0 1-12,1 0 1,-3-5-1,5 2 1,-1-3-67,1-1 1,-4 1 0,4 1 0,-1 3 34,1 2 1,-1-3-1,3 3 1,-1 4 138,1 4 1,2 0 0,2 4 0,2 0 427,1 0 0,6 1-475,-2 5 1,-1 1 0,2 3 0,0 3-1,2 4 121,2 1 0,-1 0 0,1 0-512,-1 0 1,1 6 0,-1 2 0,0 3 26,1 1 0,-2 1 0,-3 1 1,-4 1 191,-2 1 1,-2 7 0,0-4 0,-2 2 0,-2-1 14,-4 3 0,-9 0 0,-5 2 0,-4 0 0,-4 0-9,-2 0 1,-1-5 0,-5 1 63,1 1 0,1-4 0,3-1 0,5-3 59,6-2 1,4-3 0,6-3 476,-1 0-289,6-2 1,2-5-1,6-2 1,3-1-7,4 1 0,5-2 0,2 0 1,4 1 20,5-1 0,-2 3 1,9-2-1,-2 3 1,1 1-96,2 0 0,-3 0 0,3 1 0,-1 3-119,1 5 1,-4 2-1,1 1 1,-4 1-11,-4-1 0,1-2 0,-4 1 0,0 3-59,0-1 1,2 0 0,-3-3 0,-2-2-122,-1 2 1,3-1 0,-1 1-1,1-3-56,1-2 0,-4 4 1,4-4 36,0 2 0,-5-4 0,5 1 1,-1-1-1,0 0-135,-2 1 1,-1 0-1,-2-4 1</inkml:trace>
  <inkml:trace contextRef="#ctx0" brushRef="#br0" timeOffset="10851">4802 16258 8355,'-13'0'634,"1"0"1,3-1 217,1-3 1,0 2-692,-5-2 1,1 3 0,1 2 0,3 3 69,3 5 1,4 3 0,1 3-717,0 2 0,0 1 1,1-3-1,2 3 0,1 0-73,-1 0 1,3 3 0,-1-5 0,1 0 60,-1-3 0,1 0 1,-3-1 297,1 1 1,5-6-1,-2-2 1</inkml:trace>
  <inkml:trace contextRef="#ctx0" brushRef="#br0" timeOffset="11060">4789 15972 7446,'-12'0'138,"3"0"0,3 1 261,0 3 0,-2-1-1697,4 6 910,-1-7 1,11 8-1,2-6 306,3-1 1,2-2 0,-1-1 0</inkml:trace>
  <inkml:trace contextRef="#ctx0" brushRef="#br0" timeOffset="11576">5225 16009 8355,'0'9'-375,"-2"-2"386,-2-2 1,-1 5 0,-6-3 0,0 1 220,-3 0 1,-1-4-1,2 5 1,-1-1-63,-2-1 1,2 3 0,-3-5-147,3 2 1,1 1-1,-3 3 1,0-1-36,1-2 1,5 1 0,2 3-1,-1 1 1,1-2-51,0-3 0,5 3 1,-1-3-150,2 3 0,4-2 158,2-1 0,7-5 0,7 1 0,0-4 43,0-4 1,4-2 0,-1-3 0,2 0-7,2 0 0,4-3 0,0 0 0,-1 1 0,-2 3 0,-5-2 1,-2 4 25,-1 0 1,-1 3 0,-5-1-12,1 2 1,-6 4 0,-3 2 62,-3 4 0,-6 3 1,-4 2-1,-3 0 1,-5 3-77,-3 0 0,-4 5 0,-1-4 0,0-2-50,0-1 1,1-2 0,0 1 0,2-2-126,1-3 0,6-3 0,-2-5-178,4 0 0,4-5 0,2-5 59,2-5 1,1-10 0,4-7 0</inkml:trace>
  <inkml:trace contextRef="#ctx0" brushRef="#br0" timeOffset="12127">5785 15412 8355,'-13'0'631,"1"0"-561,-1 0 0,1 4 1,0 0-1,-1 0 0,1 0 1,-1 2 262,1 1 1,3-4 0,3 2-343,0 1 0,2-4 0,4 7-115,0 0 1,0 2 0,1 2-1,3-1 1,3 1-34,0-1 0,4 2 0,-2 3 0,2 3 8,1 4 0,1 2 0,-1 2 85,0 1 0,-3 4 0,-1-2 1,0-1-1,-1 0-15,-3-2 0,2-2 0,-2-2 0,-1-2 4,-2-1 1,-1-6 0,0 2-162,0-4 146,0 0 29,0-6 1,0-3 0,0-10 0,0-6 58,0-7 1,2-1-1,0-2 1,4-3-1,1-4 0,2-3 0,-2 3 0,2-4 8,0-2 0,-2 4 0,0-1 0,0 1 1,0 4-1,3 0 0,-3 7 0,1 2 0,0 3 65,-1 3 1,0 8 0,-3 0 38,5 3 0,0 2 0,1 3 0,-3 5 1,0 3 55,0 5 0,-3-2-160,4 6 1,-5-5 0,1 5 0,-3 1-1,-1 0 86,0-1 0,0 3 0,0-4-262,0 4 0,-4-3 0,-1-2 0,-1-1-82,1-3 1,-5 3 0,3-1 0,-1-4 0,-1-1-10,0-4 0,-8 0 0,-2 5 1</inkml:trace>
  <inkml:trace contextRef="#ctx0" brushRef="#br0" timeOffset="14146">6195 15661 8470,'-4'8'827,"0"0"-584,0-5 1,5 3-57,4-6 1,1 0-1,7-2 1,-1-1-315,1-1 0,-1-7 0,2 0 0,1-5-307,2-4 1,5 4-1,-3-5 168,1-1 1,-2 4 0,-6 0-1,1 1 149,-1 1 1,-5-1-1,-3 5 1,-3-1 27,-1 1 1,0 3 0,-1 2-1,-3 2 150,-4 2 0,-3-2 0,-3 0 1,-1 3-27,-2 0 1,-1 6-1,3 2 1,-2 1 53,2 3 1,-3 1 0,1 1-1,2 1 29,1-1 0,3 0 1,2 2-1,2 1-64,1 2 0,2 0 0,4-5 0,0 2-18,0 3 1,0 1 0,1 4 17,4-2 0,-3-3 0,7 2 1,0-1-70,2-2 1,2-4 0,1-4 0,2-4 0,5-2 32,2-2 1,2-6-1,2-3 1,2-7-131,4-4 1,-1-8 0,1-2-6,1-2 0,-2 3 1,0-4-1,-3-1 0,-4 1 160,-3 0 0,-8 1 0,0-2 43,-5 0 1,-6 3 0,1-4 0,-2 3 0,-2 0-17,0 1 0,-2 1 0,-2-1 1,-4 0-1,-3 4 101,-2 0 0,0 2-55,-4 0 1,3 6-1,-4 3 1,2 3 168,-1 5 1,0-2 0,5 6-151,-1 1 1,2 3 0,3 4 0,4 6-60,3 5 1,5 0 0,1 6 0,2 1-293,3 2 0,1 5 0,3 1 129,2 2 1,-5-3 0,3 3 0,-1 0 0,-4 0-145,2 2 0,-4-3 1,0-1-1,0-2-12,0-3 0,-4 2 1,2-7-1,0-1-71,-1-2 0,4-4 0,-3-1 0,2-3 25,3-1 0,7-5 0,2 3 1</inkml:trace>
  <inkml:trace contextRef="#ctx0" brushRef="#br0" timeOffset="14147">6457 15250 8355,'-13'0'-174,"1"0"346,-1 0-39,1 0 1,6 0 0,6 0 0,9 0 0,5 0 0,4 0-200,1 0 0,-2-1 0,3-4 0,2-3-6,2-3 1,1-3 0,0-1 0,0-3 0,-1 0-98,1 0 1,0-4-1,0 3 99,0-1 0,-4-3 0,-2 3 0,-2 0 0,-5-1 105,-2-1 0,-7 2 0,1 1 0,-3 0 75,-1-1 0,0 1 0,0-3 1,-1 2 51,-3 2 1,1 2 0,-5 3-54,-2 1 0,3-1 0,-1 2 0,-2 3-14,-1 4 1,3 3 0,-1 1 0,0 0-84,-2 0 1,2 1 0,2 3 0,2 6 0,2 4-27,2 2 1,1 8-1,1-1 21,3 5 0,3 5 0,6-1 0,-1 1 1,0 3-38,1-1 0,-1-1 1,1 4-1,-1-3-43,1-1 0,-2 0 0,-2-5 1,0-1-89,0-2 0,2-5 0,1-2 0,-3-1-430,0-2 1,-1-3 285,4 0 0,1-6-393,-1-3 610,-5-3 1,-1-6-1,-6-2 1</inkml:trace>
  <inkml:trace contextRef="#ctx0" brushRef="#br0" timeOffset="14148">6793 15125 8355,'-17'-4'0,"1"0"-100,-1 0 0,5 4 569,-1 0 1,5 0-287,0 0 0,6 6-138,2 2 0,2-1 0,7 0 0,4 0 59,2-1 0,1-3 1,-2 1-1,2-2-80,0-2 0,6 0 0,-2 0 0,0-2 0,1-2-36,1-4 0,2-3 0,1-2-90,-1 1 0,-3 0 0,0-2 0,0-2 1,-1 0-46,1 1 1,-6 1 0,2 3 0,-5 1 45,-3 2 0,0-1 0,-4-3 56,-3 0 1,0-1 0,-2 1 28,0-1 1,-4 5-1,-2 1 30,-1 1 1,-1 2 0,-5 4 0,1 0-34,-1 0 0,1 2 0,0 2 238,-1 4 0,1 3 0,1 2-119,2-1 1,4 1 0,5-1 0,1 2-1,2 1-124,1 2 1,6-1-1,-2-3 45,3-1 0,0 1 0,-1-2 0,-2-2 0,2-2-120,1-1 0,6 2 0,-1-4 0,-1-1-94,-1-2 1,-1-1 0,0-1 0,3-3 129,0-4 0,1-3 1,-5-2 54,1 1 0,-1-5 1,1-1-1,-2-1 52,-3-3 1,3-2 0,-4-1 0,0 0 8,-3 0 1,2-4 0,-2-1 0,-2-2 0,0-1-16,-2 1 1,0-7 0,0 6 83,0 3 0,-2 3 0,0 7 0,-4 3 158,-1 3 0,-1 7 0,-5 3 0,1 4-118,0 4 1,-1 3 0,1 7-1,1 1-113,2 2 1,0 4-1,5-5 1,1 1 0,1-1-150,2 1 1,0 0 84,0-5 1,5-4 0,0-1-14,2-1 1,1 2 0,5-4 0,-1-1 0,1-3-3,-1-4 1,5 1 0,1-5-103,1-2 0,-2-1 1,2-3-1,-1-1 1,-1-2 68,0 2 0,-3 1 0,3 1 68,-3-4 1,-6 6 0,0-4 0,2-1-1,0 3-22,-2-1 0,-2 5 1,-5 1 605,3-2-340,-3 5 1,5 1 0,-6 8-126,0 4 0,-4 3 1,0 2-1,1 1-127,2 2 0,1 2 1,0 4-1,0-1 1,0 1 36,0 2 0,1 1 0,2-2 0,2-2-256,2-5 0,-3 2 0,5-1-70,0-2 1,4-5 0,2-3-1,1-2 1,1-2-91,1-1 0,0-4 1,4-1-1,-1-2 111,1-2 1,-4-6-1,0-3 1,-1 1 32,-1 1 0,1 1 1,-6 1-1,-2-2 0,-2-1-176,-1-2 414,-2 1 0,2-8 0,1-2 0</inkml:trace>
  <inkml:trace contextRef="#ctx0" brushRef="#br0" timeOffset="14491">5897 16383 8355,'-6'-7'987,"5"-4"1,-5 15-1,8 0 1,0 6-1173,3 2 0,4 2 0,0 3 0,2 2 76,1 0 1,1 6 0,0-1 0,3 3-430,0 1 1,1 0 0,-5-1 0,1 1 213,-1-4 0,-1 1 0,-1-6 0,-3 0 79,-2-2 0,-1-3 1,-2-3-1,1-2-327,1 0 471,0-7 1,-10 10-1,-1-6 1</inkml:trace>
  <inkml:trace contextRef="#ctx0" brushRef="#br0" timeOffset="16118">5685 16557 8355,'-12'7'-154,"5"4"1,-4-10 633,3 4 1,2-3-202,2 2 0,4-2 0,4 2-266,4-3 0,5-1 1,2 0-1,3 0 1,3-1-1,4-5 0,4-5 1,2-5-1,3-4-21,-3-2 0,5-1 0,-2-2 1,0 0-341,-1 0 0,2 0 1,-6 0-1,0 0 223,1 1 0,-5-1 0,1 0 1,-5 1-15,-3 3 0,-3-1 1,-5 6-1,-3 1 74,-1 1 1,-2 1 0,-4 1 165,0-1 1,-2 6 0,-2 3-1,-4 3 208,-3 1 0,-2 5 0,1 4-86,-1 2 1,1 3 0,0 1-1,-1 1-110,1 0 1,5 3 0,3 2 0,2 2 0,2 2 26,0 0 0,2 0 0,0 0 0,5 0-163,4 0 0,-1 4 1,7 0-1,-4-2-58,0 0 1,-1-2 0,1-1 0,-1 0 11,1-3 0,1 1 0,1-6 0,1-2-48,0-4 0,-3 0 0,0-6 1,-1-1-10,1-2 0,-1-1 0,1 0 0,-2-1 50,-3-4 1,3 1 0,-4-7 119,0-3 0,3-1 1,-6 1-1,-2-2-17,0-5 1,-2 2 0,0-2-1,0 0 1,0 0 15,0 1 1,0 4 0,-2 0 0,0 2 499,-2 2-175,-1 5-128,5 1-235,0 6 0,0 1 0,0 4-42,0 3 1,6-3 0,2 1 0,3-2-5,2 0 0,-1 2 1,1-3-58,-1 1 1,-4 0 0,1-3 0,0 2-8,2 1 0,2 0 0,-1-4 1,1 0-1,-1 0-2,1 0 0,0-4 0,3-1 0,0-2-48,-1-3 1,3-5-1,-1-2 1,-2 2 93,-1 1 1,-2-2 0,1-2 0,-2 0 68,-3 0 1,-2 0 0,-6 2 0,0 0-25,0 1 1,-2-3 0,-2 1 174,-4 2 0,1 7 0,-1 3 0,-2 4 111,-1 1 1,-1 0-1,-1 1-153,1 4 1,-1 1 0,1 7-1,-1-1-5,1 1 0,-1 3 0,2 1 0,2-2 0,2-1-2,1-1 0,2-1 0,4 0-124,0 1 0,2-1 1,2-1-83,4-2 0,3 0 0,1-4 0,1-3-35,-1 0 1,1-2-1,-1 0 1,1-2 32,-1-2 1,5 1-1,-1-5 1,0-2-109,-3-1 0,0 0 1,-2 2-1,-1 0 68,-2 0 1,-4-1 0,3 0 161,-2 2 1,0 0 0,-5-5 0,0 1 31,0-1 1,0 1-1,0-1 1,-2 2 86,-2 3 1,3 1 1130,-3 3-542,-3 3-392,5-5-318,-3 6 0,6 0-25,3 0 1,-1 4-1,4 2-237,-2 1 0,1-3-10,-2 4 1,-1-1 0,4 3 61,-2-2 1,1-5-1,-2 1 45,4-3 1,-1-1 0,0-1 115,-1-3 0,-1-2 1,-2-3-1,2 0 54,2 0 1,-4-3 0,1 0-1,-1 0-7,1-1 0,-2 1 1,2-1 19,-3 1 0,1 3 0,0 1 6,2-1 389,1 3-344,-5 0-10,0 6 0,1 5 0,2 0 0,2 1 0,2-1 8,3-2 0,1-2 0,1-1-68,1 0 0,-1 0 0,1 0-55,-1 0 1,-4 0 15,1 0 0,-1 0 0,3-1-56,-3-3 1,2 1 0,-4-4 0,-1 0-80,1 0 1,2 3-1,-2-4 98,0-2 1,1-1 0,2-1 127,-5-1 1,-1 1-1,-1-1 1,2 1 13,-1-1 1,-1 1-1,-2-1 1,1 2-1,2 2 92,1 0 1,0 5 51,-4-4 1,1 5-141,4-1 0,-4 4 1,4 4-11,1 5 1,1 2-178,5 1 1,1-1 0,-1-3-133,1-3 1,-1-4-1,1-2 78,-1-4 1,0-2 0,1-5-763,-1 0 1,2-6 303,3-3 1,-3-3 0,4-1 0</inkml:trace>
  <inkml:trace contextRef="#ctx0" brushRef="#br0" timeOffset="17750">7004 16719 8335,'-5'-13'417,"3"5"0,-3 1 0,1 0 0,-2 2-290,-1-1 1,3 2 0,-4 4 0,0 1-257,1 4 1,-3 2 0,6 5 0,0 0 0,0 2 0,-2 1 44,-1 2 0,4 4-55,-1-5 0,3 5 0,1-4 1,0-2-1,0-1 0,0-2 169,0 1 1,1-5 0,3-1 33,5-2 0,3 0 1,5-5-1,3-2-64,4-2 0,5-3 0,1-4 0,1 1-126,-1 2 0,-1 4 0,-5-3 0,-2 2 36,-1 2 0,-6 1 1,1 2 53,-2 0 1,-7 2 0,-3 2 103,-2 4 0,-5 5 1,-4 2-1,-5 3 1,-4 0-64,-2 0 0,0 3 0,-4-5 1,3-2-145,1-4 1,-3 1 0,3-4 0,0 0-42,0-3 1,0-3 0,3-1 0,-1 0-114,0 0 0,2 0 0,2-1 119,0-3 1,-1-9-1,1-6 1</inkml:trace>
  <inkml:trace contextRef="#ctx0" brushRef="#br0" timeOffset="17985">7353 16569 8355,'0'9'0,"0"-1"505,0 0 0,0 1 0,0-1 1,0 2-226,0 1 1,1 1 0,2 1-402,1-1 1,2-4-1,-2-1-226,4-1 1,-1 2 0,1-2 0,2-1 78,1 1 1,-3-1 0,1-2 0,0 1 0,2 0-334,2 2 1,-1-5 0,1 5 0</inkml:trace>
  <inkml:trace contextRef="#ctx0" brushRef="#br0" timeOffset="18178">7403 16420 8355,'-13'0'231,"6"0"-1796,2 0 1243,16 0 0,-3-5 0,10-2 1</inkml:trace>
  <inkml:trace contextRef="#ctx0" brushRef="#br0" timeOffset="20392">7564 16445 8355,'0'12'-194,"0"-5"1,2 0 0,1-3 639,1 5 0,0-2 0,-3 0 0,2-1-264,1 1 1,2 0 0,-4 3 0,4-2-209,1 2 0,-3 1 1,3 3-1,0 0-108,0-2 0,-3 6 1,4-8-1,1 0 1,-1 1-1,0-2 0,0 1-661,-1-2 0,4-5 728,-2 1 0,-4-4 0,1-4 15,-1-4 0,-3-5 1,2-2-1,-3-3 0,1-1-49,2-3 0,-3-2 0,3-1 103,-2 0 1,-2-1-1,0-2 1,0-1-1,0 3 64,0 4 0,0 4 0,0 5 0,0 1 843,0 0-65,0 5-617,0 1 0,0 16 0,0 2-95,0 2 0,5-2 0,2-2-131,0-2 1,4 1-1,-3 3 1,3-1-35,2-2 0,-1 0 1,2-5-1,1 1 12,2 0 0,4-4 1,-5 4-155,-1-4 0,-1-1 0,-3-1 19,-2-4 0,0 3 1,-3-5-1,-1 0 1,1 0 94,-3-3 1,-2-1-1,-1-1 1,0-1 50,0 1 0,0-2 0,0-3 0,0-2 63,0 0 1,0-1 0,0 5 0,-1-1 121,-3 0 1,2 7 0,-3 0-76,-1 0 0,5 2 1368,-3-2-684,-3 7-824,5-4 1,-2 8 0,8 0-1,5 4 1,0 1-110,0 2 1,2 2-1,-3 2-28,3-1 1,1 1 0,1 1 0,1 1-1,1 1-186,1 0 0,1-2 0,-4-2 0,0 0 52,4 1 1,-3-1 0,4-1-136,0-2 0,1 2 0,6-4 0</inkml:trace>
  <inkml:trace contextRef="#ctx0" brushRef="#br0" timeOffset="20393">8361 16096 8355,'-13'6'328,"-5"-5"1,5 5 0,-4-5-1,2 2 1,0 3 235,-2 0 0,0-1 0,5 3 1,0 2-414,-1 1 0,5 3 1,1 1-1,1 1 0,4 1 1,0 1-1,4 1-215,2 1 1,-2 3 0,8-2-1,3 2-285,2 2 1,3 0 0,-3 0-1,3 0-39,1 0 0,-3-2 1,2 0-1,-2-4 1,1-1 19,-2-3 1,-1-1 0,-2-2-1,1-1 39,-1-2 0,1 0 322,-1-4 1,-4 3 225,1-4 0,-8-1 0,0-7-217,-3-5 0,-8-2 0,2-3 43,-3-2 0,-2-1 0,-1-6 1,-1-5-166,-2-2 0,-5-5 0,3-5 0,0-3 35,2-1 1,-1-3 0,1-6-1,2-1 1,1 2 10,2 1 0,5 6 0,3 4 0,3 3 271,1 5 1,0 4 0,0 8 0,0 5 335,0 2 1,5 3-1,3 3-306,3 3 0,2 4 0,1 2 0,1 4-208,1 3 0,5 9 1,-3 3-1,0 4 0,0 1 1,-3 0-104,-1 0-17,-1 5 0,-5-2 0,-1 3 0,-2 0 6,-2-3 1,-1-1 0,-2 1-1,0-1 51,0-3 0,-6 1 0,-1-6 0,-3 2-47,-2 0 1,5-6 0,-8 2-1,0-4 1,1-2-348,0-2 1,2 0-1,-1-4-89,1-3 0,-1-6 0,1-3 1</inkml:trace>
  <inkml:trace contextRef="#ctx0" brushRef="#br0" timeOffset="20394">8436 15598 8355,'-20'7'1640,"4"4"-756,7-2 1,0-2-1,4 1 1,1 2-690,-1 1 0,3 1 0,-2 1 1,3 0-152,1 4 0,1-2 0,3 6 0,5 0-162,2-2 0,1 5 0,1-4 0,0 4-145,4 1 1,-2-2 0,5-1-290,-2-1 1,0 0 0,-3 4 0,1-2 92,0-2 0,-1 3 0,0-5 1,2 0-214,-2-2 1,-1-5 0,-3-2 310,-3-2 0,9-5 0,-4 3 1</inkml:trace>
  <inkml:trace contextRef="#ctx0" brushRef="#br0" timeOffset="20395">8784 15860 8376,'-12'0'0,"-1"1"0,1 3 0,3-2 2010,1 2 1,7-3-2088,1-1 0,5-5 0,8-3 1,-1-4-237,1 0 1,3-5 0,1 1 0,-2-1 47,-1-1 1,-3 4 0,-1-4 0,-4 2 38,0-1 0,-2 1 1,-4 3-1,0 1 120,0-1 1,-5 5 0,-4 0 85,-2-2 1,-1 4 0,-2 2 0,-1 3 69,-2 1 0,1 0 0,2 1 0,-1 3 0,-2 5 145,2 2 1,1 1 0,1 2 0,1 1 105,0 2 0,5 4 1,1-3-1,2 1-156,0 3 0,0 2 0,4 1 0,1-1-192,3 1 1,-1 0 0,5-1 0,2-2-73,1-1 1,1-5-1,2 4 1,1-4-249,2-5 0,1 0 1,-1-7-1,3-1-170,4-1 0,1-8 0,0-2-607,0-3 971,-1-2 0,1-5 0,0-1 1</inkml:trace>
  <inkml:trace contextRef="#ctx0" brushRef="#br0" timeOffset="20396">8983 15623 8355,'-11'9'-317,"1"-2"436,2-2 1,4 1 852,-4-2 0,6-3 0,2 3-840,7-2 1,4-2 0,3 0 0,1 0-319,2 0 1,1 0 0,-3 0 0,2-2 0,-1 0-159,2-3 0,-4 1 0,4 4 0,-1 0-282,-1 0 1,1 0 0,-5 0 0,1 0 328,-1 0 0,6 0 0,1 0 1</inkml:trace>
  <inkml:trace contextRef="#ctx0" brushRef="#br0" timeOffset="20692">9070 15387 8355,'-12'0'1429,"5"0"0,1 1 0,6 5-991,0 6 1,0 2-1,0 7-455,0 1 1,0 3 0,0 2 0,0 4-155,0 1 0,0 1 0,0 6 1,0 1-1,-1 1-388,-3-1 0,1 2 0,-4-3 0,0-3 18,0 0 0,3-6 1,-3-2-1,0-5-53,0-2 0,5-6 1,-4 2 312,1-3 0,3-2 0,-3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26:18.194"/>
    </inkml:context>
    <inkml:brush xml:id="br0">
      <inkml:brushProperty name="width" value="0.06048" units="cm"/>
      <inkml:brushProperty name="height" value="0.06048" units="cm"/>
      <inkml:brushProperty name="color" value="#FF0000"/>
    </inkml:brush>
  </inkml:definitions>
  <inkml:trace contextRef="#ctx0" brushRef="#br0">8251 8883 7488,'1'2'0,"2"-2"-254,3-1 1,0 0-1,0 0 1,1-1 159,1-1 1,2 0 0,-1 3 66,0 0 1,1 0 0,-1 0-1,0 0 1,0 0 0,1 0-1,-1 0 28,0 0 0,1 0 0,-1 0 0,0 0 6,1 0 0,0 0 0,1 0 0,2 0 38,-2 0 0,4 0 0,0 0 0,2 0-4,-2 0 1,3 0 0,-3 0 0,3 0-18,0 0 0,1 0 1,0 1-6,-1 2 1,1-2 0,0 2 0,2-1 0,1 0-27,-1 1 1,1 4 0,1-4 0,0 0 13,-1 1 0,3-3 0,-2 3 1,1-1 33,2 0 1,-3 0-1,1-3 1,-1 1-1,-2 3 1,1-3-1,1 2 1,0-2 1,0-1 1,-1 3 0,-1 0 0,2-1-13,1-1 0,-4 0 1,3 1-1,-1 1-41,-1-1 1,2 2 0,-2-1 0,1 0 0,-1 1 1,-2-1-1,-1-1 8,1-1 0,0 2 0,-1 0 0,1 0 1,-1 0-8,1 0 0,1 0 0,0-3 0,2 2 6,-1 1 0,2-2 1,-1 2-1,1-2 4,0-1 1,-1 0-1,-1 1 1,1 1-2,-1 1 1,-2 0 0,1-2 0,1 1-2,0 1 0,1 1 0,-3-1 0,-1 0-1,1-1 1,-1 2-1,1-1 1,0 0 13,-1 1 0,1-3 0,0 3 1,3 0 0,-2-1 1,2 2-1,-3-1-3,0-2 0,0 0 1,2 0-1,1 1 1,-2-1 5,0-1 1,2 2-1,1 0 1,-1-1-15,1 0 0,2-2 1,-2 1-1,0 1-8,3 1 1,1 0 0,1-3 0,-1 0 2,-2 0 0,2 0 0,-3 0 0,3 1-2,1 2 1,0-2-1,0 2 1,0-2-34,0-1 0,0 0 0,1 0 1,1 0-10,1 0 0,0 0 1,-2 0 43,2 0 1,-2 0 0,3 0 0,-1 0-1,0 0 1,3 0 0,-2 0 0,0-1 0,1-1 1,0-1 1,1-1 0,3 2 0,0-1 16,-3 1 0,4-3 0,-3 2 1,0 0-44,1-1 0,2 3 0,1-2 0,1 1-10,-1-1 1,1 2-1,-1-3 1,1 1 17,0-1 0,0 0 0,-1 2 0,0-1 7,0 1 0,0-2 1,-1 0-1,1 0-7,-2 0 1,2-1-1,-4 3 25,5-1 0,-4 0 1,4 2-1,1-1-6,1-1 0,1-1 0,-4 2 1,0-1-1,-1 1-17,-3 0 1,4 2 0,-2-1 0,0-1 18,2-1 0,0-1 0,-1 2 1,-1-1 34,0 1 1,-3 0 0,0 0-1,0-1-15,-1 1 1,4 0-1,-3-1 1,1 0-14,-1 1 1,2 0-1,-2 0 1,1-1 5,0 1 1,0 0 0,-3 0 0,1-1-39,2 1 1,-2-2 0,1 0 14,1 2 0,1 0 1,2 0-1,-1-2 9,0-1 0,-1 3 0,-1-2 0,-1 1 53,-2 0 1,2-2-1,-2 3 1,0-2-1,0 0 26,-2 0 1,2 1 0,-1 2-62,-1-2 0,2 2 1,-1-2-1,-1 2 1,-2 1-9,-3 0 0,4-4 1,-3 1-15,3 1 1,-5 1 0,4 1 0,-1 0-1,0 0-16,1 0 1,-3 0 0,-1 0 0,1 0 18,-1 0 0,2 0 0,-3 0-6,0 0 1,-2 0 0,2 0-1,-2 0 1,1 0 18,-1 0 1,-2 0-1,0 1 1,0 1 80,-1 1 0,1 1 0,0-4-36,-1 0 0,-2 0 0,-2 0 0,0 0 0,-3 0 8,-1 0 1,0 0 0,-1 0 0,0 0 5,0 0 0,-2 0-29,-1 0 0,-4-1-174,1-3 1,-3 3-1,-3-2-412,-3 2 0,-6 1 185,0 0 0,-9 0 0,2 0 0</inkml:trace>
  <inkml:trace contextRef="#ctx0" brushRef="#br0" timeOffset="4057">3571 9637 8355,'6'-1'-364,"0"-3"-20,-2-2 119,3-2 219,-6-1 1,6 3 0,-3-1 67,2 0 1,-4 2-29,1-1 1,-3 4-1,-2-2-113,-1-1 0,-5 4 54,2-2 1,1 2 0,-1 1 0,-2 0-10,0 0 1,-1 0 0,0 0 51,-1 0 0,4 3 1,0 0 26,-1-1 1,-2 0-1,1-1 1,1 1 15,1 1 0,-1 0 0,-2-2 1,0 1-1,0 1 14,-1-1 0,1 2 0,0-1 0,0 0 9,3 2 0,-2-4 0,2 2 146,-3-2 1,3 2 173,0 0-322,4 4 1,-2-5-42,4 4 0,1-4 1,2 2 2,3-3 0,3-1 0,3 0 2,0 0 1,2 0 0,-2 0 0,4 0 12,1 0 1,2 0 0,-1 0-1,1 0 1,0 0-11,-1 0 0,4 0 1,0 0-1,-1 0 1,2 0 0,-3 0 0,2 0 0,0 0-12,0 0 1,3 0 0,-4 0 0,1-1-1,1-3 0,-4 3 0,4-2 1,-1 2 6,0 1 1,2 0 0,-2 0-1,0 0-5,1 0 1,-4 0-1,4 0 1,-1 0-34,-1 0 1,1 0 0,-3 0-9,-1 0 0,2 0 0,1 0 0,0 0 19,0 0 0,-1 0 1,-2 0-1,1 0 1,0 0 2,-1 0 1,1 0 0,-1 0 0,1 0 20,0 0 1,-1 1-1,1 1 1,-1 2 21,1-2 1,0 0-1,-1 0 1,1 1-17,-1-1 1,1 2 0,1 0 0,-1 0-4,0 0 0,5 3 0,-6-3 0,2 0-6,0 0 1,-2 2 0,1-2-1,-1 0 9,1 1 0,3-1 0,-1-2-7,0 1 0,2 1 0,-1-2 0,-1 1 0,1 0 0,0 1 0,3-2 0,-3 1 0,2-2-2,2-1 0,-2 0 0,0 0 1,1 1-11,-1 2 1,3-2 0,-2 2-1,1-1-16,-2 1 1,5-2 0,-3 2 0,0-1 19,1 1 0,-3-2 0,-1 3 0,1-3 1,0-1 1,-2 0 0,2 1 0,-1 1 8,1 1 1,-2 0-1,2-3 1,-1 0 0,1 0 1,-2 0-1,3 0-2,0 0 1,-1-1-1,1-1 1,1-1-1,0 1-2,-1 1 1,1-3-1,-2 1 0,0 1 0,5 0 0,-3 0 0,0-1 0,0 1 0,1 1 0,1 1 0,0-1 0,-1-1 0,-2-1 0,2 0 0,-2 3 0,1 0 2,2 0 1,-3 0-1,0 0 1,1 0-2,1 0 0,-2 0 0,-1 0 1,1 0 79,-1 0 1,2 0 0,-5 0-1,0 0-23,-1 0 1,1 1 0,0 1-48,-3 1 0,0 0 0,-2-3 1,1 0-1,1 0-5,-2 0 0,0 0 1,-3 0-1,1 0 23,-1 0 0,3 0 0,-4 0 0,1 0 52,0 0 0,-3 0 0,3 0 138,-3 0 0,0 0-43,-1 0 1,-4-1-170,-2-2 1,-3 2-149,-3-2 1,-2 2 0,-4 1 0,-1 0-231,1 0 1,-1 0-1,-2 0 1,0 0-4,0 0 1,-2 4 0,-1 1 0</inkml:trace>
  <inkml:trace contextRef="#ctx0" brushRef="#br0" timeOffset="19816">11339 10328 8355,'-6'-3'-305,"0"0"-209,5-4 234,-7 6 187,7-7 0,-4 8 0,3-4 73,-1 0 0,0 2 1,3-4-1,0 0 0,0-2 41,0-1 1,3 1-1,1-1-95,1 0 1,-2 4 0,2-1-141,-2-1 1,1-1 51,-1 0 1,-2 2 0,1 1 141,-4 2 1,1-4 0,-3 2 0</inkml:trace>
  <inkml:trace contextRef="#ctx0" brushRef="#br0" timeOffset="20690">11624 10017 8355,'-9'0'-436,"0"-1"1,1-1 0,-1-1-1,1-2 577,3-2 1,-3 2 0,2-1-1,-1 0 1,1-1 0,1 0 5,1 2 1,1 2-1,3-3-141,0-1 0,1 1 0,1-1 0,2 1-17,1-1 1,1 3 0,2-2 2,1-1 1,0 2 0,2 0 0,0-1 0,0 1 46,-1 2 0,-1-1 0,2 2-73,0 0 0,1 1 0,-3 1 0,3 0 23,2 0 0,2 0 0,2 0 0,-1 0 0,1 0 5,2 0 0,5 0 0,5 0 0,0 0 7,3 0 1,2 0 0,4 0 0,3-1 30,2-2 0,2 1 0,6-3 0,0 0 0,4 1 128,4-3 1,1-1-1,3 0 1,0-1 21,2 0 1,2 4-187,1-1 1,-2 1-1,1-2 1,2 2-8,0-2 1,-1 3 0,-4 1 0,-3 2 0,-5 1 68,-1 0 1,-1 0 0,-2 0-210,-1 0 1,-4 0 0,-8 1-1,0 1 114,-2 1 1,-7 0-1,0-3 1,-5 0 0,-5 0-1,-2 0 1,-4 0 360,-1 0-319,-3 0-21,-6 0 1,-2 1-1,-6 1 1,-3 1-1,-2-1-407,0 2 1,-4-2 0,0 4 61,-2 1 1,0 0-1,-3 2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23.335"/>
    </inkml:context>
    <inkml:brush xml:id="br0">
      <inkml:brushProperty name="width" value="0.06048" units="cm"/>
      <inkml:brushProperty name="height" value="0.06048" units="cm"/>
      <inkml:brushProperty name="color" value="#FF0000"/>
    </inkml:brush>
  </inkml:definitions>
  <inkml:trace contextRef="#ctx0" brushRef="#br0">10389 6449 8355,'-12'-10'-61,"-1"-1"1,2 0-847,3 1 663,3 7-261,5-2 1,1 6 419,3 3 0,-2 3 0,3 6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03.226"/>
    </inkml:context>
    <inkml:brush xml:id="br0">
      <inkml:brushProperty name="width" value="0.06048" units="cm"/>
      <inkml:brushProperty name="height" value="0.06048" units="cm"/>
      <inkml:brushProperty name="color" value="#3165BB"/>
    </inkml:brush>
    <inkml:brush xml:id="br1">
      <inkml:brushProperty name="width" value="0.06048" units="cm"/>
      <inkml:brushProperty name="height" value="0.06048" units="cm"/>
      <inkml:brushProperty name="color" value="#FF0000"/>
    </inkml:brush>
    <inkml:brush xml:id="br2">
      <inkml:brushProperty name="width" value="0.09071" units="cm"/>
      <inkml:brushProperty name="height" value="0.09071" units="cm"/>
      <inkml:brushProperty name="color" value="#ED331F"/>
    </inkml:brush>
  </inkml:definitions>
  <inkml:trace contextRef="#ctx0" brushRef="#br0">10252 7606 8355,'-6'0'11,"-1"0"27,3 0 1,1-1-111,-6-3 0,5 2 0,-4-3 216,-2-1 1,-1 4-289,-1-7 1,-1 6 0,1-2-1,-1-1 1,1-1 139,0 1 1,-1-5-1,1 2 1,1-2 22,2-1 1,-2-5-1,3 0 1,-3 2 81,-2 1 0,5-2 0,0-1 0,-2 2-1,-1 1 1,-1-2 0,-2 0 0,-1 3-120,-2-1 1,-5 8 0,1-6-1,-2 2 9,-2 3 0,0-4 0,-1 4-11,-3 0 1,-3-2 0,-4 3-1,1 0 1,2 0 14,-1-1 0,2 4 0,0-3 0,0 2-3,0 0 1,3-4 0,-3 2-1,1 1 10,-1-1 0,3 2 0,-3 3 0,0-2-7,0-1 0,-1 0 1,-4 4-1,0 0 11,-1 0 1,-3 0-1,-1 1 1,2 2 24,1 1 1,-2 1-1,-2-2 1,0 3 6,0 1 0,-2 0 0,3 2-20,2 0 0,6-3 0,0 4 0,1-2-37,1 2 1,1 1-1,3 2 1,-1-2-1,1-2 7,2 0 1,1-1 0,-1 4 0,0 1-18,1-1 0,-3-3 0,7-1 0,-2 2 63,-2 1 0,1-3 0,2 0 0,1 2-7,-1 1 0,0 1 0,0 2 0,1 1-1,-1 2 0,3 1 1,-2-3-1,0 3-23,2 2 1,-3-1-1,5 3 1,2-1 2,1 1 1,2-3 0,-1 2-13,1 1 0,1-4 0,3 0 0,2-1-17,1-1 0,3 1 0,-2-5 0,3 1 0,1 1 14,0 2 1,1-2 0,2 3 0,2-3-7,2-2 0,-3 5 1,5 1-1,-1 0-28,-1 0 0,3 2 1,-5-3-1,1 0 25,-1 1 0,3 0 0,-3 4 1,-1-3-13,1-1 1,-3 3 0,3-3 0,-1 0 26,0 0 1,5 2-1,-4-3 1,2 0-22,3 1 0,1-5 1,1 4 82,1-3 0,-1-2 1,2 1-1,1-1-34,2 1 0,5-1 0,-1 1 1,2-1-1,2 0 3,0 1 1,0 1 0,1 1 0,2 2-19,1-2 0,0-1 1,-4-3-14,0-3 1,4 3 0,0-3 0,0 2 0,0 0-29,0-2 1,1-1 0,-2 3-1,1-3-5,-1-2 1,2 3 0,-1-2 0,-1-1 31,-2 1 0,-1 2 0,-2-4 0,0 1 12,-3 0 0,-3-4 0,4 5 23,1 0 1,-3-5-1,2 3 1,1-3 56,2-1 0,-4 5 0,1-1 0,0-1 0,0-2-54,-1-1 0,0 0 0,2 1 0,-3 2-316,-1 1 0,-1 2 1,-5-4-1,1 4-283,-1 1 0,-5 3 316,-3 6 0,-14-2 0,-3 4 1</inkml:trace>
  <inkml:trace contextRef="#ctx0" brushRef="#br1" timeOffset="7288">10078 7594 7240,'0'-13'0,"0"1"-211,0-1 0,0 5 248,0 0 0,0 4 0,-1-3 1,-2 0-25,-1 0 0,0 3 0,2-3 0,0 0 7,-2 0 1,-1 3-62,5-4 1,-1 3 90,-3-3 1,2 4 0,-3-3 238,-1 2 1,-1-5-100,-5 2 0,0 1 0,-2-2-81,-3 0 1,3-2-1,-2-2 1,2 2-43,1 3 0,-3-6 0,-2 3 1,0-2-1,-1-2-94,-1 1 0,4 1 0,-5-1 0,-1-1 1,-2-2 0,1 0 0,-1 5 0,1-2 31,-4-3 1,0 4-1,1-4 1,-2 5 24,-1 3 1,-10-5 0,2 5 0,-2-1 24,0-1 0,2 0 0,-2-1 0,-1-1 20,-1 1 0,-1-1 0,4 1-57,-4-1 0,3 5 1,-2 0-1,1-1-17,-2 2 0,4 1 0,-4 3 0,2-3 0,0 1 10,-2-1 1,-1 2-1,3 4 1,0 0-71,4 0 1,-1 0 0,4 0 0,-2 0 16,2 0 0,1 0 1,5 1-1,-2 2 8,1 1 1,-3 5 0,2-4 0,2 2 12,1 3 0,-1 1 1,0 1-1,-2 1 4,1-1 0,2 6 1,2 2-1,2 0 5,1 1 1,6 0 0,-2 4 4,4 0 0,0-5 1,1 1-1,1 1-37,2 2 1,0 1 0,5 0 0,-1-1 0,1 1 25,0 0 0,-4 0 0,4 0 0,0 0 23,-2 0 1,3 0 0,-4 1 0,2 2 18,2 1 1,-3 0-1,2-3 1,2 2 2,0 1 1,-2 0 0,0-4-1,1 0-15,2-1 0,1 1 0,1 0 0,2 0-24,1 0 1,2 0-1,-4-2 1,4 0-30,1-3 1,-3 1-1,4 4 36,2 0 1,1-4 0,1-1-1,1 1 6,-1-1 0,1 3 0,-1-4 0,1 2-30,-1 0 1,2 0-1,1 2 1,2-1-1,-1-1-20,2 1 1,-3 2 0,5-1 0,-1-1 24,1-1 0,-1-2 0,3 4 1,-1-3 19,1 2 0,1-4 0,2 0 1,0-1 15,0 0 1,4-1 0,2-3-1,0-1 43,4 1 0,1 2 1,1-1-1,1-3 0,-1 0 1,4 0 0,2 0 0,0-1-47,0-2 0,4-5 0,-1 2-14,2 1 0,-2-5 1,-2 3-1,-1-2-5,-3-2 1,4 0-1,0 0 1,2-2-1,0-1 11,1-1 1,0-5-1,0 2 1,-2-2 27,2 1 1,-2 0 0,0-5 0,1 2 30,-2 3 0,3-3 1,-4 1-1,0-4-47,0-2 0,4-1 0,-3 5 0,0-2-19,-2-3 1,-4 2-1,0-4 1,-2-1-16,-3 1 1,3 0 0,-3-3-1,2 1 23,-2-1 1,-3-2 0,-4-1 72,3 0 0,-6 0 1,0 1-1,-2-1 19,-2 0 0,-4 0 0,2 0 1,-3 0-30,-2 0 0,-3-1 0,-3-2 0,0-1 1,-2 1 3,2 2 1,-5 0 0,3-2-22,-2-1 1,-7-3-1,0 2 1,-2-5 0,-3 1-28,-1-2 0,-5 0 1,-2-3-1,-2-1-10,-2-1 0,3-1 1,-2 3-1,-1-1 4,-2-1 0,0-5 1,-1 3-1,0-1 1,0-2 29,0 2 0,3 1 42,-3 6 0,6-1 1,-9 1-1,0 3-38,2 4 1,-2 1 0,-1 10 0,-4-2 0,-4 3-55,-5 4 0,-2 1 0,-7 8-86,-3 3 0,2 0 1,-8 5-1,-2 4 0,-6 7-106,-5 4 1,-9 8 0,-10 7 0,44-14 0,0 0-1,-3 1 1,0 0-90,-4 0 0,-1 1 0,2 3 1,-1-1-1,-2 0 0,1-1 118,0-1 0,1 2 0,-2 1 0,-1 0 1,3-1-1,0-1 0,-2 0 0,0 1-49,2 0 1,0 0 0,-3-1-1,-1 0 217,3 1 0,0 0 0,-2-1 0,0 0 0,2-1 0,-1-1 0,0 2 0,-1-1 0,1 0 0,-1-2 0</inkml:trace>
  <inkml:trace contextRef="#ctx0" brushRef="#br2" timeOffset="1.85716E6">8497 8363 8355,'11'6'-100,"0"-1"1,0-9-10,1 1 1,-5-5 176,0 4 1,1-4-131,3 0 79,0-2 0,-3 0 1,-2 2-60,-1 0 0,-1 1-97,-4-4 1,0 3-1,0 1-241,0-2 322,0 4 1,-2-4 0,-1 6 0,-5 0 41,-2 2 0,-1 0 0,0-2 0,0-1 0,-2 2 34,-2 1 1,2 1 0,-5 0 0,1 0 157,0 0 0,3 0 1,-1 0-1,3 0 233,0 0 0,1 0-130,0 0-301,0 0-55,5 0 0,6 0-17,7 0 1,3 0-83,1 0 0,-5 1 0,-1 1-149,0 2 1,-3 5 0,1-2 35,-1 3 0,-7 1 0,-2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24.187"/>
    </inkml:context>
    <inkml:brush xml:id="br0">
      <inkml:brushProperty name="width" value="0.06048" units="cm"/>
      <inkml:brushProperty name="height" value="0.06048" units="cm"/>
      <inkml:brushProperty name="color" value="#FF0000"/>
    </inkml:brush>
  </inkml:definitions>
  <inkml:trace contextRef="#ctx0" brushRef="#br0">13563 6249 8826,'-20'-12'1587,"2"-1"0,7 5-1940,3 0 0,4 5 0,8-1 0,4 3 0,6 1 1,6 0-686,4 0 1,4 5 0,-3 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02.184"/>
    </inkml:context>
    <inkml:brush xml:id="br0">
      <inkml:brushProperty name="width" value="0.06048" units="cm"/>
      <inkml:brushProperty name="height" value="0.06048" units="cm"/>
      <inkml:brushProperty name="color" value="#3165BB"/>
    </inkml:brush>
  </inkml:definitions>
  <inkml:trace contextRef="#ctx0" brushRef="#br0">10165 7669 8355,'7'-9'-252,"-1"1"1,-2-2 0,1-1 0,2-1-1,2-1 1,-1 2 0,0 3 0,1 2 98,-2 1 0,-2 3 0,-5-3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49.537"/>
    </inkml:context>
    <inkml:brush xml:id="br0">
      <inkml:brushProperty name="width" value="0.06048" units="cm"/>
      <inkml:brushProperty name="height" value="0.06048" units="cm"/>
      <inkml:brushProperty name="color" value="#FF0000"/>
    </inkml:brush>
  </inkml:definitions>
  <inkml:trace contextRef="#ctx0" brushRef="#br0">18155 7955 6989,'-19'-8'0,"2"1"0,3 1 0,2 2 0,-1 0 0,1 0 0,1 0 0,1-1-157,2 1 1,4-1 0,-5 1 111,0-5 0,-2 0 0,-2-1 0,1 3 0,-2 0-15,-3 0 0,3 3 69,-2-4 1,-3 4-1,-2-5 1,-1 1 125,1 1 0,-4-3 1,2 5-1,-5-2 0,0-3 14,2-1 0,-3-1 0,0 1 0,1 1-67,2 2 1,1-5 0,0-3-1,0 0-5,0 3 0,5 0 0,-1 1 0,0-2-47,2-3 0,-5 3 1,5-2-1,-2 2-74,0 1 0,1 1 0,-5 0 0,0-1 20,0 1 1,-4-1 0,-1 1 0,-1-1 19,1 1 0,-5-2 1,3-1-1,-1-2-29,0 2 1,4 0-1,-4 0 1,-2-3 47,-1-2 1,3 4 0,0-4 0,0 2 25,1 3 1,-3-3 0,6 0 0,0 0-17,-1 0 0,4-3 1,-3 5-1,1-1-6,-1-1 1,3 4 0,-5-2 0,2 2-49,0 2 0,-6-5 0,4 2 0,-3 2-1,1 4 0,0 0 1,-4-3-1,1-1 33,3 1 1,-3-1-1,3 1 31,-3 0 0,1-1 0,0 1 0,-1 1 0,2 1-9,-2 2 1,4 1-1,-1-3 1,0 3 4,1 2 1,-4-4-1,3 5 1,-3 1-74,-1 2 0,-1 1 1,1 0-1,0 0-22,-1 0 1,1 1-1,0 4 1,-1 3 21,1 3 1,0 1-1,-2 1 1,-1-1 15,-2 1 0,1-1 0,2 2 0,-1 1 36,-2 2 0,0 4 1,1-3-1,0 1-3,1 3 1,-3 0 0,2 0 19,0-1 1,-1 4 0,0 4-1,2 0 1,1 0-20,2 0 1,4 4-1,1-2 1,2 1-4,2 2 0,-1 1 0,3-1 0,3-1-5,4 2 0,-2 1 1,5 1-1,1 1 5,1-1 1,1 5 0,1 0 0,-1 1 4,1 0 0,4 3 0,1-3 0,0 0-7,0-1 1,3 6-1,-3-3 1,0 4 4,0 0 1,4 0-1,-1-2-27,3-2 1,1 1 0,0 4-1,0-2-21,0-2 1,5 2 0,4-3-1,2 0 1,2 1 29,4 1 1,-2-4 0,6 0 0,1-2 17,2 1 0,1 3 0,-1-3 0,1-2 2,0-1 0,4-2 0,0 0 0,0 1 28,2-1 1,-5 2 0,4 1 0,-1 1-25,0 0 0,6-3 1,-2 1-1,3 0-74,2-2 0,-1 6 0,0-8 1,1-1 29,-1 2 1,6 0 0,2 0 0,2-1-40,-1-2 0,7-4 0,-2 3 26,4-2 1,-1-1-1,4-4 1,1 0-1,2 0 16,2 0 1,-5 0 0,0-2 0,0-1 16,-2-1 0,8-2 1,-4 4-1,-4-4 36,-3-1 0,3 3 0,-6-3 0,1 0 111,1 0 1,-1 0-1,1-3 1,2 1-94,-1 0 0,2-3 1,0-2-1,1-1-24,-1-2 1,4-5 0,-2 1 0,1-2-3,0-2 0,-4 0 0,4-2 0,0 0-11,-1-3 1,3-8 0,-5 0-14,2-1 1,1-4 0,2 0 0,-1-1-1,-4-3 14,0-2 0,-4-2 0,3-2 0,-4-1 0,-3 0 57,-1-1 0,-5-2 20,5-5 1,-6 4-1,0-1 1,-5 0-1,-5-2 32,0-2 1,-3 1-1,2 0 1,-3-1-55,-1 1 1,-4 0 0,-1-2-1,2-1 1,2-3-115,1-1 1,0 2 0,0-2-63,0 1 1,-1-7 0,1 3 0,-1 0 0,-2-1 1,-1-1 1,-5 2 95,5-2 0,-6 6 0,0-7 0,-4 1 1,-4 1-1,-1-3 126,-3-3 0,-2 3 180,-1-3 1,0 3 0,0 1 0,0-1-1,-1-2 1,-2-1 43,-1 2 0,-10-4 0,2 2-199,-2 2 0,-4 2 0,0 2 0,-2 1 0,-3-2-149,-5 2 1,1 0-72,-7-3 0,1 0 0,-4 2 0,0 2 0,-1 5 1,-1 1-182,-2-2 1,-2 4-1,-4-3 96,1 7 0,1-1 1,-5 6-1,2 2 1,1 2-86,1 4 0,2 3 1,-3 7 77,1 3 1,-2 2-553,-2 6 1,-8 6-1,7 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27:13.406"/>
    </inkml:context>
    <inkml:brush xml:id="br0">
      <inkml:brushProperty name="width" value="0.06048" units="cm"/>
      <inkml:brushProperty name="height" value="0.06048" units="cm"/>
      <inkml:brushProperty name="color" value="#FF0000"/>
    </inkml:brush>
    <inkml:brush xml:id="br1">
      <inkml:brushProperty name="width" value="0.06048" units="cm"/>
      <inkml:brushProperty name="height" value="0.06048" units="cm"/>
      <inkml:brushProperty name="color" value="#3165BB"/>
    </inkml:brush>
  </inkml:definitions>
  <inkml:trace contextRef="#ctx0" brushRef="#br0">19959 4332 7908,'-8'-4'340,"0"0"1,4-4-429,-5 3 0,5 0 0,-4 2 0,-2-1 0,-1 0 1,-1 0-1,-1-2 0,1-1 0,-1-1 286,1 1 0,0-4 1,-1 4-1,1-1-79,-1-1 0,1 1 1,-1-4-1,1-1-111,-1 1 1,1 1 0,0 1 0,-1 3-1,1 2 1,-2 0-8,-3 0 0,-2 4-87,-6-4 1,0 4 0,0 1 0,-1 0 0,-2 0 48,-1 0 0,0 1 0,3 2 0,-2 3 15,-1 1 0,2-3 0,4 4 0,3 2-1,-2 1 0,-2-3 0,1 0 1,0 2 20,3 1 0,0 2 0,-2-1 0,3 1 1,1-1 1,1 0 0,5 1-1,-1-1 11,1 1 0,0-1 0,0 1 4,4-1 1,-3 1-1,4-1 1,-1 2 1,0 2 1,3-2 0,-3 3 0,0-3-12,1-2 1,0 2 0,4 1 0,-2 2-1,-1-2 10,1-1 1,-1 0-1,3 1 1,-1 1-13,1 0 0,-2-1 1,1 0-1,1 2 17,2-2 0,-1-1 1,0 0-1,-3 1 5,3 1 0,0 1 1,1-3-1,-2 1 18,-1 2 0,0 1 0,4-3 0,-2 1 21,-2 0 0,3 2 0,-3-2 0,2 1-19,2 1 1,-1-4-1,-2 4 7,-1 0 1,0-5 0,4 4-1,0-2-22,0 2 1,0-3 0,0 2 0,0-2 0,0-1 2,0-1 0,0 5 0,0-1 0,0-1-55,0-1 1,0-1 0,1-1 0,2 1 15,1-1 0,4 1 1,-2-1-1,0 0 9,-1 1 0,3-1 0,-2-1 0,1-1-9,2-2 0,-2 1 0,2 3 0,0-1 0,2-1 10,2-2 1,-5-1-1,0 3 8,2-2 1,0 0 0,0 3 21,-2-2 0,-1 2 0,2-4 0,0 1-18,0 0 0,-2-4 0,2 5 0,0-1 16,2-1 0,-2 3 0,-1-5 11,2 2 0,1-4 0,1 1 0,1-3 0,-1 1-15,0 2 1,5-3 0,0 3 0,-2-2 0,0-2 0,0 0 1,2 0-1,-1 0 9,2 0 0,-4 0 0,3 0-40,-3 0 0,-2-2 0,1 0 1,-1-2-1,0 1 49,1 1 1,-1 2 2,1 0 0,1-4 0,1-1 0,1-1-17,0 1 1,2-5 0,0 3 0,0-1 0,0-1-12,-3 0 0,3 2 0,0-1 0,0-2 0,0 0 9,-3 2 1,3-3-1,-2 3 14,0-4 1,-3 1 0,0 2 0,-1 0 0,1 0 54,-1-2 0,-1 2 1,-1 1-66,-2-2 1,1 1 0,2-1 0,-2 2 0,0-2-32,0-1 0,-2 0 0,2 1 19,0 2 0,-2 0 1,1-3-35,2 2 1,-3-2 0,1 3 0,2-3 11,1-2 0,0 5 0,-1 0 0,-2-2 0,2 0 0,-1 1 10,0 0 0,2 3 0,-4-4 40,0 2 1,4-1 0,-4-3 71,-1-1 0,4 1-79,-6-1 1,2 5 0,-3 0-10,1-2 0,0 3-35,-4-1 1,0 0-82,0-5-80,0 1 0,0-1-570,0 1 398,0 5 0,0 3-958,0 8 1,-11 3 0,-3 5 0</inkml:trace>
  <inkml:trace contextRef="#ctx0" brushRef="#br1" timeOffset="6856">19810 4307 8355,'11'-1'0,"-1"-3"-607,-2-5 1,-5 3 456,1-3 1,-1 7-1,0-4 283,1 0-68,0 5 142,-4-4 0,-1 5-82,-4 0 0,4-2-13,-3-2-258,2 3 18,2-5 95,0 6 343,0 0-89,0-5 52,0 3-223,-5-3 1,2 0-18,-5 1 1,5-1 0,-2 2 56,-1-1 1,5-2 23,-3 2 0,-2 1-60,2-5 0,-2 4 0,2-3-55,-4 2 0,1 0 0,-1 4 41,-2-3 0,3 2 0,-1-2 0,-2 3 25,-1 1 1,3-4 0,-1 0-32,0 1 1,-1 0 0,0 0-28,2-1 0,0-1 1,-5 2-30,1-1 0,4 0 0,-1 4 0,0 0 3,-2 0 1,-2 1 0,1 2 0,-1 1 3,1-1 1,-1 2-1,1 1 11,-1 1 1,1-5 0,0 4 0,-1-2 12,1 0 1,-1 5 0,1-4 0,-1 1-8,1-1 1,-1 1-1,1-4 1,0 4-1,-1-1-1,1 1 0,-1 0 1,-1-4-1,-1 4 38,-1 1 1,-2-4 0,2 2 0,0-1 2,1 0 1,-3 5 0,1-4 0,2 1-24,1-1 1,2 4-1,-1-4 1,1 1-26,-1-1 0,1 5 0,-1-3 1,1 1-24,-1 0 1,2 1-1,2 3 1,0-1 25,0-3 1,2 4-1,-1-4-30,-2 3 1,4 1 0,1 1 0,1-1 29,-1 1 1,-3-1 0,3 1 0,-2-1 0,-2 2 6,3 2 0,-4-2 0,4 3-1,-1-3 1,0 0-1,-2 1 1,1 1 0,-1 0-2,2-3 0,-4 0 1,4 1-1,-1 1-1,0 2 0,4-1 0,-3-3 0,0-1-1,0 0 0,3 1 0,-3-1 1,1 1-1,3-1 1,-2 1 0,1-1 0,0 1-1,-2-1 0,3 5 0,-4-1 0,2-1 0,-3 3 0,3-1 0,1 0 0,-1 1 0,2-5 0,-4 5 0,2-1-14,2 0 0,1-1 0,2-2 0,0 1 1,0 2-22,0-2 0,0 3 1,0-1-1,0-2 6,0-1 0,5 2 0,0 1 0,2-2 13,3-1 1,-3 0 0,1 1 0,2 2 11,1-2 1,0-1 0,-2-2 0,0 2 0,0 1 8,2 2 1,2-1 0,-1-3-1,1-1 2,-1 1 1,1-1-4,-1 1 0,1-1 0,-1-1 0,0-1 3,1-2 0,1-1 1,1 3-1,3-3 41,1-2 0,-2 1 0,2-4 0,1 3-32,-1-3 1,2 0 0,4-2 0,-2 0 0,-1 0-12,-1 0 0,0-2 0,4 0 0,-1-3 1,0 1 15,-3-1 0,2 3 0,-2-3-34,2-1 0,2 5 0,0-5 1,0 2-1,-1-1-8,-4-2 1,2 4 0,-4-2 21,2-1 0,-4 0 1,5-3-1,0 0 1,0 0-6,-1-2 0,-3 0 87,4 2 0,-2-2 0,3 3 0,-1-3-73,1-2 0,-4 2 0,0 2 0,-1 0 1,-1 0 21,-1-2 1,3 0 0,-1 1 0,-2 2 0,-1-2 60,-2-1 1,2-3-1,0-1-58,-1-2 0,2 1 1,-7 2-1,3-1 0,2-3 25,-1-2 0,0 4 0,0-4-13,-4 2 0,3-2 0,-4 2 0,1 0-45,0 0 0,1 0 0,2 2 42,-3 0 1,2-1 0,-5 3 0,1-1 32,-1-1 0,4-2 0,-5 2 0,-1 0 93,-2 1 1,3-3-1,0 0 1,-1-2-80,-2-2 1,-1-1 0,0-2 0,2 1 0,1 2-93,1 1 0,0 1 0,-4-5 0,0 1 39,0 3 0,0-2 1,0 2-1,0-1 8,0 1 1,-4-2-1,-2 3 1,-1 0 6,-2-1 1,-3 0 0,0-4 0,0 0-6,-1 0 0,-3 5 0,-2-1-35,-2-1 1,4-2 0,-5 1 0,-1 1 0,-2 1 51,-1-1 0,0 4 0,1 0-127,-1 0 0,-4 3 0,0-5 1,0 2-1,0 3-83,-1 1 1,0 2 0,2 1 45,-1 2 0,-4 2 0,3 5 0,-2-2-60,-3 1 0,-1 7 1,-1 4-1,0 5 1,-1 3-1,0 5-116,-4 3 1,4 0 0,-4 3 0,3 0 3,2 2 1,4 2 0,0-3-1,-2 2-50,-1 2 1,4 1-252,3 4 0,-1 2 1,-1 1 333,0 2 1,-8 5 0,-5-3 0</inkml:trace>
  <inkml:trace contextRef="#ctx0" brushRef="#br1" timeOffset="19299">7888 7171 8241,'-7'-13'-161,"2"5"0,5 0 0,-2-1 0,-1 1 283,-1 0 1,0 3 0,3-1-81,-3 0 0,1 2-106,-6 4 58,7 0 0,-5 0 123,3 0-41,2 0-22,-3 0 1,6 0-5,3 0 0,3 0 0,6 0 0,-1 0-14,1 0 0,0 0 1,3 0-1,2 0-24,1 0 0,2-2 0,4 0 0,-2-2-12,-2 1 0,2 1 0,-2 2 0,3 0-17,0 0 0,1 0 0,0 0 0,0 0 20,0 0 1,-2 0-1,1 0 1,-1 0-3,4 0 0,0 0 0,-2 0 66,0 0 0,0 0 0,0 0 0,0 0 0,1 0-41,3 0 0,-3 0 0,5 0 0,-2-1-25,0-3 0,6 3 1,-2-4-1,1 3 5,-1-3 0,6 4 0,-4-3 0,-2 3-24,-1 1 0,1 0 0,-4 0 0,-1 0-4,-2 0 1,2 0-1,-1 0 1,-2 0 16,-1 0 0,2 0 0,-5 0 5,2 0 0,2 0 1,0 0-1,-2 0 29,-2 0 1,3 0-1,-4 0 1,4 0-21,1 0 0,-2 0 0,-1 0 0,-1 0 0,1 0-11,2 0 0,-3 0 0,-2 0 0,-1 0-47,-3 0 0,3 0 0,-1 0 0,-1 0 31,2 0 1,-4 0 0,3 0 0,-2 0 8,1 0 0,-2 0 0,4 1 1,-1 2 1,-1 1 0,5 0 0,-3-4 0,0 0 15,0 0 1,4 0-1,-2 1 1,0 2-7,1 1 0,0 0 0,4-4-9,0 0 0,1 0 0,2 0 0,1 0 0,0 0 0,0 0-1,0 0 1,4 0 2,-4 0 1,1 0 0,-2 2-1,1 1 1,-1 1 5,-2-2 1,-1 0-1,0-2 1,-2 0 0,-2 0 0,2 0 0,-2 0 1,3 0-2,1 0 1,-2 0 0,-1 0 0,-2 0-1,-2 0 0,2 4 0,-3 0 0,-1-1-3,2-2 1,-2-1 0,3 0 0,0 0-2,1 0 0,-4 0 1,4 2-1,-2 0 2,-3 3 1,3-1-1,-2-4 2,0 0 1,-1 0 0,0 0 0,2 0 0,-2 0 10,-1 0 1,-2 0-1,1 0 1,-1 0-8,1 0 0,-1 0 0,2 0 0,1 0-17,2 0 1,-1 0-1,-3 0 1,-1 0 0,1 0 0,-1 0 1,0 0-1,1 0 4,-1 0 0,1 0 0,-1 0 108,1 0 0,-1 0 75,1 0-110,-7 0-142,0 0-133,-6 0 100,0 0 173,-6 0 0,4 0 0,-7 0-14,0 0-99,-2 0-7,4 0 106,1 0-143,6 0 4,0 0 1,2 4 123,2 0 0,-2 0-30,7-4 0,-1 0 0,5 0 0,-1 0 0,2 0 38,2 0 1,-2-1-1,3-2-25,-3-1 0,-2 0 0,1 4 1,-1-2-1,2 0-5,2-3 0,-2 1 0,3 4-10,-3 0 1,-1 0 0,3 0-1,2 0 1,0 0-16,0 0 0,4-1 8,-2-3 1,0 2-1,1-2 1,1 3 0,0 1-1,1 0 0,2 0 1,-7 0-1,7 0 16,-1 0 1,3-4 0,2 0 0,-1 1 0,-2 1 17,-1 2 1,0 0-1,0-1-27,0-3 1,0 3-1,0-4 1,-1 4 0,0 1-20,-3 0 17,2 0 1,-5 0 0,4 0 0,-1 0 0,0 0 0,0 0 0,-2 0 0,-1 0 1,4 0-6,-1 0 0,2-1 1,2-2-1,0-1 32,0 1 0,1 2 0,2 1 1,1 0-1,-1 0-17,-2 0 1,-1 0 0,0 0 0,-1 0 0,1 0-25,0 0 1,0 0 0,-1 0 19,-4 0 1,4 0-1,-5 0 1,2 0-1,0 0 1,1 0 39,1 0 1,2 0-36,0 0 1,0 0-1,0 0 1,0 0-1,0-2 45,0-2 0,-1 3-30,1-4 0,0 3 0,0-1 0,0-1-28,0 1 1,-4 2 0,-1 1-1,1 0-7,-2 0 1,4-2-1,-7-1 1,1-1-1,1 2 1,1 0 8,1 2 1,-1 0 0,-3-1-23,5-3 0,-1 2 1,0-2-1,1 3 1,0 1 26,0 0 1,-5-4 7,5-1 1,-6 1 0,2 3 0,-4-2 0,0-1-1,-1 1 50,1 2 1,-5-1-1,0 0-9,2-2 0,-3-1 0,1 4 17,2-3-93,-4 2 0,3-4 5,-5 1 0,5 3 0,-4-7 43,2 0 0,-4 2 0,1-2 0,-1 1 0,0 0 1,1 0-1,0-2 56,1-1 1,-3-2 0,2 1 0,-3-1 0,-1 1 0,2 0-51,2-1 1,-3 1 0,3-1-41,-2 1 0,-2-2 0,0-1 0,0-3 0,0-2 45,0-2 1,0 3-1,1-2-27,3-1 1,-2-2-1,2 0-51,-3-1 0,3-2 1,2 0-1,-1-2-34,1 1 1,-1 5-1,-2 0 1,3 0 35,1 1 1,-5 1 0,4 0 0,-2 5 0,0 2 12,-1 1 1,-2 1 0,-1-1 0,0 1 0,0 0 61,0-1 1,0 1 0,-1 1-60,-3 2 1,1-2 0,-5 3-1,-2-3 1,-1 0-195,-1 2 174,5-2 1,-4 10 0,2-4 0,-2 0 0,-1 1-77,-1 1 1,0 2 0,-3 1 58,0 0 0,-6-4 1,1 0 39,-3 1 0,2 2 1,-1 1-1,-4 0 0,0 0 29,-4 0 1,0 0-1,-7 0 1,1 0-1,0 0 1,-1 0 0,0 0 1,-3 0-36,0 0 1,-2 0-1,3 1 1,-3 2-1,0 1 1,-1-1-11,0-2 0,0 3-5,-2 0 0,-3 1 0,4-4 0,-2 2 0,-2 1 21,0-1 0,2-2-9,-7-1 1,3 1 0,1 2-1,-1 1 1,-2 0 0,-1 1 0,2 0-1,-1 1-43,-1-1 0,2 3 1,-5-2-1,2 1 1,2 1-1,0 1 12,0-1 1,0-1 0,-4 2 53,2 0 0,0-5 0,1 3 1,-3-2-1,-1-1 101,0 2 1,5-5-107,-1 4 0,-1 0 1,1-1-1,0 0 1,2 1-1,-1-1 0,1-2 1,2 4-1,-7-1-1,2 2 0,-3-4 0,4 3 0,0-2 0,-1 0 1,-3 0-1,-3 0-3,-2 0 1,1 1 0,0-4-1,0 2 1,0 1 0,-1 0-18,1 2 1,-1-5 0,-2 4 15,-2 1 0,1-3 0,4 4 0,-1 0 0,1-2 6,0 1 0,0 2 4,-1-4 1,1 4-1,0-2 1,1 0 0,2 0-1,1 1 8,-2 3 1,-1-3-1,2 0-1,5-2 1,-4 4-1,7-4 1,-2 1 0,1 1-1,3 0 1,6-5 5,-2 2 1,0 2 0,-2-2 0,3 0 4,1 2 1,6-5 0,4 3 0,-2-2 0,1-2 0,1 0 0,-2 4 0,6 0 1,1-1-1,2-2 8,1-1 0,0 0-38,0 0 1,2 0-1,1 0 1,2 0-1,2 0 1,2 0-16,-2 0 0,4 0 26,-3 0 1,2 0 0,0 0 0,-2 0 0,1 0 0,-1 0-5,1 0 0,-1 0 16,5 0 1,-1 0-1,1 0 1,-1 2-1,1 0 1,-1 3 35,1-3 0,4 0 2,-1-2 1,5 0 0,-4 0-46,-2 0 1,3 0 0,-1 0 8,-2 0 1,3 0-34,-1 0 0,4 0 17,-4 0 101,5 0 13,-3 0-68,6 0-304,0 0 191,6 0 1,1 4 0,5 1 0,1 2 13,-1 3 1,-4-3-1,1 1 1,0 2 0,2 1-1,2 1 35,-1 1 1,1 3 43,-1 1 0,2 1 1,1-3-1,2 2 1,-2-1-1,-1 1 1,-2 1 140,1 1-145,-6-3 1,4 3 0,-4-4 0,1 3 0,-1 0 69,-2 0 1,4 3-44,-5-5 1,4 1-1,-4-3 1,-1 1-25,-2 2 0,1-1 0,1-3 1,1 1-1,-2 1 27,0 1 1,-2 1 0,0-5 0,0 1 0,0-1 0,0 1 29,0-1 0,0 1 1,0-1-1,-2-1 0,0-1 44,-2-2 1,-1 0-44,5 5 1,-4-5 96,0 1-88,0-7 479,4 4-331,0-6-228,0 0 1,1-4 0,3-2 0,5 1 0,3-2-159,5 0 0,-2 0 0,6-3 82,1 2 0,1 0 0,4-3 0,2 1 0,4 2 18,3-2 1,1 0-1,-1 2 1,-1 4-324,-2 2 0,0 2 0,3 0 0,0 2-208,1 2 0,-6-1 261,6 5 1,-2 2 155,2 6 1,0-2 0,1 4 0</inkml:trace>
  <inkml:trace contextRef="#ctx0" brushRef="#br1" timeOffset="40781">16686 7992 7837,'6'-7'-237,"-5"0"362,4 3 1,-10 3 0,-3-3 0,-3 1 0,-1 0 28,-1-1 1,2-2 0,1 4-1,2-2 1,-2 1 0,-1 0-1,-1 0 1,-1-2-24,1-2 0,0 4 0,-1-2 0,1 0 0,-1 0 0,1-1-133,-1 1 0,0-1 1,-3 3-48,0-1 1,-2-4-1,3 4 1,-3 0 70,-2-2 0,-1 3 0,-3-4-105,-1 2 1,-4-3 0,-2 4-1,1-1-7,-1 0 0,-3 3 1,2-2-1,-1 3 0,1 1 6,2 0 1,-1 0 0,4 0 0,-3 0 65,3 0 1,-4 0 0,1 0 0,0 0 17,-1 0 0,-2 0 0,3 0 0,-2 0 20,-3 0 0,3 0 0,-1 0 0,0 0-46,1 0 1,-8 0-1,3 0 1,-2 0-47,0 0 0,-2 0 0,-1 0 65,2 0 0,-3 0 1,2 0-1,1 0-11,1 0 1,2 0 0,-1 0 0,1 0-16,0 0 1,4 0 0,1 1-1,0 2 1,-1 1-30,-6-1 1,4 3 0,-5-2-1,2 0 25,3 1 0,-2-2 0,4 4 1,-3 0-4,-2 0 0,5-3 0,0 3 0,0-2 48,1-2 1,2 3 0,3-1-1,0 1 10,-2-1 0,0 1 1,2-3-1,0 1 1,-2-1 1,-1-1 0,4 1 32,-3 1 1,3 0 0,-5-2 0,2 1 0,0 1-38,2-2 1,0 0-1,3-2 51,-1 0 0,-4 4 0,0 0 0,0-1 1,0-2-40,0-1 0,-5 0 1,4 0-1,-1 0-18,1 0 1,-3 4 0,2 1 0,1-3-8,0 0 1,1-1-1,4 2 1,0 1 17,0-1 0,0 2 0,0-1 0,2-1 23,2-1 1,-3-2 0,5 1-1,-2 2 10,1 1 0,3 0 1,-2-3-23,1 4 1,1-4-1,5 5 1,-1-2-25,1 0 1,-1 1 0,1-2 0,-1 1 9,1-1 0,-1 3 0,1-1 1,0 1-16,-1-1 1,5 3-1,0-2 7,-2 1 1,-1 0 0,-2 3-1,1-4 15,-1 0 1,1 4 0,0-3 0,-1 1-8,1 0 0,-1-1 0,1 3 1,-1-2-1,1 2 6,-1 1 0,1-3 0,0-1 73,-1-1 1,1 3-25,-1 0 1,2-3 0,1 1-1,4 0-62,0 0 0,-2-3 1,2 3-1,1 0 0,-1 0 53,3 3 0,1-3-159,-3 1 1,4 0 0,-4 3 0,0-1 388,1-2-75,0 1 0,0 3 20,0 1 0,-2-2-169,2-3 1,1 2-1,-4-5 94,2 2 1,1-3-289,4 5 0,-4-5 172,-1 4 0,-3-4 0,3 3 1,-1 0 53,1 0-116,0-4 0,4 4 1,-2-3-9,-1 4 0,-6-1-10,2 1 1,1-4 4,-1 5 1,5-5-1,-2 3 1,1 0-83,-1 0 35,1-5 0,3 8 1,-2-4-1,-1 0 12,1 4 1,2-3 69,1 1 0,-4-4 1,-1 5-34,3 0 0,-4-2 0,2 2-33,1 0 1,-2-2 0,1 2-45,1 0 136,1 2 1,1 2 0,-2-1 50,-1 1 1,0-1-79,4 1 1,0-5 0,0 0 0,0 2 12,0 1 0,0-3-33,0 1 1,0-1-1,0 4 14,0 1 1,4-1 0,2 1 10,1-1 1,1 1 0,4-1 0,1 0 24,-1 1 1,1-5-1,-1 0 1,1 2-1,0 0-13,4-2 0,-3 2 1,4-5-1,-2 1 0,2 1-24,2 0 0,-4-3 0,4 3 34,-2-2 0,4-1 1,-3-4-1,2 2 1,0 1 100,1 1 0,3 0 0,2-4-81,2 0 1,10 0-1,-2 0 113,2 0 1,5-1-1,1-2 1,0-1-112,1 1 0,-6 1 1,1 2-1,-2 0 1,-2-1-1,1-2 148,-1-1 0,-5 0-341,-3 4 0,1 0 0,1 0 1,-1 0-1,2 0 0,-2 0-9,1 0 0,3 0 0,-2 0 117,0 0 0,7 0 0,-5 0 1,2 0-1,3 0 0,3 0 101,2 0 1,0 0-50,2 0 1,2 0 0,-2 0 0,1-1 0,-2-2-75,-3-1 0,-3 0 1,-4 4 33,-1 0 1,-4 0 0,-4 0-36,3 0 0,-7 1 0,3 2 0,-1 1 27,-1-1 0,-2-2 0,0-1 0,1 0 0,2 0 0,0 0 69,1 0 0,2 0 1,0 0 35,2 0 0,6 0 1,-2 0-1,4-1 1,3-4 196,2-3 0,5 1-217,-1-1 0,2 4 0,0-3 0,-1 1 1,-2 2-1,-3 0-71,-1 0 0,-3 0 0,-2 4-18,-3 0 0,-1-4 0,-4-1 0,1 3 0,-3 0 61,-4 2 0,2 0-172,-3 0 1,2 0 0,2 0 0,0 0 43,0 0 0,0 0 0,0 0 1,-2 0 113,-2 0 0,2 0 1,-2 0-1,3 0 0,0 0 1,1 0 129,0 0 1,4 0 0,0 0-125,-1 0 0,2 0 0,1 0 0,-1 0 0,1 0 0,-2 0 0,0 0 85,0 0-146,-6 0 1,1 0 0,-3 0 0,2 0 0,2 0-80,0 0 0,-4 0 51,-1 0 0,1 0 1,4 0-1,0 0 45,0 0 0,0 0 1,-1 0-1,1 0 30,0 0 1,2 0 0,0 0 0,2 0-1,-1 0 1,-2 0-35,-1 0 1,-4 0 0,0 0 31,1 0 1,-3 0 0,2 0-1,-1 0 1,1 0 0,-1 0-1,-2 0-17,-3 0 74,-1 0 1,-2 0 0,0 0 0,1 0 120,-1 0 0,1 0 180,-1 0 0,-3 0-208,-1 0 1,-4-4-44,4 0 8,-5-6 0,3 3 0,-6-5-71,0 0 1,-5-1 0,1 1-1,2-1 0,-4 1 1,2-1-1,0 1-31,-2-1 1,5 0 0,-5-3 0,2 0 0,-1-1 0,-1 1 32,1-1 1,-4-5-1,4 1-47,-2-2 0,3-1 0,-5 1 0,1-1 0,0-2-59,-1-1 1,3 1 0,-4 1-3,2 0 1,3 0 0,-3-1 35,-2-3 1,4 6 0,-1-5 0,0 0 15,0 2 1,4 1 0,-3 3-1,2 3 66,0 1 0,-1 1 0,2 3-15,-1-2 1,-2 2-1,3-3-5,-1 3-28,-5 2-541,7 5-318,-3 1-173,5 6 448,-6 0 0,5 2-6,-3 2 0,1-3 0,-1 4-568,-5-4 1,-3 3 713,-5 0 1,-2 0-1,-6-4 1</inkml:trace>
  <inkml:trace contextRef="#ctx0" brushRef="#br1" timeOffset="59059">19300 9125 7309,'-7'-1'97,"3"-3"471,2-5 0,1 4-475,-3 1 1,1 1 176,-5-1-455,5 2 84,-2-3 193,5 5 0,1 0 1,3 0-1,4 0-13,3 0 0,6 0 0,1 0 1,1 0-1,3 0-53,2 0 1,1 0 0,0 0 0,0 0-60,0 0 0,1 4 0,1 0 0,3 0 15,-3 2 0,5-5 1,1 3-1,3-2 30,1-2 1,1 4-1,1 0 1,2-1 24,5-2 1,-2-1-1,2 0 1,1 0 23,1 0 0,4 0 0,1 0 0,-2 0 56,2 0 0,-1-4 0,-1 0 0,1 1-40,-3 2 1,4-1 0,-9-1-84,0-1 1,-1 0 0,-5 4-1,-1 0 1,-1 0 76,-3 0 0,2 0 0,-5 0-119,2 0 1,-4 0-1,1 0 1,-3 2-1,0 0-31,3 2 1,-3 1 0,3-5-1,-4 0 31,-4 0 0,1 0 0,-4 0 1,0 0 32,0 0 0,3 0 1,-3 0-1,0 0-11,0 0 1,3 0 0,-3 0-1,0 0 61,-1 0 1,0 0-1,-4 0-30,-1 0 0,0 0-394,1 0-30,-6 0 16,-2 0 1,-6 0 0,-2 1 58,-1 3 1,-6-2-1,2 3 57,-3 1 1,-1 0 0,-1 7 0</inkml:trace>
  <inkml:trace contextRef="#ctx0" brushRef="#br1" timeOffset="78954">5088 12872 8237,'-13'0'-510,"5"-4"411,0 0 224,5 0 0,-4-2 0,4-2 0,-1-3 0,0-2 0,0 1 94,0-1 0,0 5 0,4 0 0,0-2 0,0-1-192,0-1 0,-2 1 1,-1 1-1,-1 2-152,2-2 1,-5 4-1,-2 1 69,-2-1 1,-1 5 0,-1-3-1,0 2-23,-4 2 0,-2 0 1,-6 0-1,1 0 182,4 0 0,-7 0 1,5 0-24,0 0 1,0 0 0,-2 0-1,2 0-67,1 0 1,1 0 0,-5 0-1,1 0 1,2 0-8,1 0 0,1 5 0,-4 0 0,2 1-165,1-1 0,1 5 0,-5-2 1,0 2 110,0-2 0,-4 6 1,-2-3-1,1 1 43,0 4 1,-4-1 0,5-3 0,0 1 21,-1-1 0,2 5 0,-3-1 0,0 1 42,3 1 1,-2-3 0,2 5-39,5-2 1,-2 2 0,6-2 0,-2 2 0,2 2 7,1 1 0,0 2 1,2-1-45,0-3 0,-1 2 0,6-2 1,1 2-1,2 1-4,-2-3 0,5 1 0,-1-4 0,2 1-35,0 3 0,0-2 1,4 0-1,0 1 87,0-2 1,0 5 0,0-5 0,0 2 37,0 0 1,0-2 0,1 3-1,2-2 1,1-2 0,0 2 0,-4-2 0,0 0-54,0 0 0,5 3 1,0-4-1,1-2 49,-1-1 0,5 2 1,-2 1-10,3-2 0,2-1 0,0-3 0,3-1 23,0-2 1,6 0-1,-1 3 1,3-1-1,0-3-13,1-2 0,0 4 0,2-5 1,0 0-36,2 2 0,0-5 0,-4 5 0,0-2-16,0 0 0,1 0 0,2-4 0,1 0-1,-1 0 1,3 0-1,3 0 1,2-1 3,1-4 1,0 0-1,1-5 1,-1 2 31,0-2 0,1-1 0,-1-1 1,0-1 22,1 1 0,-3-3 0,-1 1-17,-5 3 0,1 1 0,-1-2 0,-1-1-6,-2 1 0,0-1 1,2 1-1,1-1 1,-1 0 41,-2-4 1,-1 3 0,1-3 0,0 4 40,-1 0 0,3-3 0,-9-1 0,2 0 39,0-1 1,-5 3 0,4-4 0,-2 1-70,-3 3 1,0-5 0,0 1 0,2-2-55,-2 0 1,-1 2-1,-2-3 1,1 1-6,-1-1 0,-3-1 0,-1-2 0,0 1 11,-1 3 1,3-2-1,-6 2-22,-1-2 0,-2-1 0,-1 2 0,0 1 0,0-1 0,0 3 1,0-1-1,0 1 1,-1 1 20,-3 0 0,-2-3 0,-4 5-95,2 0 1,-2-2 0,-5 0-1,-3-1 1,-1-2-46,-3 2 0,-3-5 0,-3 4-1,-1-4 0,-5 3 1,0 2-1,-2 1 1,-1 3-90,0 1 1,-5 6-1,-2 1 1,-4 1 0,-8 4 6,-3 0 0,-3 8 0,-2 2 3,-2 3 0,-2 6 0,-4 2-66,1 5 1,2-1-1,-1 9 1,2 1-275,0 3 1,5 1 0,-4 13 0,2 7 0,0 5-97,-1 5 1,30-32 0,0 1 0,-33 34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16.334"/>
    </inkml:context>
    <inkml:brush xml:id="br0">
      <inkml:brushProperty name="width" value="0.06048" units="cm"/>
      <inkml:brushProperty name="height" value="0.06048" units="cm"/>
      <inkml:brushProperty name="color" value="#FF0000"/>
    </inkml:brush>
  </inkml:definitions>
  <inkml:trace contextRef="#ctx0" brushRef="#br0">20706 7507 8355,'0'-13'-819,"0"1"16,0-1 1,0 1 744,0-1 1,0 5 51,0 0 1,0 0 0,0-5 0,0 1 0,0-1 3,0 1 1,0-1 0,0 1 0,0-1-1,0 1 2,0 0 0,4-1-2,0 1 1,2-1-1,-3 1 1,1-1-5,-1 1 0,2 4 0,-1-1 0,0 0 1,1-3 3,-1 0 1,1 4 0,-2-1 0,1 0 1,0-2 0,-2 0 0,1 1 114,1 2 1,0 3 10,-4-3 0,-2 1 1,0-2 139,-2 0 1,-1 5-106,5-4 1,0 0-162,0-5 0,0 5 79,0-1-3,0 7 1,-1-8-13,-3 6 1,1-2 0,-5 4 86,-2-3 1,3 1-67,-1 4 0,4 0-71,-5 0 1,1 0 0,-4 0-32,-1 0 1,1 0 0,-1 0 0,0 0-15,-4 0 1,2 0 0,-5 0 0,1 2 12,0 2 1,-2-3 0,-4 3-1,2-2 6,2-2 1,-5 0 0,3 0 60,1 0 1,0 0 0,-3 0 0,0 0 0,2 1-24,2 3 0,-2-2 0,2 2 1,-1-1-6,1 1 1,-3-2-1,5 5 1,-2 0-35,1 0 0,-1-3 1,-4 5-1,0 0 9,0 2 1,0 2-1,0-1 1,-1 1-2,-3-1 0,3 5 0,-3-1 0,1 1-4,-1 1 1,3 0 0,-3 4 0,3-1-3,1 1 1,-4 0-1,0 0-14,1-1 0,3-2 0,3 4 0,1-3 18,-1 2 1,4-2-1,0-1 1,2 0 0,-1 1-7,2 2 1,1 1 0,1 2-1,2 0 10,3 0 0,-3 0 1,3 0-1,-3 1-27,-2 3 1,5-2 0,0 3 0,-1-1 8,2 0 1,-2 4 0,5-4 0,-1-1-10,0-2 1,4 3-1,-4 0 1,3-1 47,-3-2 0,4-1 1,-3 2-1,3 0 1,-1 2 89,-2-1 1,3-2-72,-4-1 1,4 0 0,1 1-1,0 2 1,1 1 0,2-1 33,1-2 0,2-1-79,-2 0 0,2 1 1,3 2-1,-2 1 0,0-2 1,0 0-24,3-2 1,-3-1 0,1 1 25,2 0 0,1 4 0,1 0 0,1-1 0,0-2 35,4-1 1,-2-1 0,5-2-23,-2-1 1,2-1 0,-2 4-1,2-2 1,2-3 67,1-1 1,1 3 0,-2-4-54,-1-2 1,2 3 0,5-2-11,-1 0 1,-3-3 0,5 0-1,-1-1-11,1 1 0,2-1 1,7-1-1,1-1 0,1-3 1,1-2 3,-1-2 0,0-1 1,0-2 11,2 0 0,4 0 0,-4 0 1,3-2-1,2-2 101,1-4 1,-1-3 0,0-2-45,0 1 1,4-5 0,-4-1 0,3-1-1,3-3 22,-1-2 0,2-2 0,8-2-109,1-1 0,-1-8 0,0 2 1,-1 1-1,-2-2-146,-1 0 0,-4-2 1,3 1 37,-2 0 1,-1-1 0,-4 2 103,0 3 1,-5-3 0,-2 3 0,-3-4 0,-4-2-16,0 2 0,-5-8 1,-1 7 273,1-5 1,-9 1-1,3-2 1,-3 0-1,-2 1-141,1 0 0,-6-8 0,2 1 1,-5-1-1,-3-2 0,-4 1 0,-1-4-136,0 0 1,-1 2 0,-7-4 0,-4 0 0,-3-1 0,-3 3-86,-3 0 0,2-3 1,-6 2 84,-1 1 1,-1-1-1,-2 4 1,0 1-1,-1 2 9,-3 3 0,-2 5 46,-2-3 0,-4 7 1,2 0-1,-4 0 1,1 7-1,-4 1 1,-1 7-1,-4 1-91,-1 2 1,1 2 0,-1 7 0,-5 3 0,-2 4 0,-6 4-299,-4 4 1,-4 9 0,-6 9 124,0 5 0,-5 9 0,-4 9 0,-3 2 1,41-21-1,0 2 57,-1 1 0,0 1 0,4-3 0,-1 0 0,-54 34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58:51.183"/>
    </inkml:context>
    <inkml:brush xml:id="br0">
      <inkml:brushProperty name="width" value="0.06048" units="cm"/>
      <inkml:brushProperty name="height" value="0.06048" units="cm"/>
      <inkml:brushProperty name="color" value="#FF0000"/>
    </inkml:brush>
  </inkml:definitions>
  <inkml:trace contextRef="#ctx0" brushRef="#br0">22112 10158 8355,'-8'0'-482,"0"0"355,-2 0 0,3-4 1060,-1 0 1,4-6-129,-5 2 1,7-3-150,-2-1-638,2-1 1,4 5 0,2-1-161,4 0 1,3-1 0,3 0 0,1 4-1,3-1 146,1 0 1,2-2 0,4-2-248,0 3 0,0-2 1,1 5-1,2-1 0,-1 1 86,-3 2 1,4-3 0,-6 2 0,-2 2 96,0 0 0,1 2 0,-6 2 0,-3 2-14,-2 4 1,-6 3 0,3 1 0,-1 1 52,-4-1 0,-2 1 0,-2 1 0,-4 1 32,-1 1 1,-3 5 0,-5-3-1,-1 0 164,0 0 0,1-1 0,0-5-58,-2 1 1,-1-1 0,3-1 0,-1-1-33,0-2 1,4-4-1,2 3 1,2-1 26,-2-3 1,3 2-140,-1-1 1,5 2-585,-1-2 214,3-3 1,1 6 0,1-4 301,3 1 1,3 0-1,6-4 97,-1 0 0,5 2 1,-1 0-1,1 3 123,1-3 0,-3 4 1,4-1-83,-1 2 1,0 2 0,-4 3 0,0 0-53,-3 1 1,-3-1 0,1 2 0,-5 1 0,-3 2 0,-1 0 30,0 1 1,0-5-28,0 4 0,-1-3 0,-3-2 0,-5 1 0,-2-1 0,-1 1 263,-1-1 1,1-4 0,-2-1-117,-2-1 1,0 2 0,-3-4 0,0-1-24,-1-2 0,4-1 0,-4 0 0,1 0-50,0 0 1,3 0-1,0-1 1,2-3-232,2-4 1,-1 1 0,1-2-135,-1 0 0,1-1 0,1 0 0,1 2-174,2-2 0,-1-1 1,-2-1-1087,3-1 1458,-3 1 0,4 5 0,-5 2 0</inkml:trace>
  <inkml:trace contextRef="#ctx0" brushRef="#br0" timeOffset="686">22971 10370 7630,'-5'-7'320,"2"0"1,-5 3 180,-2-4 1,3 2-1,0 1-311,1-1 1,1 5-1,2-5 1,-2 2-128,-2 0 1,3 0-77,-5 4 1,7-2 0,-4 0-101,0-3 0,4 1 0,-7 4-82,0 0 1,-2 4 164,-2 1 0,1 4 0,-1-2 0,2 1 0,2 1-31,0 0 1,2-2 0,-1 2 23,4 0 0,-2 2 0,2 2 43,1-1 0,2 1 1,1-1-1,0 1 10,0-1 1,0 1 0,0-1 0,0 0-4,0 1 0,0-1 0,1-1 0,2-1 0,3-2 0,-1 2-38,1 1 1,4-3 0,-2 1 0,3 0 0,1 1-115,1-2 0,-1-1 0,1-4 0,1 1 0,1-1 0,1-2 0,1-1 0,-1 0-509,1 0 1,5-1-94,-1-3 585,-3 2 0,11-9 0,-3 4 0</inkml:trace>
  <inkml:trace contextRef="#ctx0" brushRef="#br0" timeOffset="1651">23270 10345 8355,'0'7'-1615,"-2"-2"1861,-2-5 0,3 2 1,-3 2-1,2 4 0,2 3 1,2 2-185,2-1 0,-1-2 0,5 2 0,0 5 0,-1 1 0,-1-1-82,-1-4 1,-3 0 0,3-1 0,-1 1 0,0-1-22,-1 1 1,3-1-9,-2 1 1,0-1-1,-4 0 1,1 1-26,4-1 0,-4-3 78,3-1 1279,-3 0-872,-1-1 1,0-7-1,0-8 1,-1-3-202,-3-2 0,3 0 1,-4-3-1,4-2-248,1-1 1,0 2-1,1-3 1,4-3-343,3 0 1,-1-2-1,1 0-25,2 0 1,-1 0 0,1 0 0,-3 2-30,-1 2 0,2 3 0,-3 6 0,1-1-905,-1 1 1306,5 5 1,-9 1-1,5 6 1</inkml:trace>
  <inkml:trace contextRef="#ctx0" brushRef="#br0" timeOffset="2099">24004 9972 8355,'0'-9'1004,"-1"1"-672,-3-2 0,1 5 0,-4-1 0,0 2 0,0 0-189,-3 1 0,3 2 0,-1 1 0,-2 1 0,-1 3-21,-1 5 0,-1 6 0,1 3-227,0 1 1,-1 2 0,1 4-1,1 1 1,1 2-225,2 1 0,-1 1 1,-3-1 182,-1 4 1,2 2-1,2 0 1,2-4-71,1 0 1,-2 2-1,2-4 59,0-1 1,3 2 0,-1-1 0,2-1 0,2-3-5,0-4 1,0 2 0,0-4-78,0 1 0,4 2 1,2-4-1,1 0 1,1 0-1,0-3 2,1-1 1,5-2 0,5 1 0</inkml:trace>
  <inkml:trace contextRef="#ctx0" brushRef="#br0" timeOffset="2419">24066 10233 10893,'0'12'-154,"0"2"0,0 1 0,0 2 108,0-2 0,0 5 0,0-1-57,0 0 1,0 5-1,0-5 1,0 2-57,0 0 1,0-2 0,0 3-1,0-2 1,0-2 0,-1-2 0,-2 1-1,-1-1 1,1 0-986,2-3 0,1 0 1035,0-1 0,-6 1 0,-1-1 0</inkml:trace>
  <inkml:trace contextRef="#ctx0" brushRef="#br0" timeOffset="2733">24191 10345 11188,'7'0'-30,"4"0"1,-3 0-13,3 0 0,1 0 1,1 0-585,-1 0 1,1 0 0,-1 0-1925,1 0 2339,-1 0 0,6 0 0,1 0 0</inkml:trace>
  <inkml:trace contextRef="#ctx0" brushRef="#br0" timeOffset="3336">24477 10221 7747,'0'-7'317,"0"1"1,0 7-1,0 4 1,1 2-1,2 1 1,3 0-1,-1 3 1,1 3-444,-4 3 1,4-1 0,-2-2 0,0 1 0,0 3-140,1 2 0,0-4 1,-2 4 175,1-2 0,0-2 0,-2-3 72,2-1 1,-3 5-1,3-1 56,-2-1 0,-2-1 1,0-1-1,0-1 28,0 1 1,0-5 0,0 0 332,0 2-104,0 1-75,0-4 1,0-3 0,0-8-50,0-4 0,0-3 0,0-2-317,0 1 1,0-6 0,1-3 0,3-1-1,4 0-273,4 1 1,-4 0 0,0-4 283,2 0 0,1 2 1,0 1 31,-3 1 1,3 4 0,-2-2 0,0 1 0,1 3 2,-2 1 1,1 2 0,3 0-1,-1 3 220,-3 1 1,3 5-297,-2-1 0,-2 2 1,0 4-1,-1 2-686,1 4 745,-4 3 1,8 2 0,-4-1 0</inkml:trace>
  <inkml:trace contextRef="#ctx0" brushRef="#br0" timeOffset="5185">24676 10009 8575,'6'-7'535,"-4"1"1,7 6-1,0 0-456,2 0 0,2 0 0,-1 2 0,1 1 1,-2 2-1,-2 1 0,0 1 0,0-2 1,3 2-1,0 0 0,-1 3 0,-1-1 315,-2 0 1,0 2-455,5-3 0,-1 3 0,-1 2 0,-1-1 0,-2 0 0,2 1-180,1-1 139,1-5 1,1 10 0,-1-2-80,1 3 1,-5 0-1,-1-6 42,-2 1 1,4 1 0,-5 1 0,-1 2 18,-2-2 0,-1 3 1,0 0-1,0 0 0,0 1-14,0 0 0,0-2 0,0 4 0,0 0 23,0-2 1,-1 0 0,-2-4 0,-3 2-30,-1-2 0,3 3 0,-3-1 0,1-2 0,-1-1 1,2-2 0,-3 1 0,0-1-23,1 1 1,-4-1 0,3 1 0,-3-2-196,-2-3 1,1 2 311,-1-6 1,1 5 0,-1-2 0</inkml:trace>
  <inkml:trace contextRef="#ctx0" brushRef="#br0" timeOffset="5989">24788 9635 8355,'-4'-8'-1475,"0"0"1748,1-2 0,0-1 0,0-1 952,-1-1-694,0 6 0,4 0-108,0 3 0,2 3-344,2-3 0,-2 1 0,7 0 0,0-1-54,3 1 1,-3 2-1,2 1 1,3 0-1,0 0-48,0 0 1,-2 0 0,1 0 0,-1 0 0,1 0-104,-1 0 1,0 0 0,1 0-138,-1 0 1,1 4 0,-1 2 122,1 0 1,-5-1 75,0 3 0,-5 0 1,1 5 8,-2-1 1,-2-4 78,0 1 0,0-1 1,0 4 6,0 1 1,-5-5 0,1 1 0,0-1 54,-1-1 0,2 4 0,-4-3 14,1 3 1,-2 2-1,3-2 1,-1-2 19,0 0 1,2-1 104,4 4-101,0 1 0,2-2 0,3-3 0,6-4 26,4-2 1,8-2-1,-4 0-222,0 0 1,5 0-1,-3 0 1,1-2 0,0 0-1,-3-3 1,-1 3 0,-3-1-1,-1 0-1459,-1-1-433,-1 0 1508,1 4 0,-1 0 0,0 0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29:19.511"/>
    </inkml:context>
    <inkml:brush xml:id="br0">
      <inkml:brushProperty name="width" value="0.09071" units="cm"/>
      <inkml:brushProperty name="height" value="0.09071" units="cm"/>
      <inkml:brushProperty name="color" value="#ED331F"/>
    </inkml:brush>
  </inkml:definitions>
  <inkml:trace contextRef="#ctx0" brushRef="#br0">347 839 6219,'5'6'-158,"-3"-1"1,6-6 171,0-3 0,-2 3 1,2-3-1,1 3 0,-1 0 41,0-3 1,-2 3-72,-2-3-26,-3 3 30,4 1 1,-6 0 86,-3 0 0,1 0 2,-4 0 298,5 0-183,-3 0 65,5-5-426,0 4 1,-2-4 10,-1 5 200,1 0-14,-3 0 183,5 0-153,5 0-78,-3 0-79,3 0 186,-5 0-94,0 5-3,0-4-23,0 4 18,0-5 18,0 5-7,0-4 4,0 4 26,0-5-52,0 5 13,0-4-8,0 4 1,1-5-59,3 0 79,-3 0 31,4 0 1,-6 0-17,-3 0 43,-2 0 1,-2 0-7,1 0-10,4 0-33,-2 0 128,5 0-166,-5 0 6,4 0-167,-4 0 165,5 0 50,-5 0-7,4 0 83,-4 0-50,5 0-110,-5 0 66,4 0 0,-6 0-56,4 0 80,1 0-7,-2 0 73,4 0-88,0-5 27,0 4-11,0-4-241,0 5 230,-5 0-39,3 0-60,-3 0-16,5 0 62,0 5 38,0-4 6,0 4-34,0-5 108,5 0-60,-3 0-16,3 0-205,-5 0 204,4 0-17,-2 0 0,3 1 57,-5 3-63,0-3 36,0 4 58,0-5-102,-5 0 8,3 0 5,-2 0-145,4 0 0,4 0-222,4 0 343,-3 0 1,10 0-1,-3 0 1</inkml:trace>
  <inkml:trace contextRef="#ctx0" brushRef="#br0">872 280 8803,'0'-11'0,"-1"0"0,-2-1 0,0 1 0,0 0 0,1 0 0,-1 0 0,-1-1 0,1 1 0,-1 0 0,0 0 0,1 0 0,-2 0 0,-2-1 0,0 1 0,1 0 0,0 0 0,1 0 0,-2 0 0,1 1 0,-1 1 0,-1 1 0,1 1 0,-2 0 0,-1 0 0,-1 1 0,0 1 0,0 0 0,-1 3 0,1 0 0,0 2 0,-1 0 0,-2 0 0,-1 0 0,0 0 0,0 0 0,0 2 0,0 0 0,1 2 0,-1 0 0,0-1 141,-1 1 1,3 1-1,-3-2 1,1 1 0,-1 1-124,-1 0 0,2 4 0,-3-1 1,1 0-1,1 1 9,0-2 1,-3 1-1,3 3 1,0-1-1,0-1 1,1-2-1,0 2 1,0 1-21,1 1 0,0 4 0,1 0-17,-2-2 1,0 1-1,3 0 1,-2 1-10,-1-2 1,0 3 0,3 1 0,-2-1-11,-1 0 1,0 0 0,4-2 25,0 1 1,3 0 0,1-3-1,-1 2 0,2 1 1,0-1 0,4-1 0,-2 1 0,1 0-20,2 0 0,1 2 0,0 0 0,0 1 13,0-1 1,0 0 0,0-2 0,1 2 8,3 1 0,-1-3 1,4 2-1,0-1 13,0 0 1,3 0 0,-2-3 0,5 2-4,2 1 0,0-2 0,-4-4 0,0-2 3,0 2 0,4 0 1,1-1 39,2 0 1,-4-4 0,5 2-1,1 0-17,1 0 0,-2-3 0,1 0 0,2-1 18,3-2 1,1 0 0,-3 0 0,2 0-75,1 0 1,0 0 0,-3-2 0,-1 0-1,1-3 6,-1-1 1,0 0-1,1-3 1,-1 1-9,0 0 1,4-6 0,2-1-1,-1 2-53,0 0 1,3 2 0,-4 0 0,0 0-23,2-1 0,-5 1 0,3 0 1,-2 0 43,-2 0 1,1-1-1,-1 1 1,-1 0 29,-2 0 0,-2 0 1,-3 0 149,1-1 0,-4 0 0,-5-2 0,-1-2 67,-2-1 0,-2 2 1,-1-4-1,0-1-129,0-1 0,-4-5 1,-1 0-1,-1 0 0,-3 0-173,-1 0 1,-5-4 0,1 4 0,-1 1-83,-2 1 0,4 2 1,-6 1-1,-1 2-106,-1 4 0,-1 4 0,-3 3 0,-4 1-237,-4 2 0,-8 8 168,0 8 1,-13 5-1,-3 7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29:40.007"/>
    </inkml:context>
    <inkml:brush xml:id="br0">
      <inkml:brushProperty name="width" value="0.09071" units="cm"/>
      <inkml:brushProperty name="height" value="0.09071" units="cm"/>
      <inkml:brushProperty name="color" value="#ED331F"/>
    </inkml:brush>
  </inkml:definitions>
  <inkml:trace contextRef="#ctx0" brushRef="#br0">66 0 6676,'-7'4'-458,"-1"0"0,4-1 500,-3-3-30,4 0 0,-3 2-8,2 1-7,3-1 1,-5 3-7,2-5 8,3 0-1,-4 0 0,4 0 2,-3 0 0,3 0 0,-3 0 0,8 0-20,-3 0 1,4 0 0,-5 0 0</inkml:trace>
  <inkml:trace contextRef="#ctx0" brushRef="#br0" timeOffset="435">55 34 8355,'0'6'-2463,"0"-1"2627,0-5-264,-5 0 44,4 0 1,-4 0-1,5 0 1</inkml:trace>
  <inkml:trace contextRef="#ctx0" brushRef="#br0">2615-2862 8355,'-8'4'-845,"1"0"0,3-1 434,-3-3 891,4 0-337,-2 0 1,7-1 11,1-3 0,0 3-98,4-2 1,-3 1 0,2 1 5,-1-3 0,4 3 4,-2-3 0,0 2 25,0-2 1,-1 2 110,2-6-110,-3 6-59,0-3-31,-4 0 1,5 4 14,-2-3 0,-2 3 52,6 1 0,-6-2 0,3 0 28,0-2 0,-2 0 0,3 3-35,-1-3 1,0 3-63,-2-3 0,4 3 1,4 1-1,0 0-30,0 0 1,-3 0-1,-1 0 37,2 0 1,5 0-1,2 0-30,1 0 1,-2 0-1,2 0 1,1 0 6,-1 0 0,2 0 0,3 0 0,0 0 1,1 1-20,-1 3 1,1-3-1,-1 3-78,0-3 0,2 1 0,1 0 0,1 2 96,-1-2 0,3 0 1,1-2-1,1 0 1,-1 0-1,1 0 52,-1 0 1,2 0 0,-5-2-31,-1-1 0,-2 1 0,0-1 0,-1 1-22,0 2 0,1 0 0,-1-1 0,-1-1 0,-1-2 1,-2 1-1,-2 2 0,-3 1 0,1 0 0,0 0 0,1 0 1,0 0-1,-1 0 0,1 0 0,-1 0-197,-2 0 211,5 0 1,-5 0 0,4 0 0,-1 0 4,0 0 0,0 0 1,-3 0-1,2 0-22,1 0 0,3 0 0,-1 0 0,-1 0 11,0 0 1,3 0-1,-3 0 1,0 0 10,0 0 1,3 0-1,-4 0 1,-2 0 18,0 0 0,2 0 0,-1 0 0,0 0-44,-1 0 0,-2 4 1,0 0-1,0-2 25,0-1 1,0-1-1,1 0-18,-1 0 0,0 0 0,0 0 0,0 0 9,0 0 1,1 0 0,-1 0 0,0 0 18,0 0 0,0 0 1,1 0-1,-1 0-46,0 0 1,0 0 0,0 2-1,0 0-14,1 2 0,-1 0 0,0-4 24,0 0 0,0 0 0,1 0 49,-1 0 1,-4 0-1,1 0-3,0 0 1,2 0 0,1 0-15,1 0 1,-5 0 0,1 0-1,0 0 2,2 0 1,1 0-1,1 0 1,-1 0-6,0 0 0,-4 0 0,1 0-22,0 0 0,2 0 1,2 0-3,-1 0 1,0 0 0,0 0 9,0 0 0,0 0 1,1 0 0,-1 0 0,0 0 1,0 0 41,0 0 1,1-2-1,-1 0 170,0-2 1,0 0-118,0 4 0,0-3-21,1-1 0,-1-1 69,0 1-470,0 3 1,-3-4-156,-1 5 1,-4 1 214,0 3 1,-1-2-1,-4 5 221,-1-2 1,-4-2-1,-4-3 1</inkml:trace>
  <inkml:trace contextRef="#ctx0" brushRef="#br0">3163-2951 5758,'6'0'0,"-1"0"0,-5 1 9,0 3-3,0-3 14,0 4 0,5-5 35,2 0 0,0 0 0,-1-1 132,-1-3-57,-2 3 0,2-4 47,3 5-31,-3-5-173,5 4-34,-9-4 7,9 5 64,-9 0 19,4 0 80,-5 0-44,0 5-51,0-4 1,-1 4-11,-3-5-32,3 0 17,-4 5 78,5-4-58,0 4 38,0-5-218,-5 0 86,4 0 0,-4 1-42,5 3 0,-4-2 0,-1 5-63,-1-2 0,2-2 165,-3-3 0,4 0 0,-2 0 0</inkml:trace>
  <inkml:trace contextRef="#ctx0" brushRef="#br0">4113-2951 6890,'-5'-6'26,"4"1"56,-4 5-227,5 0 12,0 5 155,0-4 57,0 4 1,1-5-175,3 0 135,-3 0 160,4 0-171,-5 0-93,5 0-105,-4 0 87,4 0-43,-5 0 53,0 5 82,0-4-54,0 4 24,0-5 6,5 0 0,-4 1 40,3 3 13,-3-3-19,-1 4 130,0-5-142,0-5-150,0 4 69,0-4 150,0 5-172,0-5-24,0 4 91,0-4 33,0 5 37,5 0 3,-3 0-15,3 0-16,-1 0-11,-2 0-15,8 0 70,-9 0-8,4 0-362,-5 0 133,5 0 28,-4 0 1,5 0 97,-2 0 53,-3 0 0,4 0 0,-5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1:43.696"/>
    </inkml:context>
    <inkml:brush xml:id="br0">
      <inkml:brushProperty name="width" value="0.09071" units="cm"/>
      <inkml:brushProperty name="height" value="0.09071" units="cm"/>
      <inkml:brushProperty name="color" value="#ED331F"/>
    </inkml:brush>
  </inkml:definitions>
  <inkml:trace contextRef="#ctx0" brushRef="#br0">57 39 8355,'0'-11'26,"-1"0"1,-3 1-1,-2 4 1,-1 6-1,4 7 1,0 7-1,1 6 1,-2 6-1,1 6 1,2 7-1,1 4 1,0 8-1,0 6 1,0 5 0,0 0-1,0-2 1,0-3-1,0-2 1,0-3-1,0-4 1,0-3-1,0-5 1,0-5-1,-1-5 1,-1-4-848,-2-5 0,-5 1 0,3-5 0</inkml:trace>
  <inkml:trace contextRef="#ctx0" brushRef="#br0" timeOffset="515">-200 129 8355,'18'-59'193,"1"3"1,1 7 0,6-2 40,4 1 1,2 3 0,2 6-1,-1 5 1,1 4 0,-1 3-1,1 2 1,-2 3 28,-2 4 0,-3 4 0,-6 6 0,-1 3-352,-1 3 0,-2 3 0,2 1 0,-4 1-498,-3 3 0,2 7 1,-2 8 358,-2 2 1,-6 6 0,0 4 0,-4 5 189,-4 5 1,-6 3 0,-6 1-1,-3 3 1,-3-1-37,-3-4 1,-6 2 0,1-5 0,-2 0 297,-2-3 1,-4 1 0,-5 1-1,-2-1-78,-4 1 0,-1-2 0,3-3 0,-1-1-189,1 1 0,1-6 1,2-2-1,4-2-21,7-2 1,2-4 0,7-3 0,4-3 272,3-1-41,7-5 1,5-2 0,7-8 0,5-2-87,4 0 1,7-8 0,2 3 307,5-1 1,7 1 0,6 2-1,0 3 1,2 1-105,1 2 1,5 3 0,-5 5-1,1 5-370,-1 4 1,-2 6 0,-6-2-1,0 3-242,-4 2 1,2-1-1,-5 1 1,-1-1-86,-1 0 0,-2-1 0,1-1 0,-1-2-40,0-2 1,1-3 0,0-4-1,3-3 93,4-1 0,-1-1 1,1-5-1,1-3-712,1-3 987,-3-3 0,3-6 0,-4-2 0</inkml:trace>
  <inkml:trace contextRef="#ctx0" brushRef="#br0" timeOffset="2503">1219 576 8355,'0'-11'-341,"0"0"0,2 1 0,0 1 186,2 1 0,3 1 0,-3-4 1,-1 0 60,-2-1 1,3 1 0,-1 0 0,0 0 177,-2 0 0,-6-4 0,-1 0 1,-2 1 208,1 2 1,-1 1-1,-4 0 1,-2-1 124,-1 1 0,-1 4 0,1-1 1,-2 1 29,0 1 0,-3 1 0,4 5-201,-2 0 0,0 0 0,-5 0 0,1 1-138,-1 3 0,1 2 0,0 5 0,-1 1-107,1 3 0,0 3 1,-1 5-1,1 2 0,1 1-18,2-1 0,-1 7 0,5 1 0,3-1 15,3-1 0,4-1 0,5 2-104,0-2 1,0 1 0,0-5 0,0-1 0,2-3-80,1-3 1,4-3 0,4-5 0,1-1 121,3-2 0,-3-3 0,3-5 0,-1 0 87,1 0 1,-3-2 0,5-1-47,-1-5 0,-4-3 0,3-3 0,-1-2-36,1-1 0,-3-2 0,2-2 0,-4 1 57,-3 2 1,-1-1 0,2-3-1,-3-1 1,-2 1 27,1-1 0,0 2 0,-4 1 30,0 2 1,0 3 0,0-2-1,-1 0 1,-2 4 293,-1 0 1,1 6-115,3-1 0,0 7-264,0 1 1,0 9-1,1 7 1,1 1-60,2 3 1,5 5 0,-2 2 0,3 1 9,1-1 0,1 7 1,-1-3-1,0-2 1,0 1-1,-1-2 1,-1-1-359,-2-2 0,-3-2 0,3-1 1,1-4-1,-1-3-1321,1-3 1392,-1 0 0,-1-1 0,-1 0 1</inkml:trace>
  <inkml:trace contextRef="#ctx0" brushRef="#br0" timeOffset="2504">1454 464 11861,'0'11'80,"-4"0"0,1 2 1,0 2-139,2 3 0,1 4 1,-1 0-1,-2 0 23,0 1 1,-1 0 0,4 1 0,0-1-1,0-1 1,0-3 0,0-1 0,1-3 0,2-3-715,0-1 1,5-3 522,-5-1 0,6-4 1,-1 0 61,2-1 0,1-9 0,-1-2-167,-3-5 0,3-5 0,-4 3 1,2-1 175,-1-3 0,1-3 1,3-1-1,-1-2 0,-2-1 230,0 0 0,-2 2 0,3-2 1,-3 2-67,-1 4 1,2 6-1,-2 1 550,2 6 1,-4 5-165,5 11 0,-4 0 1,2 12-1,0 3-273,0 1 0,0 8 0,3-4 0,-1 2 16,0 0 0,2-2-226,1 2 0,-1 1 0,-1-4 0,-2 1-42,2-1 0,1-2 0,0-5 0,-1-3-292,-2-1 1,2-2 0,5-5 0,2-3-155,1-1 1,7-1-1,4-4 1</inkml:trace>
  <inkml:trace contextRef="#ctx0" brushRef="#br0" timeOffset="2505">2304 386 8939,'-11'0'175,"-2"-4"0,0 0-175,-2 2 0,-1 1 0,1 2 519,-4 3 0,-2 2 1,-1 5-1,-1 0 1,1 0-447,-1 1 1,5 4 0,0 1 0,2 2-200,3-1 1,1 5-1,4 3 1,2-1 104,1-2 1,1 3-1,4 0 1,0-1-80,0-1 0,5-3 1,2-2-1,2-4-177,-2-3 1,7-1 0,-3 0 0,2-1 132,-1-2 0,3-3 0,0-5-76,-1 0 0,-2-3 0,0-3 0,2-6 166,1-5 0,0-1 0,-4-5 0,0 0 187,0-3 0,1-3 0,-1-6 0,0-2 0,0-4-134,0-2 1,-1-6 0,-1 0-1,-3-1 30,-1 0 0,-1 2 0,-4 3 0,0 0 121,0 1 1,-5 4 0,-1 3 0,-2 3 69,1 4 0,-1 4 0,-2 7 0,2 6 458,0 4 0,1 0-648,-4 6 0,-1 5 0,1 11 0,0 8-115,0 7 0,1 7 1,1 5-1,3 6-100,1 3 1,1 4-1,4 4 1,0 1-1,0 1-55,0-5 0,4-3 1,1-7-103,1-3 1,0-4 0,3-6 0,-1-4 0,2-2-418,3-4 1,1-6 416,5 0 1,-1 2 0,5 1 0</inkml:trace>
  <inkml:trace contextRef="#ctx0" brushRef="#br0" timeOffset="2506">2639 431 8355,'-16'0'516,"4"0"0,-8 0 0,5 0 0,1 0 38,2 0 0,1 3 0,-1 2-298,1 1 0,0 2 0,1 3 0,1 0-192,2 0 1,0 4-1,-3 2 1,1 0-127,1 3 1,6 2 0,-2 3-1,3 2-142,1 2 1,0-4 0,1 1 28,3-3 1,2-1 0,7-4-1,0-3-117,2-2 1,9-4 0,-2-1-1,3-4-96,2-3 0,1-2 0,3-2 1,-3-3-1,0-3-43,-4-3 1,0-2 0,-3 2 0,-2-3 344,-4-4 1,-4-2 0,-2-1 0,-3-1 365,-1 1 0,-2-5 0,-4-3 0,-2-2 0,-6-2-30,-5 0 0,-3 1 0,-6-1-211,1 1 1,-2 4-1,0 4 1,-4 4-1,1 5 63,0 4 0,-1 3-49,2 9 1,3 1-1,-3 3 1,2 5-312,2 4 1,0 1 0,4 5 0,3 2-1032,2 4 950,2-2 0,0 10 0,0-5 1</inkml:trace>
  <inkml:trace contextRef="#ctx0" brushRef="#br0" timeOffset="3282">2863 542 8938,'0'-11'0,"1"0"407,3 0 0,-2 3 0,5 1 0,-3-2 0,0-1 0,0-1-196,0 0 0,-1 2-209,-3 6 0,0 1 0,0 12 1,0 4 75,0 2 1,0 1 0,0 5 0,0-3-46,0 1 0,4 4 0,0-5 1,0 2-12,1 1 0,-3-1 0,4-1 0,-1-3-133,-2 0 1,2 1 0,-2-3 107,0-1 0,-2-2-731,-1-1 522,5-4 1,0-4 0,4-6 0,-3-5 0,-1-2 68,-3-1 1,3-4 0,0-1-1,2-3 46,1-4 1,1 0-1,0-4 1,-2 0 26,2-3 1,-3-1-1,0 0 1,-1 2 1,-2 2 1,3 2-1,0 6 1,0 4 897,-2 3 0,2 2-144,2 3 1,-3 3 0,0 8-390,0 3 1,-3 3 0,4 1 0,-1 2-190,-2 2 1,-2 2 0,-1 4 0,0-1-89,0-1 1,0-1-1,0 5 1,0-2-1,0-1-102,0-2 0,-4 1 0,1 3-145,0 1 0,1-5 1,-1 1-1,-1-1 1,2 0-134,1-3 0,1-3 0,0-1 235,0 1 1,1-6-1,3-3 39,3-1 1,3-9 0,1-2 0,0-6 54,1-3 0,0 0 0,2-6-50,1-2 1,4-3-1,0-4 1,2-2 0,1-1-8,1-1 1,-5-2 0,0 4 89,-2 2 0,-1-3 0,-4 9 0,0 0 0,0 6 470,1 4 0,-6 2 0,-1 5 468,0 3 0,-4 3-674,3 8 1,-2 3 0,1 7-1,2 2-2,1 1 1,-2-2-1,3 4 1,1 1-173,-2 1 0,0 1 1,-4 1-1,2-1-213,-1 0 0,-2 1 0,-1 0-175,0 3 1,4-5 0,-1 4 0,0 0-121,-2-1 1,-1-1-1,0-2 1,1-1-1,2-2-154,1-2 1,0-1 0,-1-4-149,1 0 1,4-3 0,0-2 13,2-1 0,6-1 0,1-4 0</inkml:trace>
  <inkml:trace contextRef="#ctx0" brushRef="#br0" timeOffset="3852">4819 218 8355,'0'-21'442,"5"2"-12,3-7 1,-2 1 0,1 2 0,2-1 82,1 3 0,0 5-409,-3-3 0,-2 6 0,-5-2 251,0 2-269,0 2 1,4 11 0,1 9 0,1 11-440,3 8 0,6 10 1,3 4-1,4 5 199,0 5 1,-3 3 0,-1 0-1,1-3 158,-2-4 0,3-2 1,-4-2-1,0-5 70,1-5 1,-3-9 0,-2-8-1,-2-1 94,-3-2 0,3-3-149,-3-3 0,0-1 14,0-7 0,-3-7 1,3-12-1,2-3-194,1-5 1,2-2 0,3-10 0,3-6-1,0-5-167,1-5 1,0-8 0,4-3 0,1 0 187,-2 0 1,7-5 0,-8 7 0,0 0 35,-1 2 0,-8 4 0,1 6 0,-6 4-45,-2 6 1,-1 5 0,-3 8-1,1 7-151,2 6 1,0 7 0,-4 4-49,0 4 1,-4 8 259,0 12 0,-9 7 0,0 3 0</inkml:trace>
  <inkml:trace contextRef="#ctx0" brushRef="#br0" timeOffset="4407">6183 442 8355,'-7'0'170,"-1"0"0,5-1 0,-4-3 64,2-4 1,-2 2 0,2-1 33,-1-2 0,0-2 0,-3-3 1,1-2-306,0-1 1,-4-2-1,-1-3 1,-2-2-1,0 0-23,-1 2 0,-2-2 0,-3 8 1,1 1 121,2 3 0,-3 0 0,-3 8 1,3 1-62,0 2 1,0 2 0,-2 3 0,1 5 0,0 4-134,-1 6 0,2 7 0,3 4 0,3 2 38,2 2 1,3-1-1,3 2 1,3 1 61,3 1 0,2-2 0,2-4 0,2 0-96,1-3 1,5-4 116,4-1 0,0-2 0,-4-2 0,0-5-50,0-1 1,2-2-1,0-1 1,2-3 61,-1-3 1,0-3 0,1-3-1,2-4 1,2-5 0,-2-3-25,-1-2 0,0-2 0,-2-4 0,0 0 122,-4-1 0,1-4-108,-4-3 1,-2 2-1,-1-1 1,-3 0-1,-1 2 32,0 0 0,0-2 1,0 7-1,-1 4 920,-3 5-785,3 2 1,-5 4 0,3 6-101,-1 7 1,1 3 0,3 10 0,0 1 72,0 1 1,0 6 0,1 2 0,1 0-218,2 1 0,5-4 0,-2 3 1,3-2-1,0-2-407,-2-1 1,2-2 0,-3 0-1,3-1 24,1-2 0,4 1 0,1-4 0,0-1 157,1-3 1,2 2 0,-1-8 0</inkml:trace>
  <inkml:trace contextRef="#ctx0" brushRef="#br0" timeOffset="4761">6340 397 8355,'-7'-1'2457,"4"-3"-2161,2 3 1,2-4-173,2 5 0,4 1 0,4 2 0,0 2 0,1 1 0,2 2 0,1 2 0,-1 2-506,-2-1 0,-4 5 0,-2 3 0,0 2 83,0 1 1,-3 0 0,0 1 140,-1-1 0,-2 0 0,-2 0 0,0-3 50,-2 0 0,-3-5 1,2 1 661,-1-3 1,-1-7-125,0-5 1,2-5 0,5-7 0,1-3-417,3-4 1,2-2 0,7-3 0,1-2-138,5-4 0,1-2 1,0-3-1,-2-2-324,2-4 0,-2-1 0,-1 1 0,-1 4-233,-2 2 1,-3 8 0,-2 4 0,-2 7-501,2 4 1180,-4 0 0,5 6 0,-4 1 0</inkml:trace>
  <inkml:trace contextRef="#ctx0" brushRef="#br0" timeOffset="5034">6809 341 8355,'0'-11'472,"0"0"0,0 0 1,0-1 745,0 1 0,0 4-955,0-1 1,4 3-213,0 2 0,3 8 0,-3 12 0,0 4-383,1 6 0,-3 6 0,4 3 0,-1 1 30,-2-1 0,2-2 0,-2-3 1,0-3-111,-2 0 0,-1-6 0,0-5-262,0-1 0,1-2-391,3-6 809,-3-8 1,9-12 0,-4-5 0</inkml:trace>
  <inkml:trace contextRef="#ctx0" brushRef="#br0" timeOffset="5320">7033 17 8355,'-16'-11'622,"3"1"-56,-2 2 0,3 2 1,1 4 1783,0-2-2054,4 0 1,1 4-1447,2 0 1,3 5 0,-4 4-1364,0 5 2032,4-2 0,-14 9 0,3-4 0</inkml:trace>
  <inkml:trace contextRef="#ctx0" brushRef="#br0" timeOffset="6288">7637 375 8355,'-5'-11'65,"-3"-1"0,2 2 1,0 2-1,-1 0 0,1 0 1,-2-2-1,-2 0 344,-2 2 0,1 0-136,0 4 0,-1-4 0,-2 5 0,-2-1 0,-2 0-124,-1 0 0,-3 1 0,0 3 1,0 0-114,-1 0 0,-1 0 1,0 1-1,3 3-118,0 3 1,1 7 0,0 2 0,3 1-25,0 3 1,3 1-1,4 2 1,1-2-69,1-3 0,6 4 1,-2-5-1,3 2 90,1-1 1,5-4 0,4 1-98,4-3 0,0-1 0,2 1 0,-3-1 0,-1-1-6,0-3 0,1-2 1,-1-4 148,0 3 1,0-3 0,0 3 0,0-3 208,1-1 1,-5 0-63,1 0 0,-6-1 0,3-1 0,-1-3-11,-1-2 0,1 0 0,-4-4 1,1 1-225,3 2 0,-3-5 0,3 2 0,-1-2 0,-1 1 0,2 0-234,-2 1 0,1 5 297,1 2 0,-3 2 1,4-1 7,0 0 719,-4-1 1,4 3-330,-5-3 0,1 3 22,3-3-421,-3 3 0,5-4-106,-2-3 1,-3 2-1,3-1 91,-3-2 1,1 3 0,0-2 82,2 0 1,-1 1 0,-3 0 0,0-2 0,0-1-45,0-1 0,4 0 157,0 0 1,0 0 0,-4-1-6,0 1-167,0 5 1,0 2 0,0 8 0,1 3 66,3 3 1,-3 7-1,4 1 1,-1 3 7,-1 2 0,6-5 1,-2 0-1,2-1 10,-1 0 1,5-3 0,-2 0-1,3-4 1,2-3 0,0-4 0,4 0 0,-1-1 8,1-2 0,0 0 1,0 0-581,-2 0 0,1-5 0,3-3 0,0 0 1,1 0 1,-1-7 0,1 3 0</inkml:trace>
  <inkml:trace contextRef="#ctx0" brushRef="#br0" timeOffset="6830">7938-173 8355,'-6'-5'952,"-4"-1"1,9-2-429,-3 1 0,3 3 1015,1-3-1580,0 4 0,0 7 1,0 10-1,0 5-47,0 9 0,4 4 0,1 5 0,1 4-68,3 3 0,-3 0 1,0 2-1,0 2 1,-1 0-23,0-1 1,3 0 0,-5-1 89,0-1 1,-2 0 0,-1-10-2,0-3 1,0-6-1,0-1 1,0-5-12,0-5 0,-1-3 54,-3-1 1,3-6 200,-3-5 0,3-5 0,2-7 0,3-3 0,3-2-200,3-1 0,5-7 1,1 2-1,2-5-61,2-3 0,1-1 0,0-1 0,-1 0 1,-2 1 37,2-2 1,-2 7-1,-1-5 42,-1 3 1,0 7-1,-2 4 1,1 4-1,-1 2 515,-2 4 0,-1 5-415,0-1 1,0 8-1,1 4 1,-2 3-153,-3 4 1,2 3 0,-6 7-1,0 3 1,-2 0 59,-1 3 0,0 1 0,0 2-33,0 0 0,-5-1 1,-2-1-1,-4-1 0,-4-3-16,-4-5 0,-2 2 0,-3-6 0,-1 1-19,-1-2 1,0 2 0,3-6-1,-2-3 1,-1-4-129,1-2 0,1-1 0,2-4 0,1 0-1290,2 0 1093,3-5 0,5-6 0,0-6 1</inkml:trace>
  <inkml:trace contextRef="#ctx0" brushRef="#br0" timeOffset="7603">8699 296 8015,'-13'0'49,"-2"0"1,3 0 727,-3 0 1,-1 4-292,1 0 0,0 5-199,4-2 0,1 3 0,2 1-128,5 0 1,1-3-1,4-2 1,3-1-1,6-3 1,6 0-1,7-2 1,4 0-154,6 0 1,3-5 0,-1-3-64,1-2 0,1-1 0,-5 0 0,0 0-51,-4 0 0,2-1 0,-4 1 0,-4 0 0,-3 0 1,-5 0-46,-3 0 1,-2-1 4,-2 1 0,-3 0 0,-5-1 1,-2-2-1,-3-1 58,-6 1 1,-5 3 0,-6 2 0,-2 3 0,-2 1 189,-4 3 0,2 1 0,-1 1 48,2 0 0,-3 8 0,4 3 0,1 3 0,1 2 2,2 3 1,5 2 0,2 1 0,2 2-260,2 2 0,5 1 0,2 3 0,3-2 0,1-2 0,1 0 0,3-1 0,3-2-470,3-1 1,3 1 0,2-2-356,3-2 0,8 2 0,3-4 1</inkml:trace>
  <inkml:trace contextRef="#ctx0" brushRef="#br0" timeOffset="7098">8687-330 8704,'0'-1'981,"-3"0"1,-2 11-775,-2 2 0,-1 7 0,-6 0 0,-1 3 0,2 4 0,0 4 1,3 3-209,3 5 1,-2 0 0,4 4-1,0 1 1,0 0-20,3 1 0,0 6 0,2-5 1,2 0-495,1-3 1,0 2-1,3-5 1,-1 0 23,-2-6 1,2 1 0,-2-6-1,0 1-979,-2-3 1263,4-2 1,-4-7 0,4-1 0</inkml:trace>
  <inkml:trace contextRef="#ctx0" brushRef="#br0" timeOffset="8170">9872 6 9433,'0'-11'0,"0"-1"302,0 1-302,-5 5 0,-2 1 0,-8 5 577,-4 0 1,-7 5 0,-3 2 0,-4 5-218,0 3 1,-1-3-1,2 4 1,2 0-1,4 2-370,2-1 0,7 3 0,2-4 0,4 0 65,3 0 1,4-1 0,4-4 0,0 1-99,0-1 0,4 0 0,4 0 0,3 0 0,4 1 0,4-1 0,3 0-388,4 0 0,-2 0 0,2 0 0,-1 1 0,-1-1 202,3 0 0,-3 4 0,-5 0-148,-4-2 1,0 0-1,-3-2 1,-3 0 222,-3 0 1,-2 1 0,-4-1 0,-3 0 422,-4 0 1,-3 4-1,-12 0 1,-6-1-1,-4-2 245,-5-1 1,-4 0-1,-6-1 1,-2-1-539,2-2 1,-3-4 0,2 1 0,1-3-345,1-1 0,3 0 0,5 0 0,6 0-851,3 0 0,8-10 0,5-2 1</inkml:trace>
  <inkml:trace contextRef="#ctx0" brushRef="#br0" timeOffset="8171">9906 241 12684,'-5'-7'1079,"3"2"0,-6 4 0,-1-1-1082,-1-2 0,-4-4 1,-1 3-1,1-1-618,2-2 1,0 1 0,1 1-3117,0 1 2592,5 1 1,-9-1-1,2-1 1</inkml:trace>
  <inkml:trace contextRef="#ctx0" brushRef="#br0" timeOffset="71888">716 2130 8600,'-3'-11'0,"-1"0"0,1-1 507,2 1 1,1 0 0,1 0 415,3 0-645,-3 4 0,4 1 59,-5 2 0,2 3-659,1-2 0,-1 6 0,1 6 0,-1 5-7,-2 4 0,0 8 203,0 4 0,0 2 0,0 3 0,0 1 34,0 1 0,0-3 1,0-5-1,1-2 0,1-2 44,2-2 0,1-2 0,-1-2 86,3-4 0,-1-3 0,2-2 1,1-2-1,0-3 2,3 0 1,3-4-1,1 2 1,0-6-19,0-4 1,4-5 0,-3-1 0,1-3-59,-3-2 0,1 0 0,-1-5 0,-1 2-25,3 2 0,-6-4 0,1 3 26,-3 0 1,-3 0-1,2-2 1,-3 1 39,0 2 1,-4-1 0,3 5 0,-3 2 254,-1 0 0,0 6-93,0-1 1,0 7-108,0 1 0,0 5 1,0 6-104,0 0 0,0 6 1,0 1-1,0 3 1,1 3 22,3 2 0,1-2 0,3 2 0,0-3-25,1 0 1,0-5 0,3 0 0,-1-2 24,0-3 0,0 2 0,0-2-106,1-3 1,0-3-1,2 1 1,1-5 50,-2-1 0,3-2 0,-1 0 0,0 0 0,0-2-28,0-1 0,4-7 0,-4-5 94,-2 1 0,0-3 0,-2-2 0,0-2 1,-1-1 31,-3-1 0,2-3 0,-4-1 0,0 0-100,0-1 1,-1-2 0,-4 4 0,0 1-19,0 2 0,-4 2 0,-1 2 0,0 4-29,0 3 1,-4 2-220,2 2 1,-2 5 0,2 6-21,3 5 1,7 2 318,0 1 0,11 5 0,-2 2 1</inkml:trace>
  <inkml:trace contextRef="#ctx0" brushRef="#br0" timeOffset="73096">1767 2253 8355,'11'0'166,"-4"5"334,3-4 1,-5 3-80,2-8 1,-2 2 13,-5-6-368,0 1 1,-5-5-1,-1 1 1,-2 1 379,1 3 1,-1-3-543,-3 3 0,-4-2 0,0 1 0,2 3 0,0 2 102,2-1 1,-4 0 0,0 4-223,2 0 1,-3 4 0,1 1 0,1 1-1,2 3 125,0 1 0,1 5 0,1 1 1,2 1 79,0 3 0,6 1 0,-2 2 0,3-2 0,1-1 28,0-2 0,1-3 1,3 2-1,3 0-7,3-4 0,1-2 0,0-2 0,2-3-5,2-1 1,-3-1-7,3-4 0,-3 0 0,0 0 0,-1-1-23,0-3 0,0-2 0,0-4 1,-1 1-1,-1 2 0,-3-3 22,-1-4 0,3 2 39,-5-3 1,1 2 0,-4 2 0,0-1 0,0-2-1,0-1-19,0 2 0,0-1 1,-1 0-23,-3-1 0,2 2 0,-5 4 0,1 3 166,0 1-200,3-4 1,-1 9 0,4 0 72,0 6 1,0 4-1,1 1-24,2 1 0,0 3 1,4 1-1,1 1-10,-2 3 1,3-4 0,-4 0 0,1-1-1,1 0-2,0-1 0,3-3 1,-4-2-73,0-2 0,4-4 0,-1 0 0,3-1 1,3-2-49,-1 0 1,-1 0 0,1-2 0,2-1 0,1-5 1,-2-2 0,3-2 0,-2-2 82,-2-1 0,-2-1 0,-1 2 0,0-2 108,1-1 1,-5 2 0,-1-2-10,-1 0 0,3 2 0,-5 4 0,0 0 196,-2 0 0,-1 0-182,0 0 1,-1 4 0,-3 5-1,-2 4-15,0 6 1,1 3 0,5 3-69,0 1 0,0 3 0,0-2 0,0 1 0,0 0 67,0 0 0,0-3 1,1 1-1,1-3 1,3-2 6,2-2 1,-4 0 0,5-3-45,1 2 0,0-5 0,3 2 0,0-3-286,3-1 0,-1-1 1,4-2-63,2 0 0,1-6 0,3 1 171,2-2 1,-2-4-1,2-1 1,-4 0 113,-3-1 0,-2 3 1,-3-2-1,-1 3 213,-3 1 0,0-1 0,-6 1 195,-2 0 0,-2 1 1,-3 3-1,-5 2 1,-2 1 258,-1 0 0,0 1-570,0 3 0,1 1 0,1 3 0,3 3 0,1 3-21,2 1 1,2 4-1,1 2 1,0 3 58,0 4 0,1 6-198,3 0 0,-1 3 1,4 3-1,1 3-102,-2 0 1,2-1 0,-4 3 0,0 0 9,1-2 0,-4 0 0,3-6 0,-3 0 107,-1-3 0,4-3 0,0-6 0,-2-1 0,-1-3 0,-1-1-93,0-2 0,0-5 176,0-2 0,-5-3 0,-2 2 0,-3-1 73,-1-2 1,-2-2-1,-2-2 1,-3-2-35,-3-1 0,-7-4 0,-1 0 0,-4-3 0,-2-4 66,-2-4 1,5 1 0,-4-3-289,0-3 1,0-1 0,2 3-89,1 0 0,0 0 1,2 3-1,3 1 26,1 2 0,0 5 0,6 5 0,1 1 0,2 2-277,-2 2 1,-1 6 0,-2 1 0</inkml:trace>
  <inkml:trace contextRef="#ctx0" brushRef="#br0" timeOffset="73581">3768 2085 8355,'-11'-7'-239,"0"-1"1,0 0 364,0-2 0,-1 2 1,3 1-1,0-2 0,3-1 1,-1-1-1,2 0 0,-1 0 1,1-1 730,0 1 0,2 0-314,3 0-666,0 0 0,0 7 0,0 8-73,0 9 1,3 13 0,2 8 0,0 8 124,0 9 0,-1-2 0,-4 6-257,0 0 1,0-4 0,0-1 0,0-3-133,0-4 0,0-9 0,0-2 0,0-3 203,0-4 1,5-7-1,1-2 1</inkml:trace>
  <inkml:trace contextRef="#ctx0" brushRef="#br0" timeOffset="74155">3321 2175 8903,'-11'0'2280,"0"0"-2327,5 0 0,1 1 0,5 3 0,0 3 0,0 3 1,1 1-1,4 0 0,5 0-69,3 1 1,9 1 0,-1 0 0,6-3 67,5 0 0,3-5 1,9 0-1,-1-2-115,3 1 0,2 0 0,1-4 0,1 0-12,-3 0 0,4-4 0,-9 0 1,0 1 90,2-2 1,-6 2 0,-1-3 0,-4 1-105,-7 2 1,0 1 129,-7-2 0,-5 2 409,-2-6 1,-7 6 0,-9-2-1,-5 3-2,-4 1 0,-1 0 0,-5 0 0,-1 0-9,-1 0 0,-1 1 1,0 3-1,0 3-85,4 3 0,-2 1 1,4 2-1,0 0-142,-1 2 0,4 4 1,4-3-1,3 0-277,1 0 0,1 3 1,4-3-1,3 0-65,4 1 0,6 1 0,9-3 23,0-1 0,9-3 0,4-4 0,4-3-33,3-3 1,1-1 0,2 0 0,-1-1 0,-3-3 0,1-3 1,-6-7-1,-4-1 0,-5 0 132,-3-1 1,-3 3 0,-2-6 0,-4 0 93,-3 2 0,-6-4 0,-3 2 0,-6-3-76,-4-4 0,-9 1 0,-7-4 0,-5 2 4,-5 2 1,0 7 0,-1 3 0,0 3 122,-4 5 1,6 2 0,-3 5 0,2 1-160,2 3 0,5-1 0,-1 4-308,4 2 0,5 4 0,4 3 193,1 2 1,2 0 0,0 5 0</inkml:trace>
  <inkml:trace contextRef="#ctx0" brushRef="#br0" timeOffset="75138">5244 2253 8355,'11'-5'0,"-3"2"33,-1-4 1,-3 4-1,2-2 552,-1 1 1,0 2-270,-1-1 0,-2 1 0,6 2 0,0 0-78,2 0 1,5 0 0,3 0 0,2 0-250,3 0 1,3-1 0,0-1 0,3-2 0,1 1 0,-2 2 0,1 1 0,-2 0 0,0 1-479,-2 3 0,-1 2 318,-2 5 0,-1 2 1,-2 1-1,-4 2 1,-3 1 26,0 3 0,-6 1 0,-1 1 0,-2 1 124,1-1 0,-1-3 0,-7-2 0,-2 1 95,0-1 0,-4-5 0,3 1 0,0-6 221,-1-2 1,5 3 120,-5-5 1,6 0-174,-2-7 1,3-3-1,1-8-412,0-4 0,6 2 0,4-2 0,5-2-50,2-4 1,-2 0 0,3-3 0,-1-1 0,0 2 52,3 0 1,-4 0-1,-1 5 44,-2 0 0,-2 4 0,0 3 689,0 3-574,-5 6 0,1 2 0,-5 8 0,2 5 22,-2 4 0,3 5 1,-1 4-1,0 0 0,1 1 1,-4 3-1,3 0 1,-3-3 52,-1-3 1,1 1 0,2-3-1,0-1-51,0-2 0,-2 1 0,0-2-76,3-4 0,-1 1 0,3-3-34,-1 1 0,3-2 0,0-4 29,2-1 1,1-2-1,0 0 1,0-2-1,1-1-54,-1-5 1,1-2 0,2-2 0,2-3 104,1-4 1,-3-1 0,2 1 0,-1 0 76,0-1 1,-1-5 0,-6-1-1,0 1 82,0 2 1,-1 2 0,-1 2 0,-1 4 435,-3 3 1,0 0-6,-2 1-266,0 5 1,0 2-273,0 8 0,3 2 0,1 7 0,0 0-88,1 2 1,-3 5 0,6-1 0,-1 2 0,-1 1 0,-1 1-594,0-1 0,0-3 0,4-1 453,-2 2 0,1-3 0,3 2 1,0 0-471,0-2 0,6 1 102,1-4 0,8-1 0,3 3 1</inkml:trace>
  <inkml:trace contextRef="#ctx0" brushRef="#br0" timeOffset="76280">6943 2309 8355,'-11'-11'623,"-1"-1"-392,-3 1 1,1 1 0,-4 2 0,-2 0-1,-1-1 0,-7 3 0,-2 0 0,-2 1-15,-1 3 1,0 0 0,2 2 0,3 0-68,0 0 0,2 2 1,4 0-1,1 3-270,2 1 0,1 2 0,5 3 0,3 0-2,0 0 0,5 0 0,2 1 0,1-1 102,2 0 1,0 0 0,2 2-74,1 1 1,3-1-1,6 2 1,-1-3-1,0-1-76,0 1 0,5-3 1,2 0-1,0-3 1,1 1-74,1-1 1,5-4-1,1 2 123,-1-3 0,2-2 1,-1-1-1,-2-3 52,-4-2 0,-1 0 0,-2-4 0,-3 0 0,0-1 192,-4 1 0,-2 0 0,-1 0 0,-2 0 77,0-1 0,-4 1 0,3 0 1,-4 0 21,-4 0 1,-1 0-20,-2-1 0,-3 5 0,2-1 6,-2 0 1,3 3 0,0 1-144,-2 3 1,4 2 0,1 3-1,3 3 1,1 3-46,0 1 0,0 4-29,0 0 1,1 1 0,3-2 0,2 2 0,2 0 8,-1 0 0,0-1 1,5-3-1,-1-1-39,0 0 1,0-1 0,2-1 0,1-3-144,5-1 0,2-2 1,2-3-1,-1 0-212,0 0 0,4 0 0,0 0 139,-1 0 1,3-5-1,-2-2 1,-3-3 188,-3-1 0,0 3 0,-5 0 0,-1-3 0,-2-3 17,-1 0 1,-5 1 0,-2-1 0,-3-2 0,-1 0 613,0-1 0,0 3 1,0 2-321,0 1 1,-1 1 0,-3 2 0,-3 1 0,-3 2 0,-1 3 0,0 2 0,0 4 0,1 3 532,2 3-656,-2 6 0,5 2 1,-3 5-316,0 3 1,4 0-1,-3 8 1,-1 3-30,2 2 1,-4 7 0,3-3 0,-4 3 147,-4 5 0,6-6 0,-3-1 0,-1 0 1,1-3-43,2-4 1,-1 3 0,3-10 0,-2-3 36,-1-2 0,4-4 1,0-1-1,1-4 150,0-4 1,4 2 206,-2-6 1,3-5-1,1-3-113,0-6 1,5-5 0,2-4-1,4-4-304,4-2 1,2-7-1,6-6 1,-1-6-159,1-3 0,3-9 0,0-2 160,-1 1 0,-2-4 0,0-2 0,-1 3 71,0 3 0,1 1 1,-1-3-1,-1 3 0,-2 5 16,-4 5 1,-3 1 0,-1 7 0,0 6 440,1 3 1,-5 7 0,-1 3 517,-1 3 1,4 6-811,-2 2 1,3 5 0,1 5 0,1 8-150,-1 6 1,-1 0 0,-2 8 0,0 1-27,1 1 1,-4 5-1,-2-6 1,-1 3-98,-2-3 1,-2 2 0,0-3 84,-2 0 1,-5-4 0,2-1 0,-3-4-1,-1-1 1,0-4 0,-1 0 0,1-4 101,0 0 34,0-5 1,-1 4 0,-3-6-1,-3 0-259,1-2 1,-4-1-1,3-1 1,0-2-610,-1 0 1,5-6-34,-1 1 1,3-11 0,1-5 0</inkml:trace>
  <inkml:trace contextRef="#ctx0" brushRef="#br0" timeOffset="76732">8855 2208 8355,'-17'-11'188,"2"0"0,4 0 0,2-1 127,1 1 0,2 0 1,-2 0-1,1-2 1,2 0-1,3-2 1,1 1-1,1 2 1,0 1 157,0-1 0,0-2 0,0-1 0,0 1-416,0 2 0,1 2 0,1 1-91,2 1 0,0 7-357,-4 1 1,0 10 0,-1 10 0,-2 6-285,-1 8 0,-1 5 0,3 9 285,-2 0 1,0 0 0,4-4-1,0-3 62,0-4 1,0-3-1,0-4 1,0-6-120,0-4 0,2 0 1,0-5 389,2-1 1,5-7 0,-3-2 0</inkml:trace>
  <inkml:trace contextRef="#ctx0" brushRef="#br0" timeOffset="77725">8564 2186 8355,'-28'-29'43,"2"1"190,7 2 1,-1 3 0,5 0 157,2 3 0,5 6 1,3-1-1,2 3 109,-1 1 1,0 3 752,4 1-1386,0 4 0,5 3 1,3 8-1,3 2 1,4 2-1,3 3-235,3 4 1,2-2 0,-1 2 0,2 0 57,2 3 0,2-4 0,5 0 129,-4-2 0,4-1 0,-3-5 1,1-2 17,-2 0 1,7-6-1,-2 2 1,1-3-1,0-1-19,-2 0 0,1-5 0,-2-2 158,-2-3 1,-3-5 0,-5 0 36,1 1 0,-6-3 1,-2 0-1,-3-2-21,0 0 0,-6 1 0,-2-5 1,-3 1 115,-1 0 0,0 3 1,0 2-1,-1 0 124,-3 4 1,-1 0 0,-4 3 0,2 3 0,-2 2-79,-1 0 1,3 4 0,-1-3-1,1 4-18,1 4 1,-3 2 0,5 6-1,2 3-193,0 4 1,2 3-1,0 4 1,0 3 72,0-1 1,0 8-1,0-3 1,0 0 31,0 2 1,4-8-50,0 7 1,1-8 0,-3 0 0,3-3 0,0-5 0,1-2 102,1 0 0,0-4-213,4-1 0,0-1 1,1-7-1,-1 0 1,1-2-1,2-1-222,1 0 1,5-1-1,-3-3 1,3-3 114,2-3 0,-6-1 0,7-2 177,-2-2 0,-1-1 0,-2-4 0,-3 3 0,-2 0 32,-2-1 0,-4 1-66,1-2 1,-6 2 0,3 4 0,-1 1 656,0 2 0,0 5-85,-4-2 0,-2 4-394,-1-1 0,-2 9 0,-3 5 0,4 5 0,3 3-23,1 1 0,0 2 0,0 2 0,0-1 0,0 1 0,1-2 0,2-1 1,2-3-1,0-1 0,1-2 0,0-2 277,3-1-416,1 1 1,2-3 0,3 0 0,4-3 21,2-1 1,5 3-1,1-4 1,1-2-421,-1-1 0,3-4 0,-3-2 214,2-2 1,-4 0 0,1-4 0,-3-2 193,0-2 1,-5 2-1,0-5 1,-2 1 52,-3 0 0,-4-2 0,-3-3 0,-1-1 1,-2 1 11,-2-1 0,-1 5 0,-1 2 0,-3 2 251,-3 4 1,-3 3 0,-1-1 0,-1 4-41,1 3 0,0 6 0,0 4 0,1 3-153,2 3 0,0 9 1,4-2-1,2 3-51,0 2 0,4-2 0,1 4 0,5-2-105,2-2 0,5-1 0,1-2-152,1 0 1,2-1-1,3-2 1,2-4-133,2-3 0,2 0 1,6-3-1,1-1-1123,2-4 1261,3-3 0,9 4 0,2 1 1</inkml:trace>
  <inkml:trace contextRef="#ctx0" brushRef="#br0" timeOffset="80491">11527 2398 8355,'11'-16'-978,"0"4"903,-4-5 0,1 5 0,-3-2 0,0-1 463,0 2 0,-1-3 0,-4 1 1,0 0-84,0-1 0,-1 3 0,-2-2 0,-2 3 10,-1 1 0,-1 0 1,-5 1-1,1 1-118,0 2 0,-4 3 0,0-2 0,0 1-160,-1 2 1,0 2 0,-4 1 0,3 0 150,1 0 1,-4 5 0,2 2-371,1 3 1,-3 5 0,5 1 0,1 0 2,2 1 1,2 2-1,1-1 1,3 0 0,1 0-68,3-2 0,1 3 1,1-4-1,1-2 32,2 0 1,5 2 0,7-1 0,2-1 50,1-4 0,6-1 0,0-3 0,3 0-42,4 0 0,2-1 0,0-4 0,0-1 82,-4-3 1,2 1-1,-3-4 1,-2-3 98,-3-4 0,2 1 0,-7-5 42,-1 2 0,-2-4 1,-6 2-1,-3-3-26,-1-2 0,-1 2 1,-6 1-1,-1 3 114,-5 1 1,-3-3 0,-4 4-1,-4 1 1,-2 3 143,-1 4 0,-2-2 1,0 4-1,-3 0 63,3 0 1,1 2 0,3 3 0,2 0 5,-2 0 0,4 0 0,1 0-235,2 0 0,7 1 0,2 2 0,3 5-109,1 2 0,1-3 0,3 1 0,4 0-106,2 2 0,9 2 1,5-1 64,3 0 1,3 0-1,4-1 1,1-2-1,1-4 1,2 0 0,2 0-1,1-2 1,0 0-1,-1-2-245,-2 0 1,-4-2-1,-7 0 275,-3-2 1,-1-3 0,-8 2-1,-1 0 97,-2 0 1,-6-4 3,-2 2 0,-3-3 1,-1-1 67,0-1 1,-5 5 90,-2 0 1,-2 3-72,2-4-105,2 6 1,5 2 0,0 7-1,0 3-53,0 1 1,0 4 0,0 1 0,0 2-6,0 2 1,0 1 0,1 0 0,1-1 0,2-3-48,-1-1 0,2-1 0,0-4 0,1 1 25,3-1 0,0-1 0,3-2 0,-1-1-79,0-2 1,4-2 0,1-3 0,0 0-42,0 0 1,4 0 0,-1-1-1,1-1 42,-2-2 0,2-5 1,-5 2-1,-1-3 148,-2-1 0,-2-1 0,-1 1 0,-2 0 98,2 0 1,-3-1 0,0-2 29,-1-1 0,-1-1 1,-4 2-1,0-1 33,0 2 0,0 0 556,0 2-850,0 5 1,4 2 0,0 8-4,-2 3 1,1 3 0,-1 3 0,3 0 71,1 2 1,-3 4 0,2-4 0,-2-2-28,1 0 0,5-2 1,-2 0 112,3 0 1,3-4-1,0-3-182,2 1 0,5-3 0,-1 1 0,2-3-49,1-3 0,1-4 0,-1-4 0,0-1 0,2-3 36,2-4 0,-2-2 1,2-1-1,-4-1 45,-3 1 1,0 0-1,-4-2 1,-1-1 273,-2-1 0,-4-1 1,-2 2-48,-1-1 0,-1-4 1,-5 4-1,-3 2 1,-4 3 163,-2 3 0,-1 4 0,-1 0 0,-2 4-76,-1 3 0,-3 5 0,2-1 0,-2 6-197,-2 4 0,4 4 0,0 4 1,2 5-130,3 5 0,-1 0 0,8 4-21,1 3 1,2-3 0,1 2-1,0 2-98,0-2 1,5 0 0,3 1 0,2-2-1,1-4-60,0-2 1,0-2-1,0-1 1,1-2-233,-1-4 1,4-3 0,0-1 0,-1-1 367,3-2 1,-5 2 0,4-4 0</inkml:trace>
  <inkml:trace contextRef="#ctx0" brushRef="#br0" timeOffset="80490">11616 2320 8355,'-5'17'-619,"-1"-1"0,-1-4 0,-1-1 428,0 0 0,-7 5 0,-3 2 0</inkml:trace>
  <inkml:trace contextRef="#ctx0" brushRef="#br0" timeOffset="80492">12757 2175 8355,'-11'0'1834,"-1"-5"-1342,6 3 1,2-3 0,9 5 0,5 0-379,4 0 1,6 0-1,-1 0 1,0 0-328,0 0 0,2 0 0,-2 0 1,2 0-76,1 0 0,-3 0 0,0 0 1,-1 0-82,0 0 0,-1 0-57,-2 0 0,-3 0 658,3 0 653,-7 0-716,-3 0 0,-7 0 0,0 2 0,-2 3-46,2 6 1,0 1 0,2 7 0,0 2-59,0 4 0,0 0 0,2 4 0,0 3-13,2 0 1,3 0 0,-2-1 0,0-2-62,0-2 1,-1 3-1,-4-3 1,0 1-120,0-1 1,0-2 0,0-5 42,0-2 1,-1-3-1,-2 3 1,0-2 11,0-3 1,1-4 143,-2-2 1,3-5-9,-3-2 1,3-6 0,1-9 0,0-4-252,0-2 1,1-5 0,3-3-1,3-2-2,3-4 0,1-4 0,2-1 0,0-1-60,2-1 0,4-4 0,-4 5 0,-2-2 205,0 2 0,2 3 0,0 6 0,-2 2 304,0 4 0,-2 3 0,1 5 0,2 4-177,1 5 1,-4 1 0,-4 4 193,2 2 0,1 0 1,1 4-361,0 1 0,1 5 1,-1 5-1,-1 3 1,-2 2-1,-1 2 1,-2 1-1,-3 1 1,-1 1-1,-1-1-213,0 0 1,-2-3 0,-4-2 273,-6-1 1,-5-1-1,1-3 1,0-2 163,0-3 0,-3 2 0,4-6 0,1 1 368,2 1 1,5-4-162,-1 3-402,6-3 1,-2-4 0,9-2-1,5-2-27,3-1 1,9-2-1,-1-1 1,4-1-65,-1 1 0,5-1 1,0-2-1,-1-1 1,-2 2 106,-2 0 0,-3 6 0,-1 0 1,-3 1 60,-1 0 0,-1 4 1,-4-2 251,1 3 125,-6-4-335,-1 3-20,-5-3 0,0 7 0,1 0 60,3 2 1,-3 1 0,3-1 0,-3 3-58,-1 3 0,0 1 1,0 0 9,0 0 0,0 1 0,0-1 0,0 0 1,0 0-79,0 0 1,0-3 0,0-1-114,0 2 0,4-3 0,1 0 27,1-1 1,1-1 0,6-4-1,0 0 4,2 0 1,0 0-1,-4-1 1,1-2 65,-1 0 0,2-6 0,0 2 0,-3-2 138,0 1 1,0-2 0,0 3 22,-3-3 1,2-1 0,-6 0 0,1-1-13,1 1 1,-4 0 0,3 0 0,-3 0 92,-1 0 1,0-1 111,0 1-648,0 5 1,0 2 196,0 8 1,0-1 0,0 4 0,0 2 108,0 1 1,4 1-1,0 1 1,-2 2 30,0 1 0,1 0 1,2-4-17,1 0 1,1 0 0,1-1-32,0-2 0,-1 0 1,4-4-1,2 0-65,2 1 1,-2-4 0,5 3 0,-1-3 0,1-1 9,1 0 1,-1-5 0,-1-2 72,-1-3 0,3-2 0,-4 0 0,-1-3 0,-2-2 140,-1-1 0,0-3 0,1 3 1,-1-4-67,0 0 1,-1 0-1,-3-2 1,-3-1 30,-3-1 1,3 0 0,0 4 0,-2-1 25,-1 1 0,-4 3 1,-2 2 504,-1 1-738,-2 1 0,-3 9 0,1 3 1,1 6 30,2 4 0,1 8 1,-3 5-1,3 4 0,1 3 32,2 1 1,2 1 0,1 2-222,0-1 0,0-4 1,0 3-1,1-2 1,2-2-227,0-2 0,5 0 1,-3-2-1,1-1 239,3-2 1,-4 1-1,0 3 1</inkml:trace>
  <inkml:trace contextRef="#ctx0" brushRef="#br0" timeOffset="82405">1130 3471 8355,'-9'7'0,"-2"-4"153,-1-1 0,3-6 0,3-1 0,0 0 0,1-1 0,0 0-3,2-3 0,-2-1 1,0-1-1,0 0 1,-1-1-1,0 1 1,-2 0-93,2 0 1,-5 1 0,1 1-58,-4 2 0,-1 1 1,3-2-1,-2 4-40,0 3 1,-3 1-1,2 1 1,-2 3-87,0 4 1,-3 3 0,4 4 0,-1 3-6,1 3 0,1 5 1,6 2-1,1-1 1,4 2 52,3-1 1,1-3 0,3 1-1,3-3 103,5-5 1,8-2 0,-1-5 0,3-1 54,2-2 1,-1-3 0,2-5-1,1-1 1,1-2-151,-2-1 0,0-8 1,-3 1 12,-2-2 0,1 0 0,-5-1 0,-1-2 0,0 0 1,-1-2-1,-4 2 0,0-1 0,-3 1-154,-2 0 0,1-1 306,-1 2 1,0 3 0,-6-4 0,0 1 0,-3-1 106,-1-2 0,-2 5 0,-3-2 0,0 4-85,0 3 1,-1 0 0,1 4 37,0 1 1,1 3 0,1 4 0,3 4-73,1 1 1,2 8 0,3 1-1,1 3-120,3 2 1,5 3 0,8 1 0,0 0-203,3 1 0,5-2 1,2-4 83,2 1 0,0-2 0,5-3 1,1-2-741,2 1 0,-2-5 415,2 3 1,3-3-1,0 0 1</inkml:trace>
  <inkml:trace contextRef="#ctx0" brushRef="#br0" timeOffset="80667">14065 2040 10225,'0'-11'0,"1"0"0,3 1 0,3 3 0,3 3 241,1 3 1,2-3-695,2 0 0,2 1 1,7 3-1,2 0 1,5 0-226,5 0 0,4 5 0,4 1 1</inkml:trace>
  <inkml:trace contextRef="#ctx0" brushRef="#br0" timeOffset="81344">15060 2108 8355,'7'-2'181,"1"0"1,0-3 638,2-1-409,1 3 1,1-2-1,-1 5 1,-1-1-1,-2-2 74,0 0-901,-6-1 1,-9 13 0,-9 2 204,-3 1 1,-1 4 0,-1-1 0,3-1 0,3-2 70,2 0 0,6-1 0,1 0 0,1 0 144,2 0 1,3-3 0,5-1 159,6 2 1,2-4 0,5 0 0,2-1-245,1-1 0,2 1 0,-1-4 1,0-1-104,1-3 0,-1 2 0,-1-6 0,-1 1 0,-3-1-281,0 1 0,-2-1 285,-4-3 0,0 0 1,-1 0-1,-3 0 36,-3-1 1,-4 0-1,-4-2 1,-4-2 267,-6-1 0,0 2 0,-4-3 1,-2 2 245,-1 3 0,0 0 0,1 2 0,1 0 124,-1 0 0,4 3 0,1 1 0,3-1 257,0 2 1,6-4-666,3 3 1,6 2-1,6 0 1,5 1 0,6 0-442,4 2 1,4-3 0,3 1-1,-3 0-100,0-1 1,1 1 0,-2-5 0,-3 1 116,0 0 1,0-2 10,2-1 0,-1-2 1,3-2-1,1-3 146,-1-4 0,-7 4 1,2-1-1,-3-1 419,-3-1 0,-2 4 0,-8 2 0,-3 3 647,-3 0 0,-2 2 0,-3 3-513,-3 3 1,-7 8-1,-1 3 1,0 5 0,0 4-105,1 6 0,-3 5 0,4 8 1,-2 4-220,1 5 1,3 2-197,4 7 0,-3-5 0,2 4 1,-1-1-1,1-1 0,2-4 0,-1-2 1,2-3-514,0-1 1,2-3 481,3-3 0,-4 0-311,0-1 0,1-4 0,1-3 0,0-3-155,-2 0 0,0-1 0,4 0 0</inkml:trace>
  <inkml:trace contextRef="#ctx0" brushRef="#br0" timeOffset="81572">15362 2219 8355,'-7'-11'0,"4"0"0,3 4 320,3-1 1,5 6 0,7-3 0,5 1 0,3-1-212,3-1 1,7 3 0,0-2 0,7 2 0,3-1 0,2 1 0,0 2 0,-2 1-684,-2 0 0,-2 0 1,-4 0-1,-1 1-137,0 3 0,1-3 364,-9 3 0,0 2 0,-4 0 1</inkml:trace>
  <inkml:trace contextRef="#ctx0" brushRef="#br0" timeOffset="82924">2416 3494 8355,'-7'-11'0,"4"-1"0,1 1-57,2 0 384,0 0 15,0 5 0,5-4-136,3 2 0,2 3 0,1 2 1,1 1-1,3 2 0,4 0 1,2 0-1,1 0 0,1 2 0,-1 1-80,1 5 1,-1 3 0,-1 3-240,-2 1 1,1 4-1,-6 0 1,-1 2-106,-4 2 1,-1-1 0,-4-1-1,-2-1 1,-2-2-359,-3 2 1,-3 0 0,-6 0 0,1-2 485,0-2 0,-4-3 0,-1-4 0,0-3 422,0-1 1,-3-1-171,4-4 1,0-5 0,4-3-1,1-3 1,3-4 0,3-4 54,3-6 0,2 0-158,3-5 0,6 0 1,6-3-1,2-1 1,5 1-391,2-1 1,1 1-1,-3-1 1,2 0-110,1 1 0,0 4 1,-2 3-1,1 4 0,1 5-230,-1 5 670,-2 1 0,5 10 0,0-4 0</inkml:trace>
  <inkml:trace contextRef="#ctx0" brushRef="#br0" timeOffset="83493">3355 3516 8162,'7'-5'0,"1"-1"418,0 0 1,-1-3 80,0 5 0,-5-4-269,2 0 0,1-2 1,-2-1-203,-5 0 0,-3 0 0,-6 0 0,0-1 0,-1 2 0,-3 2 0,-5 2-146,-5 1 1,0-3 0,-5 4 0,-1 2 82,-1 1 0,0 1 0,1 1 0,1 3 0,0 3 72,2 3 0,-2 1 0,6 2 0,4 0-24,3 2 0,3 5 1,7-3-1,3 2-81,3 0 1,2-1 0,3 5 0,3-2-32,3-3 1,7 2-1,5-5 1,2-1-49,1-2 1,3-4-1,-1-2 1,2-1 28,2-3 1,-4 0 0,-1-4 0,-2 0 0,-3-3-121,-3-1 1,2-2 178,-5-3 1,0 0 0,-4 0 0,0 0 65,1-1 0,-2 1 0,-2 0 1,-2 0-1,-1 0-21,-2 0 1,-2-4 0,-1 0 283,0 1 1,0 2 0,-1 0-1,-2 1 1,0 0 669,0 0 1,-2 0-603,1 0 0,1 6-305,3 5 1,0 5-1,0 7 1,1 2-1,1 2-21,2 1 1,4 2 0,-3 2 0,1-1-582,3-2 0,0 1 84,3 3 1,-5-3-1,1-2 1,0 1-307,2-1 0,1-3 1,2 1 580,2-3 0,-3-1 0,4 1 0</inkml:trace>
  <inkml:trace contextRef="#ctx0" brushRef="#br0" timeOffset="85613">3724 3483 8355,'-2'-12'0,"-1"1"419,1 0 0,-3 4 1028,5-1-431,0 6-741,0-3 0,5 10 0,3 2 1,2 3-1,1 1-102,0 0 1,-3 1 0,-1-1-1,1 0-387,-2 0 0,2 2 0,-3 0 0,0 2-62,0-1 0,3 2 0,-4-1 0,-1-1-259,2-2 1,-4-1 0,4 0-631,0 0 1005,-3-4 0,4-4 1,-4-6-3,2-5 0,5-3 0,-2-3 110,3-1 1,1-3 0,1 2 0,-1-2 24,0-2 0,0 1 0,0-1 1,0 1-1,1 0 21,-1 2 0,-1-3 1,-2 5-1,-1 2 744,-2 0 1,0 6-437,-2-1 1,-1 7 0,1 1-218,-1 6 1,-1 8 0,1 2-1,2 0-72,-2 0 0,3 4 0,0-2 1,2 0-174,1 1 1,-1-4-1,0 3 1,2 1-432,1-2 1,1 1 0,1-5 135,3 2 0,-1 0 0,4-4 219,2 1 0,6-1 0,3 0 1</inkml:trace>
  <inkml:trace contextRef="#ctx0" brushRef="#br0" timeOffset="85614">4719 3539 8355,'6'-12'1061,"-2"1"-734,-3-5 1,-5 4-1,-1-3 1,-1 3 10,-3 5 0,-1 1 0,-1 3 0,-1 0-304,-3 0 1,2 2 0,-2 1-1,2 1 252,-2 3 0,1-2-522,-4 6 1,4-4-1,-1 3 1,1 2-1,1-1 1,-2 1-92,1-1 1,2-1 232,1 4 1,3 0 0,2 2-1,0 0 1,1 4 0,0 0-118,2 3 1,2 1 0,1 0 0,0-1-9,0-1 0,1-6 202,3 2 1,2-4 0,5-3 0,1-5 0,-1-1-7,0-2 0,5-2 1,1-1-1,1-5-165,-3-2 1,2-5 47,2 1 0,-2-6 1,1 1-1,-1-2 48,0-1 1,-2-2-1,3-1 1,-2-1 0,-3 0-1,0 0-217,-2 0 1,-4-5 425,1 1 1,-6 1 0,2 1 0,-4-1 0,-2 2 164,-2 0 1,-5 2-1,2 5 1,-3 4-67,-1 3 1,3 1 0,1 7 0,-2-1 0,0 4 0,1 2 0,1 8 65,2 6 0,2 3 0,3 7 0,0 0-192,0 2 1,5 7 0,1-1-184,0 4 0,3-2 0,-4-5 0,0 2 1,1 2 139,0 0 1,-3-3 0,2-1-521,0-2 0,0 3 0,3-4 0,0-1 0,0-2-234,2 0 0,2-1 0,-1 0 0</inkml:trace>
  <inkml:trace contextRef="#ctx0" brushRef="#br0" timeOffset="85615">5177 3561 9212,'6'-15'0,"-2"0"0,-3 1 0,-1 2 718,0 1 0,-5 5 0,-2 2-496,-3 3 1,0 2 0,1 3-1,3 3-231,1 3 1,-2 1 0,2 0 0,0 1 0,-2-1-1,2 1 1,0 2 0,3 1 55,1-2 0,1 3 1,1 1-1,1-1-81,2 0 0,5 3 0,-2-5 0,3 0-129,1-1 1,2-4 0,2 0 0,2-3-271,1-1 0,1 3 0,-2-4 201,0-2 1,-2-1 0,2-1 0,-1-1 117,-2-3 1,0-2-1,-2-5 1,1 0-1,-5 0-15,-1-1 0,0-3 0,-3-1 1,-2 0 263,-1 0 0,-6-6 0,-2 2 1,-3 0-100,-1-1 0,-4 1 1,-1 0-1,-2 1-59,-1 0 1,-3 2 0,1 2 0,1 4 0,3 3-160,1 0 1,1 6 0,4-2 48,0 3 1,3 1-1,2 1 1,1 3-382,3 3 1,5 8-1,3 2 1</inkml:trace>
  <inkml:trace contextRef="#ctx0" brushRef="#br0" timeOffset="85616">5579 3505 8355,'7'-1'795,"-4"-3"1,-3-1-1,-2-4 1,-3 3-206,-1 1 1,2-2 250,-3 3-591,-1-5-15,2 8 0,2-3-299,8 8 0,2 6 0,4 6 0,-1 2 0,-3 1 66,-1 3 0,2 0 0,-3-1 0,-1-1-379,-2-2 1,-1-3 0,0 3-1,0-2 76,0-2 0,0-2 0,0-1 0,0 0 0,0-3 139,0-1 0,1-4 77,3 0 1,-2-3-1,6-3 1,0-5-87,2-2 1,5-1 0,0-1 0,-1-3 0,2 1 0,-1-3 0,0-1 27,1 1 0,-4-2-1,5-2 1,-3 1 0,0 2-30,-4-2 1,1 3 0,-5-1 444,1 2 0,-2 1 0,-4 5 0,1 1 738,2 2-903,0 5 1,-4-2-1,0 8 1,0 3 82,0 3 1,0 5 0,1 1 0,2 1-4,0 3 1,2-2-1,-2-1 1,0 0-37,0 1 0,2-5 1,-1 2-202,-2-2 1,1 2 0,-1 0-134,2-2 1,1-2 0,-3-2-1,3-3 55,1-1 0,-2-1 0,4-4-98,0 0 1,-2 0-1,2 0 1,1-1-1,1-4 1,1-5 0,0-4-1,0-1-322,0-1 554,0 4 0,2-8 0,1 4 0,0-2 41,0-2 1,-1 1 0,-2-1 0,0 2 145,0 2 1,-1-2 0,-1 4 0,-3 3 1723,-1 2-1312,-1 2 1,-3 0-528,3 4 0,-3 6 0,4 5 0,0 3 0,1 3 85,0 1 0,4 1 0,-4-1 0,2 3-318,-1 3 1,-1-2 0,3 0-1,-3-1-245,-1 0 0,3-1 0,-3-3 0,1 1-20,3-2 1,1 3 0,1-1 0,0-2-480,0-5 0,5 2 278,3-2 0,7-3 0,3 0 0</inkml:trace>
  <inkml:trace contextRef="#ctx0" brushRef="#br0" timeOffset="86052">7637 3483 8355,'-7'-2'762,"4"-1"-441,1 1 0,1-6-186,-3 4 1,3 1 0,-3 7-1,3 4 1,1 3 0,0 5-1,0 5 1,0 5 0,0 4 70,0 5 1,0 2-1,0 7-316,0 0 0,0 0 0,0 5 1,0 0-95,0-2 0,-1-7 1,-2 5-1,0-3 1,-1-2-1,0-4-58,1-5 1,-1 0-238,4-5 1,0-4 0,0-5 0,1 0 76,3-4 0,2 0 0,5-2 0</inkml:trace>
  <inkml:trace contextRef="#ctx0" brushRef="#br0" timeOffset="86484">7413 3527 8355,'0'-13'261,"0"1"1,0 4 0,0-3-1,2 1 997,6 2 1,4 0-1063,11 4 1,4-4-1,4 3 1,5 0-1,5 0 1,1 3-1,1 1 1,-4 1-1,1 1-218,0 3 0,-4 1 0,1 3 1,-2 0-44,-2 0 0,0 2 0,-4 2 0,-2-1-589,-4 0 0,-5 4 0,-5 1 170,-4 1 0,0-2 1,-7 4-1,-4 1 239,-8 1 1,-8 1 0,-8 1-1,-5-2 1,-6-1-78,-8-2 1,4-4-1,-4 1 461,2-3 0,-1-2 1,1-2-1,3-3 1,7-2-347,5 1 0,6 0 1,3-5-194,5-3 1,6-7-1,3-7 1</inkml:trace>
  <inkml:trace contextRef="#ctx0" brushRef="#br0" timeOffset="87629">8184 3505 8355,'-11'0'779,"4"0"380,-1 0 1,7 0-992,1 0 1,6 0-1,8 0 1,2 0 0,3 0-1,3 0 1,4 0 0,3 0-1,2 0-308,1 0 0,2 0-151,-1 0 0,1 0 0,-1 0 0,-1 0-3,-2 0 1,-2 5 0,-6 2 0,-1 3-1,-2 2 1,-4 0-261,-3 3 0,-6-2 356,-2 6 1,-3 0 0,-1 2 0,-2-1 0,-4-3 250,-6-1 0,-5-1 0,1-4 0,0 1 0,-2-3 334,1-1 0,3-3-231,-1-5 1,3 0 0,1 0-1,1-1-41,2-3 1,0-4 0,4-5 0,1-3-44,2-2 0,6 1 1,3-3-214,2 1 0,2 1 1,3-5-1,3 1-69,4 0 1,4-1 0,1 1 0,0 0 0,2-1-40,-1 1 1,-1 0 0,1-1-178,-1 1 1,-2 4-1,-5 4 1,-1 2 368,1 5 0,1 2 0,1 5 1</inkml:trace>
  <inkml:trace contextRef="#ctx0" brushRef="#br0" timeOffset="87630">9202 3483 8355,'-4'-8'156,"0"1"1,-4-1 263,0-3 1,2 4-1,-2 0 1,0 1 0,-2 1-1,-1 0 1,-1 2-387,1-2 0,0 3 0,-1-1 0,-2 3 1,-1 3-1,1 5 0,1 2 0,0 2 1,0 2-1,1 2-698,3 1 1,-4 1 530,6 0 0,2 2 0,1-4 0,3 2 1,1 2 1,5-3 0,2 0 84,3 0 0,6-3 0,3-2 0,3-2 0,4-2-32,4 0 1,1-6 0,1 2-1,0-3-26,-1-1 0,2-1 0,-6-2 0,1-1 34,-1-3 1,-5 0 0,-4-4 0,-2-1-28,-2 1 0,-6-4 0,-1 0 0,-2 1-89,-3-3 1,-1 4 0,-2-6 0,-3-1-59,-3-1 1,-3-1-1,-3 1 1,-1 1 115,-5 1 1,2 2 0,-2-2 133,-1 4 0,4 7 1,0 1-123,0 2 1,3 2 116,-2 3 0,8 5 0,2 1 0</inkml:trace>
  <inkml:trace contextRef="#ctx0" brushRef="#br0" timeOffset="87631">9962 3471 8355,'6'-1'207,"-2"-3"0,-4 2 0,-4-4 0,-3 0-154,-3-1 0,-1 4 1,-1-4-1,1 2 330,0 3 0,0 1 0,-2-1 0,0 0-155,-2-2 0,-5 1 0,3 4 0,-2 1-309,0 2 0,1 5 0,-3-2 1,1 3-14,1 1 0,2 0 0,-2 2 1,4 1 7,3 0 1,0 5 0,3-3 0,1 2-84,4 1 0,3 1 0,1 0 0,0-2-83,0-2 1,6 2 0,4-3 25,4-1 0,7 2 1,1-1-1,7-3-261,3-3 1,3 0 0,1-5 167,1-2 0,1 4 0,-5 0 1</inkml:trace>
  <inkml:trace contextRef="#ctx0" brushRef="#br0" timeOffset="88441">10074 3583 10383,'11'0'0,"0"0"0,1 0 0,3 0 0,4 0 0,2 0 384,1 0 1,2 0 0,1-1 0,1-2-317,-1 0 1,-3-1-1,-2 3 1,-3-2-234,0 0 0,-2-2 0,-4 2 0,0-2 1,0-1 1,-5 2 0,-2-3-226,-3-2 0,-2 3 1,-3-2-31,-3 0 0,-3-1 0,-3 0 274,-1 2 0,-4-1 0,-4-2 0,-2 3 0,-1 2-57,-1 0 0,-1 4 1,2-3 394,-1 3 0,0 5 0,4 1 0,0 2 0,4 4-21,3 3 0,0 2 0,3-2 1,2 2-1,1 0-106,3 0 0,1 4 0,5-3-88,0 1 1,1 2 0,3-5 0,3-1-133,3 3 0,5-5 1,1 3-1,3-3 1,3-2-530,3-2 1,6 2-1,-2-4 1</inkml:trace>
  <inkml:trace contextRef="#ctx0" brushRef="#br0" timeOffset="88442">10823 3438 8355,'0'-11'428,"0"0"1,-2 4-44,-1 4 1,0 0-1,-4 1 1,-3-2-242,-4 1 0,1 2 0,-6 2 0,-1 3 0,-1 4 0,0 2 0,1 1-226,1 0 1,4 0-1,-2 0 1,1 0 203,2 1 1,7-1-358,3 0 1,3 0 0,1 0-1,1 1 1,4-3-27,6-1 1,2 2 183,5-3 0,-3-1 1,4 2-1,1-1 1,2 1-95,4-1 1,-2-3 0,2 2 0,-4 0 82,-3 1 1,2-4 0,-4 4 0,1-2-37,-3-3 0,-7 3 0,-2 0 146,-1 1 1,-1-2 0,-5 2 0,-3 0 0,-3-1 0,-4 2 0,-6-2 0,-4-1-1,-5 0 104,-2 1 1,-6-4 0,-3 3 0,1-3 37,1-1 0,3 0 0,1 0 0,3 0-234,5 0 0,-2-3 0,9-2 0,1 0-319,4 0 1,7 0 0,0 1-210,3-3 0,11-3 0,2-2 0</inkml:trace>
  <inkml:trace contextRef="#ctx0" brushRef="#br0" timeOffset="88869">11236 3427 8355,'4'-11'0,"1"1"293,1 2 0,-2-1 0,2 4 581,-1-1 1,-1 3-559,-4-5 1,0 4 0,-1-2 0,-3 1-1,-4 3 1,-3 0 0,-2 2-59,-2 0 0,-4 0 1,3 2-557,-1 1 1,-2 4 0,-2 5 0,2 0 37,4 0 0,3 5 0,1-6 0,-1 2 0,3-1 0,0-2-118,1-3 1,6 3-1,-2-2 232,3 2 1,1 1 0,0 0 0,1-1 23,3-2 0,2 0 0,5-3 0,0 1-63,1 3 1,-2-3 0,-2 1-1,-2-1-20,-1 0 0,3-2 0,-3 3-84,1 2 301,-3 1 1,0 0 0,-5-2 0,-3-1-18,-1-2 1,-3 2 0,-5-2 0,-1 0 100,2 0 1,-3 2 0,-1-3-1,1 0 1,0 0 0,1-1-304,-1 0 1,4-2 0,-5-1 76,1 0 0,4 0-216,-3 0 0,3 5 0,0 1 1</inkml:trace>
  <inkml:trace contextRef="#ctx0" brushRef="#br0" timeOffset="89482">12220 3471 8396,'0'-11'428,"0"4"-171,0-1 0,0 7 0,0 1 0,0 8 0,-1 5 0,-2 6-369,0 2 0,-5 5 1,5 0-1,0 0-136,2 2 1,1-5-1,0 4 1,0-2-85,0-2 1,0 0 0,0-8 0,1-1 0,2-2-54,0-1 0,6 1 0,-3-1 1</inkml:trace>
  <inkml:trace contextRef="#ctx0" brushRef="#br0" timeOffset="89666">12298 3259 8914,'-7'-5'0,"0"-1"0,-2 0-54,-1 2-200,4 3 0,1 2 0,5 3-74,0 3 1,0 3 0,1 1 0,3 2 63,3 2 0,3-3 0,1 4 1</inkml:trace>
  <inkml:trace contextRef="#ctx0" brushRef="#br0" timeOffset="90234">12455 3471 8355,'-11'7'1415,"0"-4"-98,-1-1-1167,6-2 1,1 1 0,5 3 0,0 3-86,0 3 1,0 2 0,0 2 0,1 2-102,3 2 1,-3-4-1,3 4 1,-3-1-255,-1 1 0,0-3 0,0 2 111,0-1 0,0-1 1,0-4-1,0 0-34,0 1 1,0-5 4,0 0 0,2-4 0,1 1 172,5-3 1,-2-2-1,1-3 1,2-5 0,2-3-87,4-3 0,-2-1 0,3 2 0,-1-2-11,0-1 1,1 2 0,-3-3 0,2 1 57,-1-1 1,2 1 0,-1-2 0,-1 3 67,-2 0 0,-1 4 1,1-3 779,-1 2-508,0 2 1,-1 6-175,-3 5 0,-2 6 1,-5 9 2,0 4 0,0 2 0,0 2 0,0-1-91,0 0 0,0 2 1,0-1-1,0 1 0,0-3-183,0 0 1,0-3 0,0-1 0,1-1 0,3-2 0,2-2-1,3-2 1,1-1 0,4-3-394,2-1 1,2-1 0,5-4 0</inkml:trace>
  <inkml:trace contextRef="#ctx0" brushRef="#br0" timeOffset="91026">12936 3494 8355,'-12'-5'465,"6"2"1,1-3-41,0 1 0,4 0 0,-1 3-92,4-2 1,6 0-1,6 4 1,5 0-1,3 0-84,5 0 0,5 0 1,5 0-1,-1 1 1,0 2-46,1 1 0,-2 3-361,2-3 0,-6 3 1,-2-2-1,0 0 0,-2 0-188,0-2 1,-2-1 0,-5 1 0,-3 0-9,0 0 1,-3 2 0,-2-1-193,-1-2 0,-4-1 446,1-1 0,-7 0 131,-1 0 1,-6 0 0,-8 0 106,-1 0 0,-1 0 1,2 0-1,-2 0 1,0 0-32,0 0 1,0 4-1,2 1 93,-1 1 1,0 3 0,4 5 0,0 2 0,1 1-155,3 3 0,-2 1 1,5 1-1,2 0-6,0-4 1,4 3 0,1-3 0,5-1 31,2-2 0,6-3 0,4 0 0,3-1 0,5-1 0,2-2 0,3-1 44,3-2-477,6-2 0,-3-4 1,3-1 64,-1-2 1,-5-5 0,1 2 0,-2-3 75,-1-1 1,-6-2-1,-2 0 1,-3-4 157,-5 0 1,-2-2 0,-6-3 0,-2 0 0,-4-1 0,-3 1 1,-2 0 0,-3-1 0,-5 1 170,-5 0 1,1-1 0,-7 2-1,-2 2-144,-3 4 0,-5 4 1,3 4-1,-2 3-193,-2 3 1,-1 1-1,-2 1 1,1 3-1032,-1 3 946,5 3 0,-3 6 0,4 2 0</inkml:trace>
  <inkml:trace contextRef="#ctx0" brushRef="#br0" timeOffset="91025">13103 3170 8997,'0'-5'700,"0"6"0,0 9-297,0 7 0,0 6 0,0 3 0,0 3-505,0 4 0,0 0 0,0 1 1,0-1-105,0 1 0,0-1 0,0 1-127,0 0 0,0-2 1,0-1-1,0-3 0,0 0 52,0-3 1,2-2 0,0 0-407,2-1 1,4-5 0,-1-1 0</inkml:trace>
  <inkml:trace contextRef="#ctx0" brushRef="#br0" timeOffset="92275">15026 3337 9087,'0'-11'1330,"0"4"755,0-1-1839,0 6 0,1-3 0,3 6 1,2 4-257,1 6 0,1 5 0,-4 7 0,-1 0-330,-2 3 0,-1-1 0,0 4 0,-1-1-72,-3 1 1,-1 1-1,-4 3-400,2 1 1,3-4 0,-2-2 140,1-1 0,-4 5 0,3-4 0</inkml:trace>
  <inkml:trace contextRef="#ctx0" brushRef="#br0" timeOffset="92709">15049 3393 9242,'-2'-11'0,"0"-1"0,-2-2 0,2-1 0,0 1 0,4 2 1968,1 1-1629,4 0 0,4 1-158,0 2 0,0-1 1,0 6-1,0 0 1,1 2-1,-1 2 1,0 4-1,0 5-144,0 4 0,2 6 0,0 0 0,2 3-252,-1 3 1,-2 4 0,1-3 0,1 2-258,0 2 0,1-4 1,-2 1-1,0-2 201,2 0 1,1-4 0,-2-4-1,1-2 207,-1-3 1,2 0 0,0-3 0,0-3 99,0-3 1,-1-3 0,-4-1-53,1 0 1,-1-1-1,-1-3 1,-3-3 48,-3-3 1,1-3-1,-1-1 1,-2-4-17,-1 1 0,-1-8 0,0 3 0,0-2-34,0 0 1,-1-2-1,-1-1 1,-2-2-1,1-2-84,2-1 1,-3-2 0,1 2 0,0 1-3,2 1 1,0 2 0,-2-2-1,-1 4-126,2 2 1,1 7 0,1 2-224,0 3 0,0 7 0,0 5-537,0 6 989,0 4 0,5 6 0,1 1 0</inkml:trace>
  <inkml:trace contextRef="#ctx0" brushRef="#br0" timeOffset="93316">15786 3483 8355,'-7'6'0,"0"-2"546,-1-3 1,1-1 390,-1 0 0,6-1-180,-2-3 1,1 3-729,0-3-37,2 3 1,-4 2 0,5 3-1,0 3 1,0 3 0,0 2 0,0 3-1,0 3 1,0 0 0,0 1-376,0 1 0,0-3 0,0 1 274,0-2 1,0-1 0,0-4-1,0 0 4,0 0 0,5 0 0,2-1-6,3-2 0,1-3 0,0-5 20,0 0 1,1-5 0,-1-3 0,0-2 23,0-1 1,0 0 0,1-1 71,-1-3 0,-1 1 0,-2-3 0,-1 0 0,-1 3-77,0-3 1,-4 1-1,2-2 196,-3 3 0,-1-1 0,0 1 1,0 0-1,0 0 179,0 0 1,0 4 0,0 3 61,0 0-474,0 3 1,0 1 57,0 8 1,0 6-1,2 6 1,0 0 22,2 0 1,3 4-1,-2-3 1,0 2-126,0 0 0,3-1 0,-3 5-73,1-1 1,-2-3-1,3-2 1,0-1-114,0-2 0,3-1 0,-4 1 1,1 0-205,1-4 1,-1 1 130,4-4 1,6-2 0,0 0 0</inkml:trace>
  <inkml:trace contextRef="#ctx0" brushRef="#br0" timeOffset="94635">16234 3550 8355,'-12'-2'1032,"1"-1"0,4 1 1,1-2 1849,1-1-2823,1-2-106,4 1 0,0 6 0,1 8 0,2 2-145,0 1 1,1 1 0,-4 2-160,0 1 1,0 3 0,0-2 0,0 1 85,0-1 0,0-1 0,0-4 0,0 0 0,0 0-147,0 0 0,4-3 259,0-1 1,1-4 0,-2 0 0,3-3 69,1-3 0,3-3 0,-3-6 1,3 0 50,1-3 0,0 3 1,1-5-1,-1 3 69,0-1 0,0-1 0,-1 2 1,-1-2 8,-2-2 0,-1 5 0,2-2 0,-4 1 166,-3-1 0,2 3 1,1-3 150,-1 2 0,-2 6-63,-1 0-330,0 4 1,0-1 0,1 7 0,2 2 0,2 1 121,1 3 1,0 1 0,3 2-44,-2 3 0,-3-1 1,2 3-1,0-1 0,-1-2-90,0-2 1,-1 3-1,-4 0-43,0-1 0,4-2 1,-1-1-118,0 0 0,2-3 0,0-2-65,1-1 0,-2-1 144,3-4 0,1 0 0,2-1 0,-2-3 20,0-4 1,-4-2 0,3-1 0,2 0 17,1 0 0,0 0 0,-2 0 1,0-2 95,0-2 1,1 3 0,0-3 0,-2 1 0,1 1 0,-2-2 0,-1 1 0,-1 2 0,-1 0 0,0 1 445,-2 0 1,-1 4 0,0 2-361,0 3 0,4 5 0,0 9 6,-2 3 1,-1 3-1,-1 4-60,0 0 0,0 1 0,0-2 1,2-1-95,1-2 1,-2 1 0,3 2 0,-3-2-177,-1-4 0,4-2 0,0 1 1,0 0-1,1-3-652,2-3 0,4-1 346,4 0 1,3 3 0,4-4 0</inkml:trace>
  <inkml:trace contextRef="#ctx0" brushRef="#br0" timeOffset="94636">16960 3136 8355,'0'-17'1072,"0"1"0,-3 4-93,-1 1 1,0 6-934,4 5 1,0 10 0,0 9 0,0 3 49,0 4 1,0 6-1,0 6 1,0-1-91,0 2 0,1-1 1,2 3-1,1-4-103,-2-2 0,-1-3 1,-1-1-73,0-1 0,0-4 1,0 3-1,0-2 1,0-3 13,0-4 0,0 0 0,-1-6-362,-3 0 0,3-1 166,-3-2 0,3-4 329,1 1 0,0-7 0,1-1 0,2-6 1,1-4 1,4-3-1,0-2 1,2-3-47,1-3 1,1-2-1,2 2 1,2 1-2,1 2 1,-2-1 0,4-3-1,0-1 77,-2 1 1,3 0 0,-5 0 0,0 4 295,1 3 1,-4 4-1,4 3 20,1 5 0,-5 1 0,3 4-251,-3 1 1,-1 4 0,-1 4 0,-1 1-46,-1 3 0,-6-1 1,2 4-1,-3 2-87,-1 1 0,0 2 1,0-1-1,0 0 1,-1 1-144,-3-1 0,-2-1 0,-7-1 95,-1-1 0,0-6 0,-5 2 1,-1-2-1,0-3-49,2-3 0,-3 2 0,3-4 0,0 0-220,-1 0 1,5-2-1,0-4-241,1-3 0,7-2 0,1-5 0</inkml:trace>
  <inkml:trace contextRef="#ctx0" brushRef="#br0" timeOffset="95119">17519 3516 10721,'8'4'0,"-2"1"1675,-1 1 1,4 0-1653,-2 2 1,-1-3 0,2-5 0,2 0 0,2 0 0,4 0-58,2 0 0,-5-2 0,3-1 1,-1-3-1,0-2-377,-1 1 1,-2-1 0,0-3 0,-1 0-55,0 0 0,-5-1 0,-1 0 0,-1-2 163,-1-1 0,1-1 1,-5 3-1,-2-2 150,0 1 0,-6 2 0,0 2 0,-3 1 353,-3 2 0,-4 4 0,3-1 0,0 3 324,0 1 1,-3 5-1,4 3-276,2 1 0,-3 4 0,1 2 1,1 3-97,2 4 0,4 0 1,2 0-1,1-1 1,1-1-4,-1-1 1,4-2-1,-3 3 1,3-2-100,1-2 1,5-1 0,3-4 0,0 0-112,0 0 0,3 0 0,-1-1 0,3-1-124,1-2 0,0-4 0,-1 2 1,4-1-141,0-1 1,-2 1 0,2-4-1,1-1 0,-1-3 0,-3 2 1,1-6-1,-3-1 1,-1-1-259,0-1 1,-1 0 279,-2 0 0,0 0 0,-4 0-288,-1-1 0,2 1-221,-2 0 810,-4 5 1,-5-4-1,-5 4 1</inkml:trace>
  <inkml:trace contextRef="#ctx0" brushRef="#br0" timeOffset="95624">17933 3427 8794,'0'-11'1062,"0"-1"442,0 1 1,0 4-92,0-1-839,0 6-676,0-3 0,5 11 1,2 4-147,3 4 1,1 2-1,-1-3 1,-1 4-1,-3-1-336,-1 0 0,-1 3 0,-4-3 1,0 1 95,0 3 1,0-3 0,-2 1 0,-5-2 173,-4-2 1,-3-2 0,2-1 0,-2-1 179,-1-2 0,1 0 1,2-4 847,1-2-190,0 0 0,5-7 1,2-4-311,3-5 1,6 2 0,2-4 0,4 1-180,4 0 0,3-4 0,4 3 0,0 0-342,1 0 0,-1-4 1,1 3-1,-1-2-786,0 0 1,1 2 714,-1-2 0,0-7 0,1 3 1</inkml:trace>
  <inkml:trace contextRef="#ctx0" brushRef="#br0" timeOffset="96041">18414 3371 8355,'10'-11'0,"-2"1"1278,0 2 0,-2-2-769,1 3 1,-3-2-1,-8 0-356,-3 2 0,-7 5 0,-3-2 1,-3 4-119,-4 4 1,0 2 0,1 5 0,1 0-105,-1 0 1,2 0-1,3 2 1,3 1 28,2 0 0,3 1 1,2-5 58,0-2 0,6 2 0,-2-3 0,4 3 31,4 1 1,2-3 0,5-1 0,2 2-94,2 1 0,2 1 0,5 0 0,1 0 0,0 2-255,3 2 0,-6-3 0,1 3 0,-3-3-107,-5 0 1,0-1 0,-3 0 0,-3 0 196,-3 0 0,-3 0 0,-2 1 0,-4-1 205,-6 0 1,-5-4 0,-7 0 0,0-2 32,-3-3 0,1-1 1,-5-1-1,0 0 618,2 0 0,-4 0 1,5 0-1,0-1-222,0-3 1,2 2-1,5-4 1,2 0-86,2-1 1,1 4-2489,4-5 1,-5 1 0,-1-5 0</inkml:trace>
  <inkml:trace contextRef="#ctx0" brushRef="#br0" timeOffset="96363">18291 3617 14243,'5'-6'4007,"-4"1"-4418,4 5 0,-5-2 0,-1 0-4985,-3-2 3924,-2 0 0,-10 9 0,-2 2 1</inkml:trace>
  <inkml:trace contextRef="#ctx0" brushRef="#br0" timeOffset="102350">169 2655 7505,'-12'0'-49,"1"0"1,0 0 0,-1 0 0,-2 0-1,-2 0 1,-2 2 0,-1 0 181,-3 2 0,-1 1 0,-3-3 0,-4 3-84,-2 1 0,-6 1 1,0 1-1,-3 0 0,-5-1 1,-5 1-1,-4-2 0,-2 0 1,-2 0-1,-5 2 0,-2-1 1,-2 1-1,0 0-2,1 2 0,-2 0 0,8-1 0,1-2 14,-1 2 0,-3 0 0,6-1 0,2-1-13,3-2 0,5 3 0,1-1 0,5 0 37,5 0 0,2-3 0,3 2 1,3 1-147,7-1 1,1-2 0,6 2 0,2 0-706,5 0 551,-2-3 0,10 2 0,1-5 41,9 0 0,6 0 0,5 0 0,0 0 0,0 0-89,3 0 1,6 0 0,-2 0 0</inkml:trace>
  <inkml:trace contextRef="#ctx0" brushRef="#br0" timeOffset="176800">2998 7117 7811,'6'-8'1186,"-2"1"-748,-3 4-345,-1-2 394,0 5-116,0-5-432,0 4 1,0-5 97,0 2 1,1 3-187,3-3 0,-3 2 285,3-2-35,-3 3-121,-1-4 1,0 6-1,0 3 103,0 3 0,1 7 0,2 2-96,1 1 1,3 3 0,-3 5 0,0 2 11,1 2 0,-4-3 0,4 4 0,-2 0 0,1-2 31,-1-2 1,2 2 0,-2-2-48,0-1 0,-1-6 0,1-1 0,1-2 1,-2-2 217,-1-2 1,-1-1-53,0 0 1,2-1 200,1-2-34,-2-3-1080,4-5 0,-5-5-886,0-3 1,-3-2 1341,-1-1 1,-5 0-1,3 0 1</inkml:trace>
  <inkml:trace contextRef="#ctx0" brushRef="#br0" timeOffset="177767">5614 7240 8355,'-6'-2'-130,"2"-1"242,3 1 0,-3-4 239,0 2 0,0 2 0,3-4 26,-2 1 0,1 0-46,-1 1 1,-2 2-24,1-6-412,0 6 0,-1-1-72,-2 11 0,2 0 0,0 11 0,1 1 6,0 1 1,1-2 0,3-1-1,0 1 1,0 0-25,0-1 1,0-4-1,0 1 1,0-3-229,0-1 0,3 0 0,2-1-374,1-2 571,-3-3 1,7-5-1,-4 0 1</inkml:trace>
  <inkml:trace contextRef="#ctx0" brushRef="#br0" timeOffset="177925">5603 7061 8355,'-7'0'-1041,"2"-1"270,5-3 568,0 3 1,10-9 0,3 3 0</inkml:trace>
  <inkml:trace contextRef="#ctx0" brushRef="#br0" timeOffset="178559">5804 7396 8355,'0'-11'591,"0"0"0,9 1 0,3 1 0,3 2-523,1-2 1,8 3 0,-1 0 0,3 1-357,2 2 0,3-2 0,-1 1 0,2 2-78,1 1 0,1 1 0,-1 0 0,0 0-295,-3 0 0,7-5 0,-2-1 0</inkml:trace>
  <inkml:trace contextRef="#ctx0" brushRef="#br0" timeOffset="178348">5849 7206 6871,'11'-4'460,"0"-1"1,0 0 0,0-1 0,1 0 0,0-3 0,2-1-322,1-1 1,4 0 0,0 0 0,1 0-312,-1-1 1,2-2 0,-3-1 55,3 1 1,-3 0-1,-2 1 1,-1-2 22,0 1 0,-4 0 0,-4 1 0,1-2 1,-2 1-34,-2 2 1,-3 1-1,-1-1 112,0 1 1,-5 5 0,-2 2-1,-3 3 77,-2 1 1,-2 0 0,-3 1 0,1 3-17,0 3 1,-3 5 0,5 1 0,0 3-12,1 2 1,4 2-1,0 5 1,3 2 12,1 1 1,1 6 0,4 3 23,0-1 1,0 3 0,0-1 0,0 2-78,0 2 0,1-2 0,2 0 0,0 0 0,0-2 44,-2 1 1,3-2 0,1-5-185,1-2 1,-2 1 0,3-5 0,1-1-1,-1-3-1770,1-3 1639,-1 2 1,4-9 0,0 5 0</inkml:trace>
  <inkml:trace contextRef="#ctx0" brushRef="#br0" timeOffset="179543">7436 7273 8355,'-11'0'-87,"0"0"1,0 0 1038,-1 0 1,5-1 510,-1-3-1174,6 3 1,-3-5-235,5 2 0,0 2 0,1-5 0,2 1 1,2 0 56,1-3 0,1-1 0,6-1 0,0-1-369,2-3 0,4 1 0,-3-5 0,2 1 101,1 0 1,1-6 0,0 1 0,-2 0 29,-2-1 0,2 2 0,-4-1 0,-3 1 74,-2 0 0,-7 3 1,2 0-1,-3 1 77,-1 0 0,0-2 0,-1 7 0,-1 2 0,-3 3 0,-2 3 0,-1 1 65,-2-1 1,-1 4 0,-1-1 0,1 5-77,0 9 1,0 0-1,1 7 1,3 2-1,3 4-8,3 4 1,1 5 0,0 3 0,1 4-178,3 3 1,2-1 0,5-1-1,-1-2 114,-3-1 0,3-3 0,-2-5 0,0-3-13,0 0 0,2-2 0,-4-4 0,1-1-103,1-2 1,-4 1-1,3-5 52,2-2 0,-3-5 0,1-4 139,2-3 0,-3-1 0,2-1-39,0-3 1,-1-2-1,0-6 1,2 0 52,1-3 1,1-2 0,0-6 0,0 1 0,1 0-10,-1-1 1,-1-3 0,-2 0 0,0 1 58,0 2 0,-1 0 1,-1 2-1,-1 3 201,-3 3 0,1 3 0,-1 4 333,2 0-596,0 6 0,-4 2 0,1 7 1,1 4-79,2 4 0,5-1 0,-2 5 0,3 0 22,1 3 0,-1 0 0,-1 0 0,-1 1 10,0-1 1,1-3 0,0-2-209,-2-1 1,1 0 0,1-2 0,0 1 0,-1-3-65,0-3 0,2 1 0,1-4 0,1 0-358,-1-2 1,5 2 0,1 1 0</inkml:trace>
  <inkml:trace contextRef="#ctx0" brushRef="#br0" timeOffset="181420">8140 7318 8277,'-11'6'0,"0"0"130,0-2 0,3-3 1,2 4-1,0-1 1,1 1 1471,0 1-1168,1 2-438,4-2 0,5 2 0,4-4 0,3-1 0,5-2 0,-1-1 0,1-1 0,-1-2-144,0-1 0,3-3 0,-3 2 1,0 0-222,1 0 1,-3-4 257,-2 2 1,-5-3 0,-1-1 0,-1 0 50,-2 0 1,-2-1 0,-1 0 0,-1-2-1,-2-1-32,-1 2 1,-8 4-1,1 3 194,-2 1 0,0 1 0,-1 4 0,-2 0 0,-1 0 303,-3 0 1,2 4 0,0 2 0,-1 1-185,2 2 0,1 9 0,6-5 0,1 3-191,1-1 0,6 3 1,-2-1-1,3 2-61,1-1 1,1-3 0,3 3 0,3-2-317,3-3 0,7 4 0,1-3 0,3-1-253,2-4 0,8 1 1,2-4-103,2 0 0,7-1 1,0-5 555,1 0 0,4-5 0,4-1 1</inkml:trace>
  <inkml:trace contextRef="#ctx0" brushRef="#br0" timeOffset="181421">8867 7284 8355,'-11'-10'226,"0"3"1,-5 1 0,-3 3 0,-2 0 0,-2 0 131,1 2 1,-4 1 0,-1 0-1,-2 0-116,-2 0 0,0 0 1,0 0-177,1 0 0,5 1 0,-1 2 1,3 1 27,0 3 1,5-1-1,0 3 1,2-2 83,2 2 1,7 1-387,3 1 0,3 0 0,2 0 0,3-1 0,3-1 0,3-3 1,3 0-1,0-1 0,4 0 0,0-2 0,3-2-1034,1-1 1,0 0 1137,-2 0 0,1 0 1,-5-1-21,-2-3 0,0 1 1,-2-4 273,0-2 0,-1-1 0,-3-1 128,-3 0 0,-3 0 0,-1 0 0,-1 0 15,-3-1 1,-2 6 61,-5 2 0,4 3 0,0 2-175,2 3 0,2-1 0,3 4 0,0 3-128,0 4 0,1-2 1,1 3-1,3-1-104,2 1 0,0-3 0,3 3 0,0-3-221,1-1 1,-2 1 0,6-1-1,-3 0 40,-1 0 1,5 0 0,3-1 0,2-2-613,1-4 0,6 2 0,0 0 0</inkml:trace>
  <inkml:trace contextRef="#ctx0" brushRef="#br0" timeOffset="181422">9225 7184 8355,'-11'-4'559,"-1"0"-128,1 2 0,0-3 1,0 1-244,0 2 1,-2 2 0,0 3 0,-3 5-119,-2 2 1,0 1 0,-4 0-98,4 0 0,-3 2 0,3 2 0,0 2 49,-1 0 0,5 4 0,-1-2 0,3 2 0,1 2 46,0-1 1,1 0-1,1 1-164,2-1 0,4-1 0,-1-1 0,4-3 0,3 0 1,1-4 1,9-2 0,1-2 0,5-3-34,3-1 0,1-1 0,7-4 0,-2-1-8,-1-3 0,0-6 0,4-6 0,-2-1 97,-2-3 0,-1-1 0,-3-3 1,-1-1 2,0-1 1,1-4-1,-2 3 61,-3-2 0,2-4 0,-5-6 1,-1 1-77,-2-1 0,-2-3 0,-2 2 0,-5-1 0,-1 2 38,-2 0 0,-2 2 0,-1 4 257,-5 4 1,-3-2 0,-3 6-1,0 4 1,-1 4 57,-2 5 1,4 2 0,-5 3 0,2 3-82,3 3 0,0 1 1,2 1-1,1 4-112,3 6 1,-2 2 0,5 6 0,2 4-42,0 2 1,7 6 0,3-2 0,1 4-143,-2 0 0,3 2 1,-4 1-96,0 1 0,3 1 0,-5-5 0,0 1-155,1-1 0,-4-3 0,4-1 0,-2-2 0,2-3-105,2-5 1,0 3 0,4-5 0,0 0-343,1-2 0,4-2 0,1-2 1</inkml:trace>
  <inkml:trace contextRef="#ctx0" brushRef="#br0" timeOffset="181423">9884 7072 8355,'0'-11'1611,"-5"6"0,-2 5-1035,-3 6 0,-5 4 1,-1 2-1,-1 2-541,-3 1 1,0 4-1,0-3 1,3 0 18,0 0 0,3 0 1,2-2-1,2 1-37,3-2 1,-2 0 0,6-2 0,0 0-106,2 0 0,5 1 1,1-3-1,1 0-138,2-1 1,6-1-1,2 3 21,2-3 1,0 2 0,5-4 0,0 0 29,3 0 0,-2 0 0,2-3 1,-1 2-1,0-1-44,1-2 1,-1 3 0,-7-1 347,-3 0 0,-2 2 0,-3 0 0,-3 1 32,-3 3 0,-3-3 0,-4 1 1,-3 1-54,-5-2 0,-9 4 0,-1-3 0,-5 3 50,-3 2 1,1-5 0,-3 0 0,2 1-395,2-2 0,-3 3 0,3-4 0,-1 0-291,1 0 0,1 0 0,5-3-744,2 2 0,-1 0 679,6-4 1,-6 5 0,2 1 0</inkml:trace>
  <inkml:trace contextRef="#ctx0" brushRef="#br0" timeOffset="182477">3244 8928 7812,'-8'-4'-176,"2"-1"571,1-1 1,0 3 0,3-2-1,-3 2 95,-1-1 0,-2-1-350,-3 1 0,0 3 1,0-3-1,-1 2 30,1-2 0,0 3 1,0-3-1,0 3-139,-1 1 0,1 0 1,0 0-1,0 1 1,0 3-170,0 3 0,-2 3 1,-1 1-1,0 2 168,0 2 0,3 2 1,2 7-1,2 2-193,-2 4 1,4 1 0,1 0 0,3-3-97,1 0 0,0-2 1,2-4-1,5-1 133,4-2 1,7-3-1,1-6 159,2-3 1,7-2 0,1-5-1,5 0-53,3 0 1,0-1 0,6-4 0,-1-5-40,-4-4 1,-2-4 0,-3 2 0,-3 0 8,-4-1 0,-4-2 0,-2 0 1,-3-1-1,-2 0 15,-5 2 1,0-1-1,-6-3 1,-2-1-26,-1 1 0,-1-1 0,-1 1 0,-4 1-23,-6 2 1,-1-2 0,-7 4 0,-1-1-1,-1 4 1,-1 2 0,-2 5-397,-2 3 276,2 3 0,-3 1 1,5 1-1,-1 3 27,1 3 0,0 3 0,-1 1 1</inkml:trace>
  <inkml:trace contextRef="#ctx0" brushRef="#br0" timeOffset="182984">6095 8604 8007,'-5'-7'-783,"3"-3"1357,-1 3 1,-2 1-291,1-2 0,-1 5 0,1-5 0,-3-1 0,-2 2 0,2 3 1,3 8-1,3 6 0,1 5-999,0 3 590,0 4 0,0 0-246,0 0 1,0 1 0,0-1-1,1-1 1,1-1-310,2-1 0,4-6 425,-5 2 0,11 3 0,-2-1 1</inkml:trace>
  <inkml:trace contextRef="#ctx0" brushRef="#br0" timeOffset="183160">6139 8436 8355,'-7'-1'0,"1"-3"481,1-4 1,-3 2-843,4-1-445,1 4 0,8-2 0,1 5 1</inkml:trace>
  <inkml:trace contextRef="#ctx0" brushRef="#br0" timeOffset="183720">6318 8581 8355,'-11'5'962,"5"-2"-327,2 4 0,4-4 0,4 0-517,3-1 0,1-2 0,2 0 1,2-2-1,2-1 0,1-5 1,1-2-1,1-1-410,3 0 1,1 0-1,1-2 1,1 0-29,-1-2 0,-3-4 1,-1 3-1,0 0 154,-4 0 0,0 1 0,-6 2 1,1 0 56,-2-2 0,-2-1 0,-6 2 43,-3-1 0,-2-1 0,-7 2 0,-1 0 85,-5 5 1,-2-1-1,-2 6 1,1 1-1,0 3 1,-2 4 201,-2 4 1,2 3 0,0 4-144,4 3 0,0 5 1,6 3-1,4 4-32,5 2 1,4 8-1,2 3 1,3 4-42,3 0 1,8 3-1,3-1 1,0-2-209,1-1 1,0-3-1,3-1 1,-1-2 93,-2-1 1,1-2 0,-4-3-281,1-1 0,-3-4 0,2-2 1,-1-2 51,0-3 0,0 3 0,-4-8 0</inkml:trace>
  <inkml:trace contextRef="#ctx0" brushRef="#br0" timeOffset="183880">6408 8749 8434,'-4'-4'91,"8"0"0,3 1 1,12 3 22,1 0 0,2 0 1,4-2-1,4 0-451,2-2 0,7 1 0,2 1 0,2 0-153,2-2 1,0-3 213,-1 3 0,6-5 0,1 3 0</inkml:trace>
  <inkml:trace contextRef="#ctx0" brushRef="#br0" timeOffset="185435">7010 8592 8627,'0'-12'883,"2"5"-444,1 0 0,4 0-102,4 0 0,5-2-107,3 6 0,3-1 0,4 4 0,4 0 0,1 0-145,-1 0 1,6 0 0,-3 1 0,2 3-399,0 3 0,1-1 0,-1 2 0,-3-1-320,0 0 0,-3 1 0,1-3 0,-1 0 95,0 0 0,3 3 1,-2-5-1,2 0 316,2-2 1,4 4-1,2 1 1</inkml:trace>
  <inkml:trace contextRef="#ctx0" brushRef="#br0" timeOffset="184165">7402 8346 8355,'-11'-5'1251,"4"-1"1,2-6-402,5 1 0,0 4-828,0-1 0,4 5 0,0-2 0,0 3-549,1 7 1,-4 10 0,4 8 232,0 5 1,-4 4 0,4 3 0,-1 2-33,-1 4 1,2 2-1,-2-2 1,1-3-73,-2 1 1,3-9-1,0 1 1,1-5-1,3-3-472,1-2 870,1-6 0,0 6 0,0-3 0</inkml:trace>
  <inkml:trace contextRef="#ctx0" brushRef="#br0" timeOffset="185436">8061 8569 8355,'-11'0'0,"0"-1"-57,0-3 1,0 2 0,-1-4-1,1-1 1,0 2 353,0 1 1,-4-4 0,0 3 0,1 0 159,2 0 1,-3 1-1,0 3 1,2-1-509,0-2 1,-2 0 0,0 4 0,2 0-17,0 0 0,2 0 0,0 1 1,0 2-51,-1 1 0,5 4 1,0 0-1,-1 3 68,2 4 0,-3-1 0,6 3-95,0-1 0,2 3 0,1-3 0,0 0 1,0 1-22,0 1 1,0-4 0,1 2 53,3 0 0,1-4 0,3 2 0,0-4 0,1-4 78,0-1 0,3 2 0,-1-3 0,0-1 0,0-2-62,0-1 0,1-1 185,-1-3 0,-1 1 0,-2-3-66,0 1 0,-4-3 0,2 0 0,-1-2 95,-3-1 1,3 0 0,-1 0-1,-2-1-52,0 1 0,-2 0 0,0 0 0,0 0-8,0 0 1,0-4 0,0 0-16,0 1 1,0 2-47,0 0-4,0 6 0,0 6 0,0 8 0,0 2-41,0 1 0,0 4 0,1 0 0,1 0-19,2 1 0,4-4 1,-3 3 49,1-3 0,1-2 0,4-1 0,1-3-6,-1-1 0,0 0 0,0-2-79,0 0 0,0 1 0,1-4 0,0 0 7,3 0 0,-3-4 1,3-1-1,-2 1 1,-2-3 95,0 1 1,0-1 0,0-5 0,-1 1 90,-2 0 0,1 0 1,-6 0-1,0 0 37,-2-1 1,0 1 0,2-1 0,0-2-36,0-1 1,-2 0 0,-1 4-81,0 0-56,0 5 1,-4 2-1,1 8 46,0 3 0,2 3 0,1 3 107,0 1 1,4 0 0,1 4-1,0-2-28,0-3 0,0 1 1,-3 0-1,3 1-142,1-2 1,2 0 0,3-2-126,0 0 1,0-5 0,2-1-1,0-1-332,2 0 1,1-1 0,-2-3 122,1 0 0,0-5 0,-4-1 1</inkml:trace>
  <inkml:trace contextRef="#ctx0" brushRef="#br0" timeOffset="185437">8430 8290 8355,'-22'0'539,"1"0"-339,2 0 1,3-1 0,5-2 0,0-1 0,-1 2 0,3 2-1,2 2 1,6 3-839,4 2 1,5-1 0,0 2 86,2 0 0,5-4 1,-1 2 249,0-1 1,4 4-1,-1-3 1</inkml:trace>
  <inkml:trace contextRef="#ctx0" brushRef="#br0" timeOffset="186151">8542 8189 8355,'-6'-5'339,"2"-2"1,3 1 422,1-2 1,1 6-635,3-2 0,-2 4 0,5 4 0,-1 4-93,0 6 0,-2 3 0,3 6 0,1 0 0,-2 3-104,-2 4 1,1 1 0,-2 2 0,0-2 54,-2 0 1,3 3-1,-1-4 1,0 3-274,-2 0 0,0-4 0,2-3 0,1-3 114,-2 0 0,3-2 1,0-1-1,1-3-282,3-1 1,0-1-156,-2-4 1,8 1 0,-3-1 0</inkml:trace>
  <inkml:trace contextRef="#ctx0" brushRef="#br0" timeOffset="186152">9112 8435 8355,'11'-17'1197,"-4"-3"-707,-4 5 1,2 0 0,-1 4 0,0 0 521,1 0 1,-4 3-696,3 1 0,-8 5-496,-3 2 1,-5 2 0,-1 6 0,-2 4-141,1 1 0,2 2 0,1-4 0,-1 0 470,1 1 0,4-1 1,0 0-1,3 0 34,1 0 0,2 1 1,2-1-1,3 0-140,3 0 1,3 0 0,1 0 0,2 1-260,2-1 1,1-1-1,4-2 1,-2-1-12,2-2 1,5 2-1,2-2 1,2 0 11,2 0 0,0 2 0,0-3 0,-2 0-12,-2 1 1,-5-3 0,-4 5 0,-3-1-18,-5 0 0,0-2 258,-7 3 0,-4 1 0,-8 3 0,-4-1 105,-6-3 0,-5 3 1,-3-4-1,-4 2 0,-1-2-79,-4-1 1,3 2 0,-3-3-149,2-1 1,6-1-1,-4 1 1,3 0-1,5 0-961,0-2 1,7-1 0,0 0 0</inkml:trace>
  <inkml:trace contextRef="#ctx0" brushRef="#br0" timeOffset="186326">9504 8592 8355,'-7'-12'2054,"4"1"1,1 0 0,2 0-1200,0 0 0,-1 3 0,-1 1 1,-3-2-1889,-2-1 1,4 3-2438,-5-1 87,6 6 2561,-3-3 0,0 10 0,-1 1 0</inkml:trace>
  <inkml:trace contextRef="#ctx0" brushRef="#br0" timeOffset="264678">-267 11990 8355,'0'-11'832,"0"0"-653,-5 0 1,2 1 0,-3 1 216,1 2 0,-4 0 1,2-1-120,-3 0 1,-1 6 0,-1-2-27,1 3 1,0 1-1,1 1 1,1 2-21,2 0 1,1 7-1,-3 0 1,2 5-201,-2 2 1,3 2 0,0 3 0,1 2 0,1 3-59,-1 7 0,2 4 0,-3 8 0,1 2-20,3 0 1,-4 10-1,-2 1 1,-2 2-68,-1-2 1,-1 2 0,-3-1 0,-3-1-69,1 2 1,-4-2 0,3 3 0,1-3-74,2-4 1,-1-3-1,0-5 1,0 1 109,-1-5 1,3 2 0,4-5 16,2-1 0,-2-1 1,4-7-1,0-3-59,2 0 0,2-6 0,-1-5 1,-1-1-330,2-2 1,1-1 0,1-2-1110,0 0 1436,5-5 1,1-11 0,5-7 0</inkml:trace>
  <inkml:trace contextRef="#ctx0" brushRef="#br0" timeOffset="264245">-1184 12169 7900,'0'-11'-151,"-5"5"180,4-4 1,-8 4-1,5-6 1,0 1-1,1 0 1,-2 1 347,-1 3 0,2-3 1,-4 4-1,1-2 0,-1 2 28,1 1 0,3-3 0,-2 3-89,1-1 0,0 4 443,1-2-980,3 3 0,-3 2 0,8 4 154,4 6 1,3 2 0,4 5-1,3 3 110,3 4 0,2 0 0,-1 5 1,2 1-3,2 1 0,-3 2 0,5-2 0,-2-1-15,0-1 1,0-5 0,-4 1 0,1-3-55,-1 0 1,1-5 0,-1 0-2,0-2 1,-2-1 0,0-4 0,1 0-81,-1 0 1,0-3 0,2-2 0,-1-1-179,-2-2 1,1-2 0,-5-1 0,-2 0-1,0 0-378,-2 0 1,-4 0-188,1 0 1,-6-1 574,2-3 0,-3-2 0,-1-6 1</inkml:trace>
  <inkml:trace contextRef="#ctx0" brushRef="#br0" timeOffset="266874">716 12728 7619,'-7'4'-1545,"-1"0"1471,6-1-185,-8 2 257,9-3 0,-4 2 0,5-4 1</inkml:trace>
  <inkml:trace contextRef="#ctx0" brushRef="#br0" timeOffset="267254">705 12773 6714,'0'6'1280,"0"-1"-1266,0-5-50,5 0 1,1 0 0,6 0 86,-1 0 1,0 0 0,0 0-1,2 0 37,1 0 0,0 0 0,5 0 0,1-1 0,2-2-11,4 0 0,1-6 0,4 1 1,-2-2-124,-2-1 0,-1 1 0,-2 2 0,0 1-150,-2 2 0,3-2 0,-8 3 0,2 2-160,-1 1 1,-4-3 0,1 0 82,-3 2 1,0 0 0,-1 2 0</inkml:trace>
  <inkml:trace contextRef="#ctx0" brushRef="#br0" timeOffset="267503">817 12963 8355,'6'6'0,"4"-2"594,4-3-482,6-6 1,1 0 0,5-4 0,0 2 0,0-2 0,0-1-340,-1-1 1,2 0 0,-1 1 0,-2 1-4,-4 2 0,5 1 0,-3-3 0,2 3 20,-1 1 1,0-3 0,-1 5 0,0-1 0,1 0-189,-1 0 0,0 1 341,1 3 1,4-5 0,2-1 0</inkml:trace>
  <inkml:trace contextRef="#ctx0" brushRef="#br0" timeOffset="269003">3209 11878 8349,'7'-4'-62,"3"1"342,-3-4 1,-2 3 244,-1-4-455,-3 1 0,-1-4 1,-1 1 3,-3 2 1,-2 0 0,-5 3 0,-1-2-99,1-1 0,-4-1 0,-1 0 0,-1 2-69,-3-2 1,-1 3 0,-2 0 0,1 0 0,0 1-28,-1 0 0,1 1 1,1 4-1,1 1 81,1 3 1,4-2-1,-2 6 1,1 1 16,2 0 0,2 3 0,1-1 0,-1 0-24,1 0 1,1 4-1,3 0 1,3 0 16,3 1 0,1-3 1,0 3-1,1-1-112,3-1 0,6 5 0,6-4 85,1-1 0,3-2 0,5-1 1,2-1-1,2-2 1,1 0-1,3-3 1,1 0 28,-1 0 1,5-1 0,-1-3 0,-1 2-1,-2 2 38,-5 1 0,1 0 0,-6 3 0,-4-2-17,-3 2 0,-2 1 0,-5 1 0,-3 0 103,-3 0 0,-3 1 0,-2 0 0,-3 2 58,-3 1 1,-4 3 0,-4-3 0,-4 0-128,-2 1 0,-5-3 0,-1 2 0,-1-3-151,1-1 0,0-1 0,2-1-5,-1-2 0,0-4 1,3 0-1,1-1 0,0-2 1,3 0 0,0-2 0,1-1 0,0-6 0,3-3-142,3-3 1,-4-10-1,-2 1 1</inkml:trace>
  <inkml:trace contextRef="#ctx0" brushRef="#br0" timeOffset="269593">3545 11968 8157,'-4'-8'357,"0"1"0,-4 1 0,1-3-211,1 2 0,0 3 0,4-4-71,-2 0 0,0 2 214,4-2-259,0 6 0,0-2 95,0 8 0,0 3 0,1 8-184,3 4 1,-3 2-1,3 1 1,-2 2-1,1 1 3,1 1 1,-1 0-1,-3-4 1,2-1-8,1-2 0,-1 2 0,3-4 0,-2 1-128,1-3 0,5-3 0,-2-1 127,3 0 0,1-4 1,1-4-1,-1-1 11,0-2 1,0-2 0,0 0 0,0-4 28,1-4 1,-2 1 0,-2-7-15,0 0 0,-1 2 0,3-5 0,-1 0-28,-2-3 1,-3 0-1,2 0 1,-1 1-1,-1 1 10,1 1 0,-4 2 1,3-3 85,-3 1 1,-2 6-1,-2-2 1,-2 3 261,-1 5 1,2-2-190,-3 6 0,1 0 0,-2 7-76,5 3 0,1 3 0,2 1 0,2 2 5,1 2 0,2 1 0,4 4 0,-2-2-52,2 2 1,1 1-1,0 2 1,-1-2-93,-2-3 0,-1 2 0,3-4-99,-2 2 0,1-3 1,3 2-1,0-1 1,0-3-136,1-5-85,4 2 0,-4-3 0,4 4 0</inkml:trace>
  <inkml:trace contextRef="#ctx0" brushRef="#br0" timeOffset="270351">4037 11890 8582,'-8'3'208,"1"1"0,3 1 108,-3-1 0,4-2 1,-2 6-1,1 0-485,1 2 1,-1 2-1,4-1 94,0 0 0,0 1 0,0 2 0,0 2 85,0 2 0,-4-4 0,1 4 0,0-1-29,2 1 1,1-5 0,0 2-143,0-2 1,0-2-41,0 0 1,1-5 187,3-2 0,-3-4 0,4-4-112,0-3 0,0-4 1,4-4-1,-2-4 21,2-2 0,-1 1 0,1-1 1,-1-3 63,0 1 1,2-2-1,0 0 1,-1-1 0,-2 1-1,1 1 57,-2 2 0,0 3 1,-3 2-1,0 1 147,0 2 1,2 6 618,-1 0-641,-1 6 0,-1-2 0,0 8-121,2 3 1,4 4 0,0 4 0,2 4 24,1 2 1,0 1-1,-1-1 1,-1-1-7,-2-1 0,-3-4 0,2 2 0,0 1 0,-1-2-86,0 0 1,3-1 0,-3-4 0,0 0-124,0 0 1,0 1-121,-2-1 1,0-1-1,4-3 75,2-3 1,0-4 195,-2-4 1,2-2-1,-4-7 1,0-1 71,0-5 1,2-2 0,-2-2-44,1 1 0,1-2 0,1-2 0,0-2-4,1-1 0,-3-2 1,1 5-1,1 3 63,-2 3 1,4 0-1,-3 5 1,3 1-1,1 3 914,1 4-918,-1-3 1,0 8 0,0-1 0,0 3 27,0 3 1,1 5 0,-1 6-1,0 2 33,0 1 1,0 2 0,0 3-1,-1 2-6,-2 2 0,1-1 0,-6 3 0,0-1-184,-2-2 1,-1 3 0,0-4-1,0-1 98,0-3 1,0-3 0,0 2-424,0-4 1,1 0-1,2-3 1,2-2-90,1 0 1,-2-5 0,4-1-1,4-3 75,1-1 0,7 0 0,-3 0 0</inkml:trace>
  <inkml:trace contextRef="#ctx0" brushRef="#br0" timeOffset="271410">5501 11789 10961,'-11'-6'18,"0"2"1,0 4 0,0 3 0,-2 2 0,-1 1 916,0 2-1198,-1 2 1,0 5 0,0 1 0,2 2-113,5 2 0,-2-3 0,4 2 0,-1-1 0,4 0 197,1-3 1,2-3-1,2-1 1,1-1 176,5-2 1,7-3 0,3-5 0,3 0-41,2 0 0,-1 0 0,1-2 0,-1-1-127,0-5 1,-1-2 0,-1-1-1,-2 0-63,-2 0 1,-1-4-1,-5 0 191,-3 1 1,2 1 0,-6-1 0,0-2 52,-2-2 1,-2 5 0,-4-2 0,-5 2 0,-5 1-53,-2-3 0,-2 6 1,-3-2 210,-1 1 0,1 2 1,0-1-1,-2 3 1,0-1-1,1 2 0,2-1 1,1 1-1,2-1 1,4 0 296,1-3 0,3 3 1,2 0-473,0 1 1,6-4 0,-1 2-96,6-3 0,3-3 0,6 0 0,2-2-289,1 1 1,6 0-1,0 1 98,4-2 1,2-1 0,-1 2-1,3-2 157,-1-2 0,1 1 0,-4-3 0,1 2 1,-1-2 36,-2-1 1,-2-1 0,-1 3-1,-2 1 292,-2 2 1,-5 1 0,-3 5 0,-1 2 620,-1 0-503,-1 6 1,-6-2-1,-2 8 1,-2 3-94,-1 3 1,0 7 0,-1 6 0,3 5-36,3 5 0,1 6 0,0 6 0,0 6-289,0 4 1,-2 9 0,0 3-1,-2 2-150,2-1 0,0-1 0,1 0 177,-3 0 0,3-3 0,-2-2 0,1-2 0,2-2 32,0-5 0,-1-1 0,-1-7 0,-2-4 159,1-1 1,-2-9 0,0 1 0,0-3-75,0-5 0,-3-4 1,2-2-1,-2-2 2,1-2 1,0-2 0,-1-2 0,0-3-28,0-3 1,1 1 0,0-1 0,-2-2-18,-1-1 0,-2-2 1,-2-2-1,-2-5-130,-1-2 1,-2-2 0,-3-2-134,-1-1 1,0-5 0,-3 2 0,-3-3 19,0-2 1,-3 2 0,2 1-1,-3 3 1,-3 1-11,-1 2 1,-2 3 0,3 2-26,-1 2 1,0 3 277,3-4 0,0 6 0,1-3 0</inkml:trace>
  <inkml:trace contextRef="#ctx0" brushRef="#br0" timeOffset="271628">5412 12102 8355,'6'-5'0,"3"3"733,-6-6-784,6 1 0,-3-1 1,4 1-1,-1-1 0,-2 1 244,2-1 0,1 5 0,1-5 0,0 0-456,1-2 0,2 2 0,3 1 0,0-2-151,3-1 1,1-1 0,1 1-1,1 1-110,-1 2 0,4 3 494,0-3 1,5-1-1,-2-3 1</inkml:trace>
  <inkml:trace contextRef="#ctx0" brushRef="#br0" timeOffset="272677">6563 11688 8355,'-17'0'99,"1"-1"1,5-1-1,1-3 1,1 0 0,3-1 627,1-1 1,1 4-1,4-5 247,0-1 0,0 0-705,0-3 1,0 5-190,0-1-339,0 6 1,0-2 0,0 8 10,0 3 0,0 8 0,0 4 0,0 2-202,0 1 0,0 1 0,1-2 149,3-2 0,-2 2 1,6-4-1,1 2 140,1-1 1,1-4 0,1 1 0,2-4-1,1-3-20,-2-5 0,5 2 0,-1-1 0,1-2 187,-4 0 1,3-4-1,-1 0 1,0-3-51,0-1 0,0-2 1,-2-3-1,1 0 24,-2 0 1,0 0-1,-3-1 1,-1 1 51,-2 0 0,-3-4 0,2 0 1,-1 2 39,-3 0 1,0 6 0,-2-1 190,0 0 1,-4 1 0,-1 1 724,-1 1-840,3 1 1,-5 6-1,4 1 1,1 5 12,2 2 0,1 1 1,1 1-1,2 2-306,1 1 1,0 4-1,0-3 1,2 0-203,1 0 1,3-1-1,-3-4 1,4 0-56,4 0 0,-2-1 1,3-2-1,0-3 64,2 0 1,4-4-1,0 3 1,0-4 98,1-4 239,-6 3 0,9-14 0,-2 2 0</inkml:trace>
  <inkml:trace contextRef="#ctx0" brushRef="#br0" timeOffset="273865">7156 11744 8355,'-6'-5'-63,"-4"4"0,7-4 0,-4 5 573,-2 0 1,3 1-310,-2 3 0,6 2 0,-2 7-198,3 2 1,1-2 0,0 6 0,0 2 0,0 3-123,0 2 1,0 6 0,0 0-1,0 4-49,0 0 0,0 3 1,0-1-16,0 2 0,0-4 1,1 1-1,2-2 17,0-1 1,1-2 0,-4-2 0,0-4 0,1-4-72,3-3 1,-1 1 26,4-5 0,-5-7 151,2-8 0,-3-6 1,-1-9-1,0-2 43,0 0 0,0-8 1,0 2-1,0-2 67,0-2 0,0-1 0,0-6 1,0 1 54,0-1 0,0-1-107,0-2 1,0 1 0,0-4 0,0 0 0,0 2 247,0-1 1,0 3-1,0 5 1,0 3-1,-1 2-83,-3 5 1,3-1 0,-2 8 0,1 0 246,2 1 0,0 2 407,0 0 0,2 1-923,1 3 1,3 2-1,6 6-23,-1 3 1,0 2 0,0 6-1,0 2 1,1 3 0,-1 3 0,0 5-1,0 1 1,-1 3 0,-3-1 0,-3 3-1,-3 2 1,-1-1-251,0-2 0,0 0 1,-1-7 344,-3-2 1,-2-2 0,-5 0-244,0-5 0,0-1 1,0-3-1,-2-1 71,-2-2 1,-2-10-1,-6 2 1</inkml:trace>
  <inkml:trace contextRef="#ctx0" brushRef="#br0" timeOffset="273866">7536 11722 8660,'-5'6'0,"-3"-2"0,0-2 0,-1 1 0,3 2-569,1 1 750,-4-3 0,3 6 0,-5-1-51,0 2 1,1 1-1,1 0 1,3 0 0,1 1-1,1-1 1,0 1 0,1 2-315,0 1 1,2 1 0,1-2 0,0 2 89,0 1 1,4 0 0,1 2 0,0-3 45,0 0 0,3-3 0,0 1 1,2-5 90,1-1 1,-4-6-1,1 2-43,0-3 0,2-1 0,2 0 1,-1-1 1,0-3 0,-4-2 1,0-5-28,-2 0 0,2-4 0,-2-1 0,0 0 0,0-2-123,-3 1 1,3 2-1,-1-2 1,-1-1 114,-2 1 0,-1 3 1,0-2-1,0 1 117,0 0 1,0 0 0,0 4 99,0 0 0,0 0 89,0-1-303,0 6 1,0 6 0,0 8-19,0 2 1,0 3 0,0 3-1,1 6-38,3 1 0,-2-4 0,6 4 0,-1 0 0,1-3 0,-1 1 1,1-4-1,1 1 1,0-2-11,-1-3 1,-1 0 0,4-3-1,0-3 60,1-3 1,-1 1 0,0-1 0,0-2 84,0-1 1,0-2-1,1-3-59,-1-3 1,-1-3-1,-3-1 1,-2 0-25,0-1 1,-4 1 0,3 0 0,-3-1-167,-1-3 0,4 1 0,0-5-306,-2 0 472,0-3 1,-2 0 0,0 0 0</inkml:trace>
  <inkml:trace contextRef="#ctx0" brushRef="#br0" timeOffset="274797">8095 11867 8355,'-11'0'120,"0"0"1,1-1 0,1-1-1,1-2-14,0 1 1,-2-3 0,-1 0-22,-1 0 1,1 1 0,1 4-322,3-3 0,-3 3 195,2-3 0,0 1 0,-1 1 10,2-2 0,3 0 0,-2 6 38,1 1 0,-3 4 0,5 4-2,0 0 0,-2 4 1,1 1-1,2 0-166,1 0 0,1 3 0,0-3-32,0 1 1,1-3-1,1 1 1,3-3 34,2 0 0,-4-1 0,5-1 0,0-3 0,2-3 21,2-3 1,-5-1 0,0 0 0,2 0 183,1 0 1,0-1-1,-1-2 1,-3-2 95,-1-1 1,2-1-1,-3-4 1,-1-1 82,-2 1 1,3 0 0,-1 0 0,0 0-82,-2 0 0,-1-1 1,0 1-1,0 0 0,0 0 9,0 0 0,0-1-47,0 1 0,0 0-30,0 0 0,0 3-14,0 1 0,0 6 0,1 0 0,2 4 0,2 5 3,1 4 1,-2-1 0,3 5-244,2 1 0,-3-4 1,1 5-1,1-2 1,-1-3-21,1 0 0,-4-2 0,3 0 1,2 0-465,1 1 0,1-6 400,0-2 1,0 2-1,0 0 1</inkml:trace>
  <inkml:trace contextRef="#ctx0" brushRef="#br0" timeOffset="274798">8263 11823 10515,'3'11'61,"2"0"1,1 0 0,3 0 0,0 0 0,0 1-429,-2-1 1,-3 0-1,2 0 202,-1 0 0,-1 1 1,-4-1-1,0 0-91,0 0 0,0 0 1,0 0-1,0 1-99,0-1 0,0 0 903,0 0-439,0-5 1,0-2-1,0-8-45,0-3 1,1-3-1,3-2 1,3-3-98,3-4 0,1-2 1,2-1-1,0-1-172,2 1 0,4-4 0,-3 0 0,0 1-55,0 1 1,-1 2 0,-5 1 0,-1 1 124,-2 1 1,-4 9-21,0-1 1,-1 9 112,-2 2 1,-5 5-1,-1 6 1</inkml:trace>
  <inkml:trace contextRef="#ctx0" brushRef="#br0" timeOffset="275372">8822 11823 8355,'0'-12'0,"0"1"0,0 0-626,0 0 747,0 5 1,-4-4 0,-1 3 0,-1 0 0,-3 0 0,-1-2 0,-1 0 0,0 2 68,-1 3 0,5 3 0,0 1 0,-2 0 0,0 1 0,0 3 0,2 3 480,-2 3-603,-1 1 0,-1 5 1,0 3-1,1 2-78,3 2 1,-3 3 0,4 1-187,-1 2 0,-1-5 0,3 2 0,0-2-75,0-2 1,1 0 0,4-3-1,0-1 1,0-2 45,0-2 1,1-6 0,3-1-1,3-2 88,3-3 0,5-1 1,0-2-1,0-1 340,1-2 1,-3-9-1,2 1 1,-3-3 20,-1-1 1,2-4 0,0 0 0,2-3-77,-1-4 1,2-4 0,0 0-1,1-3-154,3-4 1,-2-3 0,0 2 0,1-2-122,-2-2 1,3-1-1,-5 5 206,-1-1 0,-5 7 0,-2-2 0,0 2 116,0 1 1,-2 6 0,-5 0 0,0 4-1,-2 3 51,-1 4 0,0 4 1,-4 4 66,-2 3 0,3 4 1,0 4-1,1 4-329,2 6 0,2 7 1,1 8-1,0 2-118,0 4 0,0 1 0,1-3 0,2 1-161,0-1 0,1 1 0,-4-1 0,0 1 0,0-2-402,0-2 0,-4 2 374,1-2 0,-5-3 1,3 0-1,0-4-473,0-1 0,2 0 698,3-4 0,0 3 0,0-3 1</inkml:trace>
  <inkml:trace contextRef="#ctx0" brushRef="#br0" timeOffset="276469">9638 11845 8448,'1'-10'987,"1"1"-1058,2 2 1,1 3-1,-2-3 1,2-2-50,1-1 1,2-2 0,7-3 0,3-4 103,-1-2 1,8-6 0,-1-3 0,2-2-26,1-2 1,4-7 0,-2-1-1,-1 1-130,-2 1 1,-6-2-1,-2 2 62,-2 0 0,-5 2 0,-5 5 0,-1 4 43,-2 3 0,-2 6 0,-2 2 0,-4 3 1,-5 5 44,-4 6 1,-11 2 0,-1 4 0,-5 2 103,-3 8 1,-3 5 0,-1 10 0,0 7 78,4 6 0,-1 12 1,9 5-1,1 5-79,1 6 0,8-1 1,5 6-1,6-4-35,4-2 1,2 5 0,3-8 0,3-4-44,3-1 1,1-5 0,0-1-1,2-5-291,2-2 0,-6-5 0,2-2-45,-1-5 0,0 1 0,1-9 1,-1-2 151,-3-4 1,3 1-1,-4-4 1</inkml:trace>
  <inkml:trace contextRef="#ctx0" brushRef="#br0" timeOffset="277168">9615 11744 8355,'-21'7'712,"3"-4"-554,1-2 1,11 1 0,2 1 0,3 5-119,1 2 0,10-3 0,5 0 1,5-3-189,2-1 0,9-2 0,4-1 0,4-1 46,3-3 0,6-2 0,5-4 0,0 1 23,-1 2 1,5-1 0,-5-3-1,-2 0 7,-3 0 1,-3 4 0,-3-1 0,-5-1-26,-5-1 0,-4-1 0,-6 0 121,-2 0 1,-4 2 0,-8-1 0,-4-2 0,-6-1-70,-4 1 1,-9 5 0,-5 0 146,-4 2 0,-6 0 0,1 3 0,-2-2 0,-2 2 8,0 0 1,-3 4 0,0 0 0,1 3 116,1 1 1,5-3 0,3 2 0,2-1-45,4-1 1,6 5 0,0-3 0,3 1 0,2 3-2,2 1 0,3-2 0,5 2-48,0 3 1,0 4 0,3-1 0,3 0-198,5 0 1,4 4 0,-1-1 0,2 1-78,1-2 0,2-1 1,3-6-64,1 0 0,-1 0 0,0-1 0,0-1 16,-4-2 1,3-4-1,-2 0 1,2-1-1,0-2 1,-2-2-14,-4-1 0,1-4 0,-1-4 188,-2 0 0,-1-1 1,-4-2-1,-1-2-36,-2-2 1,-2 4-1,-3-4 1,0 1 105,0-1 0,0 4 0,-1-4 0,-1 1 19,-2-1 0,-4 3 0,3-2 0,0 1 48,0 2 0,0 7 1,3 2-82,-2 0 0,1 5 32,3 0 1,0 2 0,0 8 0,0 4 0,0 2 0,0 4-1,1 1 1,1 1 0,3 1 0,1-1 0,2 0 0,-1 1-339,1-1 0,-1 1 0,4-1 1,1-1-1,-1-2-195,0-4 1,1-3 0,3-1 0,3-1 92,-1-2 1,4 2-1,-3-4 1</inkml:trace>
  <inkml:trace contextRef="#ctx0" brushRef="#br0" timeOffset="277579">10767 11633 8355,'-11'0'818,"-1"0"-569,1 0 0,0-4 0,0 0 0,0 2-76,0 0 1,-1 2 0,1 0-1,-1 0-121,-3 0 0,2 0 0,-1 2-19,1 1 0,1 0 1,-2 4-1,-1 2-41,1 1 0,2 2 0,2 2 0,1 2-11,2 2 1,4-4-1,0 5 1,1 0-1,2-1 46,0 1 0,2-4 0,1 3 0,5 1 0,2-1 12,1-4 0,4-1 0,1-2-310,1 0 0,-2-3 0,4-2 1,1-1-625,1-3 0,0 3 227,-2-1 0,2 0 0,-4-4 0</inkml:trace>
  <inkml:trace contextRef="#ctx0" brushRef="#br0" timeOffset="278054">10823 11711 8355,'-11'6'529,"-1"-1"1,7-1-203,5-1 0,2 5 1,6-4-219,5-2 0,-1-1 0,7-1 1,-1 0-1,1 0 66,0 0 0,-1 0 1,5 0-1,-1 0-447,0 0 0,1-1 0,-1-1 0,0-3 42,1-2 1,-5 4-1,1-4 1,0 3 181,-2 1 1,-1-3-1,-5 0 1,-1-2 112,-2 1 0,-3-1 1,-5-3-13,0 0 1,0-4 0,-1 0 0,-3 1-4,-4 2 1,-3 1 0,-2 0 0,-4-1-4,0 1 1,0 1 0,-3 3 136,1 3 0,-1-1 0,-3 1 0,-1 2 26,3 1 0,1 6 1,-1 2-1,1 3 1,3 3-83,1 1 1,-3 0 0,4 5 0,1 1-110,2 1 0,4 1 0,2 2 0,1 1-129,3 1 0,1 0 1,2-4-1,2 0-8,5 1 1,2-1 0,2-1 0,2-2-61,1-4 1,5-2 0,-3 0 0,2-1-209,-1-2 0,-3-1 0,3 1 1,-2-1-1,-2-3-1592,-2-1 1646,-1-2 1,5-3 0,2 0 0</inkml:trace>
  <inkml:trace contextRef="#ctx0" brushRef="#br0" timeOffset="282757">12332 11554 7319,'0'-6'506,"0"-4"0,0 8-289,0-6-109,-5 6-184,4-3 4,-4 0 57,5 4-45,0-4 130,0 5-232,5 0 70,1 0 0,1 0 7,1 0 0,-4 0 21,3 0 174,-4 0 30,1 0 226,-4 0-292,-4 0-46,-3 0 0,0 0-44,-1 0-39,6 0-15,-3 0 396,5 0-252,0-5 1,0 2-106,0-4 31,-5 4 1,2-3 0,-4 3-50,-2 0 0,-1-1 1,-1 4-10,0 0 1,4-4-1,-1 1 18,-1 0 0,0 2 43,-3 1 0,1-1 1,0-2-1,0-1-3,0 2 1,-1 1-1,1 2 1,-1 1 0,-2 3-1,-1 0 49,2 0 1,-4 4 0,3-3 17,0 0 1,1 4 0,2-2 0,0 2 23,0 1 0,1 4 0,3 0 1,3-2-1,3 0-120,1-2 1,0 0 0,0 0 11,0 1 0,1-1 1,3-1-1,3-2-26,3 0 0,5-6 0,1 2 0,0-3 0,2-1-334,-1 0 0,0 0 223,2 0 0,1 0 0,-5-1 1,0-1 119,1-2 0,-5-1 0,1 1 1,-3-3-1,-1-3 128,-2-1 1,-1 3 0,-5 1-1,0-2-41,0-1 1,0-1-1,0 0 1,0-1-48,0 1 1,0 0-1,-2 0 1,0 0 85,-2 0 1,1 3 145,3 1 1,0 5-1,0 2-47,0 7 0,1 6 0,2 3 0,5 2 62,2 2 0,1 0-251,0-2 1,4 2-1,0-5 1,0-1-78,1-2 1,-2-2 0,3-1 0,1-3 0,-2-1-95,0-3 1,4 0 0,-3-4 0,2-1 0,-1-5-10,2-2 1,-2-6 0,0-3 57,2-2 0,-4 1 0,0-1 1,-1-2 99,0-1 1,1-4-1,-3-1 1,0-1 0,0 0 70,1-1 1,-2-1 0,-3-2 0,-3 1-54,-1-1 1,2 1-1,-3-1 1,-1 2 16,-2 2 0,-1 0 153,0 8 0,-1 2 0,-3 9 0,-4 1 139,-2 3 0,-2 2 0,-3 7 0,-2 6 0,-2 8-89,0 7 1,6 8 0,-2 9-1,4 5 1,3 2-165,4 3 0,3 1 1,1 5-1,0-2-369,0-2 1,4 2 0,1-6 84,1-1 0,0-1 0,3-2 0,-3-3 1,0-4-158,1-2 1,0-3 0,3-1 0,-1-2 78,-2-2 1,1-1 0,3-5 0,0-2-129,0-4 0,-3 0 357,-1-4 0,1 3 0,3-8 0</inkml:trace>
  <inkml:trace contextRef="#ctx0" brushRef="#br0" timeOffset="283910">12589 11554 8564,'-6'-1'680,"2"-3"0,9 2 0,6-6 0,7 0-795,3-2 0,6-1 1,3-1-1,2 1 1,1 0-1,-2-1 1,-3-2-1,-1-2 1,-2 0-272,-1-1 0,2-2 0,0 0 1,-1-1 383,-1 1 1,-3-2 0,-1 3 0,-3-2 14,-1 1 1,3-2-1,-4 2 1,-3 0 66,-3 0 1,-1-1-1,-4 5 1,-1 2-41,-2 0 0,-1 6 0,-1 0 0,-3 2 68,-4 3 0,-6 2 0,-5 5 0,-2 6-69,-2 7 0,1 8 0,0 3 142,-1 4 0,2 5 0,3 4 0,4 4 0,5 3-99,6-2 0,1-2 0,2-3 0,2-3-190,1-5 1,3 1-1,6-9 1,-1-1-333,0-1 0,0-3 0,2-3 1,0-3 82,2-2 1,1-3 0,-2-2 0,2-1-145,2-3 207,-5 0 1,8-9-1,-3-1 1</inkml:trace>
  <inkml:trace contextRef="#ctx0" brushRef="#br0" timeOffset="283911">12936 11442 8355,'-23'0'514,"1"0"-322,5 5 0,0-2 0,6 3 0,1 0 0,3 1 132,3 1 0,3 2 1,3 1-219,6 1 0,2-1 0,11-1 0,4-2-247,2 0 1,7-6-1,3 2 1,-1-3-232,-1-1 1,-2 0 0,1 0 165,-1 0 0,-3 0 0,0 0 1,0-1-1,-2-1-22,-2-2 1,-2-4-1,-3 3 262,-2-1 0,-3-1 1,-6-4-1,-3-1 126,-3 1 0,-3 0 1,-2 0-1,-3 0-88,-3-1 1,-3 0-1,-3-2 1,0-1-100,-2 2 1,-1 0 0,2 3 0,-1 2 115,1 0 1,-2 6-1,1-3 650,2 0-607,0 4 0,7 1 1,2 8-1,3 6-102,1 5 1,1-2-1,3 2 1,4 2-1,1 2 68,3 3 1,-5 1-1,1-5 1,0-1-360,2-2 0,1-2 0,1-5 0,-1 1 73,0-3 0,0-3 0,0 2 108,0-2 1,1-4 0,-1-1 43,0-4 1,-1-1 0,-1-3 0,-3 0 2,-1 0 1,2-2 0,-3-3-1,0-1 75,1-3 0,0 1 0,3-3 1,0-1 24,1 1 1,0-2-1,1-3-27,-2 0 1,2 3-1,-3 0 1,3 1 107,1 0 0,-3 0 0,-2 5 1,0 5 86,0 1 0,2 5 0,2 6 70,-3 3 1,2 3 0,-4 2 0,1 3-268,3 4 1,-3-2 0,2 2 0,0 0-157,2-2 1,-2 3 0,-1-4 0,0 0-203,0 0 1,3 3 0,-4-4 0,1-1-3,1-2 0,-1-1 0,3 0 0,-1 1-550,-2-1 0,1-4 506,3 1 0,5-1 0,1 4 1</inkml:trace>
  <inkml:trace contextRef="#ctx0" brushRef="#br0" timeOffset="284323">14277 11230 7206,'-6'0'233,"1"0"73,5 0 0,5 4 0,2 1 1,3 0-1,2 1 29,-1 0 0,0 2 1,0 3-1,0 0-337,0 0 0,1 4 0,0 1 0,2 0 1,-1 2-119,-3-1 0,1-2 0,-3 2 0,1 0-18,-2-4 1,-2 0 0,-5-2 0,0 0-41,0 0 0,-1 0 1,-3-1-1,-3-1 90,-3-2 0,-5-4 0,0 1 1,1-3 178,2-1 0,4 0 0,2-1 0,1-3-84,3-4 1,0-6-1,2-4 92,0 1 1,7-6-1,4 1 1,6-5-294,4-2 1,2-3 0,-1 2 0,2-3 0,2-2-266,4 1 1,2-2 0,1 6 0,1 1 342,-1 2 1,0 3-1,-3 10 1,-4 3 115,-3 2 0,5 7 0,0-3 0</inkml:trace>
  <inkml:trace contextRef="#ctx0" brushRef="#br0" timeOffset="285342">14970 11197 8355,'-16'0'0,"4"0"907,-4 0-447,4 0 1,1 0 0,0 0-135,0 0 1,0 0 0,0 0-216,-1 0 0,5 0 0,1 1 0,-1 2-138,1 5 0,3 2 0,-4 1 1,2 0-199,3 0 0,-3 2 0,1 1 1,2 2 2,0 1 1,2-3 0,2 1 0,1-3 0,4-1 0,1 0 0,2-1 0,3-1-169,-1-2 0,1-4 0,-1 1 0,2-3 274,1-1 0,-1 0 0,-2 0 0,-2-1 0,-2-3 1,0-3 278,0-3-52,-3-2 1,2 1 0,-5 0-1,2 0 1,-2 0 41,0-1 1,-2-2 0,0-3 0,0 1-132,0 0 1,-5-4 0,-2 2 0,0-2-70,-1 1 0,1-2 0,-4 4 0,0-1-39,-1 3 1,1 4 0,0 4 0,0 3-56,0 3 1,0 1 0,-1 0-237,1 0 1,1 1-1,3 3 214,3 3 0,3 3 0,1 1 1</inkml:trace>
  <inkml:trace contextRef="#ctx0" brushRef="#br0" timeOffset="285343">15317 11018 8355,'0'-12'-176,"0"5"1,0 0 407,0-2 1,-1-1-1,-2-1 1,-2 1 185,-1 2 0,2 0-409,-3 4 1,4-1 0,-2 2 102,0 0 0,4 8 0,-3 6 1,3 3-17,1 2 1,4 5-1,0 6 1,-1 0-101,2 1 1,-3 3 0,1-3 0,-1 2-76,-2 0 1,0-5-1,-2 2 1,0-1 17,-2 0 0,0-3 1,4-5-1,0 1-146,0-2 0,0 0 1,-1-6-1,-1 0-1810,-2 0 1645,0-5 1,9 4-1,1-4 1</inkml:trace>
  <inkml:trace contextRef="#ctx0" brushRef="#br0" timeOffset="285344">15529 10872 8355,'-15'0'0,"0"0"0,2 0 0,0 0 305,2 0 1,0 0 496,0 0 1,0 7-474,0 4 0,3 1 0,2 7 0,1-1-234,2 0 0,2 4 1,1-1-1,0 5-263,0 3 0,0-3 0,1 3 0,2-2 0,2-1-211,1 1 0,0-3 0,3 3 0,-3-1 11,-1 0 1,3 0 0,-5-3 0,1-1-450,1 1 0,-4-1 548,3 0 0,2 1 0,0-1 1</inkml:trace>
  <inkml:trace contextRef="#ctx0" brushRef="#br0" timeOffset="286878">15775 11252 8355,'-11'0'57,"0"0"1,0-1 0,0-1 176,-1-2 0,1 0 1,0 5-1,0 2 6,0 1 1,-1 4 0,1 0 0,0 3-317,0 4 1,3-3-1,2 4 1,1 1 47,3 1 0,1 2 0,1 0-48,0-1 0,1-4 0,3 2 0,2-1-139,0-2 1,4-3 0,-4-2 0,2-2-1,-1 1-421,2-2 0,-3-1 0,1-5 380,2 0 0,1 0 0,1 0 0</inkml:trace>
  <inkml:trace contextRef="#ctx0" brushRef="#br0" timeOffset="286879">15943 11096 8355,'-5'-10'0,"-2"1"0,-3 2 0,-2 4 575,1 0 0,0 1 0,0 4 0,0 0-625,0 2 1,3 5 0,2-2 0,1 3 0,2 1 0,2 0 0,1 0-1096,0 1 1,10 4 0,3 1 0</inkml:trace>
  <inkml:trace contextRef="#ctx0" brushRef="#br0" timeOffset="286880">16032 11185 8355,'-11'0'1043,"5"-5"0,0 4 795,2-3-1506,-2-2 1,1 6-1,4 0-168,3 6 0,6 2 0,-3 2 0,0 2-186,-1 1 0,4-1 1,-4 0-1,-2 2-425,-1 1 1,-1 4 0,0-3-1,-1 0 11,-3 0 0,3-1 0,-4-4-404,0 0 1411,4 1-266,-4-6 0,5-2 0,1-8-236,3-4 1,-2-2 0,7-2 0,2-2-96,3-1 0,2-3 0,-2 2 0,2-2-3,1-2 0,1 3 0,2-2 0,-3 1-18,-1 0 0,-1-2 0,-4 7 0,0 2 355,1 2 0,-5 6-232,1 0 1,-6 3-1,2 3-74,-3 5 0,-1 3 0,0 3 0,0 2-1,0 1 0,0 1 0,0 2 1,0-3-1,0 0-7,0 1 0,4-5 0,1 2 0,1-2 2,3-2 1,1 0 0,1-1-1,1-1-230,3-2 1,-3-3-1,5 2 1,-3-1 0,3-2-1,0-2 1,2-1-1,-1 0-1528,1 0 1080,0 0 1,8-5 0,1-1 0</inkml:trace>
  <inkml:trace contextRef="#ctx0" brushRef="#br0" timeOffset="286881">16971 11241 8355,'4'-11'418,"0"0"1,3 0 0,-3 0 0,0-1 108,1 1 0,-4 0 0,3 0-471,-3 0 1,-2 1-1,-2 1 1,-2 3-174,-1 1 0,2 0 0,-3 2-32,-2 0 1,-1-1 0,-1 5 0,0 2 70,0 0 0,-4 7 0,-1 0 125,-2 4 0,3 2 0,-3-2 0,-1 2 0,2 0-12,2 0 1,2 3-1,2-4 1,0 0-20,0 1 0,3-3 0,2 5 0,1-2-297,3-2 0,1-2 0,1-1 0,0 0 12,0 1 0,4-2 1,4-3-1,2-3 200,1-3 0,0-1 0,2 0 0,0-1 26,2-3 1,1-2-1,-2-7 1,2 0 230,2-2 0,-4-4 0,5 3-16,1-1 1,-3 2 0,1-4 0,-1 0-136,1 2 0,-5-3 0,2 5 0,-4 2 0,-2 0 148,-2 2 1,-4 4 23,1-1 0,-4 6 0,-3-1 0,-2 7 114,-1 7 1,-1 1 0,-5 7 0,1 1-78,0 1 1,4 1-1,0 2 1,2 1-31,3 1 1,1 5 0,1-1 0,0 1-68,0-1 0,3 2 0,2-1 0,0 3-110,0-1 0,3 3 1,-3-7-137,1-1 1,-4 3 0,2-5 0,-3-1-54,-1-1 0,2-2 1,0-1-1,2-1 1,-2-2-160,0-2 1,-2-1 0,-2-4-15,-1 0 1,-4-1-1,-4-1 1,0-3 262,0-1 0,-5-1 1,-3-4-1,-2 0 259,-1 0 0,-5 0 0,0 0 0,0-2-436,0-1 1,-6 0 0,1-4 0,-4-1-1572,0 2 0,-3-5 1338,2 0 1,-10-6-1,1-5 1</inkml:trace>
  <inkml:trace contextRef="#ctx0" brushRef="#br0" timeOffset="287857">8978 12918 8355,'-11'0'593,"0"0"1,5-1-325,2-3 1,4 3-1,5-4 1,5 1-128,3 1 0,7-6 0,-1 3 0,2-2 0,1 2 0,2 0 0,2 1 0,4-1 1,1 1-34,-1 0 1,-3 1-1,-5 4 1,1 0-250,-1 0 1,-3 5 0,-2 2 0,-1 5-356,-2 2 1,-7-1-1,-3 3 1,-4 0-128,-4 3 1,-7-1 527,-7 5 0,-5-7 0,-2 6 0,-2-1-85,-2 1 0,2-1 0,-4-3 1,0-2 457,4 1 1,-2-6 0,3 1 0,1-3 0,3-2 0,2 0 251,1-4 0,6 0 0,-2-1-64,2 2-365,7 0 1,6-4 0,8 1 0,2 1 0,2 2-379,3-1 1,2-1 0,6 1-1,0 2-112,3 1 0,-2 0 0,2 3 0,-4-2 2,-3 2 0,1-3 312,-5 1 1,3 1 0,-3 2 0,-2-1 0,-3-2 0,-4 2-91,-1 1 1,2 1 342,-3 0 0,-2 0 1,-6 0-1,-6 1 43,-4-1 1,-2 0 0,1 0-1,-4 0-137,-2 0 1,-6-3 0,-3-2 0,-2 0 0,-1-1 55,4 0 1,-4-1 0,5-4 0,-1 0-229,3 0 0,2 0 1,3 0-1,3-1-348,3-3 1,2-2 0,2-5-120,0-1 1,5-2-1,1-3 282,0 0 0,4-2 0,-4-3 1</inkml:trace>
  <inkml:trace contextRef="#ctx0" brushRef="#br0" timeOffset="289020">10320 13198 9057,'10'-2'0,"-2"0"0,0-2 0,0 0 0,2 1 0,2-1 0,-3 0 1945,-1-1-1895,-3 4 1,-6-9-1,-2 3 1,-2-2-279,-1 2 1,2 0 182,-3 4 1,-1-2 0,-3-4 0,0 3 0,0 1-42,0 2 0,-2-2 0,-2 2 0,-2 0 42,0 2 1,-5 1 0,5 0 0,-2 0 119,1 0 1,3 1 0,-3 3 0,2 3 19,3 3 0,0 5 0,3 1 0,2 0-26,0 1 1,6 2 0,-2 0 0,3 1-46,1-1 0,0-2 1,0-3-1,1 1-75,3-2 0,2-4 0,5-3 0,0-1 27,0-2 1,1-2 0,-1-1-1,1-1 10,3-3 0,1-6 0,4-6-86,-1-2 0,-1 3 0,5-3 0,-1-3 0,-1-2-194,-2 1 0,1-7 0,-4 7 0,0-3 244,0-2 1,3 2 0,-4-5 0,-3 0 137,-3 2 1,1-4 0,-4 2 0,0-1 24,-2 1 1,-3-1 0,-1 4 0,0-1 74,0 1 1,-1 2 0,-2 6-1,-2 4 282,-1 3 0,3 2 0,-5 1 45,-1 2 1,1 6-406,0 1 1,3 10-1,5 8 1,0 3-1,1 3 6,3 2 1,4 4 0,5 6-1,2 2-201,-1 2 0,-2-4 0,-1 1 0,1-1-182,-1 2 0,-1-7 1,-2 1-1,0-3-229,1-4 1,1-2-1,1-1 1,0 0 4,0-4 1,0 2-1,0-5 1,2-3-99,2-3 1,1 0 0,4-5 308,-2-2 0,1-6 0,3-2 1</inkml:trace>
  <inkml:trace contextRef="#ctx0" brushRef="#br0" timeOffset="289539">10834 13175 8355,'7'-15'0,"0"-1"0,-1-1-23,0-3 0,-4 4 0,3 0 594,0 0 1,-3 7-1,1-2 87,-1 1 0,-4 5 0,-1 1-505,-5 3 0,-1 2 1,1 3-1,0 4 1,1 5-81,1 2 0,-3 1 1,4-1-27,-1 3 0,3 0 0,0-1 0,1 1-398,2-1 0,0-2 0,0 4-154,0 0 1,0-2-1,0-3 1,2-1-93,1-2 0,7-1 0,6-3 0,2-3 108,2-3 0,1 4 0,1 2 0</inkml:trace>
  <inkml:trace contextRef="#ctx0" brushRef="#br0" timeOffset="289540">11035 12750 8355,'-16'0'-158,"4"0"1,-3 0 384,2 0 0,2 0 0,0 0 0,0 0 0,1 2 0,1 0 0,3 3 1,1 1-1,2 3-374,2 1 0,1 1 1,0 0-1,0 1-867,0-1 1,6-4 579,6 1 0,-1-1 0,5 4 0</inkml:trace>
  <inkml:trace contextRef="#ctx0" brushRef="#br0" timeOffset="290447">11270 12985 9791,'0'-11'433,"0"5"1,0 0 0,0 2 0,-1-2-226,-3 0 1,1-1 0,-4 5 0,-2-2-253,-1 2 0,-1 0 0,-1 2 0,-2 2-53,-1 1 0,-3 0 1,1 4 33,0 2 0,3 2 0,-1 3 0,3 2-13,1 1 0,3 2 0,2 2 0,1-1 0,3-1 39,0 0 1,2 1 0,0 0-239,0-1 1,5-4-1,3 2 1,2-2-1,2-4-192,3-2 1,3-3 0,5 2 0,2-5-80,1-1 1,0-2-1,-3 0 1</inkml:trace>
  <inkml:trace contextRef="#ctx0" brushRef="#br0" timeOffset="290448">11438 13052 8355,'-12'0'0,"1"0"699,0 0-81,0 0 1,1 2-9,2 1 1,5-1 0,6 1-270,5-1 1,7 1 0,3 1-1,4-2-243,0 0 1,0-2 0,2-2 0,1 0-217,1-2 0,1-1 1,-2 2-1,0-4 157,-4 1 1,0-4-1,-6 4-353,-1 0 0,-2-4 1,-2 2-1,-1-2 0,-3-1-14,-1 0 0,-1 0 0,-4 0 1,-2 0-37,-1-1 1,-4-3 0,-4 1-1,-1 0 369,-3 1 1,-2 6 0,-6 1 0,1 1 151,-1 2 0,-8 2 0,-2 2 0,-2 3 223,0 4 0,2 1 1,-1 3-1,2 0 123,2 3 1,3-1 0,4 4 0,2 2-342,3 1 1,2 5 0,4 0-1,2-1-178,3-1 0,2-2 0,5 1-61,0-1 0,5-1 1,2-1-1,5-1 0,2-1-14,5 0 0,7 1-1831,4-4 1,7 0-1,3-4 1</inkml:trace>
  <inkml:trace contextRef="#ctx0" brushRef="#br0" timeOffset="290449">12052 13075 9380,'-6'0'5592,"1"0"-4394,5 0-1403,-5 0 1,3 0 0,-6 0 0,1 1-1,-1 1 1,2 3-2099,1 2 1,2 5-1,3 5 1</inkml:trace>
  <inkml:trace contextRef="#ctx0" brushRef="#br0" timeOffset="299072">101 14584 8355,'-11'0'617,"0"0"-644,0 0 0,0-4 328,0 0 1,3-4 0,2 0 0,1-2-1,2-1 439,2 0 1,1 0-1,0 0 1,0-1-599,0 1 0,5 0 1,3 0-1,3 0-143,4 0 1,-2-4 0,6 0-1,1 0 101,1-1 0,5 3 1,3-2-361,3 3 1,-5 5-1,6 0 1,-4 2 0,0 3 42,2 1 0,-4 2 0,-1 3-185,-2 3 1,-5 8-1,-2 4 1,0 2-1,0 1 161,-1 0 1,-5 5 0,-5 0-1,-1 0 295,-2 0 0,-2 3 0,-2-4 0,-3-1-6,-4-1 1,-3-2 0,-4 1 0,-3-1-34,-3 0 0,-2-3 0,0-2 1,-2-1-120,-1-2 0,-4-3 0,3-2 0,-2-3-124,-2-1 1,4-1-1,1-4-90,2 0 1,5 0 0,2-1-1,1-2-748,2-1 905,2-4 1,0-3 0,1-7 0</inkml:trace>
  <inkml:trace contextRef="#ctx0" brushRef="#br0" timeOffset="298549">169 14651 8355,'-8'-5'987,"2"-2"1,0-3 236,-1-2 0,4 6-1024,-5 3 1,5 6-1,-4 6 1,2 5-298,3 4 0,-3 5 1,0 4-1,0 6-76,0 7 1,0 1-1,3 4-15,-2 5 0,-4-1 0,5 2 0,-1 0-14,-1 0 1,4-7 0,-3 0 0,3-3-33,1-5 0,3 0 0,2-10 0,2-2 1,1-4-1068,2-5 1,1-4 575,1-4 0,-2-4 684,-3-11 0,-2-4 0,-5-10 0</inkml:trace>
  <inkml:trace contextRef="#ctx0" brushRef="#br0" timeOffset="299825">1544 14114 8225,'0'-11'477,"0"0"0,-2 0-128,-1 0 0,0 1 1,-4 2-1,-2 5 1,-1 3-1,-1 3 0,-1 5-378,-3 2 1,-3 1-1,-4 1 1,-1 3-29,1 4 1,-4 3 0,0 3-1,1 2 1,2 2 0,0 2-1,1 3 1,-1 2 0,2 2-80,3 2 1,0 1 140,3 3 1,3 1-1,-2 1 1,4 1-1,4 2 56,1-2 0,-2 6 1,3 0-1,2-2-27,0-1 1,2-2 0,2 3 0,0-2-67,2-2 1,8-2-1,-1-3 1,3-2-166,2-1 1,2-7 0,5-6 0,3-2-344,4-2 1,2-1 0,2-2 0,-1-4-47,1-3 1,9-1 0,3 0 0</inkml:trace>
  <inkml:trace contextRef="#ctx0" brushRef="#br0" timeOffset="303658">1935 14528 8266,'-8'-4'0,"2"-1"-55,1-1 1,0-1 596,2-5-252,1 6 1,-3-4-106,5 3 0,0-3 0,0-1 0,0 0 164,0-1 0,0 1 422,0 0-757,5 0 85,-3 5 1,6 6 0,-3 7-289,1 3 0,-2 6 1,4 3-1,0 2 1,4 1 99,2 1 1,0 3 0,3 0 0,1-1 4,-1-2 0,2-2 0,3-1 1,1-2-2,-1-2 1,0-1 0,1-5 0,-1-3 29,0-3 1,1-3 0,-1-1 0,1 0 0,-1 0 1,-1-5 0,-1-2 22,-2-3 0,0-3 1,1-2-1,-3-2 46,0 0 0,-4-3 0,3 4 1,-2-1-1,-2 0 8,0 0 1,-5-1 0,-1 0 0,-1 1 60,0 1 1,-1 4 0,-3-3 0,0 3 325,0 0-327,0 6 1,-3 2 0,-2 8-1,-2 5 12,-1 5 1,1 4 0,1 8-1,0 4-20,0 2 1,3 3 0,-2 1-1,2 3-89,-1 0 1,-1 1-1,2 2 1,0-2-8,0-1 1,1 0-1,-1-4-101,0-2 1,-2-2 0,2 1 0,-2-2 0,0-4-20,0-3 1,-2 2 0,2-1-326,-1-3 1,3-5 0,-1 1 0,3 0-1174,1-4 1415,0 0 0,10-7 0,2-1 1</inkml:trace>
  <inkml:trace contextRef="#ctx0" brushRef="#br0" timeOffset="305625">2908 15042 9069,'-12'0'0,"1"0"0,0 0 0,0 0 0,0 0 586,-1 0 0,8 0 1,4 0-1,6 0 0,5 0-139,4 0 0,-2 0 0,6 0 1,1 0-407,1 0 0,1 4 0,1 1 0,-1 0-305,1 0 0,0 2 0,3-2-57,4 2 1,-1-4-1,0 3 1,4 1 0,1-2 92,4 0 1,-1 2-1,-2-2 1,1 0-96,1 0 1,2 0-1,-3-3 1,1 3 66,-1 2 1,-3-4 0,-1 4 0,-5-1-167,-4 0 0,2-2 0,-7 3 1,-1 1 191,-2-2 1,-3 4 0,0-4 0</inkml:trace>
  <inkml:trace contextRef="#ctx0" brushRef="#br0" timeOffset="305179">3634 14528 8952,'11'-1'0,"-1"-3"0,-1-2 0,-3-2 0,0 1 1219,1-2-1210,-5 4 1,2 0 0,-8 5 0,-3 0 0,-4 0 0,-4 2-1,-5 1 36,-5 5 1,-4-2 0,-5 1 0,-2 2 0,-3 1 0,1 1 0,-2 0 0,0-1 57,-2-2 0,3 2 0,2-3-145,2 3 0,2 0 0,0-1 0,2-2 0,4 1 38,3-2 0,0 3 0,6-6 1,1 1-39,2 1 0,2-3 1,2 5-1,0-2-30,0-3 1,3 3 0,2 0-42,1 1 1,-2-2-1,3 3 68,2 2 0,0-3 1,4 1 109,1-2 0,4 3 1,4-2-1,0 2 82,0-1 1,5 1-1,3 3 1,2 0-61,1 0 1,2 4 0,1 0-49,1-1 1,9-2-1,-2-1 1,2 1-1,0-1 13,-2 0 1,5 0 0,-2 0-432,-4 0 1,1 1 0,-4-2 0,0-2 0,-2-1 38,0-3 0,-4 4 1,0-4-1,-3-1 52,0 2 0,-3-3 0,1 1 0,-2-1-436,-2-2 612,-7 5 1,3-4-1,-4 4 1</inkml:trace>
  <inkml:trace contextRef="#ctx0" brushRef="#br0" timeOffset="310697">4696 14550 6211,'0'-11'538,"0"0"0,0 0 0,0 0 1,0-1 793,0 1 1,0 0-1144,0 0 1,0 2 0,0 7-1,0 9 1,-1 9 0,-3 7-1,-2 2 1,0 2-449,2 1 1,-1 6 0,0 3 62,-1-1 0,4-1 0,-2-1 93,3-1 0,1-3 0,0-1 0,0-2-101,0-2 0,0-2 1,1-2-1,3-1-214,3-1 0,-1-5 0,2 1 0,0-3 0,2-2-587,1-3 0,4-2 974,0-5 1,5-5-1,-2-1 1</inkml:trace>
  <inkml:trace contextRef="#ctx0" brushRef="#br0" timeOffset="311283">5088 14617 9466,'-12'0'1388,"5"-3"-972,-1-1 1,5 0 0,-5 4-176,0 0 1,-2 5-1,0 3 1,1 2 0,3 1-1,0 0-113,-1 0 0,5 0 0,-2 2 0,3 2-163,1 3 0,-1 5 0,-2 3 1,0 2-71,0 1 0,2 2 0,1-4 16,0 2 0,0-4 0,0 1 0,1-3-184,3 0 1,-2-5 0,7 0 0,2-2-20,3-2 0,7-3 0,0-4 0,4-3 0,1-3 52,1-1 0,-2-1 0,5-3 0,-2-3 0,0-4 103,-2-4 0,-9-1 0,4-4 168,-3 1 0,-3 0 0,-4-3 1,0-2-1,0 0 98,0-2 0,-4-3 0,-4 2 1,-1-6 107,-2-1 1,-2 2-216,-1-1 0,-4-1 0,-4 6 0,-1-2 0,-2 1 25,-1 2 0,-5 1 0,2 5-111,-3 2 1,-2-1-1,0 6 1,-2 0 0,-1 3-1,1 3-36,1 4 1,2 3 0,0 2 0,-1 3-398,1 4 1,4 5 0,4 2-45,1-1 0,7 2 188,2-1 0,3 5 0,1-3 1</inkml:trace>
  <inkml:trace contextRef="#ctx0" brushRef="#br0" timeOffset="311691">5870 14126 8624,'-11'-19'0,"1"2"579,3 0-591,-3 2 1,8 4-4,-1 0 1,1 4 0,2-1 850,0 0 1,2 1 0,1 1 0,6 1 0,4 3-467,1 0 0,10 2 1,0 2-1,3 1-312,4 5 1,3 10 0,2 6-1,2 5-69,2 5 0,-4 9 0,1 6 0,-3 4-82,-5 4 1,-1 4 0,-6 7 0,-1 0-1,-3 2-23,-7-1 0,-1-2 1,-6 4-1,-2-4-77,-1-5 1,-6-11-1,-2 1-91,-3-4 0,-6-5 1,-4-1-57,-5-1 0,-1-5 0,-6 0 1,-4-3-368,-3-3 1,-3-4 0,-7 2 0,-3 1 26,-2-1 0,-12-3 0,-3 2 0</inkml:trace>
  <inkml:trace contextRef="#ctx0" brushRef="#br0" timeOffset="392469">1510 14047 8355,'-11'0'-298,"0"0"23,0 0 1,3 0-1,1-1 1,-2-1 386,-1-2 0,-1-5 0,0 3-139,-1 0 0,5 0-22,0 2 0,-1 3 0,-3-3 0,-1 3 0,-2 1 0,-1 0 0,1 0-234,2 0 0,1 0 1,0 0-34,-1 0 316,1 0 0,0-5 0,0-2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3:25.253"/>
    </inkml:context>
    <inkml:brush xml:id="br0">
      <inkml:brushProperty name="width" value="0.09071" units="cm"/>
      <inkml:brushProperty name="height" value="0.09071" units="cm"/>
      <inkml:brushProperty name="color" value="#ED331F"/>
    </inkml:brush>
  </inkml:definitions>
  <inkml:trace contextRef="#ctx0" brushRef="#br0">4473 257 8355,'11'-1'-764,"-1"-3"653,-3-3 1,-3 2 0,-8 1 0,-3 2-1,-3-1 1,-2-1 0,-2 1 246,-1-2 1,-5 4 0,1-4 0,-2 1 0,-1-1 0,0-1 0,-1-2-1,0 1 90,-3-1 0,-3 1 0,-5-3 1,1 1-202,-1 2 1,1 3 0,-2-2 0,-1 0-74,-1-1 1,-2 5 0,3-3-1,-1 1-51,1 0 1,0 0-1,0 1 1,-1-1 28,1 2 0,-3 1 0,1 1 67,-2 0 0,-1-4 0,-4 0 0,0 2 0,-1 0-10,-2 2 1,-3 0-1,-5 0 0,0 0 1,-1 0 0,-1 0-1,-2 0 1,2 0-19,1 0 1,-2 0 0,2 0 0,2 0 101,1 0 0,3 0 1,-1 0-1,0 0-33,1 0 0,0 4 0,2 0 0,-2-2-15,0 0 1,-3-2 0,2 0-1,-3 1-33,-1 3 0,5-3 1,3 4-1,2-2-67,1 1 1,0 1 0,1-2 29,-1 0 1,3 5 0,-1-3 0,-1 0 34,-2 0 0,1 3 0,-5-1 0,2 0 0,2-1-20,-1-1 1,-2 4 0,1-2 44,-4 3 0,3-2 1,-1-1-1,0 2 1,1 1-18,2 1 1,-3 0 0,-1 0 0,2 1-3,4-1 0,-4 0 0,6 0 0,-1 0 10,2 1 1,6-1 0,-1 0 0,2 0 69,2 0 0,-1 0 0,1 1 0,0-1-66,3 0 1,3 4 0,5 0-76,-1-2 1,1 4 0,0-3 0,-1 1 15,1 2 1,3-4 0,2 5 0,1-2 0,2-3 16,2 0 1,2-1 0,1 2 34,2 1 1,3 0 0,-2-4 0,1 0 0,2 0 45,2 0 1,1 6-1,0 0-15,0 0 0,4 0 1,1-6-1,1 0 7,3 0 1,0 0-1,4-1 1,1-1 54,0-2 0,10 1 0,-2 2 0,3-2 75,3 0 0,0-4 0,7 2-57,2-1 1,4 0-1,8-3 1,3 2-36,2-2 0,5 0 0,2-2 0,5 1 0,-1 1 46,1 2 0,5 0 1,-5-3-203,2 3 0,-4-3 0,3 4 0,-3-1 0,-4 1 60,-1 1 0,0-2 0,-4 3 1,-3 1 55,-4-2 1,3 2 0,0-3 0,0 0 17,-3 0 1,2 0 0,-2-2 0,0 1 3,-2-2 1,2-1-1,1-1-10,-2 0 1,-1 0-1,-2 0 1,2 0 5,3 0 0,-7-1 0,2-1 0,-3-2-56,-2 1 1,-1 2-1,1 1 1,1 0-1,-1 0 20,-1 0 1,4 0-1,-1 0 1,2 0-93,-2 0 1,4 0-1,-1 0 64,2 0 1,-1 0 0,6 0 0,-2 0 0,0 0 46,0 0 0,-1-1 0,4-2 0,-1 0-2,-4 0 1,6 1 0,-5-1 0,1-2-13,0-1 1,0 2 0,0-2 0,-2 0 7,-1 0 1,-3 2-1,0-2-45,-2 1 0,-4-3 0,1 5 0,-2-1 29,-3-1 0,-2 4 1,2-4-1,0 1 0,-2-1-2,-2-1 1,0 3 0,2-2-18,-1 0 0,-4 3 0,4-6 0,0 1 0,-1 0 24,1-1 0,-5 1 0,2-3 0,0 1-17,-1 2 1,0-1 0,-4-3 0,-1 0-7,-2 0 1,1-4 0,-4 0 0,0 0 9,0-1 1,-2 0 0,-6-6 0,-1 1 0,-2-2 0,2-3 0,-3 0-144,-2-4 0,0-3 0,-4 0 0,-1-1 6,-5 1 0,-3-1 0,-3 1 0,-3-2 0,-3-1-15,-4-1 0,-7-1 1,-2 6-8,-7 2 1,-8 3 0,-5 5-1,-4 0 1,-4 4 135,-2 3 1,-10 2 0,3 4 0,-4 1-46,-5 4 1,5 3 0,-6 1 0,6 0-60,2 0 1,1 5 0,4 3 0,2 1-62,6 3 0,-5 0 1,10 2-1,0 1-699,5-2 714,8 5 1,-3-1-1,4 5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3:32.419"/>
    </inkml:context>
    <inkml:brush xml:id="br0">
      <inkml:brushProperty name="width" value="0.09071" units="cm"/>
      <inkml:brushProperty name="height" value="0.09071" units="cm"/>
      <inkml:brushProperty name="color" value="#ED331F"/>
    </inkml:brush>
  </inkml:definitions>
  <inkml:trace contextRef="#ctx0" brushRef="#br0">3790 112 9742,'-6'-5'-134,"1"4"1,6-4 443,3 5 0,-3 5 1,4 2-1,-1 3-155,-1 2 1,2-1-1,-2 1 1,1 2-289,-2 1 1,3 5-1,0-3 18,1 0 1,-2 4 0,2-2-1,0 1 47,1-1 0,-4 2 1,4-4-1,-1 2 70,0-1 0,-2-3 0,2 4 0,-1 1 0,-1 0 173,1-2 1,-4 3 0,3-2 0,-2 2-77,2 2 1,-3-1-1,3 1 1,-3 2-33,-1 1 0,0 4 0,0-2 0,0-1-83,0 0 0,0-1 0,0-3 1,0-1-42,0 0 1,-4 1-1,0-2 1,1-1 31,-2-2 0,4-4 1,-4 2-151,0 0 1,2-6 0,-3 4-101,1 0 0,-2-1 0,2-2 127,-2 1 1,4-1-1,-5 0 1,1 0-1,-1-1-19,1-2 1,-4 3 0,-6-1-1,1 3 112,0 1 1,-4 0-1,2-1 1,-3 2 48,-2-1 1,2 2-1,1-1 1,2 0-100,-2 1 0,-1-4 0,-3 5 0,-1-3 16,-1 1 1,-4 0-1,3-2 1,-2 0 133,-2 2 0,-1-1 1,-2-5 349,1-2 0,-6-1 0,-2 3 0,-3-3-129,-5-1 1,2-1 0,-5-3 0,-2 2 0,0 0-49,-2 0 0,0-2 0,-1-1 0,-2 0-244,0 0 0,-1 0 0,4 0-88,0 0 1,4 4 0,0 1 0,-1 0 0,-2 1 0,-1-1-186,0 0 0,0 4 0,0-3 202,1 0 1,-5 3 0,-1-4 0,0 0-8,0 0 0,-5 3 0,4-1 0,4 0 60,2 0 1,-1-4 0,6 2 66,0 0 0,0-4 1,4 3-1,-2-3 38,2-1 1,4 0-1,1 0 1,-2 0-14,2 0 1,-4 0 0,-3-1 0,2-2 0,1-2-32,2-1 1,0 4 0,2-3 0,2 1 71,2 0 0,-2 1 0,5 3 0,3 0 80,-1 0 0,6 0 0,1 0 0,2-2 3,2-1 1,0 1 0,1-1 0,2 0-22,4-1 0,3 3 0,1-4 1,-1 1 174,1 1 1,4-5 0,0 3-167,3-1 0,0-1 0,4-5 1,0 0-115,0-3 0,0 1 1,0-4-1,0-3-103,0-4 0,0 0 0,0-5 0,0-1 0,0-1-14,0-2 1,0 1-1,-1-2 1,-2-1-177,-1-1 0,-3-6 1,2 2-1,-1-1 238,-3 1 1,3-2-1,-2 3 1,1-1-2,1 0 0,-4 4 0,2-3 0,-2 2 119,-1 1 1,1-1 0,2 1-1,0 1 90,-1 1 1,1 6 0,-1 3-158,2 3 0,4 0 1,-1 2-1,3 3-73,1 3 0,0 2 0,0 2-164,0 0 1,5 0 0,3 1-40,1 2 1,3 2 0,0 4-1,3-2 57,4 1 1,7 2 0,3 1-1,4 0 100,0 0 0,7 0 0,5 0 0,6 0 0,5 0 117,3 0 1,1 0 0,7 0 18,5 0 0,4-1 0,1-2 0,-1-2 77,-2-1 1,3 0 0,4-3-50,0 2 0,-8 3 1,5-2-1,-1 1-87,0 2 1,1-1 0,1-1-1,-2 0-37,-3 0 1,7-4-1,-4 3 1,0-2-1,-2 2-18,-3 1 1,2-4 0,-3 2 0,-3-3 23,-3-1 1,3 3 0,-3 1 0,-2-1 98,-1 2 1,2-2-1,-6 3 1,-3 0 73,-6 0 0,-3 1 1,-2 4-1,-3-1 5,-4-3 1,-4 3-1,-1-3 1,-4 3-49,-1 1 0,1 0 0,-5 0-53,0 0 1,0 0 0,-7 0-325,2 0 1,-4 0-594,0 0 0,-5 0 478,-1 0 1,-5 0-1,5 0 1,2 0 133,3 0 0,1 0 0,5-2 107,1-1 1,1 2 0,1-3-1,0 1 31,1 0 1,-1 1-1,-1-1 1,-2 1-147,-4 2-33,-3 0 1,-1 5-1,1 2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3:26.914"/>
    </inkml:context>
    <inkml:brush xml:id="br0">
      <inkml:brushProperty name="width" value="0.09071" units="cm"/>
      <inkml:brushProperty name="height" value="0.09071" units="cm"/>
      <inkml:brushProperty name="color" value="#ED331F"/>
    </inkml:brush>
  </inkml:definitions>
  <inkml:trace contextRef="#ctx0" brushRef="#br0">-3062 3192 8667,'-12'-4'0,"1"-1"0,0 0 0,0 0 301,0 3 1,3 1-5,1 1 1,1 1-68,-2 3 0,-2 2 1,3 5-1,-2 1-276,2 3 1,-2 3 0,4 4 0,0 0 0,0 2 0,3 1 0,0 2 0,2 2 0,0 1 0,0-1 0,0 2 0,0 3-1324,0 2 1063,0-4 1,0 4 0,0-3-11,0-2 1,0 1 0,0-6 0,2-1 0,0-3 152,2-3 1,4 2-1,-1-4 1</inkml:trace>
  <inkml:trace contextRef="#ctx0" brushRef="#br0" timeOffset="257">-3074 3248 9236,'-6'-5'297,"1"2"0,7-3 1,1 0 6,5 0 0,3 2 1,4-3-1,5-1-347,5 2 1,-1-4 0,6 3 0,1-3-374,2-2 0,0 2 0,1 2 0,-1 0 150,1 0 0,-4-2 0,-2 0 0,-1 1-227,-2 2 0,-2 3 61,-5-4 0,3 1 0,-3-4 0</inkml:trace>
  <inkml:trace contextRef="#ctx0" brushRef="#br0" timeOffset="593">-3118 3527 8355,'-21'16'-1001,"7"-3"751,-5 2 0,6-4 889,2-4-385,4 3 0,4-8 0,6 1-87,5-1 1,3-2 0,4 0 0,5-2 0,5-1 0,4-5 0,4-3-304,0-4 0,1 3 0,-2-2 0,-1 4-432,-1 3 1,-4 0 0,3-1 204,-2 0 1,-1 6-1,-4-3 1</inkml:trace>
  <inkml:trace contextRef="#ctx0" brushRef="#br0" timeOffset="1183">-2649 3539 8355,'-10'-12'1831,"2"2"-1,0 3-949,6 2-870,-8 0 1,7 4 0,-3-2-140,1 6 0,1 3 0,4 5 0,0 2 0,0 0-266,0 2 0,0 4 1,0-3-1,0 1 65,0 3 1,0-2 0,0-1-1,0 0 20,0 1 0,4-5 1,1 2 179,1-2 1,-2-2 0,3-1 114,2-3 1,1-2 0,1-5 4,0 0 0,1-3 0,-1-4 99,0-3 0,0 2 0,0-7 0,1 2 85,-1 2 0,-1-4 0,-2-1 0,-1 0 12,-2 0 0,2-3 0,-3 4 1,-2 0-124,-1-1 1,-1 4 0,0-3 0,0 3-1,0 0 324,0 1-407,0 0-89,0 5 1,0 2-1,0 8 31,0 3 0,0 3 1,2 1-1,0 2 1,2 0-172,-2 2 1,3 0 0,0-2 145,2 2 1,-4-3 0,3 4-260,-1 0 1,4-3-1,-3 2 1,2-3-234,-1-1 0,-1 0 491,2 1 1,7-1-1,-3 0 1</inkml:trace>
  <inkml:trace contextRef="#ctx0" brushRef="#br0" timeOffset="1688">-2336 3550 8355,'-7'0'1215,"1"-2"693,1-1-1934,1 1 0,5-2 1,2 5 13,0 2 1,6 0 0,-3 4 0,2 2-172,-1 1 1,-3 1 0,2 0 0,-1 1-138,-2-1 0,2 0 1,-2 0-1,0 0-110,-2 0 0,0 1 0,2-1-127,1 0 352,-1 0 1,-2-1 108,3-2 207,-3-3 1,4-7 0,-3-1 0,0-5 65,2-2 1,1-5-1,-1-1 1,2 0-64,0 0 1,4-3-1,-3 3 1,2 0-49,-1 0 0,1 1 1,-1 2 128,2-1 1,0 1 0,-2-2 640,0 3-826,-1 6 0,1 1-44,-1 5 1,-3 1-1,2 3 1,0 2-1,-1 1 120,0 1 0,3-1 1,-3 6-489,1 1 1,-4-1-1,3 2 1,-1-3 0,1-1-210,1 1 0,-2-1 0,2 0 418,-1 0 1,4 0-1,-3 0 1</inkml:trace>
  <inkml:trace contextRef="#ctx0" brushRef="#br0" timeOffset="2659">-1754 3494 8424,'-12'-6'178,"1"-4"1,4 8-1,-1-1 1,0 1-1,-2 2 1,-1 2 0,-1 0-1,0 3-21,-3 1 1,1 2 0,-3 3-1,1 0-147,2 0 1,1 4 0,-1 0 0,-1-1-25,1-2 1,3 1 0,2 0-1,3 2 1,1-1 0,3-2 0,1-1-1,1 1 1,1-1 0,3 0-1,3 0-442,3 0 1,6-4 0,3-4 65,2-1 1,5-2-1,1 0 1,2-2-41,2-1 0,1-4 0,2-4 0</inkml:trace>
  <inkml:trace contextRef="#ctx0" brushRef="#br0" timeOffset="2661">-1654 3550 8355,'-11'-8'-75,"0"1"371,0 4 638,0-7-825,4 9 1,4-4 0,6 5 0,5 0 0,3 0 0,3 0 0,2 0 0,1 0 0,2 0 0,-1 0-370,1 0 0,0 0 0,2 0 81,-3 0 0,2 0 0,-3 0 0,0 0 0,2 0-91,-2 0 1,-1-4 0,-5-1 176,0-1 0,1 3 0,-1-5 244,0-1 1,-5 3 0,-1 0-1,-1 0 569,0 0 76,-1 3-661,-3-7-265,0 9 0,0-3 1,0 8-1,0 3-65,0 3 0,0 1 110,0 1 0,2-1 0,0 0 0,2 1 0,0 2 0,-1 1-214,1-1 0,0 2 1,-4 0-1,0 0-28,0 0 1,0 0-1,0-2 1,1 1 213,3-1 1,-3-2-1,4-1 1</inkml:trace>
  <inkml:trace contextRef="#ctx0" brushRef="#br0" timeOffset="2660">-1508 3281 8355,'-5'-21'0,"-3"3"0,3 1 664,2 6-222,-4 0 1,5 1 0,-4 1-52,1 2 1,0 5 0,2-1-177,-1 6 1,1 3 0,3 6 0,0 2-96,0 1 0,0 5 0,0-2 1,0 3-654,0 2 0,3-1 1,1 0-1,-1 1-122,-2-1 0,-1 4 0,0 0 272,0-1 0,0-1 0,0-2 0,0 1 56,0-1 1,0-4 0,0 0-1,0-1 277,0 1 1,0-5-1,0 3 1</inkml:trace>
  <inkml:trace contextRef="#ctx0" brushRef="#br0" timeOffset="3289">-1139 3304 8355,'-12'0'-192,"1"0"-427,0 0 636,5 0 0,-3 1 23,5 3 0,-3-2 1,2 6-1,0 0 0,0 2-552,3 1 1,0 6 0,2 0 0</inkml:trace>
  <inkml:trace contextRef="#ctx0" brushRef="#br0" timeOffset="3290">-1016 3416 8355,'-10'-2'21,"1"0"-21,1-2 611,1 0 1,0 4-1,0 2 1,2 1-508,3 5 1,-1 2 0,1 2 0,-2 2-181,2 1 0,-3 3 1,0-2-1,0 1-164,0-1 1,1 2-1,4-1 1,0-1-277,0 0 1,1-1 0,3-4 489,4 0 0,1-5 1,4-2 95,2-3 0,2-1 1,6 0-1,-1-1 31,0-3 1,-3 2 0,0-6 0,0 0 0,3-2 1,-5 2 0,-1 1 0,-1-2 0,0-1 65,-1-1 1,-2-1-1,-2-2 1,-1-2-154,-2-2 1,-3 0 0,2-5-121,-1 1 0,-1 3 1,-4 1-1,-2-2 1,-1 0-146,-5 1 0,-3 0 0,-3 4 1,-2 2 111,-1 5 0,-2 3 0,-3 5 0,0 0 79,-1 0 1,-4 5 0,-2 3-189,1 6 0,-3 0 1,5 3-1,1 0-512,1 1 621,2 0 0,4 0 0,2-2 1</inkml:trace>
  <inkml:trace contextRef="#ctx0" brushRef="#br0" timeOffset="4072">-547 3337 8355,'-6'-11'1526,"1"5"-560,5-4 0,1 5-802,3-2 0,-3 3 1,3 8-1,-3 3-266,-1 3 1,0 5-1,0 1-83,0 1 1,-1 2 0,-2 3 0,-2-1-78,-1-2 0,2 2 0,-2-2 0,1 1 22,3-2 0,-3 2 0,1-5 1,2-1 318,0-2 1,4-4 756,1-1 0,0-4-454,4 0 1,-4-3 0,0-3-314,-1-5 0,-2-2 0,0-1 0,0 0-293,0 0 1,1 0-1,1-1 51,2 1 0,5-4 0,-3-1 0,2 0 35,-1 0 1,0-3-1,5 3 1,0-1 0,2-3-1,1-1 1,-2 0 0,0 1 258,-2 1 1,0 5 0,0-1 0,0 4 0,1 3 0,-1 1 498,0 2-620,-5 2 1,3 4-1,-4 3-45,1 3 1,0 7-1,3 1 1,-3-2-63,-1 0 0,-1-1 1,-4 2-1,0 1-163,0-2 1,0 4 0,0-1 0,0 0 94,0 0 1,0-1 0,0-4-212,0 0 1,0 0 0,1-1-1,2-1-295,0-1 1,1-5 499,-4 5 0,5-6 0,1 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13"/>
    </inkml:context>
    <inkml:brush xml:id="br0">
      <inkml:brushProperty name="width" value="0.09071" units="cm"/>
      <inkml:brushProperty name="height" value="0.09071" units="cm"/>
      <inkml:brushProperty name="color" value="#ED331F"/>
    </inkml:brush>
  </inkml:definitions>
  <inkml:trace contextRef="#ctx0" brushRef="#br0">1588 56 8355,'-5'-11'0,"0"-4"-127,-2 0 1,0 5 515,4 7-216,1 1 0,-4 2 1,2 2-1,-3 0 0,-3 4 1,-1 3-1,1 4 0,0 0 1,0 2 137,-2 0 0,-2 5-227,3-1 1,-5 2-1,-3 1 1,-2 2 0,-1 0-57,-1 3 0,-4 4 0,-3-2 0,-2 4-60,-2 0 1,-3 6 0,-2 0 0,1 2 44,-1 0 1,-7 2 0,2 5 0,-2 3 27,0 0 1,-4 4-1,-1-4 1,0 1 39,3 0 1,-2 0 0,2 4 0,2-1-1,2-2-3,3-1 1,0-3-103,-3 3 0,4-6 0,1 0 0,3-5 0,1-3 46,3-2 0,6-5 0,0-2-379,2-2 1,2-1 0,1-3 0,2-1-1,4-1-762,3-2 1,1-3 602,0-5 1,4 0-1,2 0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12.452"/>
    </inkml:context>
    <inkml:brush xml:id="br0">
      <inkml:brushProperty name="width" value="0.09071" units="cm"/>
      <inkml:brushProperty name="height" value="0.09071" units="cm"/>
      <inkml:brushProperty name="color" value="#ED331F"/>
    </inkml:brush>
  </inkml:definitions>
  <inkml:trace contextRef="#ctx0" brushRef="#br0">0 1 8158,'11'0'0,"1"1"0,-2 3 0,-2 2 0,0 1 0,0 1 0,4 0 0,1 4 0,3 1 0,1 3 87,-1 2 0,4 2 0,-3 6 1,2 4-1,-1 2 0,2 1 0,1 2 1,0 1-1,-1 3-81,-1 0 0,-1 1 0,5 2 0,-1-2 94,1-1 0,-5 2 1,2-3-1,1 1 105,0-1 1,8 3-1,-7-3-75,2-2 0,1 0 0,0-2 1,2 1-1,1-3-78,3 1 0,-2-1 0,1 2 0,1-2 0,0-1-267,-1-1 1,1-4 0,-5 2-7,-1 0 0,-3-2 0,-2-4 0,-3 0-49,0 1 1,-3-5 0,-2 0 0,-1-2 67,0-2 1,-4 2 0,0-1 0,-2-2-94,-3 0 0,-1-6 1,1 1 77,1 0 0,4-3 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30:04.299"/>
    </inkml:context>
    <inkml:brush xml:id="br0">
      <inkml:brushProperty name="width" value="0.06048" units="cm"/>
      <inkml:brushProperty name="height" value="0.06048" units="cm"/>
      <inkml:brushProperty name="color" value="#3165BB"/>
    </inkml:brush>
  </inkml:definitions>
  <inkml:trace contextRef="#ctx0" brushRef="#br0">8373 6175 8355,'-12'-2'-26,"-1"-2"0,1-3 0,1-1 0,1 1 0,2 0 0,-2 0 1,-1-3-1,-1 1-76,-1 0 0,1 3 1,-1 3-1,2-3-93,3-1 0,1 5 433,3-3-168,3 4 0,-5 1 0,6 1-53,0 4 1,6 0-1,1 5-32,-1-2 1,6-5-1,-6 2 1,3 0 15,-1-1 1,2 0-1,5-4 1,1 0 18,0 0 0,3 0 0,2 0 0,2 0-6,2 0 1,0 0 0,1 0 0,2 0 24,1 0 0,6 4 0,-2 2 3,3 0 0,-2-1 0,2 2 0,4-1 1,2 1 9,1 3 1,0 0 0,-3-1 0,1 0 18,-1 0 1,3 2-1,0 2 1,0-1-34,0 1 1,2-1 0,-2 1 0,0-1-42,0 1 0,7-2 0,-3-2 0,0 0 24,1 0 0,1-2 1,2 2-1,3-1-48,4-1 0,1-2 1,2-3-1,0 0 16,2 3 0,2-1 0,-1-4 1,4 0-11,7 0 0,-1 0 0,6 0-30,1 0 0,-8 0 0,6 0 0,2 0 0,1 0 37,-3 0 0,4 0 1,-9 0-1,4 0 13,2 0 0,-3 0 0,5 0 0,-2 0 19,-2 0 1,-1 0-1,2 0 1,1 0 34,-3 0 0,8 0 0,-8 0 1,3 0-7,-1 0 0,-1 0 1,-1 0-1,1 0-21,-5 0 1,4 0-1,-5 0 1,0 0-24,1 0 1,-1 0 0,0 0 0,-1 0 19,1 0 1,-3 0 0,0 0-29,-1 0 0,-1 0 1,0 0-1,2 0 1,0 0 9,-3 0 0,2 1 0,-1 2 1,-2 1-39,-2-1 1,-1 2-1,1-1 1,-3 1-1,-1 0 1,1-3 0,-2 2-1,2-2 14,-2 3 0,3-4 0,-3 3 1,3-2 6,1-2 0,4 0 0,1 0 0,-2 0 0,-2 0 1,4 0 0,2 0 0,1 0 33,2 0 0,4 0 0,-5 0 0,2 0 39,2 0 0,1 0 1,1 0-46,2 0 0,-3-2 0,-1-1 0,5-1 0,3 0-10,0-1 0,1 3 0,-4-3 0,2 0-43,2 1 1,-1-4 0,3 4 0,1 0 1,-2-2 1,2 3-1,-4-3 1,1-1-7,-1 0 1,3 3 0,-5-5 0,2 1 12,0 1 0,-10-4 0,4 3 0,-3-2 69,-1 2 1,5-3 0,-6 2 0,2-2-9,1-1 0,1 1 1,-8 1-1,1 2-10,3-2 1,-3-1 0,2-3-40,1-2 0,-3 2 1,0-3-1,0 3 1,-1 2 2,0-1 0,2-3 0,-2-1 0,0 1-22,-1-2 1,0 2 0,-5-3 0,0 0 52,0-1 1,1 4 0,-1-5 0,-1 0 60,-3 2 0,-2-3 0,-3 4 0,1-2-66,-2-2 0,0 3 0,-1-2 0,0-1-12,-1-2 1,-3 4-1,-9-1 1,1-1 51,-2-2 1,1 1 0,-12 1 0,-4 2 46,-2 2 1,-1-4 0,-5 3-32,-3 0 1,-7-4-1,1 5 1,0 0 0,-1-1-85,-1 0 0,-8 2 0,-3-2 0,-4-1 1,-4 2-167,0 0 0,-8-4 1,1 3 79,-5 0 0,-6-4 0,0 5 70,-2-1 0,-4 4 0,-2-3 1,-6 1-1,1 1 18,-1 0 1,-2 3 0,-4-1 0,-2-1 0,-2-2 77,0 2 0,-1 1 0,-3 1 26,0 1 1,-4 0 0,-2-1 0,-1 1 3,-3-1 0,-3 1 0,-4-1-47,-4 1 1,6 4 0,-2-1 0,-2 1 0,-4 0 16,-2-1 0,0 5 0,0-3-215,0 2 0,-5-4 0,0 5 0,-1 2 43,1 0 0,-4-2 0,3 0 0,-1 0 0,-1 0 57,1-1 1,-6 1 0,6 3 0,2-2 0,-2-1 56,1 1 1,-1 2 0,3 1-5,-5 0 1,-2 0 0,48 0 0,-1 0-1,-48 0 5,3 0 1,44 0 0,-1 0 0,-42 0 0,45 0 0,-1 1-12,-2 1 0,1 0 0,1-1 0,1 0 0,-3 1 0,-1 1 0,2-1 0,-1 0-4,2 0 0,-1 1 1,-5 1-1,0 0 0,4-1 1,0-1-1,-3 1 1,0 0 3,1 0 0,-1-1 0,-2 3 0,0-1 1,2-1-1,1-1 20,1 2 1,-1-1-1,0-1 1,-1 0-1,4 2 1,-1 1-1,0-1 1,0 0-1,0 0 1,-1 0-20,3 1 1,0-1 0,-3-1 0,-1 0-1,3 2 1,0 0 0,-2-1 0,0 0-15,1 1 0,-2 0 1,-1 0-1,0 0 0,3 0 1,0 0-1,0-1 1,1 0-5,-2 1 0,0-1 1,1 1-1,1 0 0,-2 0 1,0 0-1,1-1 1,0 0-7,2 1 0,-1 0 0,-2-2 0,0 1 0,4 0 0,-1 0 1,0 0-1,0 0 14,1 0 1,-1-1 0,-1 3 0,-1-1 0,-44 4 0,1 0 8,-3 0 1,7 2 0,-1-4 0,2 1-21,0 0 1,-2-4 0,3 3 48,-1-1 1,-2 2 0,3-2 0,-2-1 97,-2 1 1,0 3 0,-2-2 0,5 2 0,2-2-97,2-2 0,0 3 0,-1-2 0,-1-1-71,2 1 1,-1 2 0,9-4 0,0-1 8,-1-1 1,8-2-1,-3 0 1,3 0-12,3 0 0,1 0 0,5 0 1,-1 0 30,2 0 1,-3 0 0,8 0 0,1-2 35,2-2 1,1 3 0,-1-4-26,-4 4 0,6 1 0,-2 0 0,-3 0 0,-3 0-1,-2 0 0,1 4 1,3 2 1,4 1 0,-1-3 1,1 3-1,2 0 1,0-2 9,3 1 0,-1 2 0,0-2 1,2-1 9,2 1 0,3 2 0,6-3 0,1 2 2,3 3 0,1 0 1,4-1-1,1 0 2,3 0 0,1 2 0,5 3 0,0 2-26,0 0 1,1 5-1,5-5 1,-1 1-76,1 1 1,-1 1-1,1 6 1,1 0 21,2 0 0,-2-1 1,3-2-1,-2-1 15,2 1 1,-3-3 0,4 2 39,0 1 1,-2-4 0,4 0-1,3-2 1,0 1-64,2-2 0,0 3 0,3-1 0,4-2-130,5-1 0,15 2 1,3 1-1,10-2-13,10-1 1,8-6-40,13 1 1,5-1-1,11 4 1</inkml:trace>
  <inkml:trace contextRef="#ctx0" brushRef="#br0" timeOffset="12675">8796 7444 7406,'-12'0'-8,"5"-5"1,3-3 1080,3-3-1302,1 4-82,0 1 480,0 6 177,0 0-303,5 0 0,-2 0 0,5 0 0,2 0-16,1 0 1,1 0 0,1 0 0,-1 0-22,1 0 0,-1 0 0,1 0-100,-1 0 0,0 0 0,1 0 1,-1 1-1,1 4 0,-1 0 1,-1 5-1,-1-3 45,-2-2 1,1 5 0,3-3 66,0 0 0,1 2 0,-1-4 0,1-3 79,-1 0 0,2-2 0,1 0 0,3 0-12,2 0 0,0 0 0,5 0 0,1 0-27,4 0 0,-3 0 1,5-2-1,0 0-37,0-3 0,-3 1 0,2 4 0,0 0-97,-3 0 1,2 0 0,0 0 8,2 0 0,-4 0 0,2 0 0,-1 0 13,0 0 0,2 0 1,-4 0-1,4 0 1,-1 0 23,1 0 0,2 0 1,-3 0-1,1 0 43,-1 0 0,5 0 0,-4 0 0,3-1 30,-1-3 1,-1 2 0,2-2 0,-1 3-15,2 1 0,2 0 1,3 0-1,2 0-13,-2 0 1,3 0 0,0 0 0,0 0-7,-1 0 0,1 0 0,-3 0 0,2 0-19,-2 0 1,3 0-1,-2 0 4,-1 0 1,-5 1 0,-2 2 0,2 3 0,-1-1 6,0 1 0,0 2 0,-3-4-7,0-1 1,-3 2 0,1 0 0,-1-1 0,-1 0 7,2 0 1,6 0 0,-3-4 0,1 0 0,0 0 0,0 4 0,5 0 1,0-1-5,4-1 0,-3-2 1,2 0-1,-1 0 0,2 0 0,-4 1 0,4 2 1,-3 1-1,-2-1 1,0-2 0,1 0 0,-1 2 48,0 1 1,2 2 0,1-3-41,2 1 0,-1 0 0,-2-3 0,1 2-3,1 1 0,6 0 0,-1-2 0,2 1 41,2 1 1,0 0 0,0-4 0,1 0 0,0 0 26,-1 0 1,4 0 0,-6 0-54,5 0 1,-2 0 0,-3 0 0,3 0 0,1 0-8,-1 0 1,-2 0 0,3 1-1,-1 2-16,-1 1 0,6 0 0,-5-4 0,2 0-8,-2 0 0,7 0 1,-5 0-1,2 0 24,-1 0 1,3-4 0,1 0 32,3 1 1,-3 0-1,0 1 1,1-2-45,2 1 0,-3-3 0,0 2 0,2 0-3,1-2 0,1 5 1,0-5-1,0 2-6,0 0 1,-1 0 0,-1 3 0,-2-2 0,0-1-2,-1 1 1,3-3 0,-3 2 3,0 2 1,2-4 0,-3 0-1,0 1 1,2-1-1,-1 4 0,-2-1 1,-4 0-1,1-1-1,-3 1 0,8 0 0,-7 1 0,1-3-8,0 3 1,-7 0 0,-1 2-1,-1-1-68,-1-3 1,6 2 0,-2-2 63,-1 3 1,0 1-1,-2-1 1,2-2 10,0-1 1,0-1 0,-4 5-1,3 0 1,0 0 9,0 0 0,-2 0 1,-2 0-1,1 0-5,2 0 1,-1 0 0,-3 0 0,0 0 5,4 0 1,-6 0-1,4 0 1,-1 0-5,-5 0 0,3 5 1,-3-1-1,2-1-10,1-2 0,-1 3 1,0 0-1,0 0 1,1 0-42,-2 1 1,6 0 0,-5-2 32,-1 1 1,3 0 0,-2-2 13,4 2 1,2-3 0,-3 3 0,1-1 2,1 1 0,6-2 0,-2 3 0,0-1 0,-1 0 2,-1-1 0,3 3 0,-3-2 0,0-1-2,-1-2 1,1 3 0,-3 0 0,3-1 0,0 0 1,0 1 1,0-3-4,-2 4 0,-1-4 1,6 0-1,1 2 1,0 1-20,-1-1 1,5 3 0,-4-2 0,0-2-4,1 0 1,1 2 0,1 0 0,-1 0-1,1 0 2,0 1 1,0-1 18,-1-4 1,-3 1 0,-2 2 0,1 1 13,-1-1 1,-3-2-1,4 1 1,-3 0-1,-3 2 12,-4-1 1,-1-1 0,-3-1-1,-1 2 1,1 1-15,-4-1 1,1-2 0,-1-1-9,3 0 1,-1 0-1,-5 0 1,1 0-5,0 0 1,0 0 0,0 0-1,0 0 4,0 0 0,-2 0 1,-2-1-1,-3-2 1,-1-3-6,-1-1 1,1 5 0,-5-2 0,2-2 0,1 0 0,1 0 11,-5-4 0,1 3 0,-4-1 1,3-2 43,2-1 1,-1 3-1,-1-1 1,-1 0-26,-2-2 1,-1-2 0,3 1 0,-2-1 0,0 1-12,-1-1 0,3-3 0,-4-1 0,1 2-3,2 1 0,-2 0 0,0-1 1,-1-2 4,-4 2 1,4 0 0,-2 0 0,-1-2-1,-2 1 58,-1-2 1,0 4 0,0-4-3,0 0 0,0 0 0,0-4 1,0 2-5,0 2 0,0-2 1,0 3-63,0 2 0,-1-3 0,-2 1 1,-1 2-1,0 0 0,0 0 50,-1-2 0,-4 0-111,0 5 1,-2-1 0,0 1 0,2 0 0,0-1 0,-2 1 2,-4-1 1,1 1-1,-2-1 38,2 1 0,-3-1 1,1 1-1,-1 0-21,-1-1 1,3 1 0,-6 1 0,0 1-10,2 2 1,-5 1 0,4-3 0,-5 3-1,-3 0-37,-1 0 0,0 3 82,4-4 0,-1 1 0,-2-3 0,-1 3-6,2 2 1,-1-4-1,0 5 1,-1 0 0,0 0-12,-1 0 0,2-4 0,-5 3 0,0 1 0,0 0-57,-1 0 0,-3 0 1,-4 4-24,0 0 1,-3 0-1,-1 0 1,-4 0 43,-1 0 1,-1 0-1,-3 0 1,-4 0-6,-3 0 1,-5 0-1,0 0 1,1 0-1,0 0 138,-2 0 0,2 0 1,-4-2 13,1-2 1,2 3 0,4-5 0,1 2-41,3 0 1,3-1 0,5 2-58,0-1 1,0-2-1,2 3 1,1-1-1,1 0 37,-1-2 1,0 5 0,0-4-165,2-1 1,-1 5 0,-4-3-1,-1 2 1,0 2 52,1 0 1,-7-4 0,8 0 0,-4 1 64,-2 2 0,2 1 1,-5-2-1,1 0 0,2-3 45,1 3 1,0 0 0,-5 2-41,5 0 1,-7-1 0,8-2 0,1-1 14,-2 1 0,-4 2 1,0 1-18,-3 0 0,3 0 0,0 0 1,-2 0-1,0 0 6,-3 0 0,1 0 1,0 0-32,0 0 1,-5 1-1,1 2 1,0 1 0,-1 0-1,-1 0 26,-1 1 0,-1 3 0,-4-3 28,4 2 0,-6-3 1,5 3-1,2 0-7,0 0 1,4-3-1,-4 3 1,1 0-13,3 0 0,-3-3 0,1 3 0,-1 0 0,0-1 7,3-1 1,2 3 0,-1-2-26,-2 1 1,6-4 0,-2 2 0,2-1 13,4 0 0,-5 2 0,3-3 43,-3 1 0,3 0 0,0-4 1,0 0 8,1 0 1,2 0 0,4 0 0,-2 1 0,-1 2-14,2 1 0,0 1 0,3-5 0,-1 0-50,0 0 0,0 0 0,2 0 0,1 1-29,1 3 1,2-3-1,-4 4 1,1-4 0,-3-1-97,-1 0 1,1 0-1,-5 1 122,3 3 1,-4-2 0,5 2 0,-3-3 17,-2-1 1,-3 0 0,2 0 0,1 0 85,2 0 1,-2 0 0,1 0-1,1-1 1,1-2 15,5-1 0,1-1-81,-3 0 0,2 3 1,1-5-1,1 1 0,1 2-6,0-1 0,-3 3 0,2-3 0,-2 0-29,-2 1 0,0 0 1,1 3-1,-1-2 0,0-1-16,0 1 0,5 0 0,-1 1 22,-1-3 0,0 1 0,1 3 1,5-2 0,2-1 1,-1-2 0,1 4 0,3-2 26,0 1 0,6-3 0,1 1 0,3-1 1,1 1-17,0 2 1,0-3-34,0 2 0,0-4 0,0 2 0,-1 1 3,-3-1 0,3-2 0,-3 2 0,2 1 0,1-1 3,-3 4 0,3-1 0,-5 0 0,2-1 0,-1 1-15,-2 2 1,0 1-1,-2 0 35,1 0 1,5 0-1,-1 0 1,3 0-15,1 0 0,-4 0 0,0 0 0,2 0-32,5 0 0,-1 4 0,2 0 1,-1 0-1,0 0 17,1 1 1,0 3-1,-2-3 10,2 2 1,-2-3-1,2 3 17,-3-1 1,-1-1 0,1-2 0,-1 3-1,0-1 8,0 1 0,0-1 0,0-2 0,2 1 0,0-1 88,3-2 0,-1 4 0,-3-1-77,4-2 1,0 4-1,5-2 1,-1-1-28,0-2 0,-2 3 1,2 1-1,1-1-19,1 1 0,1-3 0,1 3 0,-1-1 0,1 2 9,0 1 1,-1-3 0,1 3 1,-1-2 0,1 4 0,-2-4 1,-1 2 8,-2 3 0,-1-3 1,2 1-22,-5 2 1,1-1 0,1 1-1,1-2 1,2 2 0,-1 0-5,0-2 1,1 3 13,3-3 1,1-1 0,-1 2-1,2 0 51,3 2 0,-2-2-16,6-1 0,0-4 0,4 4 58,0 2 0,1 1 0,2 2-5,1-1 1,5 0-1,-4 2 1,1 2-55,-1 0 0,4 1 0,-5-5 4,-2 1 1,0-1-1,-2 1 1,0-1 30,0 0 1,-2-1 0,0-1 0,-2-2-62,1 2 1,-3-3 0,2 1-1,1 2-9,2 1 1,1 2 21,0-1 1,0 0-1,0 1 1,1-1-1,4 1 0,-3-1 1,5 2-1,0 1 0,0 2 0,-3 0 0,3-4 0,-1 3 0,-4 0 55,0-1 0,2-1 0,0 0-31,-1 3 0,-2-4 1,1 4 11,2-3 0,-3-2 1,3 1-15,-2-1 1,-1-3-1,2-1 1,1 2-12,-1 1 0,-2 1 1,0 0-1,2 1-37,1-1 0,2-1 1,-3-1-1,2-2 0,2 2 1,3 1 1,1-3 0,3-1 99,2-1 0,0-2 0,4-4 0,2 0 10,2 0 1,5-1-1,1-2 1,1-3-97,-1-1 1,3 1 0,-4-4 0,-1 3 0,0 1-404,1 4 1,-7-4 94,3 2 0,-7 0 0,1 4 0,0 0-55,1 0 0,-4 0 0,4 0 0,-1 0 0,-1 1-536,0 3 858,-1-2 1,1 9 0,1-4 0</inkml:trace>
  <inkml:trace contextRef="#ctx0" brushRef="#br0" timeOffset="25365">8324 7569 7964,'-13'-6'-71,"5"4"0,-1-5 0,0 1 0,-1 2 315,2-1 0,-3 2 0,2-4-96,-2 1 0,-1 1 1,0 2-94,-1-1 1,2-2 0,1 4 0,2-3-1,-2 3 1,-1 0 0,-1 2 1,-1 0-1,1 0-147,0 0 1,-1 0 0,1 0-1,-1 0 59,1 0 1,-1 0 0,-1 0-1,-2 0 1,-5 0 13,-2 0 0,-2 0 0,0 0 15,0 0 0,0 0 0,-1 0 0,-2 0 14,-1 0 1,0 4-1,4 1-8,0-3 0,5 0 0,-1-1 0,-1 2 11,-2 1 1,2 0 0,0-2 0,-2 0-23,2 2 1,0 2-1,-1-3 1,1 1-1,2 0-12,2 2 1,-3-4 0,3 5 0,1 0 21,-1 0 1,-3-3 0,4 3 0,2 0 24,1 0 1,2-3 0,-1 3-1,1 0 24,-1 0 1,1-3 0,-1 3 0,1 0-3,0 0 0,-1-3 0,1 3 1,1 0-7,2 0 0,0-3 1,3 3-40,-1-2 1,3 4-1,-3-4 1,2 2-49,2 3 1,1-3 0,2 1-1,0 2 33,0 1 0,6-3 0,1 0 0,1 2 1,1 1 5,0 1 1,6-3-1,2-1 1,-2 2-3,-1 1 0,0-3 1,1 0-1,3 1 43,1-2 0,-2 2 0,4-5 0,-1 1 44,0 0 1,6-3 0,-4 2 0,0-2 28,2 3 0,-1-4 1,2 3-1,0-2 0,0-2 45,0 0 1,4 0-102,0 0 0,0 0 0,-4 0 0,0 0-59,0 0 0,-5 1 0,1 2 0,0 1 0,-2-1-8,-2-2 0,1 3 0,-2 0 0,0 0 0,-2 1-218,-2-1 1,5 1 0,1-2 216,1 1 0,2 2 1,4-4-1,-1 3 8,1-3 0,0 0 1,1-2-1,2 0-18,1 0 0,0 0 1,-3 0-1,2 0 1,1 0 5,-1 0 0,-2 0 0,-1 0 0,0 0 0,-4 0 0,-1 0 1,1 0-11,-2 0 0,4-4 0,-5-1 41,1 3 0,-2-4 1,2 1-1,0-1-8,1 1 1,-4-4 0,4 4 0,-1-1 0,-1-1-5,0 0 1,0 3-1,-3-3 1,2 0-1,-2 0 102,-1-2 1,-2 2-1,1 0-47,-1 1 0,-4-3 0,1 0 1,0-2 62,2-1 0,-2-1 1,-2 1-67,-2 0 1,-1-1 0,-4 1 0,0-1 25,0 1 1,0-1-51,0 1 0,-1-1 0,-2 1 0,-2 0-12,-2-1 1,-2 1-1,-3-1 1,-2 1 24,-3-1 1,2 1 0,-5-1 0,-3 2 0,0 2-1,-3 2-51,-3 1 0,-2-2 0,-3 4 2,0 1 1,1 2 0,-4 1-1,0 0 1,-2 0 19,-3 0 0,4 0 0,-4 0 0,3 0-65,2 0 0,0 0 1,1 1-1,1 2 0,3 1 1,2 0-326,2 2 0,2-4 0,1 5 0,0 0 0,2 0 0,1 1-346,1-1 1,0 10-1,-4-3 1</inkml:trace>
  <inkml:trace contextRef="#ctx0" brushRef="#br0" timeOffset="68580">8087 8465 7165,'-11'-1'0,"1"-2"0,3-2 0,1-1-123,-1 1 0,2-5 1,-1 2-1,0-4 0,3 0 1,2 0 327,1-1 0,0 1 0,-2-1-196,-2 1 1,2-1 0,-7 1 0,0 1 11,-2 3 0,1-2 0,-1 6 59,-3 1 1,-1-3 0,1 2 0,-1 0 100,-2-1 0,-5 3 0,1-2-125,-2 3 0,2-4 0,0 1 0,-1 2 0,0 0-53,1 2 0,-1-1 1,4-2-1,-1-1 0,-3 1 0,2 2 1,0-1-1,-1 0-18,1-3 0,-2 1 0,4 4 0,-1 0-15,-3 0 1,-2 0-1,0 0 1,-1 0 23,0 0 0,-4 0 0,-2 0 0,1 0 12,-1 0 0,-3 0 0,1 0 0,-3 2-5,-2 2 1,7-3 0,0 3-2,1-2 1,-1-1-1,-2 2 1,3 1 0,1-1 2,0-2 1,0-1 0,5 0 0,2 0 1,1 0 1,0 2-1,-3 0 1,-1 4-5,0 1 0,-4-3 1,0 4-1,2 1-12,5-3 1,-4 6 0,4-4 0,0 3 1,-2 1 1,5-1 0,0-1-1,-1-2 55,1 2 0,4 1 0,-2 2 1,3-1-19,2 0 0,-1 1 0,1-1 0,-1 1-14,1-1 0,1 1 0,1-1 1,2 1-51,-2-1 1,3 5 0,-1-1 5,-2-1 1,3 1 0,-1-1 0,0 3-1,0 1 16,-1 3 0,1-4 0,-3 0 0,1-1 15,2 0 1,4 3 0,-3-2-1,1 0 15,4 0 1,-4 0 0,2-3 0,1 2 11,2-2 0,1-1 0,0 0 1,0 1 16,0 2 1,4-1 0,1-2 0,1 1-21,0 2 1,3 4-1,-2-3 1,1 0-30,1 0 1,-1 4 0,4-1-29,1 2 1,-1 2-1,1 0 1,-1 0-20,1 0 1,1 0 0,1-1 0,3 0-1,0-2 30,0-1 0,2-2 0,-2 3 0,2-2 43,2-2 1,-3 2 0,2-3-1,1-2 5,2-1 0,0-1 0,1-1 0,2 0-12,2 1 0,-2-1 1,7 1-1,-1-2-17,-1-3 0,3 3 0,-1-4 1,0 1-1,1-1-7,-2-1 0,0 2 1,6-2 30,2 1 1,-2-3 0,4 3 0,-2-2-1,2-1-12,2 2 1,-5-3 0,2 5-1,1 2 0,-4-3 1,4 1-27,0 2 0,0-1 0,4 1 0,-2-2 0,1 2 0,-2 1 1,5-3 0,-4 1 0,4-1 2,0-1 1,1 4 0,0-4-1,1 0 13,3-3 0,-3 1 0,5 1 0,-4-1 22,-2 1 1,8-1-1,-6-2 1,5 1 22,1-1 0,0-1 0,5-2 0,-1 1-25,0 3 0,0-3 0,0 4 1,1-4-16,-1-1 0,4 0 0,2 0-20,1 0 0,-2-4 0,2 0 0,-2 1 0,0 2-25,1 1 0,-3-5 1,4 1-1,0 1 0,0 1-30,3-2 1,-3 2-1,0-3 41,-1-1 0,7 3 1,-4-4-1,1 1 0,0 0-14,-3 0 1,5-3 0,-5 2 75,0 0 0,8-4 1,-2 3-1,0-4 1,-1 0 51,1 0 0,-3-1 1,7 1-10,-3-1 0,3 1 0,-1-1 0,-1 1-54,-6-1 0,7 1 0,-2 0-35,4-1 0,-5 5 0,2 0 0,1-1 0,-2 1 0,1 0 1,-1-1-1,0 1-17,-2 0 0,-7 5 0,2-1 0,1 1 0,-3 0 18,1-1 1,0 0 0,-3 4-1,1 0 23,-1 0 0,-1 0 1,-2 0-1,-1 0 25,-3 0 0,3 0 0,-3 0 0,3 0 21,1 0 0,-1 1 1,-2 2-1,-1 1 0,2 0-50,1 2 1,1-3-1,0 4-32,0-2 1,0 3-1,1-2 1,-2 0-1,-2 0-60,-1 1 1,0-2 0,4 3 41,1 1 0,-1-3 0,0 0 0,0-2 0,1 1 5,-1 2 1,1-4 0,2 2 46,2 1 1,3-5 0,-2 4 0,0-3-1,2 1 1,1 1 0,2-1 29,-1-2 1,0-1 0,3 0 0,1 0 0,0 0 78,-2 0 0,8 0 0,-7 0 0,1 0-39,0 0 0,2 0 0,3 0 0,-2 0-97,-3 0 1,11 0-1,-4 0 1,2 0 0,2 0-76,1 0 0,-4-4 1,7-1 41,-2-2 0,2 4 0,2-3 0,-2 1-53,-3-3 0,6 1 0,-5 0 0,1 0 127,-2 0 0,5-1 0,-7-5 0,-1 2 1,4 1 445,-1 2-466,-2 0 0,4-5 0,-4 1 0,2 0 0,1-1 0,-1 1 0,-1-1-20,0 1 1,2-5 0,1 1-50,1 0 0,4 2 0,-3 1 0,-1-3 0,0 0-16,1 1 0,-1-3 75,-4 1 0,-1-1 0,-2 3 0,-4-2 44,-4 2 1,2-3-1,-9 1 1,0 2 0,-3 0 29,-2-2 1,-7 4 0,-3-5-1,-5 1 1,-2 0 99,-1 2 1,-7-3-1,-1 2-145,-3 0 0,-7 1 0,-1 0 0,-3-2-84,-3 2 1,-8 1 0,1 0 0,-6-1-4,-2-1 0,2-2 1,-4 2-1,-1 0 0,-3-1-436,-4-1 433,3-1 0,-10-2 0,2 2 0,-3-1 0,-3 2 79,-2 0 1,-5-2-1,1 2 1,-2 0 119,-2 0 0,-1-3 1,-2 3-1,-1 0-6,1 0 1,-2 2 0,-1 2 0,0-2 0,-3 0-67,3 1 0,-10 1 0,4 1 1,-2 1-136,1-1 0,-8-2 0,-1 0 0,-1 1-9,-5-1 0,3 0 1,-5 2-1,0 1 0,-3-1 24,-3 1 1,-4 0 0,0 0 53,0 4 0,1-3 0,-5 3 0,3-2 0,-3 0 1,-3 2 0,-4 1 1,0-2 9,1 0 0,-8 5 0,4-3 17,-5 2 0,-1-1 0,0 3 0,-2-2 5,2-2 1,-6 4-1,4-1 1,-2 3-1,1-1 1,-1-1 7,-2-1 1,1 0 0,-4 4-26,2 0 0,-8 0 0,3 0 0,0 0 0,-1 0-13,0 0 1,47 1 0,0 0 0,-1 0 0,0 0-10,0 1 0,0 0 0,-3 1 0,0-1 0,4-2 0,1 0 0,-2-1 0,0 2 0,-1-1 0,0 1 1,0 0-1,0 1-2,1 0 1,-1 0-25,1 0 0,1 0 1,-1-1-1,0-1 0,0 2 1,-1-1-1,0 1 0,-1 0 45,0 0 1,-1-1 0,4 0 0,0-1 0,-1 1 0,0 0 0,-1 0 0,0 1 28,-2 0 0,0 0 1,3 0-1,1 0 0,0-2 1,-1 0-1,1 0 1,0 0-1,0 0 0,0 0 1,0 0-1,-1 0 1,2 0-1,-1 0 0,-47 0 23,0 0 1,3 0 0,-2-1 0,-1-2-1,2-1 1,2-1-88,4 0 0,-2 2 0,1-4-10,1 2 1,1-1 0,1 3 0,-2-1 0,-3 2-119,-1 0 1,3-2 0,-3 0 134,1 1 1,-2 0 0,5 1 0,1-3 0,4 1-37,0-1 1,-3 3 70,5-2 1,-2-1 0,1-1-1,1 1-40,-1-1 0,2 1 0,-1 2 0,0-1 33,2 1 0,-4-3 0,5 1 0,0-1 0,0 1 0,1 1 24,-1-2 0,2 5 0,-2-4-33,4 4 0,-10-3 1,8 0-1,-5 1 0,-3 2 1,-3 1-70,2 0 1,1 1 2,-1 3 1,-4-1 0,-2 4 0,2 0 0,0 0 0,1 2 1,3-2 0,-8 2 12,-2 0 1,4-2 0,2 1 67,2 2 1,5-3-1,0 1 1,-2 1 36,2-2 0,8 2 1,-1-3-1,3-1 0,2 2 1,-1-1 109,-1-1 0,4 4-91,-1-5 1,5 1 0,-3-2-1,1 1 1,3 0 0,0 1 103,-1-1 0,2 4 0,-2-2-163,2 0 0,2-1 0,-2 3 1,-1 2-1,-1-1-25,1 0 1,1 2 0,3-3-118,3 3 0,-2 1 0,3-1 0,-1-1 0,1-2-137,2 2 1,-1 1 172,3 2 0,6-5 0,-2-1 1,5 0-68,4 0 0,1-3 1,3 4-1,2 0-594,0-1 626,7 4 0,-4-4 0,6 6 0</inkml:trace>
  <inkml:trace contextRef="#ctx0" brushRef="#br0" timeOffset="90958">11136 11117 7303,'0'-8'-246,"-1"1"436,-3 1 1,2 1 0,-3 2 0,0-3 109,1-1 0,0-1-230,4-4 0,0 3-224,0 1 0,2 5 1,2-1 17,4 3 0,-1 1 51,1 0 0,1 0 0,3 0 1,0 0-1,1 0 96,-1 0 1,1 0-1,-1 0-2,1 0 0,-1 0 1,1 0-1,-1-2 24,0-2 0,5 3-51,0-3 0,-1-2 0,-3 2-84,-1 1 1,-4 2 104,1 1 0,-8 0 1,-1 0-10,-7 0 1,-4 0-1,-3 0 1,-1 0 46,-2 0 0,-5 0 0,2 0 0,-3 0 78,3 0 1,-2 0-1,4 0 1,0 0-23,0 0 1,1 0-1,5 0 9,-1 0-328,1 0 138,5 5 1,1-2 0,6 5 1,2-3 0,2 1 45,4 0 1,3-2 0,2-4 0,-1 0 0,1 0 2,-1 0 0,0 0 0,2 0 0,1 0 22,2 0 1,5 0-1,-1-1 1,1-2 12,-1-1 0,2-4 1,-3 2-1,0 1 3,1-1 0,-6 2 1,2 2 19,-3-2 92,-2 3 1,-6-5-78,-6 6 1,-7 0-1,-8 0 1,-3 0 42,-2 0 1,4 5 0,-4-1 0,2-2 0,2 0 17,-2-2 0,4 0 0,-3 0-29,4 0 1,0 0-91,1 0-203,5 0 0,3 0 1,8 0-313,4 0 0,3 4 255,2 0 0,4 6 0,3-3 0</inkml:trace>
  <inkml:trace contextRef="#ctx0" brushRef="#br0" timeOffset="93822">11721 11266 8355,'0'-8'-483,"0"0"1,1-1 547,4-3 1,0 4 0,5 1 35,-2 1-134,-5 2 252,2 4-93,-5 0 1,0 1 0,2 2 263,2 1-265,-3 0 0,6-4 1,-3 0-92,5 0 1,2-4-62,1 0 1,1 0 0,0 3 0,3-2-9,0-1 1,6 0-1,-1 2 1,3-1-1,0-1 15,1 2 1,4-4 0,3 0 0,1 1 30,2-1 0,6-2 1,-6 4-1,0 0 25,0-2 1,1 3-1,2-3 1,-1 0-86,0 3 1,1 0 0,-1 1-1,-1-2-35,-3 1 1,-1 1 0,-4 2-1,2 0 0,2 0 0,-3 0 0,3 0 7,-2 0 0,1 0 0,-4 0 1,4 0 46,0 0 0,-1 0 0,3 0 1,0 0 10,-1 0 1,2 0-1,-5 0 1,0 0 0,-1 0-8,-3 0 0,3 0 1,-9 0-1,0 0 24,-2 0 1,1 0 0,-2 0-49,0 0 0,-7 0-69,0 0 113,-7 0 1,3 0 0,-10 0 18,-3 0 0,-3 2 0,-3 1 0,-2 1 5,-5-2 0,-4 4 1,-4-2 19,-4-1 1,0 0-1,-3-1 1,-3 3-20,0-3 1,0 0-1,4-2 1,0 0 0,3 0 35,2 0 0,-3 0 0,2-2 0,1 0 48,-1-3 0,2-3 1,6 3-1,1-1-10,1 1 1,6-4 0,-2 4-27,3-2 1,3 3-1,1-3 14,2 1-105,5 2 62,-2 4-175,5 0 0,0 1 107,0 4 0,1-4 0,3 5 1,6-2-1,4 1-12,3 2 0,5-4 0,-2 2 0,5 0-45,4-1 1,2 0 0,3-4 0,-2 0-28,-1 0 1,-1 4-1,-2 0 1,1-1-18,-2-2 0,0 1 0,-3 0 1,0 3-51,-3-3 1,1 0-1,-6-2 1,0 1-201,-3 3 354,0-2 1,-1 9 0,1-4 0</inkml:trace>
  <inkml:trace contextRef="#ctx0" brushRef="#br0" timeOffset="94732">13102 11353 8355,'-16'0'-6,"-1"0"1,1 0 0,3 0 74,1 0 259,5-5-106,-4 3 1,9-4-260,-2 1 1,4 4 0,4-2-1,5 5 1,2 3 0,3 1 0,2 1-198,5 0 1,-2-3 0,2 4 185,1 2 0,2-1 0,0 1 0,1-2 134,0 2 0,2-4 0,2-1 0,4-1 0,3 0 154,1-1 1,7-1-1,6-4 1,7-1-60,4-1 0,5-5 0,2 0 0,1-2-103,3-1 1,4-1 0,0 2 0,-4 2-205,-3 0 0,-4 5 1,-6-3-65,-1 2 1,-9 1 0,-1 2 0,-4-1 80,-3-1 0,-3-1 0,-2 2 0,-3-1 0,-4 1 6,-2 2 0,-2 1 0,0 0 0,-2 0 60,-2 0 0,1 0 0,-4-2-58,1-2 1,-4 3-202,2-3 160,-3 2 0,-9 4 0,-5 0-31,-7 2 0,-4 5 0,-1-4 1,0 1-51,-1-1 0,1 0 0,-1-5 0</inkml:trace>
  <inkml:trace contextRef="#ctx0" brushRef="#br0" timeOffset="95492">15902 11117 8355,'-12'0'-82,"0"-6"0,0 4 0,3-5 0,2 0 544,1 0 1,-2 3 0,5-5-565,5 0 1,3 2 0,9-2 0,3 0 0,3-4 45,4-3 0,2 1 0,3-6 0,3 0-203,0 2 0,4-5 1,-4 5-1,-1-2 164,-2 0 1,-4 2 0,-3-3 57,-1 1 1,-6 4-1,2-3 1,-3-1-1,-3 2 14,-3 2 0,2 3 1,-6 2-1,-3-1 89,-3 1 1,-9 5-1,-9 3 68,-3 2 0,-1 8 0,-9 2-58,-2 3 1,4 7 0,-3 3 0,1 4 4,1 4 1,-2 4 0,6 7-1,5 3-12,5 1 0,1 2 0,3 2 0,5-1-70,2-1 0,3 0 0,4 4 0,0-2 0,0-1 5,0-1 0,5-2 1,2 3-1,1-1-102,1 1 1,-5-4 0,3-2 0,0-4-8,-1-3 1,-3-4-1,1-5 1,-2-2-200,-2-2 0,4-3 0,0-5 0,-1-1-116,-2 0 0,-2-5 415,-3-2 1,-3-4-1,-6-1 1</inkml:trace>
  <inkml:trace contextRef="#ctx0" brushRef="#br0" timeOffset="96692">15479 11316 8355,'-12'0'-33,"-1"-5"275,1-4 161,5 4-443,2-6 1,11 5 0,6-2 0,4 2-62,3 1 1,6 3-1,6-3 110,1-1 1,2 5 0,8-3 0,3 1 0,4 0 19,0-1 1,-3-1 0,0 2-193,1-1 1,1-2 0,1 3 0,-2-2 140,-2-2 1,-3 3 0,1-3-1,-3 1 1,-4 2 6,0-1 1,-6 3 0,-2-3 0,-5 1 0,-4-1 14,-1 3 1,-5-1 106,-5-1 0,-6 1-103,-2-5 0,-7 5-14,-10-1 0,-2 2 1,-6 4-1,-1 0 0,-2 3 1,-3-1 34,0 1 1,-3-2 6,-3 5 1,4-3 0,1 3 0,2 0 89,2-1 1,2 0-1,2-3 1,4 3-96,3 0 1,4 0-1,5-3 1,4 4-105,3 3 1,2 2 0,3-1 70,4 1 1,9-2-1,4-2 1,4 0-1,4-1-134,4-1 1,-1 3-1,0-5 37,-2 2 1,3-4 0,-4 1 0,-3-1 0,-2 0-22,-3 1 1,-6 0 171,2-4 0,-4 0 0,-2-2-57,-2-2 1,-4 2 0,-5-7 144,0 0 1,-5-2 0,-4-2-172,-2 1 0,-1-1 0,-1 1 0,2-1 79,3 1 1,-2 4-1,5 1 158,-2 1-184,4-4 1,-2 10-37,5 0 0,5 2 0,2 6 16,0 2 1,4 2 0,-3 3 0,5 2-8,3-2 1,-5 0 0,5 1 0,-1 0 0,-1-1-25,0-1 0,-1-1 1,3-1-1,0 1-17,-1-1 0,3-5 0,-1-1 1,-2-2 13,-1 0 1,3 0 0,-1-4-1,-1 0-18,-1 0 1,-1 0 0,-1-1 0,1-2 33,-1-1 1,0-6 0,0 2-1,-4-3 0,3-2 0,-4 1 1,0-1-36,-3 1 1,1-1 0,0 1 42,-3 0 1,0-1 0,-2 1 129,0-1 31,0 1 35,0-1 1,4 8 0,0 5-141,-1 7 0,2 4 0,-1 1 0,1 2-25,0 3 1,-4-4 0,5 5-1,-2-1-23,0 0 1,2 3 0,-3-3 0,2-2-14,2-1 1,0 3 0,3-1 0,-2-2-168,2-4 1,1-1 0,1-3-99,1 1 0,-1-4 0,0 1 71,1-3 1,5-6 0,1-2 0</inkml:trace>
  <inkml:trace contextRef="#ctx0" brushRef="#br0" timeOffset="96693">17035 10930 8355,'-17'-5'55,"1"-4"1,-1 0-133,5 0 1,5 2 0,3 6-1,4 0 1,5 3 0,6 3-493,4 0 1,8 5-1,-4-3 1</inkml:trace>
  <inkml:trace contextRef="#ctx0" brushRef="#br0" timeOffset="98169">17234 10756 8334,'-12'0'450,"5"-2"434,3-2-851,2 3 0,2 2 1,0 10-1,0 6 1,0 2-1,0 3 1,2 3-276,2 4 1,-3 5 0,3 6 0,-1 1 138,1-1 1,-2 3 0,2-1 0,-3-4 85,-1-3 1,4 4 0,0-5-1,-1 0-92,-2-3 0,-1-2 1,0-4 11,0 0 0,0-1 0,2-2 0,1-3-118,1-1 1,4 3 0,-2-4 0,1-4 0,1-2-22,-1-2 0,9-1 0,-2 4 1</inkml:trace>
  <inkml:trace contextRef="#ctx0" brushRef="#br0" timeOffset="98170">17446 11304 6288,'-13'0'1808,"5"4"-1693,0 0 0,5 1 0,0-2 0,6 1 0,5-1 0,3 0 0,2 0 0,-1 1-198,0-1 0,2-2 0,3-1 1,4 0 97,2 0 0,2 0 1,0-1-1,1-2-109,3-1 0,-2-5 0,3 4 1,-1-1-21,0 1 0,0-5 0,-4 3 0,-2-1-23,-2 0 1,-3-1 0,-7-3-1,-1-1 90,-2 1 1,-5-1 0,1 1 58,-2 0 0,-8-1 0,-4 1 0,-5 1 18,-6 2 1,-4 0 0,-2 4 0,-4 3 0,-2-1 119,-6-1 0,5 2 0,-6-2 0,1 3-7,5 1 1,-2 0 0,7 1 0,2 2-26,5 1 1,0 4-1,5-2 1,4 1-76,3 3 0,4 2 1,6 3-1,0 3-75,0 2 1,3-4 0,4 5 0,6 0-149,0-2 1,7 3 0,0-4 0,4 0-115,1 0 0,0-1 0,0-5 45,0 1 1,4-1-1,1 1 1,3-2 0,3-2 109,0 0 1,10-1-1,-8 4 1</inkml:trace>
  <inkml:trace contextRef="#ctx0" brushRef="#br0" timeOffset="98171">18516 11129 8355,'0'-12'-342,"-2"-1"0,0 1 427,-2 0 0,-6-1 1,2 1 37,-3-1 0,-3 2 0,-2 1 0,0 4 0,-1 0 0,1 2 0,-1 0 1,1 0 97,-2 1 1,2 0 0,-4 0 0,-1-1-245,1 1 1,-2 2 0,4 2-1,0 3-94,0 5 1,0 3 0,3 3 0,-1 3-30,0 2 1,7 2 0,0 6 0,1 1 56,1-2 0,-2 4 0,4-2 1,3-3 45,0-4 0,4 0 0,2-4 0,4 0-29,3 0 1,2-3 0,0-5 57,4-2 0,-2-5 1,6 1-1,3-2 58,3-2 1,-1-6 0,3-2-1,-2-5 1,-2-2 67,0-1 0,4-11 0,0 2 0,0-1-26,1 0 1,-2-6-1,4-4 1,-1-5-260,1-4 1,0-2 0,3-5-1,-4-2-32,0 1 1,-2 2-1,-4 1 1,-2 1 69,-2-1 0,-7 5 0,-7 4 1,-2 4 255,-2 3 1,-3 8 0,-4 7 0,-5 2 301,-2 6 1,-5 4 0,-2 7-225,-1 0 1,-2 7-1,-4 6 1,1 7-170,4 8 0,-3 5 0,7 7 0,1 3 0,1 1 26,1 3 0,5 6 0,1 2 0,0-1-212,0-3 1,5 5 0,-3-9-1,3-2 19,-2 0 1,2-5 0,-2-6 0,3-2-97,1-1 0,0-2 1,0-4-1,0 0-444,0-1 362,0 1 1,5 0-1,2 0 1</inkml:trace>
  <inkml:trace contextRef="#ctx0" brushRef="#br0" timeOffset="98172">19163 11080 8355,'-7'-13'634,"2"5"302,5-1 1,-2 7-339,-2-2 1,1 2 0,-5 2-864,-2 0 1,-1 0-1,-1 0 1,-1 2-1,1 0 1,-1 4-1,1 1-661,0 2 1,-5 3-1,-1 1 352,-1 4 0,-2 2 0,-4 6 1</inkml:trace>
  <inkml:trace contextRef="#ctx0" brushRef="#br0" timeOffset="105985">14484 10021 7857,'-4'-16'-97,"-1"-1"1,1 1 0,4 3 0,0 1 402,0-1-216,0-5 1,0 4 0,0-2-1,-1 2 1,-2 0 0,-1-1 0,1-2-1,2 2 83,1 1 0,0 2 0,0-1 0,-2 1 0,0-1-188,-2 1 1,-2 1-1,3 1 1,-2 2-1,-1-2-45,1-1 1,-4 3 0,4 0-85,-2-2 0,-1 3 1,-5-1 76,1-2 1,-1 0 0,-1 1 0,-1 0 134,-1 0 0,-2-2 0,2-2 1,-2 2-1,-1 1 73,-3 2 1,3 0 0,-2-5 0,0 1-114,2 0 1,-5 3 0,4 1 0,-4 0-74,-1 1 0,0-3 0,-1 6 0,-2 0-26,-1-2 1,-4 5 0,3-3 0,-2 2 44,-3 2 1,-2 0 0,-3 0 0,-3 0 55,-1 0 1,-2 0 0,-4 0 0,1 0-10,-1 0 1,0 0 0,0 2 30,0 2 1,-1-3-1,-1 3 1,-2-2-43,1-2 0,1 4 0,-1 0 0,-1-1 1,0-2-39,-1-1 1,4 2 0,-3 0-1,3 2 3,1-1 1,-1-1-1,0-1 1,-2 2 13,1 1 1,3 0-1,-6-3 1,1 2 25,0 1 0,-1 2 0,1-3 0,-4 2 10,-3 2 0,-1-3 0,-1 5 1,3-1-26,2-1 1,-3 4 0,4-3-1,-1 2-16,0-2 1,1 3-1,-2-3-33,1 4 1,4-4 0,-4-1 0,0 0 33,1 0 1,-4-3-1,3 3 1,-2 0-1,1-2 41,1 1 0,4-1 0,-4-2 1,-2 1-2,0-1 0,-1 2 0,1 1 1,2-1 23,-1 1 0,-2 2 1,-1-2-1,-1-1-22,1 1 0,-1 2 0,-2-2 0,-2 1-2,2 2 0,-2-2 0,-1 2 1,0 0-154,0 2 0,-2 0 0,2-1 0,-1-2 63,-3 2 0,4-3 1,0 0 46,1-2 1,2 4-1,-6-4 1,1 1 56,1-1 0,-5 4 0,5-4 1,-1 1-1,-1 1-37,-1-1 0,3 1 0,-2 3 1,1-2-13,1 2 0,-4-3 0,3 0 1,0 0 5,-1 0 0,2-3 1,-1 3-1,2 0 26,0 0 0,5-3 0,-4 3 0,4 0-11,0 0 0,1-3 0,0 3 1,0 0-43,-1-1 1,1 1-1,0 3 1,0-2-33,0 2 0,1-3 0,1 1 35,2 2 0,4-3 0,-4 1 1,0 2 12,1 1 0,2 0 0,5-1 1,1-2-1,0 2 32,4 1 0,-2-3 1,5 0-1,2 1-10,1-3 0,2 6 0,1-4 0,1 3-5,2 1 0,6 1 0,-3 1 0,3 1-63,-2 1 0,7 5 1,-3-3-1,1 2-34,1 2 1,-2-3 0,1 2 0,2 1 36,2 1 1,0 2 0,-2 0 0,3 0 36,1 0 1,-3 0-1,4 0 31,2 0 0,0 0 0,0 0 0,-2-1-20,2 1 0,5 0 0,2 0 1,0 0 9,1 0 0,-3 0 0,6 0 0,1 0 0,2-1 24,1 1 0,0-4 0,1 0 22,3 1 1,3 0 0,6 0 0,-1-1-1,2 0-21,3-2 0,0 1 0,6-5 0,-3 1-17,2 0 1,6 2-1,3-2 1,-1-1-52,0-1 0,5-1 0,-2-1 0,3 1 13,1-1 1,1-1 0,0-1-1,3-3 17,0-2 0,2 3 1,-2-2-1,4 0 19,-1-1 0,7-1 0,-3-2 119,4 2 1,-5-3 0,4 3 0,-3-2-1,1-2-16,-1 0 1,5 1 0,-8 2 0,4 1-81,0-1 0,1-2 1,0 0-1,-2 2 20,-2 1 0,2 2 0,-2-3 0,1 1-61,-1-1 1,2 2 0,-2-1-1,2-1-13,2-2 0,0 4 0,-2 0 0,-1 1 34,-1-1 1,-1-1-1,6-2-10,3 2 0,-5-3 1,3 3-1,2-2 0,0-2 18,1 0 1,-1 4 0,-4 0 9,0-1 1,4-2-1,0-1 1,0 0-1,-2 0 65,-2 0 1,3 0 0,-8 0 0,2 0-29,-1 0 0,2 0 0,-2 0 1,2 0-52,2 0 0,-4 0 1,-1 0-1,2 0-12,2 0 1,1-1-1,-1-2 1,1-1-73,0 1 1,0-2 0,-1 0 0,3 1 16,2-1 0,-3 2 1,4-4 40,0 2 0,-4-4 0,3 4 1,-1-1-1,-1-1 0,2 2 4,-1-1 1,1 1 0,-2 2-5,1-1 1,-5-2-1,6 3-3,-3-1 0,-1 0 0,0 3 1,0-2-1,-2-1 8,-2 1 0,5 0 0,-4 1 0,0-3 41,1 3 1,1-1 0,1 0-1,-2-1-15,-2 1 1,2 2 0,-2 1-1,1-2 1,1 0 57,2-2 0,-7-1 0,6 5-76,0 0 0,-2 0 1,0 0-10,-1 0 1,-5 0 0,5 0-1,1 0-55,1 0 0,-2 2 1,-1 1-1,2 1 18,2-2 1,-1 0 0,-2-2 0,-3 1-1,-2 2 15,1 1 0,5 0 0,-3-4 0,1 0 91,1 0 0,-4 0 1,3 0-1,1 0 21,-2 0 0,3 0 1,-4 0-1,0 0 1,0 0-55,-3 0 1,4 0 0,0 0-15,1 0 0,3-4 0,-2 0 0,2 0-37,2-2 0,-5 4 0,2-5 11,5 1 0,-5-2 0,7 2 0,1-1 0,0-2 5,-1-2 0,1 0 0,-1 1 7,-1 2 0,2-1 0,0-3 1,2-1-1,1 1 3,-1-1 0,4 1 0,-5 0 0,1-1 12,-3 1 0,1-5 0,-1 0 0,0 2 0,0 1-7,0 2 0,1 0 1,-3-1 3,-3 1 1,4-5-1,-7 0 1,1 2-2,-2 1 1,4-2 0,-5-1-1,1 1-8,1-2 1,-6 4 0,2-4 0,-5 1 15,-4 1 1,3-2 0,-3 2-42,3 0 1,-3-5 0,-1 3 0,-1 0-2,-4 0 0,0-3 0,-4 3 0,-1 0 0,-2-1 43,-2 0 1,-2 2 0,-3-4 0,-1 1 0,-1-1 151,-3 0 0,-2 4 0,-5-3-66,4-2 1,-4-2-1,3-1 1,-3 0-56,-1 0 1,-1 0 0,-2 1 0,-2-1-83,-2 0 0,-1-1 0,-4-2 0,1-1-6,-1 1 1,5 0-1,-8 1-3,0-2 1,-2-2-1,0 2 1,-2-3-1,-2 1 1,-1 0 26,-4 1 1,0 4-1,-8-4 37,0 4 1,-6 3 0,-3 1-14,-1 1 1,-2 4 0,-4-2 0,1-1 0,-1 2-19,0 1 1,2 0 0,1 4 0,1 1-1,0 1-94,2 3 0,4-3 0,5 4 65,1 0 0,-1-3 0,8 6 0,-2 1-510,1 2 1,2 1-1,1 0 1,1 1-8,3 3 1,-8 9-1,3 6 1</inkml:trace>
  <inkml:trace contextRef="#ctx0" brushRef="#br0" timeOffset="106850">5150 10905 8355,'-7'0'405,"0"0"1,3 2 0,-4 0-647,-3 3 1,-2 0 0,-1-2 0,-1 1 256,-1-1 0,-6 4 1,1 0-1,-3 0 0,-2-2 79,-3 1 1,-3-1 0,-5 5-54,0-2 0,-10-1 0,-5 3 0,-3-3 0,-6 0 174,-4-1 0,0 1 1,-5 3-89,-2-2 1,0 1-1,-1 3-116,-2 1 1,11-5-1,-5 0 1,4 2 0,6-1 17,3 0 0,12 0 0,5-4 1,6-3-282,3 0 1,2 2-1,7 0 1,5-1-170,2-2 1,2 3 0,-1 2 108,1 1 0,5-3 0,3 4 0,2 2 47,2 1 0,0 1 1,0 1-1,2-1 235,2 1 1,3-1-1,5 1 1</inkml:trace>
  <inkml:trace contextRef="#ctx0" brushRef="#br0" timeOffset="108292">1031 10768 8355,'-13'0'-399,"1"0"-177,0 0 0,3 0 1610,1 0-178,5 0 0,-4 0-498,3 0 1,3 2 0,-3 2-593,2 4 1,2 5 0,0 2 0,2 3 0,0 1 58,2 3 1,1 2 0,-4 1 0,2-2 125,1-2 1,0 1 0,-4-4-1,0 0 19,0 0 0,0-1 0,0-5 1,0 1 28,0-1 1,-1-1 0,-2-1-125,-1-2 136,-6-5 1,7 2 0,-5-5-39,-2 0 0,5-5 0,1-5 31,2-5 1,-2 0 0,0-5 0,1 1 0,2 0-14,1-4 1,0 0 0,1-2 0,2 0 32,1 0 1,6-4 0,-2 0 0,2 3 16,-2 4 1,3 0-1,-4 5 1,1 2 1,1 1 1,-5 2 0,4 0-28,2 4 1,-3-2-21,1 6 0,0 0 1,5 4-39,-1 0 0,1 0 0,-1 2 0,1 2 0,-1 3 35,0 0 1,5 4-1,0-3-10,-2 3 0,-1 1 0,-3 1 0,-2-1 0,0 2-41,0 3 1,-3-3 0,-2 2 0,-3-2-36,-1-2 1,0 5 0,0 0 57,0-2 1,0-1 10,0-2 1,-1-5 116,-3-3 0,2-4 1,-2-4-6,3-4 0,1-3 0,1-2-156,3 1 0,3-6 0,6-2 1,-1 0 22,1-1 1,3 0 0,1-4 0,0 0 0,-1 2 21,1 2 1,-1-1-1,-3 5 1,-1 2 49,1 1 0,-2 2 0,-2-1 139,0 1 0,-7 4-90,3-1 1,-4 8-34,-1 1 1,0 6-1,0 6 1,0 0-13,0 1 0,4-1 1,0 2-1,-1 1-41,-2 2 1,1 1-1,1-3-14,1 2 1,1 4 0,-2-3 0,1 0-32,-1 0 0,-2 4 0,-1-3 0,0 2 0,0-2-15,0-1 0,0-1 0,0-5-267,0 1 0,4-1 0,2-1 30,1-3 1,1 3 0,5-4 0</inkml:trace>
  <inkml:trace contextRef="#ctx0" brushRef="#br0" timeOffset="108566">1703 10781 8355,'0'7'324,"0"-2"0,1-5 0,3 0-385,5 0 0,2-4 0,1 0 0,1 0-139,-1-2 0,5 5 0,1-5-19,1 1 0,-4 3 1,3-3-1,-1 1-96,-1 0 0,1-2 0,-5 3 0,1-1 161,-1 1 1,1-4-1,-1 1 1</inkml:trace>
  <inkml:trace contextRef="#ctx0" brushRef="#br0" timeOffset="109076">2250 10569 8355,'-5'-7'261,"2"-2"0,-5 4 76,-2 3 1,3 0 0,-1 1-201,-2-3 0,-1 2 0,-1-2-97,-1 3 0,5 2 1,1 3-1,0 3-104,0 0 0,3 4 1,-3-2-1,0 2 1,2 1 2,-1 0 1,2 5 0,4 0-240,0-2 0,0-1 1,0-2-1,0 2 152,0 3 0,1-4 0,4 4 0,3-5 25,3-3 1,3 0-1,1-4 1,3-3 7,1 0 1,1-2 0,2 0 0,-3 0-15,-1 0 0,3-2 1,-4-2 143,-2-4 0,-3 1 0,-2-1 0,-3-2 76,-2-1 1,-1-1 0,-4-1 0,0 1 17,0-1 1,0 1-1,0-1 1,-1 1-1,-3-2-39,-4-3 1,1 4-1,-2-4 1,0 3-224,-2 2 1,-6-1 0,0 1 1,2-1 0,1 2 1,2 3-1,0 2-388,-1 1 348,1 4 1,-1-5-1,1 6 1</inkml:trace>
  <inkml:trace contextRef="#ctx0" brushRef="#br0" timeOffset="109659">2474 10507 8466,'-6'-6'484,"0"5"0,6-6 0,-1 4-39,-4-1 0,4-1 0,-4 2-1062,-1-1 527,5 0 0,-5 9 1,6 3-1,0 3-4,0 2 1,4-1 0,0 1-71,-1-1 0,3 1 0,-2-1 1,-1 1-1,-1-1 85,3 0 1,-4 1 0,4-2-1,0-1 10,-1-2 1,1-4-1,-1 3 20,5-1 1,-2-2-1,1-4 41,2 0 1,1 0 0,1-2 21,1-2 0,-5-3 0,0-5-62,2-1 1,-3 1-1,0-1 1,0 1-1,-1-2 23,4-2 0,-4 2 0,-1-3-79,1 3 0,-5 0 1,3-1-1,-2-1 107,-2 0 0,0 7 336,0 0-309,0 1 1,-4 3 0,-1 5-1,3 7 36,0 4 0,2 1 1,0 1 8,0-1 0,4 0 0,2 1 0,-1-1-61,1 1 0,2-5 0,-2 0-81,1 2 0,-3-3 0,4 1-42,2 2 1,1-5 0,1 1 0,1-2-4,-1 0 1,1 0-181,-1-4 1,1 0 0,-1 0 0,0 0 0,1 0-67,-1 0 0,-3-5 345,-1-3 1,0-3 0,5-2 0</inkml:trace>
  <inkml:trace contextRef="#ctx0" brushRef="#br0" timeOffset="109965">3010 10034 7952,'-13'0'436,"1"0"1,3 0-208,1 0 0,4 0 0,-3 1 0,2 3-180,2 5 1,1 2 0,2 1-1,0 1-74,0-1 0,0 6 0,0 3-78,0 2 0,0 2 1,2 0-1,1 1-7,1 3 1,4-1 0,-3 4 0,1 0 0,0-2 6,-4 1 1,4-2 0,-2-4 0,0-1-153,2 1 1,-5-1-1,5-2-200,-1-1 1,-4-6 0,4 2 294,-4-4 1,5 0 0,0-1 0</inkml:trace>
  <inkml:trace contextRef="#ctx0" brushRef="#br0" timeOffset="110159">2848 10370 8355,'-7'5'206,"1"-3"1,8 3-1,2-6 1,4-2 0,3-1-269,2 1 0,1 2 1,1 0-1,3-2 0,0-1-937,0 1 0,4 1 662,-1 2 0,8 0 0,2 0 1</inkml:trace>
  <inkml:trace contextRef="#ctx0" brushRef="#br0" timeOffset="110399">3221 10420 8355,'-7'0'288,"2"0"0,6-6 0,3-1 0,5-1 0,2 1-237,1 2 0,0-4 0,1 5 1,-1 1 87,1 2 1,-1 1-1594,1 0 1,-1 0 1043,1 0 1,-1 0-1,0 0 1</inkml:trace>
  <inkml:trace contextRef="#ctx0" brushRef="#br0" timeOffset="111293">3744 10233 8100,'-13'-12'779,"1"-1"1,1 5 0,1 1 0,2 1-270,-2 4 1,3-1-614,-1-1 1,4 2-113,-4-2 1,3 3-1,-1 2 1,0 3 38,3 5 1,-2-2 0,1 1 0,-1 1 34,0 3 1,3 4 0,-2 1-1,2-1-49,-3 2 0,4-4 1,-3 3-1,2-3 86,2-2 0,6 0 129,2 1 0,-1-6 0,2-3 0,0-3-5,2-1 1,2 0-1,-1-1 1,1-3-1,-1-4-20,0-4 1,-3 0 0,-1 0 93,2-1 0,-3-3 1,1-1-1,2 0 0,-1 1-230,0-1 1,-2 1-1,-5 3 1,2 1 93,-1-1 0,-1-3 0,-2-1 0,0 2-90,0 1 1,-6 2-1,-2-1 1,-3 1 45,-2-1 1,-5 5 0,-2 0 0,-4-1 82,-1 2 1,0 0 0,2 5 115,2-2 0,-1-1 0,4 5 1,0 0 52,0 0 55,1 0 1,12 0 0,5 0-386,7 0 1,13 0 0,5-1-1,3-2-88,2-1 0,1-4 1,3 2-1,-2-1 148,-1-2 0,2-2 0,-4-2 0,-1 1 41,-2-1 0,-1-3 1,-2-1-1,-2 2 137,-4 1 1,-1-3 0,-2-1 0,-3 0 47,0 0 1,-5 0 0,-2 3-17,-3-1 1,-1-1-1,0 5 1,0-1-16,0 1 1,-1 5 0,-3 1 0,-5 2-11,-2 0 0,-1 0 0,-1 5-69,1 3 1,4 3 0,1 7 0,0 3 0,1 3-28,1 4 0,1 2 0,4 2 1,1 2 73,3 2 0,-1 1 0,4 5 0,0-1-23,0 0 0,0-1 0,2-1 1,-2-2-9,-1 2 1,2-1 0,-4 1 0,0-2-163,2 2 0,-5-4 0,3 1-44,-2-1 0,-2 2 1,0-3-1,0 1-10,0-1 1,0-1 0,0-4-1,0-1 1,0-2-18,0-1 1,0-6-1,0 1 1,0-2-392,0-1 596,0-6 0,5 4 0,2-4 0</inkml:trace>
  <inkml:trace contextRef="#ctx0" brushRef="#br0" timeOffset="111500">3744 10208 8355,'12'-1'0,"2"-2"0,3-3 0,3 0-38,4-4 1,1 3 0,0 0-193,0 1 1,4-2 0,0 4 0,-2 0-169,0-2 0,-2-1 0,-1-5 0</inkml:trace>
  <inkml:trace contextRef="#ctx0" brushRef="#br0" timeOffset="111709">4229 10183 8372,'13'-8'0,"-1"1"255,1 1 0,-1-3 0,0 2 0,-1-1-295,-2-1 0,2 6 0,-4-2 0,1 1-791,0 0 0,-4 0 372,5 4 0,-1-6 0,5-1 0</inkml:trace>
  <inkml:trace contextRef="#ctx0" brushRef="#br0" timeOffset="112401">4615 9972 8355,'-8'-7'-15,"1"1"0,0 2 376,0 0 0,3-2-239,-5 2 0,5 3 1,-4-3-1,-2 2 1,1 4-1,-1 0 0,3 4-16,2 1 1,0-3-1,5 4 1,0 2-449,0 1 0,0 1 1,0 1-1,0-1 237,0 1 1,2-1 0,1 1 0,2-1 88,2 1 0,-3-1 0,3 2-25,-1 2 0,2 2 0,-4 3 0,0-6-63,2-5 0,-5 1 0,5-4 0,-2 1-115,0 1-2,0-7 382,-4 4 0,0-7 0,0-4 1,0-3-1,0-3-123,0-1 0,0-1 0,0 1 1,1-2-126,4-3 1,0-2 0,5-5 0,-2 2-44,2 2 1,-1-1 0,1-4-1,-2 0 75,2 0 1,-4 0 0,-1 2 0,-1 1 158,0 1 0,2 6 0,-3-2 447,1 3 0,1 6-357,0 0 1,2 5-189,5-1 1,0 2 0,1 4 0,-1 2 28,1 4 0,-1 3 0,1 0 0,-1 0 0,1 0-31,-1 3 0,0 1 0,1-2 1,-2-1-28,-3 1 1,-1 3-1,-4 1 1,1-2-95,-1-1 0,-2 3 0,-1-1 0,0 1-10,0 1 0,0-4 1,2 2-1,0-2-102,2-1 0,1-1 0,-5 0 1,0 1-188,0-1 0,5 1 0,2-1 0</inkml:trace>
  <inkml:trace contextRef="#ctx0" brushRef="#br0" timeOffset="112601">5138 9884 8355,'-7'0'1318,"1"0"-3208,6 0 1377,0 6 1,-5 1 0,-2 5 0</inkml:trace>
  <inkml:trace contextRef="#ctx0" brushRef="#br0" timeOffset="114460">5337 9299 8355,'0'-12'1056,"-4"-1"719,-1 1-436,1 5-1474,-1 2 0,3 6 0,-2 4 0,1 7-92,-1 3 0,3 7 0,-3-1 19,2 2 0,4-2 0,1 0 0,1 1 164,-2 1 0,4 2 0,0 0 0,-1 0 0,2 0 147,0 0 0,-4 0 1,2 0-1,-1-1 17,1 1 1,0 0 0,-2 0 0,1 0 12,-1 0 0,-2 4 0,0 0 0,2-1-128,1-2 0,1-1 1,-5 0-1,1 0-90,3 0 1,-3-1-1,4 1 1,-4-1-27,-1-3 1,0 1 0,0-4 0,0 0-116,0 0 1,-4-2 0,0-2 41,1 3 1,0-3 0,0 2 178,-1-2 1,-4-2 0,2 0-1,1-3 143,-1-1 0,-3-3-47,0 3 0,-2-4-53,-1 4 0,-2-3 0,-1 1 0,-2 1 1,1 0-114,-2 3 0,-2 1 0,-5 1 1,-1 1-46,-3-1 1,-3 2 0,-8 1 0,-3 2 29,-2-2 1,-11 3-1,7-1-93,-3-2 1,-4 0-1,-1 0 1,0 2-12,3-2 1,-1-2 0,1-4-1,0 0 43,-1 0 0,8 2 0,-3 2 0,3-2 0,3-1 164,2-2 1,0 0 0,0 3 0,2-1 53,1-2 0,1 1 1,-3 3-1,0 1 48,1-1 0,-3 0 1,2 1-1,0 1-42,3 2 1,-4-2 0,1 4 0,-1-1-58,-1-1 1,3 2 0,-5-1-1,-2 2-4,-2 1 0,-2 3 1,-1-4-1,-2 2 6,1 0 1,-2-2 0,1 2-39,1-4 0,-2 1 0,1 0 0,3 0-81,4 0 1,3 0 0,5-3 0,0 1 0,5-2 44,2-4 1,-3 1-1,3-3 1,-1 2 20,0-2 1,0 2 0,-4-5 0,-1 1 112,1 0 1,0-1 0,-1-2 0,0 2 98,-4 2 0,2-3 0,-4 3 0,-1 0-103,1 0 0,3 0 1,-4 3-1,3-2 6,1 2 0,-1 1 1,0 1-121,2 1 0,1 1 1,2 1-1,0 1 42,-1 0 1,-3-1 0,-1 0 0,4 2-10,3-2 1,-1 0-1,4 0 1,0 2-1,3-2 32,3-1 0,1-3 0,2-1 0,1-2 30,1 2 0,6-3 1,-2-1-1,3 1-22,2 0 0,1-3 0,1 3 3,2-1 1,1-1 249,-1 0 265,-3-4-467,9 5 0,-3-8-23,5-2 0,0 1-23,0-5 1,0 4-1,0-5 6,0 0 1,0 2 0,0-1 2,0-2 1,-5-1-1,1-2 1,2 0-3,0-4 1,1 2-1,-2-6 1,-2 0 23,-2 2 0,2-5 1,-3 2-1,0-5-74,1-7 1,-4 3-1,3-3 1,-2 0-145,2-2 0,-3-6 0,4 1 1,-2 1 71,1 1 1,0-1-1,-3 1 170,2 3 0,-2 3 0,3 0 1,-3 4-25,-1 2 1,-1 3-1,-1-1 1,-1 1-1,-2 2 75,2 1 1,1 5-1,2-4 1,0 2-90,-1 3 0,2-3 1,1 2-1,2 0-68,-2 2 0,-1 2 0,0 0 0,2-1 40,0 1 0,1-1-6,-5 1 0,5 1 0,1 1-37,2 2 1,-1 4 6,2-5 0,3 5-171,-3-4 0,2 4 0,4-5 128,2 0 0,3 2 0,5 0-178,0 1 0,6-2 0,3 3 0,3-1 0,2-1 54,3 0 1,7-1 0,8-5 0,2 2 174,1 3 1,12-7 0,-3 1 0,2-3-27,3-1 1,4-2-1,1 2 1,0-2 189,2-2 0,1 0 0,6 0 0,-2 1 30,-2-1 0,1 3 1,-6-1-1,-1 2-97,-1 3 1,1-4 0,0-1-73,0 1 0,-5-3 0,5 4 0,-2-1-20,-1-4 1,-7 4 0,7 0 0,-1-1 0,-1 2-8,-2 0 0,3 0 0,-3 3 0,2-1-1,3 0 0,-4-2 0,2 2 1,1 1-11,-2 1 1,5-3 0,-6 1 0,1 0 20,0 2 1,0 2 0,-2 0 0,-3 0-4,1 4 1,-5-3 0,3 3-1,-5-3 14,-3-2 0,1 2 1,-4 2-1,0 0 67,0 0 1,-2-2-1,-5-1-4,-3 4 1,7-3 0,-2 3-1,0-3-93,1-2 1,-1 5 0,-1 0 0,0-1 0,1 1-38,-1 0 1,2 4 0,1-3-1,1 0-15,-1 0 0,-1 3 1,0-3-1,-1 0 0,0 0 1,2 4 0,-8-1 0,1 1 49,0-1 0,-5 3 0,1-5 0,-3 2-8,-1 0 0,-4 0 0,-1 4 1,1 0 50,-2 0 0,4-2 1,-7 0-1,-1-3-13,-1 3 0,-1 0-120,-1 2 1,1-1 0,-1-2-271,0-1 1,1 0-355,-1 4 136,1 0 1,-6 1 0,-5 3 49,-4 5 0,-1 2 392,-5 1 0,-1 1 0,-3-1 0</inkml:trace>
  <inkml:trace contextRef="#ctx0" brushRef="#br0" timeOffset="115740">4739 10893 8276,'13'0'187,"-2"-2"0,-1 0 1,-2-3-32,2 3 1,1-4 0,1 2-70,1 1 87,-1-4 191,-5 6-339,-2-5 0,-3 6-30,2 0 0,-1 0 47,5 0 1,0 0 0,5 2-96,-1 2 0,1-3 0,-1 5 1,1-2 43,-1 0 0,0 2 1,1-4-1,-1 4-20,1 1 0,-1-4 0,1 2 32,-1 1 1,1-5 0,-1 5 153,0-1 1,1-3-19,-1 2 0,-3-3-172,-1-1 1,-4 0 0,4 0-33,2 0 0,-3 4 0,1 0 0,2-1 26,1-1 0,1-2 0,1 0-108,-1 0 1,1 4-1,-1 0 10,1-1 0,-6-1 1,-2 1 12,1 1 33,-5 6 0,5-7 208,-6 5 0,0-4 0,-2 3 171,-2-1 1,-3-1 0,-5-2-228,-1 1 0,1 4 0,-2-2-60,-3 1 1,4-3 0,-5 3 0,1 0 0,-1 0 40,-1 2 1,-1 3 0,-2 0-1,3 0-172,1 1 0,-3-1 0,3 1 1,0-1 96,0 1 0,2-2 0,2-2 0,-2 0 22,0 0 1,-1-2 0,5 0 0,-1 0-35,1 0 0,-5-3 0,1 3 1,1 0-24,1 0 0,1-3 1,1 3-1,1 0-288,3 0 1,-4-3-907,4 4 212,3-5 921,-1 8 1,6-9 0,0 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18.978"/>
    </inkml:context>
    <inkml:brush xml:id="br0">
      <inkml:brushProperty name="width" value="0.09071" units="cm"/>
      <inkml:brushProperty name="height" value="0.09071" units="cm"/>
      <inkml:brushProperty name="color" value="#ED331F"/>
    </inkml:brush>
  </inkml:definitions>
  <inkml:trace contextRef="#ctx0" brushRef="#br0">470 0 8355,'-11'0'-185,"0"0"1,0 0-1,-1 0 637,1 0 1,0 0 0,0 0-390,0 0 0,-1 0 1,1 2-1,0 0 1,0 3-1,-2 1-60,-1 3 0,0 1 0,-5 1 0,-1 2 0,1 0 0,-3 3 1,3 2-1,-4 2 0,2 1-79,0 1 0,-1 2 0,5 1 0,1 1 58,0-1 1,-2 2 0,4-1-126,4-1 0,0-2 0,6-1 0,2-3-54,1 0 1,1-5 0,1 1-1,4-4 1,6-3-159,6 0 1,9-6 50,4 2 1,7-8-1,3-2 1</inkml:trace>
  <inkml:trace contextRef="#ctx0" brushRef="#br0" timeOffset="411">537 213 8355,'-11'0'639,"0"0"0,3 0-523,1 0 0,3 0 1,-2 1-1,1 3 0,1 2 1,1 2-1,-1-1-162,1 2 0,-2 1 0,2 1 1,0 1-273,2 3 1,1-2 0,0 1 50,0-1 0,0-2 0,0 0 0,1 0 61,3 1 0,-2-6 0,6-2 0,2-3 1,2-1-39,3 0 0,4-4 0,-4-1 258,-2-1 1,3-3 0,-1-5 0,-1 0 0,-3-1 124,-3-1 1,0 3-24,-4-2 1,0-1 0,-4 1 0,0 1 0,0 1 0,0-1 14,0-1 0,-4 0 0,-1 4 1,-1 0-89,-3 0 0,-1 3 0,-2 2 0,-2 1 0,-1 1 41,2-1-216,0 4 1,2-4-284,0 5 0,5 2 1,3 0 134,6 2 0,3 4 0,5-1 0</inkml:trace>
  <inkml:trace contextRef="#ctx0" brushRef="#br0" timeOffset="1591">917 79 8382,'-6'5'437,"-4"-4"0,8 4-159,-6-5 1,6 1 124,-2 3 1,3-2-278,1 6 0,0-1 1,0 4-1,0 2 1,0 1-1,-2 0 0,0 1-330,-2 1 1,1-2-1,3 4 1,0-1-1,0-1 1,0 0-268,0-2 1,-4-2 0,0 0 0,2-1 0,0 0-374,2 0 807,0-5 0,4-2 1,1-8-1,0-3 44,0-3 1,4-1-1,-2 0 18,3-1 1,-2 1 0,-1-1 0,2-2 11,1-1 0,-3-1 1,-1 2-1,0-1 0,1 2 71,1 0 1,-1 2-1,-1 0 1,0 0 255,0 0 0,-2 1 136,3 2-397,-4-2 1,2 10 0,-4-1-45,3 4 1,-3 5 0,3 0-1,-2 2-61,2 1 1,-3 0 0,3 0 0,-2 2-62,2 1 0,-3-1 0,3 2-31,-3-3 0,-1-1 0,0 1 0,0-1-250,0 0 0,0 0 0,0 0-94,0 1 0,4-5 0,1-1 234,1-1 1,-3-1 0,2-4 0</inkml:trace>
  <inkml:trace contextRef="#ctx0" brushRef="#br0" timeOffset="1592">1286 101 8884,'0'6'779,"-1"-1"1,-2-3-651,0 1 0,-1 0 1,4 4-358,0 2 0,0-3-432,0 2 0,0-5 493,0 5 0,0-5 1,-1 4-348,-3-2 1,3 3 298,-3 0 0,3-2 363,1 1 362,0-4-409,0 2 1,0-4 342,0 3-111,0-3 320,0 4 114,0-5-655,-5 0 1,2 0 19,-4 0 0,3 0 80,-3 0 1,3 0 7,-3 0-358,4 0-736,-2 0-2056,5 0 2754,-5 0 1,3-4 0,-5-1-224,2-1 1,1 2 325,0-3 0,-2 0 0,-6-5 1</inkml:trace>
  <inkml:trace contextRef="#ctx0" brushRef="#br0" timeOffset="2003">1085 202 8355,'-5'6'-102,"2"-1"1,-4-5 1054,-2 0-550,4 0 0,0-1-343,5-3 1,2-1 0,1-4 0,5 2-34,2-2 0,1 0 0,0 1 0,0 0-49,0 0 1,2-1-1,1 0 1,0 3-151,0 1 1,-1-2 0,-2 2 194,0-2 0,0 5 1,0-3-1,0 1 70,1 0 1,-2-1 0,-2 3 0,0-2 29,0 2 1,-1 1-17,0 1 0,-3 5 0,2 2 1,-1 3-70,-3 1 1,0 2 0,-2 1 0,0 4-43,0-1 0,-4 4 1,-1-2-1,0 1-94,0-2 0,-2 2 1,2-4-1,0 1-165,0-1 1,1-1 0,4-4-474,0 0 1,0-4 209,0 1 1,5-6-1,2 2 279,3-3 1,7-6-1,0-1 1</inkml:trace>
  <inkml:trace contextRef="#ctx0" brushRef="#br0" timeOffset="3625">1499 79 8355,'0'6'4193,"0"-1"-4369,0-5 0,0 5 0,0 2 21,0 3 1,0 3 34,0 2 0,0-2 1,0 5-1,0-2 1,0-1-1,0 0-100,0 0 0,0-1 0,0-2 0,0-1-38,0 0 0,0 0-134,0 0 474,0-4-20,0-2 0,1-14 0,1-4-28,2-3 0,5 3 0,-3-4 1,1 1-1,1-1-2,1-1 0,-3 1 0,1 3 0,1-2 113,-2-1 1,3 3 0,-4-2 73,1 0 1,0 4 206,1-3 0,0 7-113,-4 4 1,0 3-355,4 1 1,-4 5-1,2 3 1,-2 2-81,1 1 0,1 0 0,-2 0 0,0 0-140,0 0 0,-2 1 1,0-1-1,2 1 0,1 2-185,-2 1 0,-1 0 0,-1-4 81,0 0 0,4 0 132,0 0 0,1-4 0,-2-4 112,5-1 1,-2-2 0,2 0 0,0-2 92,2-1 1,5-5 0,0-5 0,-1-4 182,-2 0 0,3 2 0,0-2 1,-3-1-155,-3 1 1,1 2 0,-4-4 257,0-1 0,3 3 0,-5 0 0,0 1 0,-1 2 1,1 1-1,-2 2 393,0 0 1,-2 6-583,0 5 1,-2 5-1,0 8 1,-2 0-14,2 2 0,1 1 0,1-2 0,0 1-87,0-2 0,0 4 0,0-1 0,0 0-141,0 0 1,0-1 0,0-4 0,0 2-314,0 1 1,0-1 0,1 1-1,1-4-214,2-3 221,5 0 0,-3 5 0,5-1 0</inkml:trace>
  <inkml:trace contextRef="#ctx0" brushRef="#br0" timeOffset="3626">2147 56 8355,'0'-11'565,"0"0"0,0 0 291,0 0 1,-1 4 19,-3 4-732,3 1 1,-5 4 0,3 1-1,-1 5-210,2 2 0,1 1 1,1 0-1,0 0 1,0 1-285,0-1 1,0 0 0,0 0 37,0 0 1,5-1 0,1-1-1,1-3 1,1-1 37,0-2 0,4-2 0,1-1 1,2 0 234,-1 0 1,-2 0 0,1 0 0,0 0 0,2-1 0,-1-3 0,-2-4 0,0-2 0,-3-1 0,-1 0 0,-4 0 0,-3 0 340,-1 0 1,0-1 0,0 1-272,0 0 1,-5 0 0,-3 0 97,-1-1 1,1 1 0,1 0 0,-2 1 0,-1 1-81,-1 2 0,0 3 0,-1-2 0,1 1-421,0 3 1,0 0-334,0 2 1,3 0-1,2 2 349,1 1 0,1 4 0,4 4 0</inkml:trace>
  <inkml:trace contextRef="#ctx0" brushRef="#br0" timeOffset="3627">2572-111 8355,'-11'0'1701,"4"0"1,-2 0-390,1 0 1,2 0-1127,-2 0 1,6 5 0,-2 2-431,3 3 0,1 1 1,0 0-115,0 1 0,0-1 0,0 0-79,0 0 0,0 0 0,0 0 1,0 1-1,0-1-246,0 0 0,-4 0 58,0 0 1,1-3 533,3-1 0,1-4 0,3-1 0,2-4 291,0-6 0,8-2 0,-3-1 1,1-1-20,1-3 0,-1 1 0,2-3-119,1 1 0,3-3 1,-3 3-1,-1-2-41,-2-1 0,0 1 0,-2 1 276,-3 1 1,2-3-118,-6 4 0,4 1 0,-6 8 1,-2 6-1,-2 6 0,-1 6-34,1 3 0,-5-2 0,5 5-124,0-2 0,2 0 1,0-2-1,-2 0 0,-1 1-269,2 2 0,1-5 0,1 3 177,0-3 1,0-1 0,0 1 0,0-1-261,0 0 0,1 0 0,1 0-945,2 1 1,1-3 882,-1-1 1,2 2 0,5-4 0</inkml:trace>
  <inkml:trace contextRef="#ctx0" brushRef="#br0" timeOffset="4574">3243-279 9972,'-12'0'3925,"5"0"-3602,0 0 1,4 5-1,-1 2-269,3 3 1,1 2-1,0-1 1,1-1-1,2-2-299,1 0 1,-1-1 0,-2 4-1,2 1-136,1-1 0,4-4 1,0 1-1,2-1-104,1-1 0,1-1 0,2-5 0,2 0 72,2 0 0,-4-1 1,4-3-1,-1-3 291,1-3 0,-5-1 1,3-2-1,-2 0 336,-3-2 1,3-1 0,-7 1-20,3-4 0,2-1 0,-1 0 1,0 2-1,-1-1-25,-3 2 0,3-3 579,-2 5 1,-3 4-320,-2 3 0,-5 11 1,-3 0-1,-1 7-325,-3 5 0,-1 3 0,-2 4 0,-2 0-63,-1 1 0,-1 4 1,2 3-1,-1 2-81,2 2 0,0 1 0,2 1 0,0 2-253,0 2 0,0-4 1,1 1-1,1-1-404,1 1 1,1-2-1,-3 2 316,3-2 1,-2-5-1,5 0 1,2 0 161,1-2 0,1 0 0,0-7 1,0-3 239,0-3 1,3 1 0,2-1 0,0-1 678,0-2 0,3 0 900,-5-1-1327,1-5 0,-8 0 0,-1-3 0,-1 0-144,-3 0 1,-4-2-265,-2-1 0,-4 0 1,3 0-1,-1 0 1,-3 0-1,-1 0-342,-2 0 1,0-4-1,-2 1 99,-1 0 1,0 2 0,3 1-1,2-1 1,1-2 0,2-1 0,-2 1-220,-1-2 0,-2-1 0,1-6 0</inkml:trace>
  <inkml:trace contextRef="#ctx0" brushRef="#br0" timeOffset="3946">3131-559 8355,'-11'-3'2063,"-1"-1"-1264,1 0 0,4 1 386,-1-1 1,5 0 172,-5 4-1348,6 0 1,-3 1 0,5 3-179,0 4 0,0 5 1,0 3-1,0 1-254,0-1 0,-2 7 0,-1 1-199,-5 3 1,-2 3-1,-1 4 1,-1-1-1,-3 2-154,-4 2 0,3-2 0,1 1 1,3-4 102,1-2 1,4-6 530,4-2 1,1 0 0,2-4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36.087"/>
    </inkml:context>
    <inkml:brush xml:id="br0">
      <inkml:brushProperty name="width" value="0.09071" units="cm"/>
      <inkml:brushProperty name="height" value="0.09071" units="cm"/>
      <inkml:brushProperty name="color" value="#ED331F"/>
    </inkml:brush>
  </inkml:definitions>
  <inkml:trace contextRef="#ctx0" brushRef="#br0">246 168 8355,'0'-11'-131,"0"5"1,0-4 286,0 2 1,5 3 0,1 0 0,2 0 69,-1-2 0,-4 1-359,0-2 0,-1 4 85,-2-3 0,0 3 0,0-3 7,0-2 1,-2 3 0,0-2 0,-3 1 15,-1 1 0,-2-3 0,-3 4 1,0 0-49,0 0 0,0 0 1,-1 3 44,1-2 0,-1 0 1,-2 4-1,-1 0 27,1 0 1,1 1-1,-1 3 1,-1 4 2,2 2 0,0 1 0,2 1 0,0 2 0,0 2-7,-1 1 0,5 2 0,1 5 9,1 2 1,1-3 0,4 5 0,0-1 0,0 2-59,0-1 0,5 3 0,4-5 0,3-1 30,3-1 1,5-2 0,-1-1 0,2-1 15,1-1 0,4-6 0,0 2 0,-2-2 0,-3-2 0,-2 0 0,-1-1 0,1-1 0,-2-2 0,-1 2 0,-2 1 0,-3 1 0,-3 0-195,-5 0 1,2 0 189,-1 1 0,0 0 1,-4 2-1,-1 2 1,-2 0 94,-1 0 1,-6 4 0,1-1 0,-5 2-64,0 1 1,-2 1 0,0 0 0,0 2 79,0 1 0,-3 0 0,3-4 0,0 1-18,0-1 0,1 1 0,3-1 1,1-1-65,0-2 0,4 1 1,0-4-1,2 0-21,3 0 0,-3 0 0,1-2-114,2 1 1,2 0-1,3-4 74,5 0 1,2-5 0,1-1-1,1-1 87,3 0 0,3-1 0,4-3 0,2 0 1,1 0 2,1 0 1,-3 0 0,-3 0 0,0 2-19,-4 1 0,-2 4 1,-3 5-1,-1 4 92,-3 6 1,-2 5 0,-5 5 0,-1 1 0,-3 6 1,2-1-1,-7 5 1,-2 1-89,-3 4 1,-2 5-1,3 0 1,-4 5-127,0 1 1,3 3-1,-2-3 1,1-2 80,0 1 0,-1 4 0,3-1-18,-2 1 1,0-6 0,4 1 0,-1-1 154,1-2 0,1-5 0,3 1 0,3-3-99,3-3 0,1 0 0,0 2 0,1-2 0,3-2-136,3-2 1,4 2 0,3-3 0,1-1 43,-1 1 1,-2-1-1,1-2 1,0 1 7,2-1 1,1-1 0,-2-1-1,2-2 35,1-2 0,-3 2 1,2-3-1,-1-1 81,0-2 0,0 2 1,-4-1-1,-1 2 10,-2 2 1,0 1 0,-4 1-1,-2 2 1,0 1 140,-2 1 0,-4 4-136,0-3 0,-6 3 0,0-3 0,-3 2-134,-1 2 0,-2-2 0,1 1 0,0 0 0,0 0-56,0 0 0,0-5 0,4 2 0,1-2 17,3-2 1,-2 1 0,4-8 0,0 0 96,0 1 1,2-3-1,3-5 1,1-3 2,2-1 1,2 3-1,4-4 1,-1-3 12,0-3 1,1 1 0,0-3 0,-2 3-276,2 1 0,-3 0 1,0 1 93,-1-1 1,-1-4 0,-3 1 0,2 0 61,0 2 1,2 1 0,-2 1 0,2-1 42,1 0 1,-2-1 0,2-1 0,0-3 36,0-1 0,2 2 0,3-3 0,0-3-76,0-3 0,4-2 0,1-6-41,2-2 0,5-7 0,6 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33.762"/>
    </inkml:context>
    <inkml:brush xml:id="br0">
      <inkml:brushProperty name="width" value="0.09071" units="cm"/>
      <inkml:brushProperty name="height" value="0.09071" units="cm"/>
      <inkml:brushProperty name="color" value="#ED331F"/>
    </inkml:brush>
  </inkml:definitions>
  <inkml:trace contextRef="#ctx0" brushRef="#br0">11 79 7388,'-6'-5'1165,"1"3"-1015,5-6 0,1 6 0,3-2-233,4 3 0,2 1 0,1 1 0,0 1 0,1 2 1,3-1-1,4-2 0,2-1 0,1 0 34,1 0 1,3-4 0,0-1 0,0-1 109,1-3 1,-3 3-1,3 0-233,1 1 0,-9-3 0,4 3 0,-2 0-175,0 0 0,-4 2 1,-2 3 149,-2 0 1,-2 0-1,0 0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34.030"/>
    </inkml:context>
    <inkml:brush xml:id="br0">
      <inkml:brushProperty name="width" value="0.09071" units="cm"/>
      <inkml:brushProperty name="height" value="0.09071" units="cm"/>
      <inkml:brushProperty name="color" value="#ED331F"/>
    </inkml:brush>
  </inkml:definitions>
  <inkml:trace contextRef="#ctx0" brushRef="#br0">313 236 8355,'8'0'-2,"-1"0"0,1-4 1,3 0-1,0 0 1,0 1 44,0-1 1,0-1 0,1 2-1,-1 0 1,0 0 0,0 1-1,0-1-115,1 0 1,-1-1 0,1 3 0,2-2-81,1-1 0,3-1 0,-1 3 0,0-2-121,3 2 0,2-3 1,3 0-1,1 0-661,-1 0 934,3-4 0,1 3 0,5-5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7:05.920"/>
    </inkml:context>
    <inkml:brush xml:id="br0">
      <inkml:brushProperty name="width" value="0.09071" units="cm"/>
      <inkml:brushProperty name="height" value="0.09071" units="cm"/>
      <inkml:brushProperty name="color" value="#ED331F"/>
    </inkml:brush>
  </inkml:definitions>
  <inkml:trace contextRef="#ctx0" brushRef="#br0">1969 90 7648,'0'-12'-251,"0"5"0,0 0 257,0-2 1,0 3 0,0-2 39,0-1 76,0 0 0,-2 2 1,0 2-33,-2 0 0,-5 4-93,2-3 0,-3 3 0,-1 1 0,0 0 0,-1 0 30,1 0 1,-5 0 0,-3 0 0,0 0-138,0 0 0,-6 0 0,3 0 1,-3 0 131,-2 0 1,2 4 0,-4 0 0,1-2 20,-1-1 0,3-1 0,-4 0 0,0 2-27,2 1 1,-3 0-1,3 3 1,1 0-27,0 0 1,-3-2 0,4 4 0,1-1-33,1-1 1,-2 4-1,-1-2 1,0 0 16,-1 0 1,-1 2-1,1-3 21,0 3 0,2 1 0,-4-1 0,-1-1 0,0-2 6,1 2 1,-3 1 0,4 1 0,-2 0 19,1 1 0,-1 0 1,3 2-1,1 1-28,0-2 1,-1 5 0,2 0 0,-2 2 0,-1-1 1,-2 2 0,4-2 0,0 2 2,-1 1 0,-3 4 0,3 0 1,-1-1-2,3-1 1,-1 2 0,0 1 0,4 0 21,3 1 1,-1-2-1,2-3-18,-2 3 1,3-1 0,0 5 0,2 1-43,2 1 1,-2 2-1,1 0 1,2-1 0,0-1 13,2-2 0,1 1 0,1-3 0,2-1-9,-2 0 0,3-1 1,0-2-1,1 1 27,2 1 0,-2 0 0,2-2 0,0 0 12,2 2 1,1 1-1,0-6 1,0-1-9,0-2 1,5 0-1,2 0 1,3-2-3,1 0 0,4-2 1,2 4-1,0-2-18,3-3 1,5 3 0,2 1 23,2 0 1,0-3 0,6-1-1,2-3 1,3-2-14,0 0 1,8 1 0,0 0 38,1-2 1,1-1 0,-5 3 0,1-1 0,1-1 39,1-1 1,3 4-1,-5-4 1,-2 2 12,-1-1 1,1 1 0,-1 3 0,-2-1-40,-4-3 0,2 3 0,-1-2 1,1 2-38,-1 1 1,5 0-1,-1-1 1,4-1-22,2-2 0,6-1 0,-2 2 0,1-4 6,-1-3 1,1-1 0,-4 0 0,5 0 51,-1 0 0,0 0 0,3-1 29,0-3 0,0-1 1,0-4-1,0 2 1,0-1-26,0 2 1,1-4 0,1 4 0,2-2 0,-1 2-39,2 1 1,-2-2 0,3 2-38,-1-1 1,2 3 0,-3-1 0,-2 3-85,-1 1 1,-3-4 0,-1 1-1,2 0 89,-2 2 1,1 1 0,0 0 0,0 0 43,-2 0 1,-1 0 0,2 0-1,-2 0 2,-1 0 0,3 0 0,-1 0 0,3 0 0,1 0 0,0 0 205,0 0-192,-5 0 0,7 0 1,-2 0-1,1 0 1,1 0 3,2 0 0,-3 0 0,3 0 0,-4 0 4,-4 0 0,5 0 1,-4 0-24,1 0 0,-4 1 0,0 2 1,0 0-1,-1 1-1,0 1 1,-7-4-1,4 3 1,-1-3-18,-1-1 1,7 0 0,-7 2-1,2 0-74,0 2 0,6 0 0,1-4 1,-3 0-80,1 0 0,0 0 0,5 0 0,-2 0 58,-6 0 1,6 0-1,-7 0 80,2 0 0,4 0 0,-4 0 0,3 0 0,-1 1-53,0 2 1,-4-1-1,6 3 231,0 0 1,-3-3 0,-1 4 0,0-1 0,-1-1-90,0 1 1,5-4 0,0 3 0,1-2-79,0 2 1,1-3-1,1 3 1,0-3-62,0-1 1,1 0 0,1 0 0,1 0-19,-5 0 0,5 0 0,-6 0 0,1 0 76,0 0 1,1 0 0,1 0 0,-2-1-36,-1-3 1,-1 2-1,-3-4 117,4 1 1,0 0 0,-5 1 0,3-3 0,2-3-4,-1-1 1,-1 3 0,2 1 0,-1-2-19,2-1 1,-3-2 0,0-2 0,-2-1-52,-2 1 0,2 2 1,-3-1-1,-3 0 21,1-2 1,-6-4 0,0 3-1,-4 0 61,0 0 1,-4-3-1,-2 3 1,0-1 28,-4-3 0,-4-1 0,-2-2 0,-3 1-38,-5 0 1,-1-1 0,-5 1-1,-1 0-83,-2-1 1,-1-3 0,0-1-7,0-2 1,-5 3-1,-2-2 1,-3-1-1,-2 0 24,1-2 0,0-1 1,-1-2-1,-2 1 77,-1-1 1,0-3-1,3 0 1,-2 1-62,-1 1 1,-5 2 0,3-1 0,-2 2 12,1 2 1,-6 1 0,-6 4 0,-2-1-73,-2 2 1,-5-4-1,-6 2 1,-6 1-68,-4 2 1,-9-3-1,-6-2 1,-6 1-36,-7 0 0,-6-1 1,41 16-1,-1-1 134,-3 0 1,-1 0-1,0 2 1,0 0 0,-2 2-1,0 1 1,0-1 0,0 0 13,0 0 1,0 1-1,1 1 1,-1 0-1,-1 0 1,0-1-1,1 2 1,0 0-1,0 0 1,-1 1-21,0-1 0,0 0 1,2 3-1,0-1 0,-2 0 1,-1 1-120,2-2 1,1 1 0,2 1-1,0 1 1,-2-1 0,1 1-1,-1 0 1,1 0-362,-1 0 0,1 0 0,-45-1 0,-1 3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7:07.997"/>
    </inkml:context>
    <inkml:brush xml:id="br0">
      <inkml:brushProperty name="width" value="0.09071" units="cm"/>
      <inkml:brushProperty name="height" value="0.09071" units="cm"/>
      <inkml:brushProperty name="color" value="#ED331F"/>
    </inkml:brush>
  </inkml:definitions>
  <inkml:trace contextRef="#ctx0" brushRef="#br0">2662 313 8355,'-8'-12'-1409,"1"-3"1323,4 2 1,-6-3 0,4 5-1,-1 0 1,-1 0 0,-1-2-1,1 0 1,-2-2 280,-1 1 1,-1 2-1,0 2 1,0 1-54,0 2 1,-2 0 0,-1-1 0,0 0-4,0 0 0,0-1 1,1 0-1,-2 2-28,1-2 1,-2 3 0,0 0 0,0-1-121,-1 1 1,-1 2 0,2-2 0,-2 1-16,-2 3 1,-1-1-1,-1 1 1,0-2 64,-1 2 0,-4 0 0,-3 2-100,-2 0 0,-3-3 0,-2-1 0,-4 1 0,-4 2 51,-3 1 0,-2 1 0,-4 2 0,4 2-22,0 1 1,-4-2 0,3 2-1,-1 0-13,0 0 0,4 2 1,-4 3-1,-1 0 12,2 0 0,0 2 0,3 1 0,-3 2 22,0 1 0,-2-2 0,4 4 1,1 2 20,-2 4 1,4-1 0,-3 5 0,0 0-20,1-1 1,-2 2 0,3 5 0,-2 2-27,2 4 0,1 2 0,1 2 0,1 0 0,0 0-4,3-1 1,3 1 0,5-1 0,4-3 12,3-4 0,2 1 0,2 0 31,-1-2 1,6 2 0,2 1-1,3-1 41,0 1 0,2-2 0,2-4 0,1 1-23,3 0 0,0-1 0,4 2 0,0 0-32,0-2 0,1 7 0,2-5 0,1 2 0,3 1 0,1 0 0,2-1 0,2 0-21,-1-1 1,4-1 0,1-1 0,1-2 0,3-1 0,1-2 0,1-2 0,1-1 0,0 0 0,4-1 0,2-3 0,4-3 0,1-3 0,2-1 0,3 0 612,1 0-529,1 0 1,3-4 0,2 0 0,3-1 25,3-3 1,3 2 0,1-4-1,-1 1-61,1 3 0,4-3 0,0 2 0,-2-1-16,-1-1 0,-2 4 0,-3-4 1,-2 2-60,-1-1 0,-6-3 0,3 2 0,-2 0-1,0 1 1,3-5 0,-5 2 50,5-3 0,-3-1 1,3 0-1,1 0 1,1-1 45,1-3 1,-1 2-1,0-6 1,3 0-26,3-2 1,-1-3 0,0 0 0,-5-2 16,-3 1 0,5 0 0,-7 1 0,-1-2 11,-1 1 0,-2-2 0,1 1 1,-5 0-37,-5-1 0,2 2 0,-4-3 0,2-1 5,-1 1 1,-2 0 0,-6-3 0,0 1 15,1-1 1,-2-1 0,-1-2 0,-3-2 150,-1-1 1,-1-5-1,-4 1-21,0-2 1,1-7 0,-2-1-1,-2-1 1,-2 0 27,-1-1 1,3 0 0,-4 0-192,-2 1 0,-1 3 1,-1-1-1,0-2 1,0 0-37,0-2 0,-3-6 0,-2 4 0,0-1-87,0 0 0,-3-2 0,3-2 0,0 0-7,0 1 0,-3 0 0,-1 4 0,-4 1-7,-1-1 0,-10 3 1,0 3-1,-3 7 0,-4 3 0,-10 4 0,-5 7-2,-4 3 0,2 4 0,-4 3 0,-3 5 0,-2 1-26,-3 2 1,-6 7 0,2 2 0,-4 8-380,-2 4 0,-7 4 448,-5 8 0,35-12 1,0 2-1,-39 23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8:19.657"/>
    </inkml:context>
    <inkml:brush xml:id="br0">
      <inkml:brushProperty name="width" value="0.09071" units="cm"/>
      <inkml:brushProperty name="height" value="0.09071" units="cm"/>
      <inkml:brushProperty name="color" value="#ED331F"/>
    </inkml:brush>
  </inkml:definitions>
  <inkml:trace contextRef="#ctx0" brushRef="#br0">2404 314 8355,'5'-6'-394,"-4"-4"690,3 2 1,-3 2 206,-1-1-1173,5 4 476,-4-2 0,-1 5 139,-7 0 1,-3 4 0,-2 0 0,-2-2-1,-1-1 8,1-1 0,1 0 0,-1 0 177,-1 0 1,-4 0 0,5-1 0,-1-1 0,0-3-13,0-2 0,0 5 0,4-3 0,0 0-127,-1-2 1,5 2-1,-1 0 1,0 1-34,-2 0 1,2-3 0,1 3 0,-2 2 4,-1 0 0,-5 2 1,-1 0-1,0 0 25,0 0 0,-4 4 0,3 1 0,-2 0 47,0 0 0,2 0 1,-3-3-25,2 2 1,0 4 0,-2-5 0,2 1-13,-2 1 0,-3-3 1,-1 5-1,-3-1 0,3-1 1,0 0 0,2 0 0,-1-3 1,1 2-35,0-2 0,-4 1 1,-1-1-1,3 3-40,0 2 0,0-5 0,0 3 0,-3-1 27,3 0 0,0 3 1,2-2-1,-1 0 3,1 0 0,-4 4 0,-1-3 1,-1 1 33,1 1 1,-4-1 0,2 4 0,-1-1 7,1-2 1,-1 2 0,-4-3-3,1 3 1,-1 2 0,1 2-1,-1 1 12,1-1 1,-1-2 0,0 1 0,1 0-1,-1 2 21,1-1 0,-1 2 1,2 0-1,1 0-11,1 0 0,5 1 1,-1-4-1,3 2-19,0-1 0,1 3 0,0 1 1,-1 0-52,1 1 1,1-1-1,1 6 1,1 1-14,-1 1 1,3 0 0,-2-2 0,1 0 30,0 3 1,-2 2 0,4-3 0,-1 1 34,-3 0 1,3-4-1,-2 5 50,-1-1 0,4-3 0,0 2 1,1-3 26,0 0 0,0-2 1,5-1-1,1-2 1,3 1-28,1-2 1,-2 3 0,3-5 0,2 0-13,0 1 0,2-3 1,0 3-1,0-1-9,0 0 1,0 0 0,2-4 0,1 1 18,5 3 1,2-3-1,1 3 1,1-2 14,3-2 1,-1 0 0,5-1 0,0-1 31,3-2 0,4-1 0,1 3 0,2-3-20,2-1 0,1 0 0,3-2-68,2 1 1,1 3 0,5-3 0,-2-1-35,1 2 0,-2-2 1,1 4-1,0 1 1,-2-1-30,-1 1 1,0-5 0,1 5 0,-1-1 25,1 0 1,2 1 0,-3-3 0,2 0 24,2 0 0,2 3 0,2-5 0,1 0-7,1-2 1,6-1-1,-2 0 1,2 0 51,2 0 0,0 0 0,0 0 0,-1 0-34,-3 0 0,5 0 1,-5 0-1,-1 0 4,0 0 1,-4 4 0,6 1-107,0 1 0,-6-2 0,0 2 0,1 0 48,-2 0 0,-1 1 0,0 1 1,0 0-1,0-1 61,-1-1 1,-3 3 0,0-4 0,0 0 12,-1 0 1,4 2 0,-3-3 0,2-1-2,2-2 0,-1 3 0,1-1 1,-1 0-16,-3-2 0,1-1 1,-4 0-1,1 0 2,-1 0 1,1 0 0,-3 0 0,1 0 23,-1 0 0,-1 0 0,-1 0 1,-1 0-8,1 0 1,-1 0 0,1 0-9,-1 0 1,-3 0-1,0 0 1,1 0-19,1 0 1,-1 0 0,2 0 0,1 0-1,1 0-58,0 0 1,2 0 0,2 0 0,-1 0 10,1 0 1,3 0 0,-2 0 0,1 0 23,0 0 0,-4 0 0,3 0 0,-1 0 50,1 0 1,-3 0-1,3 0 1,0 0 65,0 0 1,-3 4 0,3 1 0,-1 0-4,1 0 1,-3-2 0,3-1-1,0 0-72,0 2 1,1 0 0,2-3-1,-1 1 46,-1 2 0,-1 0 0,2-4-156,-1 0 0,-3 3 0,1 1 0,1 0 0,-1 0 75,-1-1 0,3 2 1,-2-2 29,0 1 1,-3 1-1,3-3 1,-2 3 0,-1 0-1,-3 0 1,4 0-1,-4-3 1,2 2 8,0-1 1,2-2 0,2-1-1,-1 0-17,1 0 1,3 0 0,-1 0 0,1 0-18,-1 0 1,5 0 0,-4 0-1,1 0 20,0 0 0,4 0 1,2 0-21,-2 0 0,-1 0 0,-1 0 0,-1 0 1,1 0 6,0 0 1,-1 0-1,1 1 11,0 3 1,1-3 0,1 3 0,3-3-1,-1-1 9,1 0 1,0 0-1,-2 0 1,3 0-11,0 0 1,4 0 0,-4 0 0,1 0-2,0 0 0,0 0 1,4 0-1,-1 0 2,-3 0 0,1 0 0,-3 0 1,0 0-14,-1 0 0,4 4 1,-5-1-1,-1 0-1,-1-2 0,6 0 0,2 2 15,-1 1 1,-2-1-1,4-3 1,2 0 0,0 0 8,0 0 1,-1-1 0,1-1 0,2-2 48,0 1 1,8-2-1,-2 2 1,-2-1-67,-1-1 1,3 4 0,-2-3 0,2 2-37,-2-2 1,2 3 0,-4-3 0,0 3-15,-1 1 0,7 1 0,-2 1 0,-2 2-2,0-1 1,0 2-1,-2-2 1,0 1 20,-1 1 1,4-4-1,-3 3 1,0-2 33,-1 2 0,4-3 0,-5 3 54,0-3 0,-1-1 1,1 0-1,1 2-33,3 1 0,-4-1 0,3 1 0,0 0 0,0-1-8,3 2 0,0 0 0,-1-3 0,0 1-18,0 2 0,2 4 0,1-3 0,-1 0-14,-3 0 1,6 2-1,-5-2 1,0 0 6,-2 0 1,5 2 0,-3-3 0,0 0 2,-2 1 1,2-3-1,0 4 1,0-1 1,0-2 1,5-1 0,-2 1 0,2 1 0,-1-2 1,3 3 0,0-1-1,-2-2 0,3 0 0,-1-1 0,0 1 31,1 2 1,-6 0-1,4-3 1,3 1-1,-3 2 9,-3-1 0,3-1 0,-5 1 1,-1 0-20,2 0 0,-5-1 0,0 1 0,-3 0-17,-2 0 1,6 2 0,-6-1 0,0-1-32,-3 2 0,2-2 0,-3 3 0,3-1-8,1-2 0,2 1 0,0 1 0,0 0 11,0 0 1,2 3 0,-3-4 0,0-1 59,-2 2 1,-2-2-1,3 3 54,0-1 1,2 2 0,-1-2 0,-2 0-26,0 0 0,1 4 0,2-3 0,2 2 0,-1-1-113,2 2 1,-3-3-1,4 1 1,1 1-53,-1-2 0,-3 3 0,5-4 0,-1 0 58,-1 0 0,8 2 1,-3-3-1,1 0 22,0 1 1,4-4 0,2 3 0,0-3 20,1-1 1,-4 0 0,3 0 0,-1 0-23,-3 0 1,5 0-1,-7 0 1,1 0-18,0 0 1,4 0-1,-6-1-5,1-3 0,4 1 1,-2-3-1,-2 0 46,1 0 1,-8-2-1,6-3 1,-3 0-1,-2 0 131,-2 0 0,-3-1 0,-2 1 1,-2-1-16,-1-3 1,-3-1 0,2-4 0,-3 1-47,-4-1 0,-1-1 0,-4-2 0,-1-2-61,1-1 1,0-4 0,-3 3 0,-1-2-25,1-2 0,-4 2 0,-2 0 0,0-1-26,-1 1 0,3-3 1,-2 1-1,1-4 40,-1-2 1,-3-4-1,-5 4 27,1 0 0,2-1 1,-2 1-1,-2 1-99,0 1 1,1 0-1,-1-1 1,-2-1 0,-1 1-98,-2 1 0,3-2 0,-4 0 1,-2 0 78,0 3 0,-2 0 0,0 1 0,0 0 102,0 4 1,-4-3 0,-2 5 0,-2 0-65,1-1 1,0-1-1,-4 3 1,0-1 0,0 0 1,-5 4 0,-4-4 0,-3 4-17,-3 1 0,-5 0 1,1 3-1,-2 1-8,-1 2 1,-6-3 0,0 4 7,-1 2 1,-3-3-1,2 1 1,-3 1 76,-5 2 0,4 0 0,-5 1 0,1 0 0,-2 0 35,0 0 1,-7 3-1,2 1 1,-2-2 37,-3-1 1,-1 0 0,-5 2 0,1 1-37,-1 2 1,-5-3 0,-1 1 0,-2 1 14,1 3 1,1-2-1,-3 1 1,2 1-40,-2 2 0,3-3 0,-1 1 0,0 0-39,0 2 0,-2 1 0,2 0 1,1-1 58,3-3 1,-5 3-1,2-3-17,1 3 0,6-3 1,-5 0-1,3 2 3,1 1 0,0-3 0,0-1 0,0 0 0,0 0 1,0 2 1,-3-1-1,-1-1 1,0 0-22,0 0 1,1-3-1,-4 3 1,0 0 5,0 0 0,-6-2 0,1 2 0,-2 0-6,2 0 1,-7-3-1,6 3 1,-5-1-12,0-2 0,3 3 0,-4 0 0,1 0-7,1-3 1,-1 2 0,4 0 0,-3 0-21,4-1 0,-9 4 0,7-4 22,0 2 1,-2-2-1,1 2 1,-2-1-1,0-2-3,1 2 0,-4-3 0,2 6-76,-2 0 1,-2-2-1,-2 0 1,-1 0-1,0 0-80,-1 3 1,2-3-1,-4 1 1,2 0 75,2-1 1,-2 4-1,0-2 1,1 0 75,2-1 1,-4 3 0,6-4 0,-3 1 3,-2 1 0,7-2 0,-3 2 0,0-1 85,2 2 0,-3-3 0,5 1 0,-1 2-50,2 1 1,-3-3 0,3 0 4,1 2 0,-4-3 0,3 1 0,-3 1 0,1 1 4,5-2 1,-6 3 0,5-3-162,-4 3 0,-5 1 0,7-1 0,-2-2 0,0 0 64,2 0 0,-4 2 0,-4 1 0,1 0 70,1 0 0,-2 0 0,-1 0 1,0 0 23,0 0 0,-7 0 0,3 0 0,-1 0-15,-4 0 1,3 0 0,-6 0-1,3 1 13,3 3 1,-7-3 0,4 4 0,-2-1-33,0-1 0,-5 2 0,11-2 6,-2 1 1,3 1-1,-4-3 1,4 2 48,0-2 0,3 3 0,-2-1 0,0 0 1,2-1 11,2 1 1,-3 1 0,1-2-1,-2 0-31,0 0 1,6 2-1,-2-1 1,2-1-42,2 2 0,-4-4 1,0 4-1,1-1-20,2 0 0,0 1 0,1-3 0,-1 3 6,-3 2 1,6-5-1,-2 2 1,1-2 7,0 2 1,-2-3 0,2 3 0,3-3 109,3-1 0,-5 4 1,2 0-35,2-2 0,-2 3 0,2-1 1,-1 0-56,-3 1 1,7-3 0,-2 4 0,-2 0 0,-1-1-9,3 0 1,-3 0-1,7-2 1,-1 1-10,-1-2 1,2 3 0,0-1 0,1-2-6,3-1 0,-3-1 1,3 0-1,-2 2 44,2 1 1,-2-1 0,6 1-17,0-1 1,-2-2 0,2 0 0,-1 0 0,2 0-2,2 0 0,-6 0 0,4 0 1,-1 0-12,-2 0 0,1 0 1,4 0 12,1 0 0,-5 3 1,0 1-1,2 0 0,1 0-23,1-1 1,-4 2-1,-2-1 1,0 2-32,1 0 1,-8 3 0,8-4-1,-1 0 19,0 0 1,2 2 0,3-2 0,0 2-90,1 1 1,-3-1 0,7 0 0,-1 0-176,1 0 1,-2 3-1,6-4 1,1 1-640,1 1 445,1-6 0,0 8 0,0-4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7:17.741"/>
    </inkml:context>
    <inkml:brush xml:id="br0">
      <inkml:brushProperty name="width" value="0.09071" units="cm"/>
      <inkml:brushProperty name="height" value="0.09071" units="cm"/>
      <inkml:brushProperty name="color" value="#ED331F"/>
    </inkml:brush>
  </inkml:definitions>
  <inkml:trace contextRef="#ctx0" brushRef="#br0">11057 14629 8488,'-6'-2'374,"3"-1"1,6 1-435,5-1 1,-2 1 0,1 2 22,2 0 231,1 0 1,1-1 33,0-2 0,1-4 0,-1-4 0,0 0-32,0 0 1,4-4 0,1-1 0,2-2-77,1-2 1,4-1 0,2-1 0,1 0-37,-1-1 0,3 1 0,3 0 0,4 0-30,2 4 0,5 2 0,-2 4 53,0 1 0,-4 1 0,-5 3 1,1 3-154,-1 3 0,-5 6 0,-1 2 0,-4 5 1,-3 2 30,-2 5 0,3 3 0,-5 3-315,0 1 1,-5 5-1,-3-1 1,-1 2-1,-2 1 109,-2-3 1,-1 1 0,0-5-1,-1-1 166,-3-2 1,-2 3 0,-6-1 0,1-3 54,0-2 1,-5-2 0,-4 2 0,-4-3-46,-2-1 0,-6 3 0,0-4 1,-6-2 47,-1 0 0,-4-6 1,-2 1-18,0 0 0,-1-3 0,9-1 0,1-3-34,1-1 0,2 0 1,5-1-1,4-1 1,6-3-172,2-2 0,-2 0 1,6-4-445,2 0 1,1-1 0,-2 1 0</inkml:trace>
  <inkml:trace contextRef="#ctx0" brushRef="#br0">11292 14841 8632,'1'-11'549,"3"0"1,-3 0-9,3-1 1,1 5 0,-1 2-430,-2 4 0,0 3 1,-4 9-1,0 2 0,-2 2 1,0 3-1,1 3 0,-2 3-162,-1 2 1,2 3 0,-2 4 0,-1 2 0,1 1 0,-1 3-1,-1-1-602,1 1 1,4-2 0,0-4 0,1 0-350,2-4 0,0-2 609,0-9 0,0 3 0,0-3 0</inkml:trace>
  <inkml:trace contextRef="#ctx0" brushRef="#br0" timeOffset="566">12600 14338 8464,'0'-17'0,"0"2"54,0 2 0,0 2 332,0 0 0,0 0 1,-1 0-1,-1-1 1,-3 2-48,-2 3 1,1 1 0,-3 3 0,2 0-263,-2 0 1,-1 3 0,-2 4 0,-2 4 164,-1 6 0,-3 1 0,2 6-214,-2 3 0,3 6 1,-3 1-1,-1 5-61,2 5 0,-4-2 0,3 1 0,-1 0 0,1 0 64,-2 2 1,4-2 0,1 1 0,3 0-28,0-2 0,2 7 0,3-3 0,3-2 6,3-2 0,1 2 0,0-3 0,1-2-121,3-2 0,6 0 0,6-2 0,0-2 0,2-3 0,0-1 0,5-1 0,3-2 1,2-5-986,3-2 0,3-1-753,3-3 1284,-2-6 1,8 4-1,-3-4 1</inkml:trace>
  <inkml:trace contextRef="#ctx0" brushRef="#br0" timeOffset="1416">13170 14562 8355,'-3'-12'98,"-1"0"1,1-2 1578,2-1-1177,-4 0 1,4 4-1,-3 0-38,3 0 1,-3 0 0,-1 1 0,0 1-150,0 2 0,2 3 0,1-2-395,-1 1 1,1 2-1,0 6-9,4 1 0,3 9 1,5 2-1,0 5-6,3 2 1,2 4 0,-2 2 0,3-1-52,2 0 0,-1-1 0,3-3 0,-1-2 0,1-2 3,1-5 0,0-1 0,-1-3 0,-3-1-18,-1-2 0,3-5 93,-4 2 0,0-3 0,-3-1 1,1-1-1,-1-3 0,-2-3 0,0-3 1,0-1-1,0 0 0,-2 0 1,0-1-1,1 0 0,-1-2 49,0-1 1,0-1 0,-4 3 0,0-2 0,0 0 0,-1 0 0,0 0 0,-2 1 0,-1 2 1486,0 1-1245,0-1 0,-5 8 0,-1 4-81,0 6 1,-4 7 0,2 5-49,-2 3 1,2 0 0,-1 9-1,-2 1-44,-2 1 0,3 3 0,-4 1 1,1 1-1,2 1 0,0-1 0,0 0 1,-1-1-1,1-2-102,0-5 0,0 2 0,1-4 0,1-3-132,2 0 0,1-3 0,-3-1 0,3-3-297,1 0 1,1 1 0,4-3-952,0-1 0,1-3 649,3-4 0,2-2 0,5-5 1</inkml:trace>
  <inkml:trace contextRef="#ctx0" brushRef="#br0" timeOffset="3710">13696 15121 8355,'-5'6'-271,"-3"-3"1,2-1 499,-1-2 1,3 0 0,-3 0 1503,-2 0-703,4 0-165,0 0-670,5 5 1,5 0-1,2 2-157,3-3 0,1 1 1,2 0-1,1 0 1,2 0-1,1-3 164,3-1 1,2-1-555,4 0 0,-2 0 0,2 0 0,-2 0 0,-2-1-27,0-3 1,1 2-1,-2-4 1,-1 0-1,-3-1 45,-1-1 0,-1 1 1,-4 0 179,1-2 1,-1 3-1,-1-1 1,-3-2 0,-3-1 233,-3-1 0,-1 3 0,-1 2 135,-3 1 1,-2-2-107,-5 3 0,-2-3 0,0 3 0,-3 1-15,-2 2 1,0 1 0,-5 0 0,2 0 0,1 0 69,2 0 1,0 1 0,-2 3 0,3 2 0,1 2 152,2-1 1,3 1 0,2 3 0,3 0-282,1 0 1,-2 4 0,3 1-55,1 2 0,2-3 0,1 3 0,1 1-160,3-2 1,2 1 0,5-5 0,1 2-118,-1-1 1,4-3 0,1-2-1,1-3-231,3-1 1,0 2-1,1-3 1,-1-1-375,0-2 0,3-2 869,-4-3 1,7-2-1,3-6 1</inkml:trace>
  <inkml:trace contextRef="#ctx0" brushRef="#br0" timeOffset="4262">14344 15053 8355,'-5'7'0,"-1"-2"0,-5-5 715,0 0-32,5-5 708,-4 3 1,3-3 99,-4 5-1540,5 0 0,0 2 1,3 1-13,0 5 0,-1 2 0,4 1 0,0 1-123,0 3 1,0-2 0,0 3 0,0-1 8,0 0 1,0 3-1,1-1 1,2-1 74,0 0 1,6-1 0,-2-4 0,3 0-10,2 0 0,-1-3 1,0-2 13,0-1 1,2-1 0,0-4 0,2 0 33,-1 0 1,-2 0 0,-1-2-1,1 0 1,-1-3 0,0-1-1,-1-3 1,-1-1 0,-3-1-1,0 0 76,0 0 0,-3-1 1,0 0-10,-1-3 1,-2-1 0,1-4 0,1 1-1,2-1 1,-1-1-383,-2-1 1,-1 1 182,0 2 0,0-1 0,0 5 0,0 2-548,0 0 0,0 6-177,0-1 190,0 6 677,0-3 0,-5 10 0,-1 1 1</inkml:trace>
  <inkml:trace contextRef="#ctx0" brushRef="#br0" timeOffset="5183">14747 15132 7747,'-8'10'18,"1"-3"1358,4-2 0,-2 0-1060,0-4 0,5 4 0,0-5 0,7 0 0,3 0 1,1 0-209,0 0 0,0-3 1,0-2-1,2-2 1,0 0-190,2 1 0,0-4 1,-4 2-1,1-2-139,-1-1 0,-4 0 1,-1 0-1,-1 0 1,-2-1-228,-2 1 1,-1 4 0,0-1 355,0 0 0,-1 1 0,-3 0 0,-3 0 105,-3 0 1,-1 2 0,-2 5 78,-2 0 0,2 0 0,-5 0 0,1 0 18,-1 0 0,1 0 0,-2 0 0,3 2 107,0 1 1,4 0-1,-2 4 1,4 2-1,4 1 1,1 1 0,2 0 1,2 0 0,1 1-334,0-1 0,0 4 0,1 0 1,2-2-71,1 0 0,4-2 1,0 0-1,2 0-262,1 0 0,4-1 0,1-1 0,0-3 1,1-1-616,1-2 1,0-2-1,5-1 979,-1 0 0,5-5 0,2-1 1</inkml:trace>
  <inkml:trace contextRef="#ctx0" brushRef="#br0" timeOffset="5184">15093 15076 8355,'0'-8'703,"0"1"-148,0-1 0,-3 1 1563,-1 0-620,0 4-913,-1-2-624,4 5 0,-5 0 0,3 1 0,-1 3 0,2 4 0,1 1 0,1 3 0,0-1 0,0 0-154,0 0 1,0 0-20,0 1 1,0-1-1,0 0 1,1 0-806,3 0 725,2-5 0,1-1 76,1-5 0,-2-1 0,3-1 1,-3-3 93,-1-1 0,2-2 0,-2-3 0,0 0 98,0 0 1,4-2 0,-3-1 92,0 0 1,4-3 0,-3 4 0,0-3 14,0-2 1,1 3-1,2-3 1,-1-1 0,-3 2 133,-1 2 1,3 2 0,-1 2 179,-1 0 1,3 4 0,-4 0-199,1 2 1,-3 5 0,4 7 0,-2 1-112,-3 5 1,3 5 0,-1 0 0,-2 0-68,0 1 1,1-2-1,1 3 1,-2-1-48,0 1 1,-1-3 0,1 0 0,2 0-215,-1-4 0,2 0 0,0-2-242,1 0 1,-2-1-1,2-1 1,0-3-857,0-1 1,2-1 729,3-4 0,0 0 0,0 0 0</inkml:trace>
  <inkml:trace contextRef="#ctx0" brushRef="#br0" timeOffset="5594">15686 14047 8355,'-11'-17'545,"4"1"-228,4 5 0,1 3 0,4 2 0,1 0 288,5 0 0,7 3 0,5-1 0,3 3-234,3 1 1,5 6 0,0 5-1,3 7-258,0 3 1,5 11 0,-6 6-1,-2 4 1,-4 4-49,-3 2 1,-2 7 0,0 4 0,-1 2-46,-2 4 0,-2-9 0,-3 5-79,1-5 0,-1 4 0,-6-4 0,-1 0-46,-2-2 1,2-5 0,-3-4 0,-2-1-60,-1-3 0,-2 1 0,-3-5 0,-3-2-287,-3-4 1,-6 1 0,-4-3-1,-4 1-225,-2-1 1,-8-5-1,-1 0 1,-4-5-164,-3 1 1,-3-2 0,-3-1 612,-4-1 0,-3-1 0,-1-4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7:33:16.351"/>
    </inkml:context>
    <inkml:brush xml:id="br0">
      <inkml:brushProperty name="width" value="0.06048" units="cm"/>
      <inkml:brushProperty name="height" value="0.06048" units="cm"/>
      <inkml:brushProperty name="color" value="#3165BB"/>
    </inkml:brush>
  </inkml:definitions>
  <inkml:trace contextRef="#ctx0" brushRef="#br0">16238 6498 7551,'-6'0'-286,"0"-1"1,5-2 924,-4-1 0,3-4-428,-7 4 0,5-1 0,-4 5 1,-2 0-1,-1 0-105,-1 0 0,3 2 0,1 2 0,-1 3-72,-3 0 0,0 4 0,0-4 0,-1 2 0,1 4 1,-2-6 0,-1 8 0,-3 0-26,-2-1 0,0 1 0,-5 1 0,0 2 68,0 1 1,0-3 0,0 5 0,0 0-28,0-2 1,2 3-1,1-5 1,2 0 1,2 1 0,2-5 1,3 4-1,1-3-86,-1-2 1,5-1 0,1-1-1,0-2-159,0 2 0,3-3-675,-4 1 252,5-5 0,-2 4 0,6-4-842,3 1 1372,3 0 0,11-9 0,1-2 1</inkml:trace>
  <inkml:trace contextRef="#ctx0" brushRef="#br0" timeOffset="1166">15902 6498 8355,'0'-12'0,"5"-1"0,-1 1 0,0 0-657,1-1 1,-2 1 498,5-1 0,-3-1 1,2-2-1,-1-5 1,0-4-1,1-4 392,0-4 0,-4-3 0,2-3 1,-1-2 306,0-5 1,6-4-270,-2-4 0,5 2 0,3-8 0,5-3-154,3-7 0,2 0 0,2-2 1,2 0-1,2 4 14,2 3 0,2 4 0,0 5 0,-3 6-314,-3 7 0,-4 6 0,-1 2 0,-2 3 126,-2 2 1,-3 5 0,-6 6 0,1 2 75,-1 6 0,1-2-155,-1 5 0,-4 3 39,1 0 0,-7 5 0,1 5 0,-4 3-95,-3 3 1,-6 3 0,2 1-63,-3 2 0,-2 1 0,1-3 0,-1 3-248,1 1 0,1-4 390,3 2 1,-4-3 0,6-2 0</inkml:trace>
  <inkml:trace contextRef="#ctx0" brushRef="#br0" timeOffset="1675">17097 4370 8355,'-16'0'0,"-1"0"0,2 0 174,1 0-1,1 0 1,1 0 350,0 0-91,5 0-322,1 0 1,8 0 0,2 0 0,4 0-21,3 0 0,7 0 0,1 0-126,1 0 1,3-2 0,-3-1 0,0-1-73,1 2 1,-2 0 0,4 2 0,-4 0-14,-1 0 1,-2 2 0,-3 0-1,-1 4 1,1 1-72,-1 2 0,-5 2 1,-1 2-1,-2 1 103,0 2 0,0 0 1,-5 4-1,-2 1 76,-1-2 1,-10 5 0,2-3-1,-2 1 106,0-1 1,-3 1 0,-1-4 0,2 0 91,2 0 1,-5-2 0,6-3 0,1-1 87,2 1 1,0-5-99,6 0 0,0 0-85,4 5 1,6-6 0,3-3 0,6-3-69,6-1 0,7 0 1,2 0-1,2 0 1,3 0-331,1 0 1,5 0-1,1 0 1,-2 0-139,-2 0 1,0 0 0,-1 0 0,-1 0-58,-3 0 0,3 0 0,-4 0 0</inkml:trace>
  <inkml:trace contextRef="#ctx0" brushRef="#br0" timeOffset="2648">18678 6548 7536,'-2'-11'-50,"-1"1"0,-2 3 1,-1 1 782,1-1 0,-1 4-538,2-1 1,3-3 0,-3-2-39,2-2 1,2 3 0,0 0 0,2-2 52,2-1 0,-1 3 1,4-1-1,-1-2-114,1-4 1,2 0-1,3-4 1,1-1-40,-1 1 0,2-3 1,1-6-1,2-1 0,-1 0-38,2-1 1,-3-6-1,5-7 1,-1-2-20,0-2 0,2-7 1,5-5-1,2-5-116,1-2 0,6-11 0,-2-2-50,3-6 1,3-2 0,2 0 0,5 1 135,2 3 0,2 2 0,0 5 0,-1 2 66,1 9 0,-4 7 0,-2 10 0,-2 4 0,-6 5-56,-6 4 0,-4 12 1,-2-1-1,-4 5 3,-3 4 0,-3 1 0,-2 1 0,1 1-40,-1-1 1,1 2 0,-1 2 0,1 0-72,-1 0 0,0 2 0,1-2-35,-1 0 1,-3 3 0,-2 1-418,-2-1-81,-1 5 1,-5-5 16,-3 6 0,-3 4 507,-6 1 0,-5 4 0,-1-2 0</inkml:trace>
  <inkml:trace contextRef="#ctx0" brushRef="#br0" timeOffset="3317">20370 3984 8355,'-7'-6'-283,"3"-2"1,3 1 0,1-1 505,0-2 0,1 3 0,3-1 0,3-2 0,1 0 0,1 1-13,0 0 1,2 2-1,3-2 1,3 0-186,4 0 1,-1-2 0,4 0 0,4 1-51,2 2 0,-1 1 0,4-3 0,2 3 0,-1 2-53,0 2 0,0 1 0,-5 2 1,-1 0-70,-2 0 0,-7 2 1,-2 1-1,-3 2-66,-2 2 1,-5 6 0,-3 3 0,-2 1 152,-2 1 0,-10 0 0,-5 5 0,-6-1 103,-5 0 0,-7 5 1,-1-8-1,-2 2 3,-1 0 1,1-6 0,2 1 148,0-2 0,7-1 0,-2-2 1,4-2 245,4 0 0,3-5-356,6 4 1,6-5 0,6 1 0,8-3-127,8-1 1,4 0 0,9 2 0,5 1-104,2 1 0,1 1 0,0-2 0,1 3 15,-1 1 0,0-1 0,-1 4 0,-1-2 44,-2 2 0,-5 1 1,-1 2-1,-5-1 72,-5 1 0,-5-1 0,-3 0 1,-6 1 218,-6-1 1,-6 1 0,-7-1 0,-6 1-111,-6-1 1,-5 1 0,-9-1 218,-3 0 1,1 0 0,-3-3-1,-2-2-206,1-1 0,-1-1 1,11-2-1,-1 1 1,4-1-553,4-2 0,3 3 0,6 1-1043,1-3 803,6 0 0,-3 3 0,5 2 0</inkml:trace>
  <inkml:trace contextRef="#ctx0" brushRef="#br0" timeOffset="24701">17807 12822 8262,'-7'0'391,"1"-1"1,7-3 0,4-6 0,4-4 0,6-4 0,6-1-259,3-3 0,2-2 0,3-2 0,4-2 0,5-2 1,0 0 135,0-1 1,7-3-506,-3 0 1,1 3 0,2-1 0,1 0-111,-2 0 1,5 3 0,-7-3-1,0 2 1,-5 2 140,-1 2 0,-5 5 0,-4 2 0,-5 1 128,-5 3 0,-5 1 473,-3 1-394,-4 6 1,-6 2 0,-3 5-257,-5 0 1,-2 1-1,-1 3-367,-1 5 0,7-2 377,1 1 0,-2 0 0,1 5 0</inkml:trace>
  <inkml:trace contextRef="#ctx0" brushRef="#br0" timeOffset="25170">19088 11453 8355,'-19'0'328,"5"-4"1,7-2 67,2-1 0,-4 3 447,5-4-840,0 5 0,4-1 0,0 8-265,0 4 0,4 4 0,2 1 0,1 3 123,2 0 1,1 6-1,0-1 31,-2 3 0,0 0 0,3 0 0,-1-2 1,-3-1-7,-1 1 1,2-4 0,-4-1 0,0-4 184,2 0 1,-5-1 19,3 1 1,-1-6 0,1-5 84,4-4 0,-1-7 0,2-7 0,-1-4-30,-1 1 1,5-9 0,-1 2 0,5-3-233,-1-1 1,-1-4 0,-2 5 0,0 0-167,1-1 1,-2 4 0,-1-3-1,-3 2 195,-2 2 0,-1 2 1,-2 2-451,2 5 1,-3 2 165,3 1 0,-2 8 100,-2 5 0,0 5 0,0 8 1</inkml:trace>
  <inkml:trace contextRef="#ctx0" brushRef="#br0" timeOffset="25604">19611 11279 8389,'-11'-2'0,"1"0"822,2-3 1,4 1-1,-4 4-759,-2 0 1,0 2 0,0 2 0,4 4-102,0 3 0,-2 2 0,4 0 0,1 3-7,1 0 0,-2 2 0,0-3 0,1 2-83,2-2 0,1 3 0,0-1 0,0-2 76,0-1 0,0-6 0,1 0-181,4 2 1,-3-3-1,7 0 1,0-1-1,2-4 86,2 0 0,3-2 0,1-2 0,0-2 15,1-4 1,-5 1 0,4-3 0,-3-2 101,-2-3 1,-1-2-1,-1 5 1,-3-1 83,-2 1 1,0-5 0,-5 0 0,0 1-21,0-2 0,-6 4 0,-4-3 0,-3 4-12,-4 0 1,-1 1-1,3-1 1,-3 1-1,-2 1 22,-2 2 1,4 0 0,0 5-1,2 1-7,-1 1 0,5 2-705,3 0 248,1 0 1,3 5 0,5-1 225,7-1 0,9 3 0,3 1 0</inkml:trace>
  <inkml:trace contextRef="#ctx0" brushRef="#br0" timeOffset="26865">20034 10818 8509,'0'-12'460,"0"-1"-481,0 1 1,0-1 0,0 1 547,0-1 1,-4 5 0,-2 1 0,1 3-464,-1 5 1,-2 1 0,4 7 0,1 4-135,2 2 0,1 7 0,0-1 1,0 4-1,0 4 0,1 3-132,3 0 0,-2 6 1,2-3 95,-3-1 0,-1 0 1,0 0-1,0-2 1,0-1-101,0-4 0,0-1 1,0-2-1,0-3-168,0-5 1,0 2 0,0-1-1,0-2-45,0-1 0,6-2 0,1 1 1</inkml:trace>
  <inkml:trace contextRef="#ctx0" brushRef="#br0" timeOffset="26866">19972 11055 8439,'-6'5'411,"6"3"0,2-2 0,6 0 1,2-1-312,1 3 1,1-2 0,1-1 0,-1 0-1,1-1 1,-1-2 0,2 0 0,1-2 0,2 0-57,-2 0 1,4 0 0,1-2 0,0-2-279,1-4 0,0-3 1,4-3-1,0-1 1,-1-3-57,1-1 1,0 2 0,-1-2 194,-3 1 0,-4-3 0,-5 3 1,-3 0-1,-2 0-150,-1 3 1,-1-3 209,-1 1 1,-2 5 0,0 3 0,-4 1 98,-7 1 1,-2 3 39,-1 8 1,-2-1-1,-1 5 1,-2 1 0,2-1-1,1 0 125,2 2 0,1 1-4,2 1 1,0 5-1,5 0 1,1-2-1,1 0 1,2 0-23,0 2 1,0 1 0,0-3-190,0 2 0,0 3 0,0-3 0,0-2 0,2-1-211,2-2 1,-1-3 0,5-1 0,2 0 10,1-1 1,1-1 0,1-6-1,1 0 68,2 0 0,-1-6-58,6-2 0,0-3 0,2-3 0,-2-1 62,-4-2 1,-4-1 0,0 2-1,-2-4 16,-3 1 1,2-5-1,-6 4 1,-1-4 161,-2-1 0,-1 0 0,0 0 0,0 2 0,0 1 62,0 1 1,-1 6 0,-2-2 0,-2 5 193,-2 3 0,3 4 0,-5 5-141,0 0 1,2 0 0,-2 0-78,0 0 1,3 5-82,2 4 1,4-4-1,4 1 1,4-2-1,3 0 1,3 0 65,3 2 0,-2-5-114,6 3 1,-5-2-1,4-2 1,-2 0-1,-2 0 1,1 0-22,0 0 0,-1 0-185,-3 0 0,-5 0 0,0-2 0,2 0 174,1-3 0,-4 0 125,-3 1 1,-4 2-18,-4-2 0,1 3 0,-5 1 57,-2 0 0,3 5 0,0 4 0,0 2 0,2 1 0,-1 1 30,4-1 0,0 1 0,2 0 0,0 3-64,0 0 1,2 1 0,0-5 0,2 2-1,1 1 1,-1 2 161,0-2 1,4-5-229,-4-2 0,5 0 0,-4 5 0,2-2 0,3-1-61,1-2 0,1-5 1,1 1-197,-1-3 1,2-1 0,3 0-1,3-1 1,5-2-576,4-1 1,-2-7 0,2 0 36,-3-4 1,3-6 615,0 4 0,0-5 0,-4 3 0</inkml:trace>
  <inkml:trace contextRef="#ctx0" brushRef="#br0" timeOffset="27754">19686 12013 8347,'-6'0'1696,"6"0"-1552,6-5 1,2 3 0,0-2-131,2 3 1,2-3 0,4-2 0,2-1-25,1-3 1,-2-1 0,3-1 0,2 0 0,2-1-196,1 1 0,0-2 0,0-1 0,-1-2-276,1 2 1,-5 1-1,-2 3 1,-2 1-87,1 2 1,-1 1 345,-3-1 1,-1-3 0,1 4 0</inkml:trace>
  <inkml:trace contextRef="#ctx0" brushRef="#br0" timeOffset="28154">19872 11789 8355,'-8'-1'0,"0"-3"0,5 1 80,-1-5 0,2 3 479,2-3 1,0 4 0,2-4 180,2-2 0,-1 4-649,5 2 1,-4 4 0,3 4 0,0 5 0,-1 2-391,-1 1 0,1 2 0,-4 1 0,4 2 67,1-2 0,-4 4 1,1 2 121,-3 3 0,3-1 1,0-1-1,-1-1 22,-1 1 0,-1-2 0,2-1 1,1 0-1,0-1-80,2 0 0,-5-1 1,4-5-309,1 1 1,-3-2 0,5-1 0,2-4 168,1 0 1,1 4-1,1-3 1</inkml:trace>
  <inkml:trace contextRef="#ctx0" brushRef="#br0" timeOffset="28864">20370 11839 9085,'8'-4'0,"-1"-2"0,0 1 0,0-2 266,3 0 1,1 3 0,1-3 0,1 1 0,-1 2 0,2 0 0,1-2-185,2 0 1,1 1-1,-3-2 1,3 1-53,1-1 1,-2 0 0,4-3 0,-1 2-1,0-2 47,-4-1 0,2 0 1,-1 1-244,-2 2 0,-2 0 0,-4-5 0,-2 1-68,-1-1 0,-2-3 167,-4-1 0,-1 0 1,-4 6-1,-3 3-4,-3 4 0,-6 3 0,-1 1 0,1 0 0,-3 0 35,1 0 1,2 4 100,-4 0 0,5 6 0,-4-4 0,3 3 100,1-1 1,7-4 0,0 3-112,0-1 0,3 3 1,1-2-1,0 2 1,1-1-1,2 2 16,0 1 1,2 1 0,2 1-95,2-1 1,1 5-1,5-1 3,-2-1 0,0-1 1,6-1-1,2-1 1,0 1-1,1-1-210,1 0 0,1 0 39,6-4 1,0-1 0,0-4 0,0 1-1,-1-2 1,1 0-701,0-2 1,2 0 437,2 0 0,-9-6 0,4-1 0</inkml:trace>
  <inkml:trace contextRef="#ctx0" brushRef="#br0" timeOffset="29131">21005 11615 8355,'-13'0'1017,"6"-2"1,5 0-642,4-2 1,1-5-1,6 5 1,0 1 0,2 2-1,2 2-514,-1 3 1,1-1 0,-1 4 0,2 0 0,1-1 240,2-1 0,1 3 0,-3-2-661,1 1 1,7-4 0,-3 1 0,2-1-35,-1 1 1,1-3 0,-4 3-1,0-2 106,0-2 0,3 0 1,-4 0 363,-2 0 1,-1-6-1,-2-1 1</inkml:trace>
  <inkml:trace contextRef="#ctx0" brushRef="#br0" timeOffset="29470">21229 11540 8355,'-13'-8'173,"1"0"0,1 3 1,1-2-1,3 1 1,0 0 2011,0 0-1632,5 2 0,-5 4-535,3 0 0,2 2 0,-2 2 0,3 4 0,1 3 0,0 2 0,0 1 0,0 1-394,0 1 0,0 6 0,0-1 0,-2 1-198,-2-1 1,3 1 0,-5-4 184,1 2 1,3-5 0,-2 1-1,3-2 1,1-1-52,0-1 1,11-5 0,3-1 0</inkml:trace>
  <inkml:trace contextRef="#ctx0" brushRef="#br0" timeOffset="29901">21826 11353 6919,'-11'-8'-366,"1"1"1,2 2 952,-2 2 1,-1 0-328,-1-1 1,0 3 0,-1-4 0,1 4 192,-1 1 1,1 0 0,-1 0 0,1 0-31,-1 0 0,1 0 1,0 0-1,-1 0-238,1 0 0,3 4 0,1 2 0,-2 1-55,-1 2 1,-1 2 0,-1 2-1,1-1-307,0 1 0,0 5 1,4 1-1,3 2-374,-1 0 1,5-5-1,-3 4 1,2-1-153,2 0 0,6-3 1,3-1 358,7-6 0,-1 1 0,7-6 0,3-1 93,2-2 0,8-1 0,-2-1 1,3-3 238,2-4 1,-7-4-1,0 0 1</inkml:trace>
  <inkml:trace contextRef="#ctx0" brushRef="#br0" timeOffset="31424">22025 10992 8355,'-5'-7'-132,"3"-4"1458,-2 3 0,3 1-743,1-1 0,-2 5-414,-2-1 0,3 4 0,-3 4 0,2 4-265,2 3 0,0 7 0,0 3 0,0 3-429,0 1 0,0 4 0,2 1 0,2 2 20,4 3 0,-1-1 1,0 1 319,-1-2 0,3-5 1,-2 2-1,1-1 57,1 0 0,-2-1 1,2-6-1,0-1 1,-1-1-106,-1 0 1,4-2-1,-4-6 1,1 1 10,0-1 0,-3-1 0,3-1 219,2-2 0,1 0 0,1 5 0</inkml:trace>
  <inkml:trace contextRef="#ctx0" brushRef="#br0" timeOffset="31425">22274 11279 8355,'-5'-7'197,"3"0"0,-3 4 1,1-2 1797,-1-2-831,1 4 0,4-1-1301,0 8 0,2 3 0,0 5 1,3 1-148,-3-1 0,4 2 0,-1 1 0,1 3-104,0 2 1,-2-4 0,-3 4 0,2-1 58,1 0 0,4-4 0,-4 2 211,-1-3 0,4-2 0,1-1 0,2-1 4,-2-2 0,3-5 0,-2 1 0,2-2 43,1-2 0,1 0 1,-1-2-1,1 0 261,-1-3 0,-4-4 1,-1-1-1,0-4 52,0-2 1,-3-2 0,3 2 0,-1-2-204,-4-1 0,1-2 1,0-2-1,1 1-72,-1 1 0,-2 0 0,-2-2 1,-3 1-30,-5 1 1,2 6 0,-1-2 124,-1 3 0,2 7 52,-2 3 0,1 3-94,-4 1 0,5 5 1,2 4-1,4 2 59,1 1 0,4 5 1,2 1-1,1 0 3,2 0 1,1 2 0,0-2 0,-2 0-139,2 0 1,1 0 0,0-3 0,-1 2-162,-2-2 1,0-1 0,5-1 0,-1-1-202,0 0 0,1 0 1,-1-3-1,1-2-230,-1-1 1,1 2 461,-1-4 0,6 0 0,1-4 1</inkml:trace>
  <inkml:trace contextRef="#ctx0" brushRef="#br0" timeOffset="31426">22921 11117 8355,'0'-13'210,"0"1"0,0 4 0,0-1 649,0 0 1,-1 2-475,-3-2 1,1 7-1,-5-2 1,-2 4-1,-1 4-438,-1 4 0,-1 3 1,1 2-186,-1-1 1,5 2-1,0 1 1,-2 2-83,-1-2 1,3-1 0,1-2 111,1 1 1,2-1 175,4 0 0,4-3 0,2-2 0,1-2 17,2-2 0,2-2 0,3-1 1,1 0-45,2 0 0,0 0 0,-5 2 0,0 1-87,1 1 0,3 0 0,1-3-91,-2 3 0,-1-1 220,-1 5 0,-7-3 1,-1 3-32,-4 2 1,-1 1-1,-1 1 177,-4 1 1,-1-1-1,-8-1 1,-1-1-1,-3-2-59,-2 2 0,4-3 0,-4 0 0,1-2-392,0-2 0,3-2-234,0-1 1,7-1 0,5-5 178,3-6 1,12-6 0,3-7 0</inkml:trace>
  <inkml:trace contextRef="#ctx0" brushRef="#br0" timeOffset="31427">23208 10930 8355,'-6'7'274,"-2"-3"1,1-2-1,0-1 127,1 3 0,2-1 0,4 5-208,0 2 0,2 2 0,0 4-648,3 0 0,4 2 1,0-1-1,0 2 22,-1 0 0,-1 5 0,-4-3 169,1 2 1,0-2-1,-4-2 1,0 1 26,0-1 1,0-4-1,0 2 1,0-3 128,0-2 108,0 1 0,0-1 0,0 1 0</inkml:trace>
  <inkml:trace contextRef="#ctx0" brushRef="#br0" timeOffset="32582">23257 10719 8355,'-12'0'80,"4"0"2042,-1 0-2215,7 0 0,-4 1 0,7 2-58,4 1 1,-3 1-1,7-1 1,2 3 495,4 0-1417,-1 4 0,9-4 0,-3 6 1</inkml:trace>
  <inkml:trace contextRef="#ctx0" brushRef="#br0" timeOffset="32583">23481 10868 9140,'6'-7'855,"-5"1"0,5 8 0,-6 2 0,0 4-827,0 3 1,-2 3 0,0 1-1,-4 3-199,-1 2 0,4-4 0,-2 4 0,1-1-44,0 0 1,-1-3 0,5 0 0,0-2 0,0-1-3,0-1 1,6-1 0,2-1 0,3-3 73,2-2 0,-1 3 1,2-3-1,3-3-124,3 0 1,0-2 0,1 0 0,-1 0-28,0 0 1,2 0 0,-6-2 0,1 0 259,1-3 0,-8-4 0,1 0 0,-3-2 257,-1-1 0,-4 0 0,1-2 0,-4-3 109,-4-4 0,-3 2 1,-6-2-221,1-1 0,-2-3 1,-3-1-1,-2 0-144,0 2 1,-3 2 0,4-3 0,0 2 0,0 2-99,2 4 0,4 8 0,2 2 0,2 1-1055,-2 3 600,5 2 1,-1 2-1,6 3 560,0 5 1,6 2-1,1 1 1</inkml:trace>
  <inkml:trace contextRef="#ctx0" brushRef="#br0" timeOffset="32584">23929 10731 8355,'0'-8'1887,"0"-1"1,-1 7-1849,-3-3 0,2 10 1,-2 3-1,3 3-221,1 1 1,0 6-1,0 3 1,0 3 82,0 1 0,0 4 1,0 0-128,0-2 1,0-2 0,0-3 0,0-2 93,0-2 0,1-2 1,2-3-1,1-1 303,-1 1-15,-2-6 1,1-2-151,2-5 0,-1-5 0,4-4 0,-1-2-99,1-1 0,2-6 0,3-4 0,1-5-117,-1-2 0,0-5 0,2 1 0,2-3 25,0-2 1,1-3 0,-5-1-1,1 3 106,-1 5 1,-4-1-1,-1 6 504,-1 2 0,2 6 1,-2 4 849,1 3 1,-3 9-984,4 5 0,-4 5 0,4 9 0,1 3-168,-2 4 0,4 4 0,-4 2 0,1 4-192,0 0 1,-4-2 0,3 3 0,-1-1-306,-3-4 1,2 0-1,1-2 1,-1-1-45,1 1 0,2-1 0,-2-2 0,0-3-207,4-1 1,-3-1 0,1-5-196,2 1 1,1-5-1,2 0 778,-1 2 0,6-4 0,1-1 1</inkml:trace>
  <inkml:trace contextRef="#ctx0" brushRef="#br0" timeOffset="33148">22100 11988 8355,'-12'0'1072,"0"-1"1252,4-3-1057,3 2-1339,5-3 1,0 15 0,0 2-1,1 3 1,3 3 0,4 3 0,4 2-237,0 2 1,0 4 0,-1 0-1,-1-1 1,-2 0-85,2 1 0,1-4 192,2 0 1,-1 0 0,1-6 0,-2 2-229,-3-1 1,3 0-1,-3 0 1,2-2-1044,-2 0 1349,3-9 1,2 13-1,6-8 1</inkml:trace>
  <inkml:trace contextRef="#ctx0" brushRef="#br0" timeOffset="33998">22672 12175 8355,'0'-8'583,"0"-1"0,-1 3 0,-2-4-126,-1 2 0,-6 3-302,2-3 1,-3 5-1,-1-2-82,-1-1 0,1 5 1,-1-3-1,1 2-26,-1 2 1,5 0-1,0 0-16,-2 0 1,-1 0 0,-1 2-157,-1 2 1,5 3-22,0 5 0,5 2 0,-1 1 0,2 3 1,2 0-108,0 0 0,0 3 0,0-3 0,0 1 130,0 3 0,4-4 0,2-1 21,1-3 0,1-2 1,5-1-1,0-2 27,4-5 1,-3 1 0,3 0-1,-2-3 3,1 0 1,-2-6-1,3-2 1,-3-1-1,-2-1 1,0-1-156,1 1 0,-1 0 1,-1-5 163,-2 1 0,0 0 0,-4-1 0,-1-1 0,0-1 59,0-2 1,0-1 0,-5 3 19,-3-1 0,1-5 0,-5 4 0,-2 2 0,-1 1 34,-2 2 0,2-1 0,2 1-97,0-1 0,1 7 0,-4 0 1,-1 2-1,1 0-114,-1 1 0,1 3-502,-1 4 464,1-3 1,-1 11 0,1-6 0</inkml:trace>
  <inkml:trace contextRef="#ctx0" brushRef="#br0" timeOffset="34795">23158 12001 7741,'-9'0'-197,"1"0"1,-1 0 791,-3 0 1,0 0-224,0 0 0,-1-2 0,1 0-152,-1-3 1,1 1 0,-1 4 0,1-1-11,-1-3 1,1 2 0,0-2 0,-1 1-134,1-1 1,-1 3-1,1-3 1,-1 2-157,1 2 0,-1 0 0,1 2 2,0 2 0,3-1 0,2 5 1,0 2-1,2 1 0,-1 3-52,4 2 0,0-2 0,2 4 1,0-1-65,0-1 1,2 2-1,2-3 1,4 2-18,3-2 0,2-2 0,-1-4 0,0-2 6,1-1 1,-1-2 186,1-4 0,1 0 0,1 0 1,1 0-1,1-1 0,0-4-181,-1-3 0,2-2 73,-1 2 1,-8-3-1,4 3 1,-2-5 90,0-3 0,-4 5 0,-2-5 0,0 1 161,-1 1 0,0 1 0,-4 0 1,0 1 58,0-1 1,-1 5 0,-4 0 176,-3-2 0,3 6 0,0 4-209,4 7 1,1 4-1,0 3 1,0 2-1,1 5 1,2 2 0,4 4-161,4 2 1,-1-2-1,6 5 1,0 0-54,0 0 1,-2-3 0,3 3 0,-4 0-91,0-1 0,-2 1 1,-1 1-1,-3-2 1,-2-2-112,-2 0 1,2 0 0,0-4 0,-3-2 173,0-2 1,-2 1 0,0-4 0,-2 0 110,-2 0 0,-3-1 1,-5-6-1,-1-1 98,1-2 1,-2-4 0,-1 3 0,-3-2 257,-1-2 0,-2-1 1,-4-2-221,0 0 1,0-2-1,-1-2 1,-2-4-224,-1-3 0,-1-2 0,2-1 0,-2-2-179,-2-5 1,4 2 0,-1-2 0,3-1 0,2-2 12,4-1 0,-2 5 0,6 0 0,4 2-176,2 3 1,3-3 0,-1 2 0,4 0 185,2 2 0,8-4 0,1-1 0</inkml:trace>
  <inkml:trace contextRef="#ctx0" brushRef="#br0" timeOffset="35086">23519 11814 9975,'-13'0'0,"1"0"0,-1 0 1269,1 0 0,4 0 0,1 1-1192,1 4 1,2-3 0,4 7-145,0 0 0,0-2 0,0 2-186,0 0 0,4-1 0,2 4 0,-1 1-117,1 1 1,2 1 0,-2 2 0,-1 2-7,1 1 0,-1 2 0,-2-6 0,1 0 0,-1-2-702,-2-2 1,3 0 246,1 1 649,-1-6 1,1-2 0,2-5 0</inkml:trace>
  <inkml:trace contextRef="#ctx0" brushRef="#br0" timeOffset="35916">23531 11615 8355,'-5'-13'459,"-2"2"0,-6 3 150,1 4-1023,5 2 0,1 4 0,8 2-34,2 4 0,4 2 1,7 0 56,2-2 0,5 0 0,-3 5 1</inkml:trace>
  <inkml:trace contextRef="#ctx0" brushRef="#br0" timeOffset="35917">24004 11652 9301,'0'-12'592,"0"3"0,0 1-95,0-2 0,0 4 0,0-3-126,0 0 0,0-3 0,-1 0 0,-3 1 0,-5 1-284,-2 2 0,-1 5 0,-2-1-203,-3 3 1,-2 1-1,-6 0 1,0 0 140,0 0 1,0 5 0,0 4-1,1 2-10,-1 1 1,1 0 0,3 1 0,5 1-1,2 1-38,2 2 0,5 5 1,3-2-18,2 4 0,2-3 0,2-1 0,2 1 0,5 0 43,7 0 0,-1-5 0,7 4-107,4-2 0,-1-2 0,4-3 1,-1-1-1,-1-1-431,2-2 0,2 0 0,-3-3 1,2-1-1,2 1-621,2-3 0,2 3 0,2 1 0</inkml:trace>
  <inkml:trace contextRef="#ctx0" brushRef="#br0" timeOffset="35918">24552 11652 8355,'-9'-1'3939,"1"-3"-2992,5 2 0,-2-5 1329,5 3-2892,0 3 0,0-3 1,0 8-125,0 4 1,0 3-1,0 2-926,0-1 0,-6 6 0,-1 1 0</inkml:trace>
  <inkml:trace contextRef="#ctx0" brushRef="#br0" timeOffset="72176">12480 10457 8355,'-1'-12'-35,"-2"-2"1,-3-1-1,1-2 1,-1 2-1,2 0 66,-1-2 1,3 3 0,-3-2-25,-1 2 0,5-3 1,-3-1-1,2 0 0,1 0 1,-2 2-1,-1-1 0,1 0-28,2 2 0,-3 0 0,0 0-19,1-2 1,-4 1 0,-1 3 0,-3 1 68,-2-1 1,-1 1-1,-2-1 1,-5 1 0,-3 1 51,0 2 0,-7 0 1,-1 3-1,-2 1 5,-4-1 1,2 2-1,-8 4 1,0 0-27,0 0 1,-2 0 0,-4 0 0,2 0-14,2 0 1,-5 1 0,3 2 0,-2 1-7,-3-1 1,-1-2 0,1-1 0,-4 0 28,0 0 1,-4 0-1,5 0-9,-1 0 1,0 0 0,3 0-1,-2 0 1,-2 0-32,-1 0 1,6 0 0,-6 0-1,1 0-132,2 0 0,-1 0 0,3 0 0,-4 0 34,-3 0 1,-1 5-1,-2 0 1,-2 2-12,-5 3 0,2 1 0,-3 1 0,-1 1 43,0-1 0,-6 2 1,6 1-1,-3 2 41,2-2 0,-3 0 1,5 0-1,0 2 17,-1-2 1,1 3-1,0-1 1,3-1-120,1 2 0,-2-2 1,3 4 58,2 3 1,0 0-1,2 2 1,-1 0-18,3 0 1,2 4 0,-3 1-1,-2 2 1,-1 3 28,-1 1 1,-6 2 0,3 2-1,-1 2 35,4-2 0,-3 4 1,-2 3-1,-2 4 23,-2 3 0,5 5 1,-1-4-1,1 0-2,1 1 0,-5 2 1,4-3-1,-2 2-12,1 2 1,0 2 0,4 3 0,2 1-20,2 1 0,2 0 0,1-3 1,4-1-20,0 0 1,-2 5 0,4-1 0,3-1 16,4-1 0,-1 2 1,3 0-25,1-1 0,1 3 0,5 1 1,-2 3-1,-2 2 27,2-7 0,1 11 1,2-8-1,0 5 2,-1 1 0,5-1 0,1-1 0,2 1-2,2 0 1,-2 0 0,1 1 0,1 0 0,2-2 0,1 4 0,1-8 0,4 2-18,3-1 1,-1 5-1,3-5 1,2-2 0,4 0 0,2-4 0,-1 4 0,3-1 16,4-3 0,1-2 0,0 1 1,0 2 1,0-2 0,1 2-1,2-3-2,1-5 1,7 3-1,0-3 1,5 3 0,0-1-7,2-1 0,2 1 0,4-3 1,1 0-17,0-3 1,4 1-1,2 0 1,0 1 2,4-1 1,1 3-1,1-2 1,1-1 3,-1 0 1,4-1-1,2-4 1,0 0 11,0 0 1,4-2 0,-1-1 0,2-1 63,2 1 1,4-4 0,3-2-1,1-2-19,1-2 1,9-1 0,-5-1 8,5-2 0,0-5 1,5 2-1,3-1 1,0 0-29,0-1 1,5-2 0,2-2 0,1-2-47,-1-2 0,8 0 0,0 2 0,5-3-6,-1-1 0,-44-9 1,-1-1-1,48 6 1,-47-7-1,-1-1 6,3 1 0,1-1 0,-2 2 0,-1-1 0,3-2 1,-1-2-1,0 2 0,0 0 19,1-1 0,0 0 0,4 1 0,-1 0 0,-2-2 0,1 0 0,0-1 0,1 1-36,-2 0 0,1 0 0,4 0 0,0-1 0,-3 0 0,1-1 0,-1 1 0,0 0 78,1 0 1,-1-1 0,0 0 0,0 1-1,3-1 1,1 0 0,-2 2 0,0-1-10,-2-1 0,-1 0 1,2 1-1,0-1 1,-2 0-1,-1 1-26,2 0 1,1 0-1,-1 1 1,-1 0 0,-1-2-1,-1 0 1,2 1 0,-1 1-1,0-2 1,-1 2 15,2 0 0,-1-1 0,-2-1 1,-1 0-1,1 1 0,0 0 1,0-1-1,0 0-12,-2 2 1,1-1 0,4-2 0,0 1 0,-3 1 0,-1 0-1,3-1 1,0 0-20,-2-1 1,1 0-1,5 0 1,-1 1-1,-6 0 1,-1 1 0,2 0-1,-1 0-16,2-1 1,-1 1 0,-1-2 0,1 1-1,2-1 1,1 0 0,-2 0 0,-1 0 14,0 0 1,0 0-1,1 0 1,-1 0 0,47 0 8,-47 0 1,0 0 0,-1 0-1,-1 0 1,-1 0 0,1 0-1,-1 0 1,1 0 0,48 0 64,-48 0 1,0 0 0,1 0 0,-1 0-1,48 0 1,0 0 56,-4 0 1,-45-1 0,1 1-1,46-3-39,-1-1 0,-3 0 0,3 2 0,-1-1 0,0-1-4,1 1 1,-10-2 0,2-1 0,-1 1-95,-1-1 1,8-3 0,-7 0 0,1-2-94,1-1 1,-1-5-1,4 1 31,3 0 0,2-3 0,-2-2 1,-1-2-1,0-2 70,2 0 1,-46 13 0,1-1 0,44-13 0,-46 12 0,-1 0 36,47-15 1,-44 13 0,-1-1-1,46-12 1,-2 0-16,0-2 1,-6 0-1,4-5 1,-4 1 82,-1 2 1,4-4 0,-45 16 0,0 0-60,44-19 1,-6 0 0,-1 0 0,-2-2 0,0 2 22,-3 1 0,-4-2 0,3-2-49,-5-1 0,-3 4 1,-4-5-1,2 1 1,-4-3 27,-3 0 0,-1 1 1,-5-1-1,0 2 2,1-2 0,-8-2 0,3-1 32,-2 1 1,-1-1 0,-1 0 0,-4 0 0,-5 0-69,-4 1 1,2 0-1,-8 2 1,-2 2 18,-3-2 1,-8 0 0,0-1-1,-6 3 2,-2-2 1,2-2 0,-4 0-12,-1-1 0,-4 0 0,-5 0 0,-5 0 0,-1 1 7,-4-1 0,-4 0 0,-1-1 20,-3-3 0,2 3 0,0-5 0,-3 2 0,0 1-25,-2 0 0,-1-2 0,2-1 25,-3 0 1,1-3 0,-4-1 0,1 0 0,0 3 99,1 2 1,-5-3 0,2 3 0,-4-1-19,-5 1 1,-1-7-1,-2 2 1,2 1-104,0-2 1,-1 4 0,-8-1-1,1 0 13,2 1 0,-4-5 1,6 1-131,-6-4 0,5 2 0,-3 3 0,1-1 0,2 2 24,-5-2 1,8 3 0,-5-3 117,1-3 0,4 3 0,-4 2 0,-2-3 92,0-3 0,-2 3 0,1 3 0,-2 1 0,0 0-45,-1 0 1,-2 1-1,-5-2 1,0 2-160,-1 2 1,-3 1 0,-2 3 0,-1 0-88,-3 1 0,-1-3 1,-2 8-1,-1-4 1,-1-1-1,-2 1 1,0 0-377,-1 4 408,4 2 0,-4 1 1,4-1 291,-3-1 0,1 3 1,-3-4-1,-1 1 1,1 1-74,-4 0 0,0 2 1,-3 3 78,1 1 0,0 0 0,0-1 0,0 2 0,1 3-129,3 4 1,-2-1 0,2 1-1,-5 0-57,-3-2 0,7 9 1,-5-3-1,2 2-5,2-1 1,-10 3-1,7 2 1,-3 1-31,-2 3 0,43 8 0,1 0 0,-48-4 0,0 1-46,-1 2 1,4 5 0,-3-2-1,-1 0 83,0 1 0,46 2 0,1 0 0,-46 2-4,46 0 1,0 0 0,-43-1-1,-3-2 1,2-1 0,2 1-47,-1 2 0,6 1 0,-4 0 169,4 0 1,6-4 0,4-1 0,0 3 0,2 0-124,1 2 0,-5 0 0,8 0 1,2 0-138,1 0 1,-2 0 0,5 0-1,1 0-43,1 0 0,2 2 1,0 0-1,1 4-199,3 1 0,0 1 0,7 5 0,1-1-1608,-3 1 1614,3-1 0,-10 6 0,3 1 1</inkml:trace>
  <inkml:trace contextRef="#ctx0" brushRef="#br0" timeOffset="73149">1317 13607 8355,'-8'-2'-125,"-1"-2"0,7 1 0,-2-5 0,1 0 125,-1 1 837,2-4 0,-3 4 0,5-6-569,0 1 1,4 4 0,1 1 0,2 1-317,3 3 1,2-2 0,5-1 0,4-1-1,4-2-261,4-2 0,4-6 216,8 1 0,-1-7 0,6 4 0,1-2-117,2 1 0,0-1 1,0-3-1,-4 2 29,-3 1 0,-3 6 1,-4-1-1,-1 2 1,-5 1-51,-3 1 1,-7 1-1,-2 2 1,-3 5-1453,-2 3 1649,-5 1 1,-1 0 0,-6 0 0</inkml:trace>
  <inkml:trace contextRef="#ctx0" brushRef="#br0" timeOffset="73523">1715 13370 7902,'-11'8'-377,"2"-1"1086,0-1 1,5-2 1558,-4-4-1220,5 0-1178,-2 0 0,5 6 0,0 2 0,0 4 62,0 5 0,0-2 0,0 6 0,0 1 30,0 2 0,0 5 1,0 1-1,0 2-90,0 2 0,0 1 0,0 0 0,0-4 19,0 0 0,-2 2 0,-1-4 1,-1-1-125,1-2 0,2-3 1,1 0-1,0-4 98,0-1 0,4-1 0,2-6-179,1-3 0,-3 2 1,4-6-1,2-1 1,1-2-120,1-1 0,12-6 0,2-1 0</inkml:trace>
  <inkml:trace contextRef="#ctx0" brushRef="#br0" timeOffset="73893">2425 13308 9718,'-13'-6'411,"5"5"0,0-3 1,-1 4-72,2 4 0,-4-1 0,3 5 1,-3 2-38,-1 1 0,3 1 0,1 2-468,-2 3 0,5-2 0,-1 6 0,2 1 0,0 3 156,1 4 0,2-3 0,1 4 1,0-1-290,0 1 0,1 3 0,2-4 0,1-2-80,-1 0 1,-2-2-1,-1-1 1,0 0 3,0-3 0,4 1 1,1-6-1,-1 0-204,1-2 0,-2-2 0,5-1 403,2-3 1,1 3 0,1-4 0</inkml:trace>
  <inkml:trace contextRef="#ctx0" brushRef="#br0" timeOffset="74633">2437 13470 8355,'-19'0'0,"2"0"0,3 0 0,2 0 193,-1 0 196,1 0 0,1-6 0,3-2-455,3-3 0,4 3 1,1-1-1,0 0 155,0-3 0,1 4 1,2 0-1,3-2-57,1-1 1,-3 0 0,3 1 0,0 2 36,0-2 1,0-1-1,2 0 1,-2 2 192,-1 0 1,2 5-98,-4-4 1,2 5-165,-2-1-35,-3 3 1,9 2 0,-5 3 0,1 4-73,-1 3 0,4 2 0,-4 1 0,2 1 0,1 3-126,-1 1 1,4-2 153,-2 4 1,-2-5 0,1 5 0,0 0 0,1-1-1,-3 0 40,0-2 0,2 0 1,-2-3 81,1 2 1,-5-1-1,3-3 1,-3-2 194,3-3 1,-4-1-23,3-3 0,-3-4-59,-1 0 1,5-3 0,-1-8-124,-1-3 0,2-5 1,-1 1-1,0-1 1,0-3-1,1-2-406,-3-1 323,0 0 0,-2 0 1,1 2-1,2 1 1,1 2 60,-1 2 0,-2-2 0,-1 3 0,0 2-34,0 1 1,0 2 296,0-1 0,0 5 0,2 1-252,2 1 0,-1-2-129,5 4 1,-4 0-1,4 5 1,2 3 7,1 5 1,1-3 0,1 3 0,-2 0 0,-1 3-15,-2 0 1,-1 5 0,3-1 46,-2-1 0,-1 5 0,2 1 0,-2 1 12,-1-2 0,2 8 1,-4-3 26,-1 1 0,-2 2 0,1 0 0,1 1 0,1-2-81,-1 0 1,-1-3 0,1 0-66,1-3 0,2 1 0,-3-6 0,2 0 1,1-3-1,0-1-342,1-4 1,2 2 226,3-6 0,1 0 38,-1-4 0,6 0 0,1 0 1</inkml:trace>
  <inkml:trace contextRef="#ctx0" brushRef="#br0" timeOffset="75467">3122 13358 10214,'-9'1'887,"2"3"1,2 5-1102,2 2 1,2 2-1,1 3 103,0 0 0,4 6 1,0-1-1,0 3-50,2 1 1,-4-1-1,5 0 1,0-2-1,-1-1-4,-1 1 1,4-3 0,-4 1 0,1-2 12,-1-3 0,1-1 0,-3-2 45,1 1 1,0-5 0,-3-1 421,3-2-102,-2-1 0,2-9 0,-7-3 0,-1-3-85,1-2 0,-2-1 0,-1-2 0,1-5-176,-1-3 1,1-5-1,2 0 1,-3 0 38,-1-1 0,0 2 0,-2-4 1,0 1-2,0-1 1,-2 4 0,0-2 110,2-1 0,0 5 1,3-2-1,1 5 1,-1 3 120,3 2 1,2-2 0,1 2 0,1 0 0,3-2 52,5 1 0,3 2 0,3-2-188,2 1 0,5-3 0,0 5 0,5 0 0,2 3-216,-2 0 0,-1 6 0,-1 2-121,0-1 1,-1 5 0,-2-3 0,-3 2 0,-1 4-242,-3 2 0,-1-1 328,-1 5 1,-2 0 0,-3 5-1,-4-1 1,-2 1 0,-2 0-115,0 4 1,-2-2-1,-2 5 134,-4-2 0,-7 4 0,-3-3 289,-2 0 1,-5 5-1,-5-5 1,-1 2-1,1-2-38,2-1 1,-2-1-1,1-5 1,3 1 0,2-1-64,3 1 0,8-5 0,-1-1 292,4-1 1,6-2 21,-4-4 0,5 1-284,-1 3 1,4-1 0,3 5-43,1 2 0,5 1 0,0 1 0,3 1-17,5-1 1,-2 1-1,4-1 1,1 2-1,-2 1 1,1 2-1,0-2 86,3-1-20,2-2 1,5-1 0,0-1 0,-1-2 0,-2 2 0,-1 1-109,0 2 0,0-5 0,-2 0-21,-2 2 1,1 0-1,-5-1 1,-2 0-1,-1-1-82,-2-1 0,0 2 1,0-3-110,-4 1 0,3-3-1102,-3 4 403,3-5 0,-2 7-700,-1-6 1575,-5 6 0,8-3 0,-4 5 1</inkml:trace>
  <inkml:trace contextRef="#ctx0" brushRef="#br0" timeOffset="75919">1653 14802 7991,'14'-2'-160,"1"0"1,3-4 381,1-1 1,8-1 0,7-6 0,6-1 387,6-2 0,4-4 1,2 3-1,4-1-332,0-3 1,8-3 0,6-3-1,2-1-35,-1 2 1,6-4-1,-3 2 1,-1 2-60,-1 0 0,2-2 1,5-1-1,-4-1-43,-7 1 1,4 0 0,-6 2-1,3-1-169,-2 1 1,2 2 0,-10 1-1,-1 0-88,-1 0 1,-5 4 0,-6 2 25,-4 1 1,-5 1 0,-3 6 0,-2 2 0,-3 2-94,-5 1 0,-1 1 0,-6 2 1,-2-1-521,-1 1 0,-2 2 0,-1 2-802,-2 3 1269,-4-2 1,-5 9-1,-1-4 1,-5 1-177,-6 0 0,-2-1 0,-7 3 36,-1-2 0,-1 0 1,-4 3 347,-2-2 1,3 2 0,-4-4 0</inkml:trace>
  <inkml:trace contextRef="#ctx0" brushRef="#br0" timeOffset="76384">1703 15163 8355,'0'12'0,"0"1"0,1-6 175,3-3 1,14-4 356,11-4 0,12-9 0,6-8 0,6-4-191,10-4 0,2 0 1,8-7-1,4-4 0,4-1-132,3-2 1,-40 19 0,0 1 0,45-21-126,-3-1 0,-3-2 0,1 6 0,-2 1 0,-2 1-39,-3 2 1,-5-1 0,-3 2-33,-1 3 1,0 1 0,-3 5 32,1-2 0,-4 0 1,-6 4-1,-4 0 21,-3 0 1,-4 1-1,1 2 1,-5 3-1,-3 1 1,-5 3-1,-4 1 1,-4 3 0,-4 2-197,-5 5 1,-3 2 0,-4-1-151,0-1 97,-7 0 1,2 9 0,-6 3 0,-4 2-593,-1-2 0,-1 3 211,-5-2 1,5-2 0,0 0-1,-2-1-229,-1 1 1,-1 0 0,-1 3 422,1-2 0,-12 1 0,-2 3 1</inkml:trace>
  <inkml:trace contextRef="#ctx0" brushRef="#br0" timeOffset="948522">16960 14578 8355,'-7'-2'103,"2"0"1,1-4-14,0-1-77,-1-1 1,4 1-58,-3 3 1,2 4 50,-2 4 0,-1 3 0,1 5 0,1 1 107,1-1 0,2 5 1,0 2-70,0 5 0,-1-1 0,-2 10 0,-1 2-16,1 1 0,2 1 1,1 2-1,0 1 1,0 3 7,0 1 0,0-2 0,0 2 0,0-1-149,0-3 1,4-1 0,3-2 0,3-1 69,4-3 0,1-2 1,-1-6-1,1-1-237,1 1 1,2-4 0,-2-2 0,0-1-217,-1-2 0,5 3 0,-1 0 1</inkml:trace>
  <inkml:trace contextRef="#ctx0" brushRef="#br0" timeOffset="949073">16898 15499 8355,'-25'0'52,"4"0"1,2-1 187,1-4 0,-3 3 1,5-5-71,1 1 0,5 2-225,2 4 1,5-6-1,-1-2 1,2-3-1,2-1-73,0-1 0,2 2 1,0 1-1,4 2 85,1-2 0,0 4 294,1-3 0,-1 6-170,-3-1 0,-3 8 0,5 5 0,-2 2 32,0 1 0,2 6 1,-2 3-1,4 1-72,3-1 0,2 2 0,-1-2 0,2 3-32,3 1 1,1-2 0,4-1 0,-1-2 0,1-1-30,1 0 0,-2-8 20,0 2 0,-2-5 1,3 0-1,-1-2-38,1 0 0,-3-5 0,1 3 0,-2-4 0,-2-3-4,2-1 1,-4-6 0,1 1 0,-4-5-174,-2-3 1,-2-1 0,2 3 0,0-3 8,0-1 0,-2-2 0,1-4 1,1 0-91,-2 0 1,2 0-1,-3 2 1,-1 1-659,1 1 904,4 6 0,-4-9 0,7 5 1</inkml:trace>
  <inkml:trace contextRef="#ctx0" brushRef="#br0" timeOffset="950046">18541 16022 8241,'-13'0'640,"1"-2"1,1-2 0,1-3-103,2 0 1,5 0 0,-1 3-204,3-4 1,-1-2 0,-1 1-34,-1 0 1,-1 2-731,1-1 1,2 4 207,-2 8 0,-2 7 0,2 7 0,2 2 54,0 2 0,2 3 0,0 2 0,0 4-32,0 0 0,0 1 1,0 3-1,0-3 12,0-2 1,0-1-1,0-5 1,0-2-16,0-1 0,4-6 205,0 1 1,2-3 142,-2-5 0,-1-4 1,5-8-1,2-4 1,1-5-54,1-3 1,2-4 0,1-4 0,2-1-1,-2-2 70,-1-2 0,3-1 1,-1-5-398,-1 2 0,1 0 0,-2-4 1,1-1 82,0 1 1,-8 4-1,5 1 1,-2 3-246,-3 5 0,0 1 1,-4 6-308,1 2 0,1 7 291,-1 3 0,-2 10 387,2 3 0,3 3 0,0 1 0</inkml:trace>
  <inkml:trace contextRef="#ctx0" brushRef="#br0" timeOffset="951526">18927 16034 8210,'12'0'379,"-4"0"1,-1-1 523,-1-3-433,3 2 0,-9-2-382,0 8 0,-5 3 1,-8 6-1,1-1 0,0 2-30,-1 3 0,1-2 0,-1 5 0,2 3-228,3 0 0,-3-2 0,4 0 0,0-1 76,3 0 0,2 2 1,2-6-1,0 0-54,0-2 1,6-6 0,2-1 0,5-2 80,3-2 1,0-2 0,4-1 0,2 0 4,2 0 1,1-5-1,0-5 1,0-4-23,-1-2 1,0-5 0,-3 3 59,-5-1 1,-2 2 0,-1-4 0,-2-1 59,-3-1 1,-3 1 0,-5-2 0,0-2 0,-1-1-18,-3 1 1,-3 1 0,-7 0 0,-1 2 88,-2 2 1,-5 2 0,2 5-1,-4 0-43,-1 3 1,0 3-1,2-1 1,1 4-88,1-1 1,6 5 0,-2-3 0,3 2-531,2 2 1,5 2-437,3 2 0,13-3 726,8 4 0,11 1 0,3 1 0</inkml:trace>
  <inkml:trace contextRef="#ctx0" brushRef="#br0" timeOffset="951527">19661 15574 8355,'-9'-6'0,"1"-2"564,0-3 1,-3 2 0,1 2 291,2 2 0,4-3-775,-5 3 0,5 1 0,-3 6 0,2 2 0,2 6 1,2 6-1,1 9-314,0 7 1,1 5 0,2 6-1,1 7 55,-1 7 0,0 3 1,-1 3-1,2-2 0,-1-2-152,-1-1 0,-4-5 0,-1-1 1,-2-5-210,-2-5 1,4-5-1,-1-2 1,3-5 167,1-4 1,0 1-1,0-11 323,0 0 0,0-3 0,0 0 1</inkml:trace>
  <inkml:trace contextRef="#ctx0" brushRef="#br0" timeOffset="951528">19474 16096 8355,'-36'-8'-15,"3"0"0,4 0 1,4-1 349,4 1 1,1 4-1,6-3 681,3 1 1,7 1-926,-1 1 0,15 2 0,7 0 0,6 4 0,6 7 0,4 2 0,5 1 0,2 1 0,1-1 0,-1 0 1,-1 0-630,-2-4 0,1 1 0,-2-3 1,-2 0 241,-1-1 1,-5-1-1,1-4 1,-1 0 245,1 0 0,-3-1 1,3-3-1,-4-3 0,-3-2-90,-1 1 0,-6 0 1,2-5 273,-3 1 1,-6 4-1,-1-1 1,-2 0 0,-2-2-1,-3 0 74,-4 2 0,-3-2 0,-7 4-154,-2 0 0,0 0 1,-4 5-1,-2-2 1,-2 1 119,-1 1 0,4 2 0,2 2-52,1 2 1,1-1-1,5 5 1,1 2-102,3 1 1,2 3 0,6 1-1,0 1-45,0 0 1,2 3 0,2 0 0,4 2 0,3-2-37,1-1 1,6 3 0,2-4 9,-1-2 1,6-1 0,-1-2 0,3-1 0,1-2-326,-2-5 1,0-3 320,3-1 1,-2 0 0,2-1 0,-3-3 0,-1-5 0,0-2 21,0-1 1,-5-1-1,0 0 46,-2-4 0,0 2 0,-3-6 0,2-1 0,-2-2 0,-1-1 1,-1 1 69,4-1 10,-9 0 1,9 5 0,-9 2 96,3 0 0,-2 9 1,-3-4-1,1 4 51,0 2 0,-3 1-175,5 6 1,-6 10 0,1 4 0,-3 2-42,-1 2 1,0 4 0,0-1-1,0 3 74,0 1 0,4-1 0,0 1 0,-1-1-27,-2-3 1,5 1 0,1-6 0,1 0-48,1-3 0,-3 0 1,4-1-1,-2-1 1,3-1 34,5-2 1,-2-4 0,2 3-648,-2-1 0,3-2 1,-1-4-1,-1 0-685,-1 0 1,3 0 786,-1 0 0,6-11 0,-2-3 0</inkml:trace>
  <inkml:trace contextRef="#ctx0" brushRef="#br0" timeOffset="951822">21515 16121 6046,'0'-12'0,"0"-1"-26,0 1 1,-5 4-1,-4 1 72,-2 1 1,-1 2 0,-2 4 0,-3 0 0,-3 0 0,-4 0 0,-1 0 40,0 0 0,0 0 0,1 1 0,-1 2 0,0 3-64,0 1 1,0 1 0,0 4 0,2 1-120,2-1 0,3 1 0,5 1 0,2 1-49,3 1 0,-2 5 0,6-3 0,3 0 112,4 0 1,5 3 0,8-3 0,5 0 32,3 0 0,6-2 0,5-3 0,5-2 0,5-3 0,9 3 0,3-4 0</inkml:trace>
  <inkml:trace contextRef="#ctx0" brushRef="#br0" timeOffset="952824">22063 16233 8355,'-13'-12'-655,"-3"4"108,-1-1 1,-5 2 0,1-2 437,-2 0 0,-2 5 0,0-3 182,0 2 1,0 1 0,0 4-1,0 0 1,0 0 0,2 0 0,2 1-1,5 3 85,2 5 1,1 2 0,1 1-168,-1 0 0,2 1 0,3-1 0,4 1-160,3-1 0,1 2 1,0 1-1,0 2 0,1-2 76,3-1 1,3-7 92,5-3 0,5 2 0,1-2 0,0-2 0,1 0 0,-1-2 0,0 0 0,3 0 0,-4 0 0,-2 0 0,-1-4 0,-2-2 0,1-1 0,-1-2 0,-5-2 0,-2-2 0,0 1 0,-1-1 0,0-1 0,-4-1 0,0-1 0,0 0 0,0 2 0,-2 2 3,-2 0 1,2-1-1,-7 1 20,0-1 0,2 6 64,-2 3 0,1 8 0,-3 5 97,3 2 0,1 5 1,4 1-1,-1-1-247,1 2 0,2-2 0,1 3 0,1 0-34,3 1 1,-2-5 0,3 2 0,-1-4-23,0 0 1,6 3-1,-3 1 58,0-2 61,4-6 0,-4 2 0,5-4 0</inkml:trace>
  <inkml:trace contextRef="#ctx0" brushRef="#br0" timeOffset="952825">22075 16171 6498,'-5'-7'-313,"2"-2"704,-6 4 1,5 1-307,-4 4 0,5 6 1,-2 2-1,1 3 1,-2 3-1,1 1 0,-2 3-225,0 2 0,3-4 0,-3 3 0,1-1 0,3-1-173,2 1 1,1-4-1,0 2 248,0-2 1,1-5 0,4-2 64,3-2 0,-1-1 0,1-4 0,2-1 0,1-3 0,1-3 0,1-6 0,0 2 0,4 3 0,-3-7 0,2 2 0,0-1 0,0 1 0,-2-1 0,3-1 0,-3-2 0,-2 2 0,0 1 0,-1 1 0,-1 1 0,-2 0 0,-5-1 168,1 1 0,-2 3 132,-2 1 1,1 5-186,3-1 0,-1 8 0,4 5 0,0 2-34,0 1 1,0 5 0,2 1 0,-2 0-231,-1 0 0,2 4 1,-2-1-1,-1 1-62,1-2 0,3 3 1,-2-5-1,2 0 68,-1 0 0,0-2 143,5-3 0,5-1 0,1 0 0</inkml:trace>
  <inkml:trace contextRef="#ctx0" brushRef="#br0" timeOffset="954115">23033 16047 7276,'0'-13'1079,"2"2"-118,2 3 0,3 2-887,5 6 0,1-1 0,1-2 0,1-2-203,1-2 0,6-2 1,-2-2-1,1 0 0,-2 0-57,-1-3 1,3-2-1,-5 1 1,-1-3-403,-1-2 0,-5-2 1,-3-7-1,0-3 312,-3 0 1,-2-4-1,-2 3 1,-3-1 275,-5 0 0,-7 0 0,-5 6 0,-4 3 0,-4 3 0,-3 11 0,-5 0 0,1 4 207,3 4 1,-2 8 0,5 4-1,-1 8 1,1 8 1,2 11 0,8 9-54,3 4 1,3 10-1,3 5 1,3 4-48,4 4 0,2-3 0,2 1 0,0 4 0,-1 0-47,-3 1 0,2 1 0,-3-11 0,1-4-405,-1-6 0,0-5 0,2-4 0,-1-6 111,1-6 1,2 1 0,1-6 0,0-3 92,0-4 1,0 2 0,0-5 0</inkml:trace>
  <inkml:trace contextRef="#ctx0" brushRef="#br0" timeOffset="954116">22809 16358 8355,'-5'-18'-1027,"3"4"0,-3-4 1502,5 6 0,1 1-258,3 2 1,3 4-1,6 6 1,-1 2-1,1 2 1,-1 2-1,1 3-320,-1 1 0,0-3 0,1-1 1,-1 0-458,1 0 0,3-4 0,2 1 342,2-3 0,-1-1 1,3 0-1,-1 0 202,1 0 1,-3-4-1,2-1 1,0-4 0,0-3 15,-1-3 0,-4-2 0,0 5 0,-2-1 0,-2 1 0,-3-1 0,-1 1 0,-7 1 0,-1 3 0,-6 3 53,-6 4 0,-6 1 0,-2 0 1,-4 0-2,-1 0 0,2 0 0,1 0 0,1 1-32,-1 4 0,0 1 0,0 7 1,2-1 19,2 1 1,2-1 0,5 1-43,2-1 0,0 1 0,4 0 0,3 3 0,0 0 18,2-1 0,2-2 0,2-3 1,4-2-49,3 2 0,6-3 1,1-1-1,1 0-106,3-3 0,-2-1 0,-1 1 0,0 1 138,1-1 0,-5-1 0,2-4 0,-4-1 0,0-1 0,-1-5 0,-1 0 0,-2-2 0,-2-1 0,-5-1 0,2 1 0,-1-1 0,-1 1 0,-2 0 0,0-1 0,0 1 0,-2 1 0,-1 1 46,-1 2 1,0-1 79,4-3 0,-1 5-72,-3 3 0,2 4 0,-2 4 0,3 4 42,1 3 1,4 2 0,0-1 0,-1 2-148,-2 3 1,1-2 0,0 4-1,2-1 22,-1-3 0,-1-1 0,-1-1 0,2-1-68,1 1 0,1-1 0,0-1 0,3-3 36,3-3 1,1 0-1,1-1 1,-1-1 60,1-2 0,-1-1 0,2 0 0,3 0 0,-4-4 0,4-1 0,-3-2 0,-2-3 0,1-1 0,-1-1 0,1-1 0,-1-1 0,0-2 0,0 2 0,-3-3 0,-2 2 0,-1-2 0,-2 4 0,-4-4 0,0 3 11,0 2 1,0-1 0,0 1 113,0-1-112,0 6 0,-4 3 1,0 8 8,1 5 1,0 2-1,0 1 1,-1 1 20,1-1 0,2 2 0,1 1-63,0 2 1,0 1 0,0-3-1,0 2-41,0-2 0,0-1 0,0-2 1,1 1-1,2-1 51,1 0 1,2 0 0,-2-3 0,4-2 9,3-1 0,2 3 0,-1-2 0</inkml:trace>
  <inkml:trace contextRef="#ctx0" brushRef="#br0" timeOffset="954298">23568 15984 8355,'-6'-12'-2294,"0"6"2130,6 6 1,4 2 163,0 6 0,12 0 0,-3 5 0</inkml:trace>
  <inkml:trace contextRef="#ctx0" brushRef="#br0" timeOffset="954562">23954 15760 8355,'0'-12'-466,"2"1"0,0 1 0,4 3 1,-1 3 608,1 5 1,-2 11-1,-4 8 1,0 5 0,0 4-1,0 4 1,-1 3-1,-2 3-206,-1 3 0,0-2 0,2 5-215,-2 2 1,3 0 0,-5-1 0,2-3 155,0 0 0,0-9 1,2 4-1,0-2 1,-2-2 121,1-1 0,1-2 0,2-8 0,0-2 0,-5 3 0,-2-5 0</inkml:trace>
  <inkml:trace contextRef="#ctx0" brushRef="#br0" timeOffset="954762">24265 16545 9788,'-8'0'-386,"0"0"1,-2 1-1,-1 2 1,-1 2-243,-1 2 0,1 1 0,-1 5 0</inkml:trace>
  <inkml:trace contextRef="#ctx0" brushRef="#br0" timeOffset="955554">18317 16694 8355,'-13'0'-84,"1"0"1,-1 0-1,1-1 1,0-2 791,-1-1-495,6 0 1,4 2 0,10-1 0,9-1 0,4 1 0,9 2 432,6 1 0,2-4-479,13 0 1,-2 0 0,10 4-1,3 0 1,3 0 0,2 0 167,-1 0 0,3 0 1,-2 0-323,-1 0 1,3 0-1,0 0 1,0 0-1,2 1-282,3 3 0,1-2 172,9 2 0,-9 1 1,5 1-1,1-1 1,1 1-1,-1-2-98,0 2 0,2-4 1,3 5 156,-2-1 1,7 2 0,-3-2 0,2-1 0,2 2-55,4 0 1,-3-3 77,7 4 0,-5 1 0,4 3 0,-47-6 1,-1 1-1,1-1 0,-1 0 0,0 0 1,0 0-74,45 7 1,2-5 0,-6 1 59,-1 0 1,2 1 0,-4 0-1,-2-4 1,-1 1 7,1 0 0,0-4 1,-2 3 47,-1-1 0,0-3 0,3 2 0,-4-3 1,-5-1 63,-1 0 0,-8 0-98,6 0 0,-11 1 1,-2 2-1,-3 1 1,-3-1-1,-1-1 12,-6-2 0,-4 1-30,-6 3 0,-8-3 1,-4 4-1,-3-4 0,-3-1-191,0 0 0,-4 1 0,-6 2-492,-2 1 1,-6 0-1,-2-4-244,-7 0 0,-10 0 812,-4 0 0,-2 0 0,-2 0 0</inkml:trace>
  <inkml:trace contextRef="#ctx0" brushRef="#br0" timeOffset="956188">18018 17005 8599,'13'0'0,"-1"-1"0,0-2 0,2-1 0,3 1 262,4 2 0,2 1 1,2 0-1,1 0 0,3 0 1,4 1-1,3 2-114,2 1 1,3 0 0,2-4 0,3 0 0,5 0-107,6 0 1,5 0-1,6 0-68,6 0 1,9 0 0,10 0 0,4-1 0,1-2 0,-47 1 0,2 0-39,1 0 0,2 1 0,1 0 0,1-1 61,4 0 0,0 0 0,0 2 0,-1-1 0,6-1 0,1 0 0,1 0 0,1 1 0,1 0 1,1-1-1,1 0 0,0-1-330,2-1 0,-2 1 0,-7 1 0,1 1 323,7-1 1,1 0 0,-1 0 0,-1 1 0,1 0 0,0-1-1,-3 0 1,0 0 0,-2 1 0,-1-1 0,0 1 0,0 1 38,-1 0 0,0 0 0,-5 0 1,0 0-1,-1 0 0,-2 0 70,-3 0 0,-1 0 0,3 0 0,-1 0 0,-6 0 0,-1 0 0,47 0 1,-6 0 291,-10 0 1,-5 0-354,-5 0 1,-9 4 0,-9 0-1,-8-1 1,-7-2 0,-8 1 29,-4 2-409,-6-3 1,-9 9-46,-11-6 0,-10 0 1,-8-4-1,0 0-16,0 0 0,-2 0 0,2 0 0,-2 0 21,-2 0 0,4 0 0,0 0 196,0 0 0,-1 0 0,-6 0 1</inkml:trace>
  <inkml:trace contextRef="#ctx0" brushRef="#br0" timeOffset="1.05815E6">11709 14105 6512,'0'12'-260,"0"1"1,0-1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2.224"/>
    </inkml:context>
    <inkml:brush xml:id="br0">
      <inkml:brushProperty name="width" value="0.09071" units="cm"/>
      <inkml:brushProperty name="height" value="0.09071" units="cm"/>
      <inkml:brushProperty name="color" value="#ED331F"/>
    </inkml:brush>
  </inkml:definitions>
  <inkml:trace contextRef="#ctx0" brushRef="#br0">470 112 8590,'0'-11'0,"0"0"0,0 0 0,0 0 231,0 0 0,0 3 0,1 2 0,2 0 0,0-1 217,0-1 0,-2 2-430,-1-2 1,-1 6 0,-3-2-153,-3 3 0,1 1 0,-3 1 88,-4 3 1,1-2 0,-7 6 0,-1 0 13,-1 2 1,-5 1 0,0 1 0,0 0 0,0 2 16,0 1 0,0 1 1,3-1-1,1 2 67,0 0 0,-1 5 0,2-4 0,1 3-17,2 2 0,4-1 0,-1 2 0,4 0-12,4 3 1,-2 4 0,5-2 0,2 4-16,0 0 0,2 1 0,2 1 0,1 1-30,5 1 0,-2 4 0,0-4 1,0-1-99,1-1 1,-4-2-1,4 1 76,-2 0 0,3-5 1,0 0-1,0-1-98,0 1 1,6-4 0,-3 1 0,2-2 0,2-2-51,0 0 0,4-3 0,-3-2-1099,1-1 929,2 4 1,3-7-1,1 3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33:32.908"/>
    </inkml:context>
    <inkml:brush xml:id="br0">
      <inkml:brushProperty name="width" value="0.09071" units="cm"/>
      <inkml:brushProperty name="height" value="0.09071" units="cm"/>
      <inkml:brushProperty name="color" value="#ED331F"/>
    </inkml:brush>
  </inkml:definitions>
  <inkml:trace contextRef="#ctx0" brushRef="#br0">1 33 8355,'0'-6'1351,"0"0"-923,0 2 0,1 3 0,3-2-347,3 6 0,3 3 0,1 5 1,1 2-71,-1 2 0,1-2 0,2 6 0,2-1-299,1 0 1,-2 3-1,3-4 22,-2 1 1,3-1-1,-3-3 1,0 0 121,0-5 0,3 1 0,-5-6 0,0-1 0,-1-2 13,-2-1 0,0 0 1,0-1-1,-1-3 120,-2-4 1,-2-2 0,-4-1 69,2 0 1,3 0 0,-3 0-1,0 0 1,0-1 17,-1 1 1,5-1 0,-5-2 0,0-1-23,-2 2 0,3-1 0,0 0 0,-2-1 42,-1 2 1,-2 1-1,-1 4 1,-3 2 336,-2 1 1,4-3-267,-5 4 0,1 2-161,-4 6 0,3 6 0,2 6 0,0 1 1,1 3 41,0 1 0,0 6 0,2 3 0,0 1-143,0-1 1,-2 2 0,1-2 0,1 1 0,-1-1 0,0-3 0,1 0 0,-1-3-1,0-1-206,2-3 0,0-3 0,1 3 94,-3-1 0,3-6 0,-3 2 0,3-2-222,1-2 1,0 0 0,0 0 117,0 0 1,5-5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7150" cy="4183063"/>
          </a:xfrm>
          <a:prstGeom prst="rect">
            <a:avLst/>
          </a:prstGeom>
          <a:noFill/>
          <a:ln>
            <a:noFill/>
          </a:ln>
          <a:effectLst/>
          <a:extLst/>
        </p:spPr>
        <p:txBody>
          <a:bodyPr vert="horz" wrap="square" lIns="97060" tIns="50147" rIns="97060" bIns="501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08267540"/>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9038" y="703263"/>
            <a:ext cx="4633912" cy="3475037"/>
          </a:xfrm>
          <a:ln cap="flat"/>
        </p:spPr>
      </p:sp>
      <p:sp>
        <p:nvSpPr>
          <p:cNvPr id="4099"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6" tIns="46147" rIns="93886" bIns="46147"/>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36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8562CD8-4C37-B24F-BC0B-7FBD1BB55702}" type="slidenum">
              <a:rPr lang="en-US" smtClean="0"/>
              <a:pPr/>
              <a:t>39</a:t>
            </a:fld>
            <a:endParaRPr lang="en-US"/>
          </a:p>
        </p:txBody>
      </p:sp>
    </p:spTree>
    <p:extLst>
      <p:ext uri="{BB962C8B-B14F-4D97-AF65-F5344CB8AC3E}">
        <p14:creationId xmlns:p14="http://schemas.microsoft.com/office/powerpoint/2010/main" val="115668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8562CD8-4C37-B24F-BC0B-7FBD1BB55702}" type="slidenum">
              <a:rPr lang="en-US" smtClean="0"/>
              <a:pPr/>
              <a:t>40</a:t>
            </a:fld>
            <a:endParaRPr lang="en-US"/>
          </a:p>
        </p:txBody>
      </p:sp>
    </p:spTree>
    <p:extLst>
      <p:ext uri="{BB962C8B-B14F-4D97-AF65-F5344CB8AC3E}">
        <p14:creationId xmlns:p14="http://schemas.microsoft.com/office/powerpoint/2010/main" val="52983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8562CD8-4C37-B24F-BC0B-7FBD1BB55702}" type="slidenum">
              <a:rPr lang="en-US" smtClean="0"/>
              <a:pPr/>
              <a:t>41</a:t>
            </a:fld>
            <a:endParaRPr lang="en-US"/>
          </a:p>
        </p:txBody>
      </p:sp>
    </p:spTree>
    <p:extLst>
      <p:ext uri="{BB962C8B-B14F-4D97-AF65-F5344CB8AC3E}">
        <p14:creationId xmlns:p14="http://schemas.microsoft.com/office/powerpoint/2010/main" val="161503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9463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50938" y="692150"/>
            <a:ext cx="4556125" cy="3416300"/>
          </a:xfrm>
          <a:ln cap="flat"/>
        </p:spPr>
      </p:sp>
      <p:sp>
        <p:nvSpPr>
          <p:cNvPr id="5427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259" tIns="49972" rIns="95259" bIns="49972"/>
          <a:lstStyle/>
          <a:p>
            <a:endParaRPr lang="en-US" altLang="en-US">
              <a:ea typeface="ＭＳ Ｐゴシック" charset="-128"/>
            </a:endParaRPr>
          </a:p>
        </p:txBody>
      </p:sp>
    </p:spTree>
    <p:extLst>
      <p:ext uri="{BB962C8B-B14F-4D97-AF65-F5344CB8AC3E}">
        <p14:creationId xmlns:p14="http://schemas.microsoft.com/office/powerpoint/2010/main" val="86026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cap="flat"/>
        </p:spPr>
      </p:sp>
      <p:sp>
        <p:nvSpPr>
          <p:cNvPr id="563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259" tIns="49972" rIns="95259" bIns="49972"/>
          <a:lstStyle/>
          <a:p>
            <a:endParaRPr lang="en-US" altLang="en-US">
              <a:ea typeface="ＭＳ Ｐゴシック" charset="-128"/>
            </a:endParaRPr>
          </a:p>
        </p:txBody>
      </p:sp>
    </p:spTree>
    <p:extLst>
      <p:ext uri="{BB962C8B-B14F-4D97-AF65-F5344CB8AC3E}">
        <p14:creationId xmlns:p14="http://schemas.microsoft.com/office/powerpoint/2010/main" val="161768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cap="flat"/>
        </p:spPr>
      </p:sp>
      <p:sp>
        <p:nvSpPr>
          <p:cNvPr id="583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259" tIns="49972" rIns="95259" bIns="49972"/>
          <a:lstStyle/>
          <a:p>
            <a:endParaRPr lang="en-US" altLang="en-US">
              <a:ea typeface="ＭＳ Ｐゴシック" charset="-128"/>
            </a:endParaRPr>
          </a:p>
        </p:txBody>
      </p:sp>
    </p:spTree>
    <p:extLst>
      <p:ext uri="{BB962C8B-B14F-4D97-AF65-F5344CB8AC3E}">
        <p14:creationId xmlns:p14="http://schemas.microsoft.com/office/powerpoint/2010/main" val="41542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50938" y="692150"/>
            <a:ext cx="4556125" cy="3416300"/>
          </a:xfrm>
          <a:ln cap="flat"/>
        </p:spPr>
      </p:sp>
      <p:sp>
        <p:nvSpPr>
          <p:cNvPr id="604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259" tIns="49972" rIns="95259" bIns="49972"/>
          <a:lstStyle/>
          <a:p>
            <a:endParaRPr lang="en-US" altLang="en-US">
              <a:ea typeface="ＭＳ Ｐゴシック" charset="-128"/>
            </a:endParaRPr>
          </a:p>
        </p:txBody>
      </p:sp>
    </p:spTree>
    <p:extLst>
      <p:ext uri="{BB962C8B-B14F-4D97-AF65-F5344CB8AC3E}">
        <p14:creationId xmlns:p14="http://schemas.microsoft.com/office/powerpoint/2010/main" val="51856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89038" y="703263"/>
            <a:ext cx="4633912" cy="3475037"/>
          </a:xfrm>
          <a:ln cap="flat"/>
        </p:spPr>
      </p:sp>
      <p:sp>
        <p:nvSpPr>
          <p:cNvPr id="19459"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6" tIns="46147" rIns="93886" bIns="46147"/>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932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9038" y="703263"/>
            <a:ext cx="4633912" cy="3475037"/>
          </a:xfrm>
          <a:ln cap="flat"/>
        </p:spPr>
      </p:sp>
      <p:sp>
        <p:nvSpPr>
          <p:cNvPr id="22531"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6" tIns="46147" rIns="93886" bIns="46147"/>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5360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MS PGothic" charset="0"/>
            </a:endParaRPr>
          </a:p>
        </p:txBody>
      </p:sp>
    </p:spTree>
    <p:extLst>
      <p:ext uri="{BB962C8B-B14F-4D97-AF65-F5344CB8AC3E}">
        <p14:creationId xmlns:p14="http://schemas.microsoft.com/office/powerpoint/2010/main" val="24614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6987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46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72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85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820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00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83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2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0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1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0043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7"/>
              </a:schemeClr>
            </a:outerShdw>
          </a:effectLst>
        </p:spPr>
        <p:txBody>
          <a:bodyPr wrap="none" anchor="ct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a:p>
        </p:txBody>
      </p:sp>
      <p:sp>
        <p:nvSpPr>
          <p:cNvPr id="1027" name="Rectangle 3"/>
          <p:cNvSpPr>
            <a:spLocks noGrp="1" noChangeArrowheads="1"/>
          </p:cNvSpPr>
          <p:nvPr>
            <p:ph type="title"/>
          </p:nvPr>
        </p:nvSpPr>
        <p:spPr bwMode="auto">
          <a:xfrm>
            <a:off x="685800"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68338"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26188"/>
            <a:ext cx="1068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b="1">
              <a:latin typeface="Times New Roman" panose="02020603050405020304" pitchFamily="18" charset="0"/>
            </a:endParaRPr>
          </a:p>
          <a:p>
            <a:pPr>
              <a:defRPr/>
            </a:pPr>
            <a:r>
              <a:rPr lang="en-US" altLang="en-US" sz="1000" b="1">
                <a:latin typeface="Times New Roman" panose="02020603050405020304" pitchFamily="18" charset="0"/>
              </a:rPr>
              <a:t>Iyer  - Lecture 7</a:t>
            </a:r>
          </a:p>
        </p:txBody>
      </p:sp>
      <p:sp>
        <p:nvSpPr>
          <p:cNvPr id="1031" name="Rectangle 7"/>
          <p:cNvSpPr>
            <a:spLocks noChangeArrowheads="1"/>
          </p:cNvSpPr>
          <p:nvPr/>
        </p:nvSpPr>
        <p:spPr bwMode="auto">
          <a:xfrm>
            <a:off x="7005638" y="6477000"/>
            <a:ext cx="1533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r>
              <a:rPr lang="en-US" altLang="en-US" sz="1000" b="1" dirty="0">
                <a:latin typeface="Times New Roman" panose="02020603050405020304" pitchFamily="18" charset="0"/>
              </a:rPr>
              <a:t>        ECE 313 - Fall </a:t>
            </a:r>
            <a:r>
              <a:rPr lang="en-US" altLang="en-US" sz="1000" b="1" dirty="0" smtClean="0">
                <a:latin typeface="Times New Roman" panose="02020603050405020304" pitchFamily="18" charset="0"/>
              </a:rPr>
              <a:t>2016</a:t>
            </a:r>
            <a:endParaRPr lang="en-US" altLang="en-US" sz="1000" b="1" dirty="0">
              <a:latin typeface="Times New Roman" panose="02020603050405020304" pitchFamily="18" charset="0"/>
            </a:endParaRPr>
          </a:p>
        </p:txBody>
      </p:sp>
      <p:sp>
        <p:nvSpPr>
          <p:cNvPr id="1032" name="Rectangle 8"/>
          <p:cNvSpPr>
            <a:spLocks noChangeArrowheads="1"/>
          </p:cNvSpPr>
          <p:nvPr/>
        </p:nvSpPr>
        <p:spPr bwMode="auto">
          <a:xfrm>
            <a:off x="3919538" y="6311900"/>
            <a:ext cx="180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a:latin typeface="Times New Roman" panose="02020603050405020304" pitchFamily="18" charset="0"/>
            </a:endParaRPr>
          </a:p>
          <a:p>
            <a:pPr>
              <a:defRPr/>
            </a:pPr>
            <a:endParaRPr lang="en-US" altLang="en-US" sz="10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ea typeface="ＭＳ Ｐゴシック" charset="0"/>
        </a:defRPr>
      </a:lvl6pPr>
      <a:lvl7pPr marL="914400" algn="ctr" rtl="0" eaLnBrk="0" fontAlgn="base" hangingPunct="0">
        <a:spcBef>
          <a:spcPct val="0"/>
        </a:spcBef>
        <a:spcAft>
          <a:spcPct val="0"/>
        </a:spcAft>
        <a:defRPr sz="3200" b="1">
          <a:solidFill>
            <a:schemeClr val="tx2"/>
          </a:solidFill>
          <a:latin typeface="Arial" charset="0"/>
          <a:ea typeface="ＭＳ Ｐゴシック" charset="0"/>
        </a:defRPr>
      </a:lvl7pPr>
      <a:lvl8pPr marL="1371600" algn="ctr" rtl="0" eaLnBrk="0" fontAlgn="base" hangingPunct="0">
        <a:spcBef>
          <a:spcPct val="0"/>
        </a:spcBef>
        <a:spcAft>
          <a:spcPct val="0"/>
        </a:spcAft>
        <a:defRPr sz="3200" b="1">
          <a:solidFill>
            <a:schemeClr val="tx2"/>
          </a:solidFill>
          <a:latin typeface="Arial" charset="0"/>
          <a:ea typeface="ＭＳ Ｐゴシック" charset="0"/>
        </a:defRPr>
      </a:lvl8pPr>
      <a:lvl9pPr marL="1828800" algn="ctr" rtl="0" eaLnBrk="0" fontAlgn="base" hangingPunct="0">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11.wmf"/><Relationship Id="rId6" Type="http://schemas.openxmlformats.org/officeDocument/2006/relationships/oleObject" Target="../embeddings/oleObject3.bin"/><Relationship Id="rId7" Type="http://schemas.openxmlformats.org/officeDocument/2006/relationships/image" Target="../media/image12.wmf"/><Relationship Id="rId8" Type="http://schemas.openxmlformats.org/officeDocument/2006/relationships/customXml" Target="../ink/ink6.xml"/><Relationship Id="rId9"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customXml" Target="../ink/ink12.xml"/><Relationship Id="rId14" Type="http://schemas.openxmlformats.org/officeDocument/2006/relationships/image" Target="../media/image20.png"/><Relationship Id="rId15" Type="http://schemas.openxmlformats.org/officeDocument/2006/relationships/customXml" Target="../ink/ink13.xml"/><Relationship Id="rId16" Type="http://schemas.openxmlformats.org/officeDocument/2006/relationships/image" Target="../media/image21.png"/><Relationship Id="rId17" Type="http://schemas.openxmlformats.org/officeDocument/2006/relationships/customXml" Target="../ink/ink14.xml"/><Relationship Id="rId18" Type="http://schemas.openxmlformats.org/officeDocument/2006/relationships/image" Target="../media/image22.png"/><Relationship Id="rId19" Type="http://schemas.openxmlformats.org/officeDocument/2006/relationships/customXml" Target="../ink/ink15.xml"/><Relationship Id="rId63" Type="http://schemas.openxmlformats.org/officeDocument/2006/relationships/customXml" Target="../ink/ink37.xml"/><Relationship Id="rId64" Type="http://schemas.openxmlformats.org/officeDocument/2006/relationships/image" Target="../media/image45.png"/><Relationship Id="rId65" Type="http://schemas.openxmlformats.org/officeDocument/2006/relationships/customXml" Target="../ink/ink38.xml"/><Relationship Id="rId66" Type="http://schemas.openxmlformats.org/officeDocument/2006/relationships/image" Target="../media/image46.png"/><Relationship Id="rId67" Type="http://schemas.openxmlformats.org/officeDocument/2006/relationships/customXml" Target="../ink/ink39.xml"/><Relationship Id="rId68" Type="http://schemas.openxmlformats.org/officeDocument/2006/relationships/image" Target="../media/image47.png"/><Relationship Id="rId69" Type="http://schemas.openxmlformats.org/officeDocument/2006/relationships/customXml" Target="../ink/ink40.xml"/><Relationship Id="rId50" Type="http://schemas.openxmlformats.org/officeDocument/2006/relationships/image" Target="../media/image38.png"/><Relationship Id="rId51" Type="http://schemas.openxmlformats.org/officeDocument/2006/relationships/customXml" Target="../ink/ink31.xml"/><Relationship Id="rId52" Type="http://schemas.openxmlformats.org/officeDocument/2006/relationships/image" Target="../media/image39.png"/><Relationship Id="rId53" Type="http://schemas.openxmlformats.org/officeDocument/2006/relationships/customXml" Target="../ink/ink32.xml"/><Relationship Id="rId54" Type="http://schemas.openxmlformats.org/officeDocument/2006/relationships/image" Target="../media/image40.png"/><Relationship Id="rId55" Type="http://schemas.openxmlformats.org/officeDocument/2006/relationships/customXml" Target="../ink/ink33.xml"/><Relationship Id="rId56" Type="http://schemas.openxmlformats.org/officeDocument/2006/relationships/image" Target="../media/image41.png"/><Relationship Id="rId57" Type="http://schemas.openxmlformats.org/officeDocument/2006/relationships/customXml" Target="../ink/ink34.xml"/><Relationship Id="rId58" Type="http://schemas.openxmlformats.org/officeDocument/2006/relationships/image" Target="../media/image42.png"/><Relationship Id="rId59" Type="http://schemas.openxmlformats.org/officeDocument/2006/relationships/customXml" Target="../ink/ink35.xml"/><Relationship Id="rId40" Type="http://schemas.openxmlformats.org/officeDocument/2006/relationships/image" Target="../media/image33.png"/><Relationship Id="rId41" Type="http://schemas.openxmlformats.org/officeDocument/2006/relationships/customXml" Target="../ink/ink26.xml"/><Relationship Id="rId42" Type="http://schemas.openxmlformats.org/officeDocument/2006/relationships/image" Target="../media/image34.png"/><Relationship Id="rId43" Type="http://schemas.openxmlformats.org/officeDocument/2006/relationships/customXml" Target="../ink/ink27.xml"/><Relationship Id="rId44" Type="http://schemas.openxmlformats.org/officeDocument/2006/relationships/image" Target="../media/image35.png"/><Relationship Id="rId45" Type="http://schemas.openxmlformats.org/officeDocument/2006/relationships/customXml" Target="../ink/ink28.xml"/><Relationship Id="rId46" Type="http://schemas.openxmlformats.org/officeDocument/2006/relationships/image" Target="../media/image36.png"/><Relationship Id="rId47" Type="http://schemas.openxmlformats.org/officeDocument/2006/relationships/customXml" Target="../ink/ink29.xml"/><Relationship Id="rId48" Type="http://schemas.openxmlformats.org/officeDocument/2006/relationships/image" Target="../media/image37.png"/><Relationship Id="rId49" Type="http://schemas.openxmlformats.org/officeDocument/2006/relationships/customXml" Target="../ink/ink30.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ustomXml" Target="../ink/ink7.xml"/><Relationship Id="rId4" Type="http://schemas.openxmlformats.org/officeDocument/2006/relationships/image" Target="../media/image15.png"/><Relationship Id="rId5" Type="http://schemas.openxmlformats.org/officeDocument/2006/relationships/customXml" Target="../ink/ink8.xml"/><Relationship Id="rId6" Type="http://schemas.openxmlformats.org/officeDocument/2006/relationships/image" Target="../media/image16.png"/><Relationship Id="rId7" Type="http://schemas.openxmlformats.org/officeDocument/2006/relationships/customXml" Target="../ink/ink9.xml"/><Relationship Id="rId8" Type="http://schemas.openxmlformats.org/officeDocument/2006/relationships/image" Target="../media/image17.png"/><Relationship Id="rId9" Type="http://schemas.openxmlformats.org/officeDocument/2006/relationships/customXml" Target="../ink/ink10.xml"/><Relationship Id="rId30" Type="http://schemas.openxmlformats.org/officeDocument/2006/relationships/image" Target="../media/image28.png"/><Relationship Id="rId31" Type="http://schemas.openxmlformats.org/officeDocument/2006/relationships/customXml" Target="../ink/ink21.xml"/><Relationship Id="rId32" Type="http://schemas.openxmlformats.org/officeDocument/2006/relationships/image" Target="../media/image29.png"/><Relationship Id="rId33" Type="http://schemas.openxmlformats.org/officeDocument/2006/relationships/customXml" Target="../ink/ink22.xml"/><Relationship Id="rId34" Type="http://schemas.openxmlformats.org/officeDocument/2006/relationships/image" Target="../media/image30.png"/><Relationship Id="rId35" Type="http://schemas.openxmlformats.org/officeDocument/2006/relationships/customXml" Target="../ink/ink23.xml"/><Relationship Id="rId36" Type="http://schemas.openxmlformats.org/officeDocument/2006/relationships/image" Target="../media/image31.png"/><Relationship Id="rId37" Type="http://schemas.openxmlformats.org/officeDocument/2006/relationships/customXml" Target="../ink/ink24.xml"/><Relationship Id="rId38" Type="http://schemas.openxmlformats.org/officeDocument/2006/relationships/image" Target="../media/image32.png"/><Relationship Id="rId39" Type="http://schemas.openxmlformats.org/officeDocument/2006/relationships/customXml" Target="../ink/ink25.xml"/><Relationship Id="rId70" Type="http://schemas.openxmlformats.org/officeDocument/2006/relationships/image" Target="../media/image48.png"/><Relationship Id="rId20" Type="http://schemas.openxmlformats.org/officeDocument/2006/relationships/image" Target="../media/image23.png"/><Relationship Id="rId21" Type="http://schemas.openxmlformats.org/officeDocument/2006/relationships/customXml" Target="../ink/ink16.xml"/><Relationship Id="rId22" Type="http://schemas.openxmlformats.org/officeDocument/2006/relationships/image" Target="../media/image24.png"/><Relationship Id="rId23" Type="http://schemas.openxmlformats.org/officeDocument/2006/relationships/customXml" Target="../ink/ink17.xml"/><Relationship Id="rId24" Type="http://schemas.openxmlformats.org/officeDocument/2006/relationships/image" Target="../media/image25.png"/><Relationship Id="rId25" Type="http://schemas.openxmlformats.org/officeDocument/2006/relationships/customXml" Target="../ink/ink18.xml"/><Relationship Id="rId26" Type="http://schemas.openxmlformats.org/officeDocument/2006/relationships/image" Target="../media/image26.png"/><Relationship Id="rId27" Type="http://schemas.openxmlformats.org/officeDocument/2006/relationships/customXml" Target="../ink/ink19.xml"/><Relationship Id="rId28" Type="http://schemas.openxmlformats.org/officeDocument/2006/relationships/image" Target="../media/image27.png"/><Relationship Id="rId29" Type="http://schemas.openxmlformats.org/officeDocument/2006/relationships/customXml" Target="../ink/ink20.xml"/><Relationship Id="rId60" Type="http://schemas.openxmlformats.org/officeDocument/2006/relationships/image" Target="../media/image43.png"/><Relationship Id="rId61" Type="http://schemas.openxmlformats.org/officeDocument/2006/relationships/customXml" Target="../ink/ink36.xml"/><Relationship Id="rId62" Type="http://schemas.openxmlformats.org/officeDocument/2006/relationships/image" Target="../media/image44.png"/><Relationship Id="rId10" Type="http://schemas.openxmlformats.org/officeDocument/2006/relationships/image" Target="../media/image18.png"/><Relationship Id="rId11" Type="http://schemas.openxmlformats.org/officeDocument/2006/relationships/customXml" Target="../ink/ink11.xml"/><Relationship Id="rId1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13.emf"/><Relationship Id="rId6" Type="http://schemas.openxmlformats.org/officeDocument/2006/relationships/oleObject" Target="../embeddings/oleObject5.bin"/><Relationship Id="rId7" Type="http://schemas.openxmlformats.org/officeDocument/2006/relationships/image" Target="../media/image14.emf"/><Relationship Id="rId8" Type="http://schemas.openxmlformats.org/officeDocument/2006/relationships/oleObject" Target="../embeddings/oleObject6.bin"/><Relationship Id="rId9" Type="http://schemas.openxmlformats.org/officeDocument/2006/relationships/image" Target="../media/image15.emf"/><Relationship Id="rId10" Type="http://schemas.openxmlformats.org/officeDocument/2006/relationships/customXml" Target="../ink/ink41.xml"/><Relationship Id="rId11" Type="http://schemas.openxmlformats.org/officeDocument/2006/relationships/image" Target="../media/image5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42.xml"/><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customXml" Target="../ink/ink43.xml"/><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44.xml"/><Relationship Id="rId3" Type="http://schemas.openxmlformats.org/officeDocument/2006/relationships/image" Target="../media/image57.png"/></Relationships>
</file>

<file path=ppt/slides/_rels/slide16.xml.rels><?xml version="1.0" encoding="UTF-8" standalone="yes"?>
<Relationships xmlns="http://schemas.openxmlformats.org/package/2006/relationships"><Relationship Id="rId9" Type="http://schemas.openxmlformats.org/officeDocument/2006/relationships/image" Target="../media/image62.png"/><Relationship Id="rId20" Type="http://schemas.openxmlformats.org/officeDocument/2006/relationships/customXml" Target="../ink/ink53.xml"/><Relationship Id="rId21" Type="http://schemas.openxmlformats.org/officeDocument/2006/relationships/image" Target="../media/image68.png"/><Relationship Id="rId10" Type="http://schemas.openxmlformats.org/officeDocument/2006/relationships/customXml" Target="../ink/ink48.xml"/><Relationship Id="rId11" Type="http://schemas.openxmlformats.org/officeDocument/2006/relationships/image" Target="../media/image63.png"/><Relationship Id="rId12" Type="http://schemas.openxmlformats.org/officeDocument/2006/relationships/customXml" Target="../ink/ink49.xml"/><Relationship Id="rId13" Type="http://schemas.openxmlformats.org/officeDocument/2006/relationships/image" Target="../media/image64.png"/><Relationship Id="rId14" Type="http://schemas.openxmlformats.org/officeDocument/2006/relationships/customXml" Target="../ink/ink50.xml"/><Relationship Id="rId15" Type="http://schemas.openxmlformats.org/officeDocument/2006/relationships/image" Target="../media/image65.png"/><Relationship Id="rId16" Type="http://schemas.openxmlformats.org/officeDocument/2006/relationships/customXml" Target="../ink/ink51.xml"/><Relationship Id="rId17" Type="http://schemas.openxmlformats.org/officeDocument/2006/relationships/image" Target="../media/image66.png"/><Relationship Id="rId18" Type="http://schemas.openxmlformats.org/officeDocument/2006/relationships/customXml" Target="../ink/ink52.xml"/><Relationship Id="rId19"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3.png"/><Relationship Id="rId4" Type="http://schemas.openxmlformats.org/officeDocument/2006/relationships/customXml" Target="../ink/ink45.xml"/><Relationship Id="rId5" Type="http://schemas.openxmlformats.org/officeDocument/2006/relationships/image" Target="../media/image60.png"/><Relationship Id="rId6" Type="http://schemas.openxmlformats.org/officeDocument/2006/relationships/customXml" Target="../ink/ink46.xml"/><Relationship Id="rId7" Type="http://schemas.openxmlformats.org/officeDocument/2006/relationships/image" Target="../media/image61.png"/><Relationship Id="rId8" Type="http://schemas.openxmlformats.org/officeDocument/2006/relationships/customXml" Target="../ink/ink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9" Type="http://schemas.openxmlformats.org/officeDocument/2006/relationships/image" Target="../media/image72.png"/><Relationship Id="rId20" Type="http://schemas.openxmlformats.org/officeDocument/2006/relationships/customXml" Target="../ink/ink63.xml"/><Relationship Id="rId21" Type="http://schemas.openxmlformats.org/officeDocument/2006/relationships/image" Target="../media/image78.png"/><Relationship Id="rId22" Type="http://schemas.openxmlformats.org/officeDocument/2006/relationships/customXml" Target="../ink/ink64.xml"/><Relationship Id="rId23" Type="http://schemas.openxmlformats.org/officeDocument/2006/relationships/image" Target="../media/image79.png"/><Relationship Id="rId24" Type="http://schemas.openxmlformats.org/officeDocument/2006/relationships/customXml" Target="../ink/ink65.xml"/><Relationship Id="rId25" Type="http://schemas.openxmlformats.org/officeDocument/2006/relationships/image" Target="../media/image80.png"/><Relationship Id="rId26" Type="http://schemas.openxmlformats.org/officeDocument/2006/relationships/customXml" Target="../ink/ink66.xml"/><Relationship Id="rId27" Type="http://schemas.openxmlformats.org/officeDocument/2006/relationships/image" Target="../media/image81.png"/><Relationship Id="rId28" Type="http://schemas.openxmlformats.org/officeDocument/2006/relationships/customXml" Target="../ink/ink67.xml"/><Relationship Id="rId29" Type="http://schemas.openxmlformats.org/officeDocument/2006/relationships/image" Target="../media/image82.png"/><Relationship Id="rId10" Type="http://schemas.openxmlformats.org/officeDocument/2006/relationships/customXml" Target="../ink/ink58.xml"/><Relationship Id="rId11" Type="http://schemas.openxmlformats.org/officeDocument/2006/relationships/image" Target="../media/image73.png"/><Relationship Id="rId12" Type="http://schemas.openxmlformats.org/officeDocument/2006/relationships/customXml" Target="../ink/ink59.xml"/><Relationship Id="rId13" Type="http://schemas.openxmlformats.org/officeDocument/2006/relationships/image" Target="../media/image74.png"/><Relationship Id="rId14" Type="http://schemas.openxmlformats.org/officeDocument/2006/relationships/customXml" Target="../ink/ink60.xml"/><Relationship Id="rId15" Type="http://schemas.openxmlformats.org/officeDocument/2006/relationships/image" Target="../media/image75.png"/><Relationship Id="rId16" Type="http://schemas.openxmlformats.org/officeDocument/2006/relationships/customXml" Target="../ink/ink61.xml"/><Relationship Id="rId17" Type="http://schemas.openxmlformats.org/officeDocument/2006/relationships/image" Target="../media/image76.png"/><Relationship Id="rId18" Type="http://schemas.openxmlformats.org/officeDocument/2006/relationships/customXml" Target="../ink/ink62.xml"/><Relationship Id="rId19"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customXml" Target="../ink/ink54.xml"/><Relationship Id="rId3" Type="http://schemas.openxmlformats.org/officeDocument/2006/relationships/image" Target="../media/image69.png"/><Relationship Id="rId4" Type="http://schemas.openxmlformats.org/officeDocument/2006/relationships/customXml" Target="../ink/ink55.xml"/><Relationship Id="rId5" Type="http://schemas.openxmlformats.org/officeDocument/2006/relationships/image" Target="../media/image70.png"/><Relationship Id="rId6" Type="http://schemas.openxmlformats.org/officeDocument/2006/relationships/customXml" Target="../ink/ink56.xml"/><Relationship Id="rId7" Type="http://schemas.openxmlformats.org/officeDocument/2006/relationships/image" Target="../media/image71.png"/><Relationship Id="rId8" Type="http://schemas.openxmlformats.org/officeDocument/2006/relationships/customXml" Target="../ink/ink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5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5.wmf"/><Relationship Id="rId5" Type="http://schemas.openxmlformats.org/officeDocument/2006/relationships/oleObject" Target="../embeddings/oleObject9.bin"/><Relationship Id="rId6" Type="http://schemas.openxmlformats.org/officeDocument/2006/relationships/image" Target="../media/image5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5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58.wmf"/><Relationship Id="rId5" Type="http://schemas.openxmlformats.org/officeDocument/2006/relationships/oleObject" Target="../embeddings/oleObject12.bin"/><Relationship Id="rId6" Type="http://schemas.openxmlformats.org/officeDocument/2006/relationships/image" Target="../media/image59.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6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61.emf"/><Relationship Id="rId5" Type="http://schemas.openxmlformats.org/officeDocument/2006/relationships/oleObject" Target="../embeddings/oleObject15.bin"/><Relationship Id="rId6" Type="http://schemas.openxmlformats.org/officeDocument/2006/relationships/image" Target="../media/image6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6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64.emf"/><Relationship Id="rId5" Type="http://schemas.openxmlformats.org/officeDocument/2006/relationships/oleObject" Target="../embeddings/oleObject18.bin"/><Relationship Id="rId6" Type="http://schemas.openxmlformats.org/officeDocument/2006/relationships/image" Target="../media/image6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70.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9.bin"/><Relationship Id="rId4" Type="http://schemas.openxmlformats.org/officeDocument/2006/relationships/image" Target="../media/image66.emf"/><Relationship Id="rId5" Type="http://schemas.openxmlformats.org/officeDocument/2006/relationships/oleObject" Target="../embeddings/oleObject20.bin"/><Relationship Id="rId6" Type="http://schemas.openxmlformats.org/officeDocument/2006/relationships/image" Target="../media/image67.emf"/><Relationship Id="rId7" Type="http://schemas.openxmlformats.org/officeDocument/2006/relationships/oleObject" Target="../embeddings/oleObject21.bin"/><Relationship Id="rId8" Type="http://schemas.openxmlformats.org/officeDocument/2006/relationships/image" Target="../media/image68.emf"/><Relationship Id="rId9" Type="http://schemas.openxmlformats.org/officeDocument/2006/relationships/oleObject" Target="../embeddings/oleObject22.bin"/><Relationship Id="rId10" Type="http://schemas.openxmlformats.org/officeDocument/2006/relationships/image" Target="../media/image6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71.emf"/><Relationship Id="rId5" Type="http://schemas.openxmlformats.org/officeDocument/2006/relationships/oleObject" Target="../embeddings/oleObject25.bin"/><Relationship Id="rId6" Type="http://schemas.openxmlformats.org/officeDocument/2006/relationships/image" Target="../media/image72.emf"/><Relationship Id="rId7" Type="http://schemas.openxmlformats.org/officeDocument/2006/relationships/oleObject" Target="../embeddings/oleObject26.bin"/><Relationship Id="rId8" Type="http://schemas.openxmlformats.org/officeDocument/2006/relationships/image" Target="../media/image7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oleObject" Target="../embeddings/oleObject33.bin"/><Relationship Id="rId13" Type="http://schemas.openxmlformats.org/officeDocument/2006/relationships/image" Target="../media/image77.wmf"/><Relationship Id="rId14" Type="http://schemas.openxmlformats.org/officeDocument/2006/relationships/oleObject" Target="../embeddings/oleObject34.bin"/><Relationship Id="rId15" Type="http://schemas.openxmlformats.org/officeDocument/2006/relationships/image" Target="../media/image78.wmf"/><Relationship Id="rId16" Type="http://schemas.openxmlformats.org/officeDocument/2006/relationships/oleObject" Target="../embeddings/oleObject35.bin"/><Relationship Id="rId17" Type="http://schemas.openxmlformats.org/officeDocument/2006/relationships/image" Target="../media/image79.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74.wmf"/><Relationship Id="rId5" Type="http://schemas.openxmlformats.org/officeDocument/2006/relationships/oleObject" Target="../embeddings/oleObject28.bin"/><Relationship Id="rId6" Type="http://schemas.openxmlformats.org/officeDocument/2006/relationships/image" Target="../media/image75.wmf"/><Relationship Id="rId7" Type="http://schemas.openxmlformats.org/officeDocument/2006/relationships/oleObject" Target="../embeddings/oleObject29.bin"/><Relationship Id="rId8" Type="http://schemas.openxmlformats.org/officeDocument/2006/relationships/oleObject" Target="../embeddings/oleObject30.bin"/><Relationship Id="rId9" Type="http://schemas.openxmlformats.org/officeDocument/2006/relationships/image" Target="../media/image76.wmf"/><Relationship Id="rId10"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75.wmf"/><Relationship Id="rId13" Type="http://schemas.openxmlformats.org/officeDocument/2006/relationships/oleObject" Target="../embeddings/oleObject41.bin"/><Relationship Id="rId14" Type="http://schemas.openxmlformats.org/officeDocument/2006/relationships/image" Target="../media/image83.wmf"/><Relationship Id="rId15" Type="http://schemas.openxmlformats.org/officeDocument/2006/relationships/oleObject" Target="../embeddings/oleObject42.bin"/><Relationship Id="rId16" Type="http://schemas.openxmlformats.org/officeDocument/2006/relationships/image" Target="../media/image84.wmf"/><Relationship Id="rId17" Type="http://schemas.openxmlformats.org/officeDocument/2006/relationships/oleObject" Target="../embeddings/oleObject43.bin"/><Relationship Id="rId18" Type="http://schemas.openxmlformats.org/officeDocument/2006/relationships/image" Target="../media/image85.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36.bin"/><Relationship Id="rId4" Type="http://schemas.openxmlformats.org/officeDocument/2006/relationships/image" Target="../media/image80.wmf"/><Relationship Id="rId5" Type="http://schemas.openxmlformats.org/officeDocument/2006/relationships/oleObject" Target="../embeddings/oleObject37.bin"/><Relationship Id="rId6" Type="http://schemas.openxmlformats.org/officeDocument/2006/relationships/image" Target="../media/image81.wmf"/><Relationship Id="rId7" Type="http://schemas.openxmlformats.org/officeDocument/2006/relationships/oleObject" Target="../embeddings/oleObject38.bin"/><Relationship Id="rId8" Type="http://schemas.openxmlformats.org/officeDocument/2006/relationships/image" Target="../media/image82.wmf"/><Relationship Id="rId9" Type="http://schemas.openxmlformats.org/officeDocument/2006/relationships/oleObject" Target="../embeddings/oleObject39.bin"/><Relationship Id="rId10" Type="http://schemas.openxmlformats.org/officeDocument/2006/relationships/image" Target="../media/image74.wmf"/></Relationships>
</file>

<file path=ppt/slides/_rels/slide33.xml.rels><?xml version="1.0" encoding="UTF-8" standalone="yes"?>
<Relationships xmlns="http://schemas.openxmlformats.org/package/2006/relationships"><Relationship Id="rId11" Type="http://schemas.openxmlformats.org/officeDocument/2006/relationships/image" Target="../media/image92.png"/><Relationship Id="rId12" Type="http://schemas.openxmlformats.org/officeDocument/2006/relationships/oleObject" Target="../embeddings/oleObject48.bin"/><Relationship Id="rId13" Type="http://schemas.openxmlformats.org/officeDocument/2006/relationships/image" Target="../media/image90.wmf"/><Relationship Id="rId14" Type="http://schemas.openxmlformats.org/officeDocument/2006/relationships/oleObject" Target="../embeddings/oleObject49.bin"/><Relationship Id="rId15" Type="http://schemas.openxmlformats.org/officeDocument/2006/relationships/oleObject" Target="../embeddings/oleObject50.bin"/><Relationship Id="rId16" Type="http://schemas.openxmlformats.org/officeDocument/2006/relationships/image" Target="../media/image91.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86.wmf"/><Relationship Id="rId5" Type="http://schemas.openxmlformats.org/officeDocument/2006/relationships/oleObject" Target="../embeddings/oleObject45.bin"/><Relationship Id="rId6" Type="http://schemas.openxmlformats.org/officeDocument/2006/relationships/image" Target="../media/image87.wmf"/><Relationship Id="rId7" Type="http://schemas.openxmlformats.org/officeDocument/2006/relationships/oleObject" Target="../embeddings/oleObject46.bin"/><Relationship Id="rId8" Type="http://schemas.openxmlformats.org/officeDocument/2006/relationships/image" Target="../media/image88.wmf"/><Relationship Id="rId9" Type="http://schemas.openxmlformats.org/officeDocument/2006/relationships/oleObject" Target="../embeddings/oleObject47.bin"/><Relationship Id="rId10" Type="http://schemas.openxmlformats.org/officeDocument/2006/relationships/image" Target="../media/image89.wmf"/></Relationships>
</file>

<file path=ppt/slides/_rels/slide34.xml.rels><?xml version="1.0" encoding="UTF-8" standalone="yes"?>
<Relationships xmlns="http://schemas.openxmlformats.org/package/2006/relationships"><Relationship Id="rId9" Type="http://schemas.openxmlformats.org/officeDocument/2006/relationships/image" Target="../media/image95.wmf"/><Relationship Id="rId20" Type="http://schemas.openxmlformats.org/officeDocument/2006/relationships/oleObject" Target="../embeddings/oleObject59.bin"/><Relationship Id="rId21" Type="http://schemas.openxmlformats.org/officeDocument/2006/relationships/oleObject" Target="../embeddings/oleObject60.bin"/><Relationship Id="rId22" Type="http://schemas.openxmlformats.org/officeDocument/2006/relationships/image" Target="../media/image100.wmf"/><Relationship Id="rId23" Type="http://schemas.openxmlformats.org/officeDocument/2006/relationships/oleObject" Target="../embeddings/oleObject61.bin"/><Relationship Id="rId24" Type="http://schemas.openxmlformats.org/officeDocument/2006/relationships/image" Target="../media/image101.wmf"/><Relationship Id="rId25" Type="http://schemas.openxmlformats.org/officeDocument/2006/relationships/oleObject" Target="../embeddings/oleObject62.bin"/><Relationship Id="rId26" Type="http://schemas.openxmlformats.org/officeDocument/2006/relationships/image" Target="../media/image102.wmf"/><Relationship Id="rId27" Type="http://schemas.openxmlformats.org/officeDocument/2006/relationships/oleObject" Target="../embeddings/oleObject63.bin"/><Relationship Id="rId28" Type="http://schemas.openxmlformats.org/officeDocument/2006/relationships/image" Target="../media/image103.wmf"/><Relationship Id="rId29" Type="http://schemas.openxmlformats.org/officeDocument/2006/relationships/oleObject" Target="../embeddings/oleObject64.bin"/><Relationship Id="rId30" Type="http://schemas.openxmlformats.org/officeDocument/2006/relationships/image" Target="../media/image104.wmf"/><Relationship Id="rId10" Type="http://schemas.openxmlformats.org/officeDocument/2006/relationships/oleObject" Target="../embeddings/oleObject54.bin"/><Relationship Id="rId11" Type="http://schemas.openxmlformats.org/officeDocument/2006/relationships/image" Target="../media/image96.wmf"/><Relationship Id="rId12" Type="http://schemas.openxmlformats.org/officeDocument/2006/relationships/oleObject" Target="../embeddings/oleObject55.bin"/><Relationship Id="rId13" Type="http://schemas.openxmlformats.org/officeDocument/2006/relationships/image" Target="../media/image97.wmf"/><Relationship Id="rId14" Type="http://schemas.openxmlformats.org/officeDocument/2006/relationships/oleObject" Target="../embeddings/oleObject56.bin"/><Relationship Id="rId15" Type="http://schemas.openxmlformats.org/officeDocument/2006/relationships/image" Target="../media/image98.wmf"/><Relationship Id="rId16" Type="http://schemas.openxmlformats.org/officeDocument/2006/relationships/oleObject" Target="../embeddings/oleObject57.bin"/><Relationship Id="rId17" Type="http://schemas.openxmlformats.org/officeDocument/2006/relationships/image" Target="../media/image99.wmf"/><Relationship Id="rId18" Type="http://schemas.openxmlformats.org/officeDocument/2006/relationships/oleObject" Target="../embeddings/oleObject58.bin"/><Relationship Id="rId19" Type="http://schemas.openxmlformats.org/officeDocument/2006/relationships/image" Target="../media/image74.w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51.bin"/><Relationship Id="rId5" Type="http://schemas.openxmlformats.org/officeDocument/2006/relationships/image" Target="../media/image93.wmf"/><Relationship Id="rId6" Type="http://schemas.openxmlformats.org/officeDocument/2006/relationships/oleObject" Target="../embeddings/oleObject52.bin"/><Relationship Id="rId7" Type="http://schemas.openxmlformats.org/officeDocument/2006/relationships/image" Target="../media/image94.wmf"/><Relationship Id="rId8" Type="http://schemas.openxmlformats.org/officeDocument/2006/relationships/oleObject" Target="../embeddings/oleObject53.bin"/></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75.wmf"/><Relationship Id="rId13" Type="http://schemas.openxmlformats.org/officeDocument/2006/relationships/oleObject" Target="../embeddings/oleObject70.bin"/><Relationship Id="rId14" Type="http://schemas.openxmlformats.org/officeDocument/2006/relationships/image" Target="../media/image83.wmf"/><Relationship Id="rId15" Type="http://schemas.openxmlformats.org/officeDocument/2006/relationships/oleObject" Target="../embeddings/oleObject71.bin"/><Relationship Id="rId16" Type="http://schemas.openxmlformats.org/officeDocument/2006/relationships/image" Target="../media/image84.wmf"/><Relationship Id="rId17" Type="http://schemas.openxmlformats.org/officeDocument/2006/relationships/oleObject" Target="../embeddings/oleObject72.bin"/><Relationship Id="rId18" Type="http://schemas.openxmlformats.org/officeDocument/2006/relationships/image" Target="../media/image85.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65.bin"/><Relationship Id="rId4" Type="http://schemas.openxmlformats.org/officeDocument/2006/relationships/image" Target="../media/image80.wmf"/><Relationship Id="rId5" Type="http://schemas.openxmlformats.org/officeDocument/2006/relationships/oleObject" Target="../embeddings/oleObject66.bin"/><Relationship Id="rId6" Type="http://schemas.openxmlformats.org/officeDocument/2006/relationships/image" Target="../media/image81.wmf"/><Relationship Id="rId7" Type="http://schemas.openxmlformats.org/officeDocument/2006/relationships/oleObject" Target="../embeddings/oleObject67.bin"/><Relationship Id="rId8" Type="http://schemas.openxmlformats.org/officeDocument/2006/relationships/image" Target="../media/image82.wmf"/><Relationship Id="rId9" Type="http://schemas.openxmlformats.org/officeDocument/2006/relationships/oleObject" Target="../embeddings/oleObject68.bin"/><Relationship Id="rId10" Type="http://schemas.openxmlformats.org/officeDocument/2006/relationships/image" Target="../media/image74.wmf"/></Relationships>
</file>

<file path=ppt/slides/_rels/slide36.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oleObject" Target="../embeddings/oleObject73.bin"/><Relationship Id="rId5" Type="http://schemas.openxmlformats.org/officeDocument/2006/relationships/image" Target="../media/image105.wmf"/><Relationship Id="rId6" Type="http://schemas.openxmlformats.org/officeDocument/2006/relationships/oleObject" Target="../embeddings/oleObject74.bin"/><Relationship Id="rId7" Type="http://schemas.openxmlformats.org/officeDocument/2006/relationships/image" Target="../media/image106.wmf"/><Relationship Id="rId8" Type="http://schemas.openxmlformats.org/officeDocument/2006/relationships/oleObject" Target="../embeddings/oleObject75.bin"/><Relationship Id="rId9" Type="http://schemas.openxmlformats.org/officeDocument/2006/relationships/image" Target="../media/image107.wmf"/><Relationship Id="rId10" Type="http://schemas.openxmlformats.org/officeDocument/2006/relationships/oleObject" Target="../embeddings/oleObject76.bin"/><Relationship Id="rId11" Type="http://schemas.openxmlformats.org/officeDocument/2006/relationships/image" Target="../media/image108.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110.wmf"/><Relationship Id="rId5" Type="http://schemas.openxmlformats.org/officeDocument/2006/relationships/oleObject" Target="../embeddings/oleObject78.bin"/><Relationship Id="rId6" Type="http://schemas.openxmlformats.org/officeDocument/2006/relationships/image" Target="../media/image111.wmf"/><Relationship Id="rId7" Type="http://schemas.openxmlformats.org/officeDocument/2006/relationships/oleObject" Target="../embeddings/oleObject79.bin"/><Relationship Id="rId8" Type="http://schemas.openxmlformats.org/officeDocument/2006/relationships/image" Target="../media/image112.emf"/><Relationship Id="rId9" Type="http://schemas.openxmlformats.org/officeDocument/2006/relationships/oleObject" Target="../embeddings/oleObject80.bin"/><Relationship Id="rId10" Type="http://schemas.openxmlformats.org/officeDocument/2006/relationships/image" Target="../media/image113.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1.bin"/><Relationship Id="rId5" Type="http://schemas.openxmlformats.org/officeDocument/2006/relationships/image" Target="../media/image110.wmf"/><Relationship Id="rId6" Type="http://schemas.openxmlformats.org/officeDocument/2006/relationships/oleObject" Target="../embeddings/oleObject82.bin"/><Relationship Id="rId7" Type="http://schemas.openxmlformats.org/officeDocument/2006/relationships/image" Target="../media/image114.wmf"/><Relationship Id="rId8" Type="http://schemas.openxmlformats.org/officeDocument/2006/relationships/oleObject" Target="../embeddings/oleObject83.bin"/><Relationship Id="rId9" Type="http://schemas.openxmlformats.org/officeDocument/2006/relationships/image" Target="../media/image115.wmf"/><Relationship Id="rId10" Type="http://schemas.openxmlformats.org/officeDocument/2006/relationships/oleObject" Target="../embeddings/oleObject84.bin"/><Relationship Id="rId11" Type="http://schemas.openxmlformats.org/officeDocument/2006/relationships/image" Target="../media/image116.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oleObject" Target="../embeddings/oleObject89.bin"/><Relationship Id="rId13" Type="http://schemas.openxmlformats.org/officeDocument/2006/relationships/image" Target="../media/image117.wmf"/><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85.bin"/><Relationship Id="rId5" Type="http://schemas.openxmlformats.org/officeDocument/2006/relationships/image" Target="../media/image110.wmf"/><Relationship Id="rId6" Type="http://schemas.openxmlformats.org/officeDocument/2006/relationships/oleObject" Target="../embeddings/oleObject86.bin"/><Relationship Id="rId7" Type="http://schemas.openxmlformats.org/officeDocument/2006/relationships/image" Target="../media/image114.wmf"/><Relationship Id="rId8" Type="http://schemas.openxmlformats.org/officeDocument/2006/relationships/oleObject" Target="../embeddings/oleObject87.bin"/><Relationship Id="rId9" Type="http://schemas.openxmlformats.org/officeDocument/2006/relationships/image" Target="../media/image115.wmf"/><Relationship Id="rId10" Type="http://schemas.openxmlformats.org/officeDocument/2006/relationships/oleObject" Target="../embeddings/oleObject8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90.bin"/><Relationship Id="rId5" Type="http://schemas.openxmlformats.org/officeDocument/2006/relationships/image" Target="../media/image110.wmf"/><Relationship Id="rId6" Type="http://schemas.openxmlformats.org/officeDocument/2006/relationships/oleObject" Target="../embeddings/oleObject91.bin"/><Relationship Id="rId7" Type="http://schemas.openxmlformats.org/officeDocument/2006/relationships/image" Target="../media/image118.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1" Type="http://schemas.openxmlformats.org/officeDocument/2006/relationships/oleObject" Target="../embeddings/oleObject96.bin"/><Relationship Id="rId12" Type="http://schemas.openxmlformats.org/officeDocument/2006/relationships/image" Target="../media/image119.wmf"/><Relationship Id="rId13" Type="http://schemas.openxmlformats.org/officeDocument/2006/relationships/oleObject" Target="../embeddings/oleObject97.bin"/><Relationship Id="rId14" Type="http://schemas.openxmlformats.org/officeDocument/2006/relationships/image" Target="../media/image120.wmf"/><Relationship Id="rId15" Type="http://schemas.openxmlformats.org/officeDocument/2006/relationships/image" Target="../media/image121.png"/><Relationship Id="rId16" Type="http://schemas.openxmlformats.org/officeDocument/2006/relationships/image" Target="../media/image122.png"/><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oleObject" Target="../embeddings/oleObject92.bin"/><Relationship Id="rId4" Type="http://schemas.openxmlformats.org/officeDocument/2006/relationships/image" Target="../media/image112.emf"/><Relationship Id="rId5" Type="http://schemas.openxmlformats.org/officeDocument/2006/relationships/oleObject" Target="../embeddings/oleObject93.bin"/><Relationship Id="rId6" Type="http://schemas.openxmlformats.org/officeDocument/2006/relationships/image" Target="../media/image111.wmf"/><Relationship Id="rId7" Type="http://schemas.openxmlformats.org/officeDocument/2006/relationships/oleObject" Target="../embeddings/oleObject94.bin"/><Relationship Id="rId8" Type="http://schemas.openxmlformats.org/officeDocument/2006/relationships/image" Target="../media/image116.wmf"/><Relationship Id="rId9" Type="http://schemas.openxmlformats.org/officeDocument/2006/relationships/oleObject" Target="../embeddings/oleObject95.bin"/><Relationship Id="rId10" Type="http://schemas.openxmlformats.org/officeDocument/2006/relationships/image" Target="../media/image117.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ustomXml" Target="../ink/ink4.xm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1226" y="115888"/>
            <a:ext cx="8406837" cy="1038225"/>
          </a:xfrm>
        </p:spPr>
        <p:txBody>
          <a:bodyPr lIns="92075" tIns="46037" rIns="92075" bIns="46037"/>
          <a:lstStyle/>
          <a:p>
            <a:r>
              <a:rPr lang="en-US" altLang="en-US" dirty="0" smtClean="0"/>
              <a:t>More on Bernoulli trials: </a:t>
            </a:r>
            <a:r>
              <a:rPr lang="en-US" altLang="en-US" smtClean="0"/>
              <a:t>Improving      </a:t>
            </a:r>
            <a:r>
              <a:rPr lang="en-US" altLang="en-US" sz="2800" smtClean="0"/>
              <a:t>Reliability </a:t>
            </a:r>
            <a:r>
              <a:rPr lang="en-US" altLang="en-US" sz="2800" dirty="0" smtClean="0"/>
              <a:t>with Triple Modular Redundancy</a:t>
            </a:r>
            <a:endParaRPr lang="en-US" altLang="en-US" sz="2800" dirty="0"/>
          </a:p>
        </p:txBody>
      </p:sp>
      <p:sp>
        <p:nvSpPr>
          <p:cNvPr id="260099" name="Rectangle 3"/>
          <p:cNvSpPr>
            <a:spLocks noGrp="1" noChangeArrowheads="1"/>
          </p:cNvSpPr>
          <p:nvPr>
            <p:ph type="subTitle" idx="1"/>
          </p:nvPr>
        </p:nvSpPr>
        <p:spPr>
          <a:xfrm>
            <a:off x="835025" y="2362200"/>
            <a:ext cx="7793038" cy="2819400"/>
          </a:xfrm>
        </p:spPr>
        <p:txBody>
          <a:bodyPr lIns="92075" tIns="46037" rIns="92075" bIns="46037"/>
          <a:lstStyle/>
          <a:p>
            <a:pPr marL="342900" indent="-342900">
              <a:defRPr/>
            </a:pPr>
            <a:r>
              <a:rPr lang="en-US" sz="2400" dirty="0">
                <a:ea typeface="+mn-ea"/>
                <a:cs typeface="+mn-cs"/>
              </a:rPr>
              <a:t>ECE 313</a:t>
            </a:r>
          </a:p>
          <a:p>
            <a:pPr marL="342900" indent="-342900">
              <a:defRPr/>
            </a:pPr>
            <a:r>
              <a:rPr lang="en-US" sz="2400" dirty="0">
                <a:ea typeface="+mn-ea"/>
                <a:cs typeface="+mn-cs"/>
              </a:rPr>
              <a:t>Probability with Engineering Applications</a:t>
            </a:r>
          </a:p>
          <a:p>
            <a:pPr marL="342900" indent="-342900">
              <a:defRPr/>
            </a:pPr>
            <a:r>
              <a:rPr lang="en-US" sz="2400" dirty="0">
                <a:ea typeface="+mn-ea"/>
                <a:cs typeface="+mn-cs"/>
              </a:rPr>
              <a:t>Lecture 7</a:t>
            </a:r>
          </a:p>
          <a:p>
            <a:pPr marL="342900" indent="-342900">
              <a:defRPr/>
            </a:pPr>
            <a:r>
              <a:rPr lang="en-US" sz="2400" dirty="0">
                <a:ea typeface="+mn-ea"/>
                <a:cs typeface="+mn-cs"/>
              </a:rPr>
              <a:t>Professor Ravi K. Iyer</a:t>
            </a:r>
          </a:p>
          <a:p>
            <a:pPr marL="342900" indent="-342900">
              <a:defRPr/>
            </a:pPr>
            <a:r>
              <a:rPr lang="en-US" sz="2400" dirty="0">
                <a:ea typeface="+mn-ea"/>
                <a:cs typeface="+mn-cs"/>
              </a:rPr>
              <a:t>Department of Electrical and Computer Engineering</a:t>
            </a:r>
          </a:p>
          <a:p>
            <a:pPr marL="342900" indent="-342900">
              <a:defRPr/>
            </a:pPr>
            <a:r>
              <a:rPr lang="en-US" sz="2400" dirty="0">
                <a:ea typeface="+mn-ea"/>
                <a:cs typeface="+mn-cs"/>
              </a:rPr>
              <a:t>University of Illinois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892720" y="6637680"/>
              <a:ext cx="183600" cy="125280"/>
            </p14:xfrm>
          </p:contentPart>
        </mc:Choice>
        <mc:Fallback xmlns="">
          <p:pic>
            <p:nvPicPr>
              <p:cNvPr id="2" name="Ink 1"/>
              <p:cNvPicPr/>
              <p:nvPr/>
            </p:nvPicPr>
            <p:blipFill>
              <a:blip r:embed="rId4"/>
              <a:stretch>
                <a:fillRect/>
              </a:stretch>
            </p:blipFill>
            <p:spPr>
              <a:xfrm>
                <a:off x="8881920" y="6626880"/>
                <a:ext cx="204840" cy="14688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defRPr/>
            </a:pPr>
            <a:r>
              <a:rPr lang="en-US">
                <a:ea typeface="+mj-ea"/>
                <a:cs typeface="ＭＳ Ｐゴシック" charset="0"/>
              </a:rPr>
              <a:t>Bernoulli Trials  Example (cont.)</a:t>
            </a:r>
          </a:p>
        </p:txBody>
      </p:sp>
      <p:sp>
        <p:nvSpPr>
          <p:cNvPr id="268291" name="Rectangle 3"/>
          <p:cNvSpPr>
            <a:spLocks noGrp="1" noChangeArrowheads="1"/>
          </p:cNvSpPr>
          <p:nvPr>
            <p:ph type="body" idx="1"/>
          </p:nvPr>
        </p:nvSpPr>
        <p:spPr/>
        <p:txBody>
          <a:bodyPr/>
          <a:lstStyle/>
          <a:p>
            <a:pPr>
              <a:defRPr/>
            </a:pPr>
            <a:r>
              <a:rPr lang="en-US" dirty="0">
                <a:ea typeface="+mn-ea"/>
                <a:cs typeface="ＭＳ Ｐゴシック" charset="0"/>
              </a:rPr>
              <a:t>Now the reliability of the system is:</a:t>
            </a:r>
          </a:p>
          <a:p>
            <a:pPr>
              <a:defRPr/>
            </a:pPr>
            <a:endParaRPr lang="en-US" dirty="0">
              <a:ea typeface="+mn-ea"/>
              <a:cs typeface="ＭＳ Ｐゴシック" charset="0"/>
            </a:endParaRPr>
          </a:p>
          <a:p>
            <a:pPr>
              <a:defRPr/>
            </a:pPr>
            <a:endParaRPr lang="en-US" dirty="0">
              <a:ea typeface="+mn-ea"/>
              <a:cs typeface="ＭＳ Ｐゴシック" charset="0"/>
            </a:endParaRPr>
          </a:p>
          <a:p>
            <a:pPr>
              <a:defRPr/>
            </a:pPr>
            <a:endParaRPr lang="en-US" dirty="0">
              <a:ea typeface="+mn-ea"/>
              <a:cs typeface="ＭＳ Ｐゴシック" charset="0"/>
            </a:endParaRPr>
          </a:p>
          <a:p>
            <a:pPr>
              <a:defRPr/>
            </a:pPr>
            <a:endParaRPr lang="en-US" dirty="0">
              <a:ea typeface="+mn-ea"/>
              <a:cs typeface="ＭＳ Ｐゴシック" charset="0"/>
            </a:endParaRPr>
          </a:p>
          <a:p>
            <a:pPr>
              <a:defRPr/>
            </a:pPr>
            <a:endParaRPr lang="en-US" dirty="0">
              <a:ea typeface="+mn-ea"/>
              <a:cs typeface="ＭＳ Ｐゴシック" charset="0"/>
            </a:endParaRPr>
          </a:p>
          <a:p>
            <a:pPr>
              <a:defRPr/>
            </a:pPr>
            <a:endParaRPr lang="en-US" dirty="0">
              <a:ea typeface="+mn-ea"/>
              <a:cs typeface="ＭＳ Ｐゴシック" charset="0"/>
            </a:endParaRPr>
          </a:p>
          <a:p>
            <a:pPr>
              <a:defRPr/>
            </a:pPr>
            <a:endParaRPr lang="en-US" dirty="0">
              <a:ea typeface="+mn-ea"/>
              <a:cs typeface="ＭＳ Ｐゴシック" charset="0"/>
            </a:endParaRPr>
          </a:p>
          <a:p>
            <a:pPr>
              <a:defRPr/>
            </a:pPr>
            <a:r>
              <a:rPr lang="en-US" dirty="0">
                <a:ea typeface="+mn-ea"/>
                <a:cs typeface="ＭＳ Ｐゴシック" charset="0"/>
              </a:rPr>
              <a:t>It is easy to verify that:</a:t>
            </a:r>
          </a:p>
          <a:p>
            <a:pPr>
              <a:defRPr/>
            </a:pPr>
            <a:endParaRPr lang="en-US" dirty="0">
              <a:ea typeface="+mn-ea"/>
              <a:cs typeface="ＭＳ Ｐゴシック" charset="0"/>
            </a:endParaRPr>
          </a:p>
        </p:txBody>
      </p:sp>
      <p:graphicFrame>
        <p:nvGraphicFramePr>
          <p:cNvPr id="55299" name="Object 4"/>
          <p:cNvGraphicFramePr>
            <a:graphicFrameLocks/>
          </p:cNvGraphicFramePr>
          <p:nvPr/>
        </p:nvGraphicFramePr>
        <p:xfrm>
          <a:off x="1898650" y="1860550"/>
          <a:ext cx="5253038" cy="2312988"/>
        </p:xfrm>
        <a:graphic>
          <a:graphicData uri="http://schemas.openxmlformats.org/presentationml/2006/ole">
            <mc:AlternateContent xmlns:mc="http://schemas.openxmlformats.org/markup-compatibility/2006">
              <mc:Choice xmlns:v="urn:schemas-microsoft-com:vml" Requires="v">
                <p:oleObj spid="_x0000_s2052" name="Equation" r:id="rId4" imgW="3670300" imgH="1625600" progId="Equation.3">
                  <p:embed/>
                </p:oleObj>
              </mc:Choice>
              <mc:Fallback>
                <p:oleObj name="Equation" r:id="rId4" imgW="3670300" imgH="1625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1860550"/>
                        <a:ext cx="525303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0" name="Object 6"/>
          <p:cNvGraphicFramePr>
            <a:graphicFrameLocks/>
          </p:cNvGraphicFramePr>
          <p:nvPr/>
        </p:nvGraphicFramePr>
        <p:xfrm>
          <a:off x="3681413" y="4349750"/>
          <a:ext cx="4759325" cy="1042988"/>
        </p:xfrm>
        <a:graphic>
          <a:graphicData uri="http://schemas.openxmlformats.org/presentationml/2006/ole">
            <mc:AlternateContent xmlns:mc="http://schemas.openxmlformats.org/markup-compatibility/2006">
              <mc:Choice xmlns:v="urn:schemas-microsoft-com:vml" Requires="v">
                <p:oleObj spid="_x0000_s2053" name="Equation" r:id="rId6" imgW="2260600" imgH="533400" progId="Equation.3">
                  <p:embed/>
                </p:oleObj>
              </mc:Choice>
              <mc:Fallback>
                <p:oleObj name="Equation" r:id="rId6" imgW="2260600" imgH="5334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1413" y="4349750"/>
                        <a:ext cx="47593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a:spLocks noChangeArrowheads="1"/>
          </p:cNvSpPr>
          <p:nvPr/>
        </p:nvSpPr>
        <p:spPr bwMode="auto">
          <a:xfrm>
            <a:off x="1804988" y="1876425"/>
            <a:ext cx="5815012" cy="2366963"/>
          </a:xfrm>
          <a:prstGeom prst="rect">
            <a:avLst/>
          </a:prstGeom>
          <a:solidFill>
            <a:schemeClr val="bg1"/>
          </a:solidFill>
          <a:ln w="12700">
            <a:solidFill>
              <a:schemeClr val="bg1"/>
            </a:solidFill>
            <a:round/>
            <a:headEnd/>
            <a:tailEnd/>
          </a:ln>
        </p:spPr>
        <p:txBody>
          <a:bodyP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endParaRPr lang="en-US" altLang="en-US"/>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182880" y="1725120"/>
              <a:ext cx="7436880" cy="2536920"/>
            </p14:xfrm>
          </p:contentPart>
        </mc:Choice>
        <mc:Fallback xmlns="">
          <p:pic>
            <p:nvPicPr>
              <p:cNvPr id="3" name="Ink 2"/>
              <p:cNvPicPr/>
              <p:nvPr/>
            </p:nvPicPr>
            <p:blipFill>
              <a:blip r:embed="rId9"/>
              <a:stretch>
                <a:fillRect/>
              </a:stretch>
            </p:blipFill>
            <p:spPr>
              <a:xfrm>
                <a:off x="172080" y="1714680"/>
                <a:ext cx="7458480" cy="2558520"/>
              </a:xfrm>
              <a:prstGeom prst="rect">
                <a:avLst/>
              </a:prstGeom>
            </p:spPr>
          </p:pic>
        </mc:Fallback>
      </mc:AlternateContent>
    </p:spTree>
    <p:extLst>
      <p:ext uri="{BB962C8B-B14F-4D97-AF65-F5344CB8AC3E}">
        <p14:creationId xmlns:p14="http://schemas.microsoft.com/office/powerpoint/2010/main" val="162920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defRPr/>
            </a:pPr>
            <a:r>
              <a:rPr lang="en-US">
                <a:ea typeface="+mj-ea"/>
                <a:cs typeface="ＭＳ Ｐゴシック" charset="0"/>
              </a:rPr>
              <a:t>Bernoulli Trials  </a:t>
            </a:r>
            <a:br>
              <a:rPr lang="en-US">
                <a:ea typeface="+mj-ea"/>
                <a:cs typeface="ＭＳ Ｐゴシック" charset="0"/>
              </a:rPr>
            </a:br>
            <a:r>
              <a:rPr lang="en-US" sz="2800">
                <a:ea typeface="+mj-ea"/>
                <a:cs typeface="ＭＳ Ｐゴシック" charset="0"/>
              </a:rPr>
              <a:t>TMR System Example</a:t>
            </a:r>
          </a:p>
        </p:txBody>
      </p:sp>
      <p:sp>
        <p:nvSpPr>
          <p:cNvPr id="57346" name="Rectangle 3"/>
          <p:cNvSpPr>
            <a:spLocks noGrp="1" noChangeArrowheads="1"/>
          </p:cNvSpPr>
          <p:nvPr>
            <p:ph type="body" idx="1"/>
          </p:nvPr>
        </p:nvSpPr>
        <p:spPr/>
        <p:txBody>
          <a:bodyPr/>
          <a:lstStyle/>
          <a:p>
            <a:endParaRPr lang="en-US" altLang="en-US" dirty="0">
              <a:ea typeface="MS PGothic" charset="-128"/>
            </a:endParaRPr>
          </a:p>
          <a:p>
            <a:r>
              <a:rPr lang="en-US" altLang="en-US" dirty="0">
                <a:ea typeface="MS PGothic" charset="-128"/>
              </a:rPr>
              <a:t>As </a:t>
            </a:r>
            <a:r>
              <a:rPr lang="en-US" altLang="en-US" dirty="0">
                <a:solidFill>
                  <a:srgbClr val="C00000"/>
                </a:solidFill>
                <a:ea typeface="MS PGothic" charset="-128"/>
              </a:rPr>
              <a:t>special case of m-out-of-n </a:t>
            </a:r>
            <a:r>
              <a:rPr lang="en-US" altLang="en-US" dirty="0">
                <a:ea typeface="MS PGothic" charset="-128"/>
              </a:rPr>
              <a:t>system, consider a system with triple modular redundancy (</a:t>
            </a:r>
            <a:r>
              <a:rPr lang="en-US" altLang="en-US" dirty="0" smtClean="0">
                <a:ea typeface="MS PGothic" charset="-128"/>
              </a:rPr>
              <a:t>TMR) i.e.  (a </a:t>
            </a:r>
            <a:r>
              <a:rPr lang="en-US" altLang="en-US" dirty="0" smtClean="0">
                <a:solidFill>
                  <a:srgbClr val="C00000"/>
                </a:solidFill>
                <a:ea typeface="MS PGothic" charset="-128"/>
              </a:rPr>
              <a:t>3-out-of-2 system</a:t>
            </a:r>
            <a:r>
              <a:rPr lang="en-US" altLang="en-US" dirty="0" smtClean="0">
                <a:ea typeface="MS PGothic" charset="-128"/>
              </a:rPr>
              <a:t>) </a:t>
            </a:r>
            <a:r>
              <a:rPr lang="en-US" altLang="en-US" dirty="0">
                <a:ea typeface="MS PGothic" charset="-128"/>
              </a:rPr>
              <a:t>two </a:t>
            </a:r>
            <a:r>
              <a:rPr lang="en-US" altLang="en-US" dirty="0" smtClean="0">
                <a:ea typeface="MS PGothic" charset="-128"/>
              </a:rPr>
              <a:t>are </a:t>
            </a:r>
            <a:r>
              <a:rPr lang="en-US" altLang="en-US" dirty="0">
                <a:ea typeface="MS PGothic" charset="-128"/>
              </a:rPr>
              <a:t>required to be </a:t>
            </a:r>
            <a:r>
              <a:rPr lang="en-US" altLang="en-US" dirty="0" smtClean="0">
                <a:ea typeface="MS PGothic" charset="-128"/>
              </a:rPr>
              <a:t>working for </a:t>
            </a:r>
            <a:r>
              <a:rPr lang="en-US" altLang="en-US" dirty="0">
                <a:ea typeface="MS PGothic" charset="-128"/>
              </a:rPr>
              <a:t>the system </a:t>
            </a:r>
            <a:r>
              <a:rPr lang="en-US" altLang="en-US" dirty="0" smtClean="0">
                <a:ea typeface="MS PGothic" charset="-128"/>
              </a:rPr>
              <a:t>to </a:t>
            </a:r>
            <a:r>
              <a:rPr lang="en-US" altLang="en-US" dirty="0">
                <a:ea typeface="MS PGothic" charset="-128"/>
              </a:rPr>
              <a:t>function properly (i.e., n = 3 and m = 2). This is achieved by feeding the outputs of the three components into a majority voter.</a:t>
            </a:r>
          </a:p>
          <a:p>
            <a:endParaRPr lang="en-US" altLang="en-US" dirty="0">
              <a:ea typeface="MS PGothic" charset="-128"/>
            </a:endParaRPr>
          </a:p>
        </p:txBody>
      </p:sp>
      <p:grpSp>
        <p:nvGrpSpPr>
          <p:cNvPr id="57347" name="Group 4"/>
          <p:cNvGrpSpPr>
            <a:grpSpLocks/>
          </p:cNvGrpSpPr>
          <p:nvPr/>
        </p:nvGrpSpPr>
        <p:grpSpPr bwMode="auto">
          <a:xfrm>
            <a:off x="2001278" y="3133213"/>
            <a:ext cx="5899150" cy="2209800"/>
            <a:chOff x="1200" y="2400"/>
            <a:chExt cx="3716" cy="1392"/>
          </a:xfrm>
        </p:grpSpPr>
        <p:grpSp>
          <p:nvGrpSpPr>
            <p:cNvPr id="57348" name="Group 5"/>
            <p:cNvGrpSpPr>
              <a:grpSpLocks/>
            </p:cNvGrpSpPr>
            <p:nvPr/>
          </p:nvGrpSpPr>
          <p:grpSpPr bwMode="auto">
            <a:xfrm>
              <a:off x="2208" y="2400"/>
              <a:ext cx="432" cy="288"/>
              <a:chOff x="2208" y="2400"/>
              <a:chExt cx="432" cy="288"/>
            </a:xfrm>
          </p:grpSpPr>
          <p:sp>
            <p:nvSpPr>
              <p:cNvPr id="270342" name="Rectangle 6"/>
              <p:cNvSpPr>
                <a:spLocks noChangeArrowheads="1"/>
              </p:cNvSpPr>
              <p:nvPr/>
            </p:nvSpPr>
            <p:spPr bwMode="auto">
              <a:xfrm>
                <a:off x="2208" y="2400"/>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270343" name="Rectangle 7"/>
              <p:cNvSpPr>
                <a:spLocks noChangeArrowheads="1"/>
              </p:cNvSpPr>
              <p:nvPr/>
            </p:nvSpPr>
            <p:spPr bwMode="auto">
              <a:xfrm>
                <a:off x="2304" y="2448"/>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7" rIns="92075" bIns="46037">
                <a:spAutoFit/>
              </a:bodyPr>
              <a:lstStyle/>
              <a:p>
                <a:pPr>
                  <a:defRPr/>
                </a:pPr>
                <a:r>
                  <a:rPr lang="en-US" sz="1800">
                    <a:latin typeface="Andale Mono" charset="0"/>
                    <a:ea typeface="ＭＳ Ｐゴシック" charset="0"/>
                    <a:cs typeface="ＭＳ Ｐゴシック" charset="0"/>
                  </a:rPr>
                  <a:t>R</a:t>
                </a:r>
              </a:p>
            </p:txBody>
          </p:sp>
        </p:grpSp>
        <p:grpSp>
          <p:nvGrpSpPr>
            <p:cNvPr id="57349" name="Group 8"/>
            <p:cNvGrpSpPr>
              <a:grpSpLocks/>
            </p:cNvGrpSpPr>
            <p:nvPr/>
          </p:nvGrpSpPr>
          <p:grpSpPr bwMode="auto">
            <a:xfrm>
              <a:off x="2208" y="2976"/>
              <a:ext cx="432" cy="288"/>
              <a:chOff x="2208" y="2976"/>
              <a:chExt cx="432" cy="288"/>
            </a:xfrm>
          </p:grpSpPr>
          <p:sp>
            <p:nvSpPr>
              <p:cNvPr id="270345" name="Rectangle 9"/>
              <p:cNvSpPr>
                <a:spLocks noChangeArrowheads="1"/>
              </p:cNvSpPr>
              <p:nvPr/>
            </p:nvSpPr>
            <p:spPr bwMode="auto">
              <a:xfrm>
                <a:off x="2208" y="2976"/>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270346" name="Rectangle 10"/>
              <p:cNvSpPr>
                <a:spLocks noChangeArrowheads="1"/>
              </p:cNvSpPr>
              <p:nvPr/>
            </p:nvSpPr>
            <p:spPr bwMode="auto">
              <a:xfrm>
                <a:off x="2304" y="3024"/>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7" rIns="92075" bIns="46037">
                <a:spAutoFit/>
              </a:bodyPr>
              <a:lstStyle/>
              <a:p>
                <a:pPr>
                  <a:defRPr/>
                </a:pPr>
                <a:r>
                  <a:rPr lang="en-US" sz="1800">
                    <a:latin typeface="Andale Mono" charset="0"/>
                    <a:ea typeface="ＭＳ Ｐゴシック" charset="0"/>
                    <a:cs typeface="ＭＳ Ｐゴシック" charset="0"/>
                  </a:rPr>
                  <a:t>R</a:t>
                </a:r>
              </a:p>
            </p:txBody>
          </p:sp>
        </p:grpSp>
        <p:grpSp>
          <p:nvGrpSpPr>
            <p:cNvPr id="57350" name="Group 11"/>
            <p:cNvGrpSpPr>
              <a:grpSpLocks/>
            </p:cNvGrpSpPr>
            <p:nvPr/>
          </p:nvGrpSpPr>
          <p:grpSpPr bwMode="auto">
            <a:xfrm>
              <a:off x="2208" y="3504"/>
              <a:ext cx="432" cy="288"/>
              <a:chOff x="2208" y="3504"/>
              <a:chExt cx="432" cy="288"/>
            </a:xfrm>
          </p:grpSpPr>
          <p:sp>
            <p:nvSpPr>
              <p:cNvPr id="270348" name="Rectangle 12"/>
              <p:cNvSpPr>
                <a:spLocks noChangeArrowheads="1"/>
              </p:cNvSpPr>
              <p:nvPr/>
            </p:nvSpPr>
            <p:spPr bwMode="auto">
              <a:xfrm>
                <a:off x="2208" y="3504"/>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270349" name="Rectangle 13"/>
              <p:cNvSpPr>
                <a:spLocks noChangeArrowheads="1"/>
              </p:cNvSpPr>
              <p:nvPr/>
            </p:nvSpPr>
            <p:spPr bwMode="auto">
              <a:xfrm>
                <a:off x="2304" y="3552"/>
                <a:ext cx="2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7" rIns="92075" bIns="46037">
                <a:spAutoFit/>
              </a:bodyPr>
              <a:lstStyle/>
              <a:p>
                <a:pPr>
                  <a:defRPr/>
                </a:pPr>
                <a:r>
                  <a:rPr lang="en-US" sz="1800">
                    <a:latin typeface="Andale Mono" charset="0"/>
                    <a:ea typeface="ＭＳ Ｐゴシック" charset="0"/>
                    <a:cs typeface="ＭＳ Ｐゴシック" charset="0"/>
                  </a:rPr>
                  <a:t>R</a:t>
                </a:r>
              </a:p>
            </p:txBody>
          </p:sp>
        </p:grpSp>
        <p:grpSp>
          <p:nvGrpSpPr>
            <p:cNvPr id="57351" name="Group 14"/>
            <p:cNvGrpSpPr>
              <a:grpSpLocks/>
            </p:cNvGrpSpPr>
            <p:nvPr/>
          </p:nvGrpSpPr>
          <p:grpSpPr bwMode="auto">
            <a:xfrm>
              <a:off x="3648" y="2880"/>
              <a:ext cx="490" cy="480"/>
              <a:chOff x="3648" y="2880"/>
              <a:chExt cx="490" cy="480"/>
            </a:xfrm>
          </p:grpSpPr>
          <p:sp>
            <p:nvSpPr>
              <p:cNvPr id="270351" name="Rectangle 15"/>
              <p:cNvSpPr>
                <a:spLocks noChangeArrowheads="1"/>
              </p:cNvSpPr>
              <p:nvPr/>
            </p:nvSpPr>
            <p:spPr bwMode="auto">
              <a:xfrm>
                <a:off x="3648" y="2999"/>
                <a:ext cx="46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7" rIns="92075" bIns="46037">
                <a:spAutoFit/>
              </a:bodyPr>
              <a:lstStyle/>
              <a:p>
                <a:pPr>
                  <a:defRPr/>
                </a:pPr>
                <a:r>
                  <a:rPr lang="en-US" sz="1800">
                    <a:latin typeface="Andale Mono" charset="0"/>
                    <a:ea typeface="ＭＳ Ｐゴシック" charset="0"/>
                    <a:cs typeface="ＭＳ Ｐゴシック" charset="0"/>
                  </a:rPr>
                  <a:t>Voter</a:t>
                </a:r>
              </a:p>
            </p:txBody>
          </p:sp>
          <p:sp>
            <p:nvSpPr>
              <p:cNvPr id="270352" name="Oval 16"/>
              <p:cNvSpPr>
                <a:spLocks noChangeArrowheads="1"/>
              </p:cNvSpPr>
              <p:nvPr/>
            </p:nvSpPr>
            <p:spPr bwMode="auto">
              <a:xfrm>
                <a:off x="3658" y="2880"/>
                <a:ext cx="480" cy="480"/>
              </a:xfrm>
              <a:prstGeom prst="ellipse">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ＭＳ Ｐゴシック" charset="0"/>
                </a:endParaRPr>
              </a:p>
            </p:txBody>
          </p:sp>
        </p:grpSp>
        <p:sp>
          <p:nvSpPr>
            <p:cNvPr id="270353" name="Line 17"/>
            <p:cNvSpPr>
              <a:spLocks noChangeShapeType="1"/>
            </p:cNvSpPr>
            <p:nvPr/>
          </p:nvSpPr>
          <p:spPr bwMode="auto">
            <a:xfrm>
              <a:off x="1874" y="2544"/>
              <a:ext cx="3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54" name="Line 18"/>
            <p:cNvSpPr>
              <a:spLocks noChangeShapeType="1"/>
            </p:cNvSpPr>
            <p:nvPr/>
          </p:nvSpPr>
          <p:spPr bwMode="auto">
            <a:xfrm>
              <a:off x="1874" y="3648"/>
              <a:ext cx="3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55" name="Line 19"/>
            <p:cNvSpPr>
              <a:spLocks noChangeShapeType="1"/>
            </p:cNvSpPr>
            <p:nvPr/>
          </p:nvSpPr>
          <p:spPr bwMode="auto">
            <a:xfrm>
              <a:off x="1874" y="3120"/>
              <a:ext cx="3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56" name="Line 20"/>
            <p:cNvSpPr>
              <a:spLocks noChangeShapeType="1"/>
            </p:cNvSpPr>
            <p:nvPr/>
          </p:nvSpPr>
          <p:spPr bwMode="auto">
            <a:xfrm>
              <a:off x="1872" y="2546"/>
              <a:ext cx="0" cy="110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57" name="Line 21"/>
            <p:cNvSpPr>
              <a:spLocks noChangeShapeType="1"/>
            </p:cNvSpPr>
            <p:nvPr/>
          </p:nvSpPr>
          <p:spPr bwMode="auto">
            <a:xfrm>
              <a:off x="1490" y="3120"/>
              <a:ext cx="4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58" name="Line 22"/>
            <p:cNvSpPr>
              <a:spLocks noChangeShapeType="1"/>
            </p:cNvSpPr>
            <p:nvPr/>
          </p:nvSpPr>
          <p:spPr bwMode="auto">
            <a:xfrm>
              <a:off x="2642" y="3120"/>
              <a:ext cx="10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59" name="Line 23"/>
            <p:cNvSpPr>
              <a:spLocks noChangeShapeType="1"/>
            </p:cNvSpPr>
            <p:nvPr/>
          </p:nvSpPr>
          <p:spPr bwMode="auto">
            <a:xfrm flipV="1">
              <a:off x="2641" y="3121"/>
              <a:ext cx="1006" cy="5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60" name="Line 24"/>
            <p:cNvSpPr>
              <a:spLocks noChangeShapeType="1"/>
            </p:cNvSpPr>
            <p:nvPr/>
          </p:nvSpPr>
          <p:spPr bwMode="auto">
            <a:xfrm>
              <a:off x="2642" y="2546"/>
              <a:ext cx="1006" cy="57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61" name="Line 25"/>
            <p:cNvSpPr>
              <a:spLocks noChangeShapeType="1"/>
            </p:cNvSpPr>
            <p:nvPr/>
          </p:nvSpPr>
          <p:spPr bwMode="auto">
            <a:xfrm>
              <a:off x="4130" y="3120"/>
              <a:ext cx="478"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MS PGothic" charset="0"/>
                <a:cs typeface="MS PGothic" charset="0"/>
              </a:endParaRPr>
            </a:p>
          </p:txBody>
        </p:sp>
        <p:sp>
          <p:nvSpPr>
            <p:cNvPr id="270362" name="Rectangle 26"/>
            <p:cNvSpPr>
              <a:spLocks noChangeArrowheads="1"/>
            </p:cNvSpPr>
            <p:nvPr/>
          </p:nvSpPr>
          <p:spPr bwMode="auto">
            <a:xfrm>
              <a:off x="4368" y="2880"/>
              <a:ext cx="5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7" rIns="92075" bIns="46037">
              <a:spAutoFit/>
            </a:bodyPr>
            <a:lstStyle/>
            <a:p>
              <a:pPr>
                <a:defRPr/>
              </a:pPr>
              <a:r>
                <a:rPr lang="en-US" sz="1800">
                  <a:latin typeface="Andale Mono" charset="0"/>
                  <a:ea typeface="ＭＳ Ｐゴシック" charset="0"/>
                  <a:cs typeface="ＭＳ Ｐゴシック" charset="0"/>
                </a:rPr>
                <a:t>Output</a:t>
              </a:r>
            </a:p>
          </p:txBody>
        </p:sp>
        <p:sp>
          <p:nvSpPr>
            <p:cNvPr id="270363" name="Rectangle 27"/>
            <p:cNvSpPr>
              <a:spLocks noChangeArrowheads="1"/>
            </p:cNvSpPr>
            <p:nvPr/>
          </p:nvSpPr>
          <p:spPr bwMode="auto">
            <a:xfrm>
              <a:off x="1200" y="2880"/>
              <a:ext cx="43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7" rIns="92075" bIns="46037">
              <a:spAutoFit/>
            </a:bodyPr>
            <a:lstStyle/>
            <a:p>
              <a:pPr>
                <a:defRPr/>
              </a:pPr>
              <a:r>
                <a:rPr lang="en-US" sz="1800">
                  <a:latin typeface="Andale Mono" charset="0"/>
                  <a:ea typeface="ＭＳ Ｐゴシック" charset="0"/>
                  <a:cs typeface="ＭＳ Ｐゴシック" charset="0"/>
                </a:rPr>
                <a:t>Input</a:t>
              </a: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60440" y="1362240"/>
              <a:ext cx="8378280" cy="4777920"/>
            </p14:xfrm>
          </p:contentPart>
        </mc:Choice>
        <mc:Fallback xmlns="">
          <p:pic>
            <p:nvPicPr>
              <p:cNvPr id="2" name="Ink 1"/>
              <p:cNvPicPr/>
              <p:nvPr/>
            </p:nvPicPr>
            <p:blipFill>
              <a:blip r:embed="rId4"/>
              <a:stretch>
                <a:fillRect/>
              </a:stretch>
            </p:blipFill>
            <p:spPr>
              <a:xfrm>
                <a:off x="450000" y="1351440"/>
                <a:ext cx="8399520" cy="479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1068" y="4688473"/>
              <a:ext cx="173520" cy="430920"/>
            </p14:xfrm>
          </p:contentPart>
        </mc:Choice>
        <mc:Fallback xmlns="">
          <p:pic>
            <p:nvPicPr>
              <p:cNvPr id="3" name="Ink 2"/>
              <p:cNvPicPr/>
              <p:nvPr/>
            </p:nvPicPr>
            <p:blipFill>
              <a:blip r:embed="rId6"/>
              <a:stretch>
                <a:fillRect/>
              </a:stretch>
            </p:blipFill>
            <p:spPr>
              <a:xfrm>
                <a:off x="7694868" y="4672273"/>
                <a:ext cx="20556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7855788" y="4801513"/>
              <a:ext cx="145080" cy="217080"/>
            </p14:xfrm>
          </p:contentPart>
        </mc:Choice>
        <mc:Fallback xmlns="">
          <p:pic>
            <p:nvPicPr>
              <p:cNvPr id="4" name="Ink 3"/>
              <p:cNvPicPr/>
              <p:nvPr/>
            </p:nvPicPr>
            <p:blipFill>
              <a:blip r:embed="rId8"/>
              <a:stretch>
                <a:fillRect/>
              </a:stretch>
            </p:blipFill>
            <p:spPr>
              <a:xfrm>
                <a:off x="7839948" y="4785673"/>
                <a:ext cx="177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7972788" y="4881793"/>
              <a:ext cx="124560" cy="109080"/>
            </p14:xfrm>
          </p:contentPart>
        </mc:Choice>
        <mc:Fallback xmlns="">
          <p:pic>
            <p:nvPicPr>
              <p:cNvPr id="5" name="Ink 4"/>
              <p:cNvPicPr/>
              <p:nvPr/>
            </p:nvPicPr>
            <p:blipFill>
              <a:blip r:embed="rId10"/>
              <a:stretch>
                <a:fillRect/>
              </a:stretch>
            </p:blipFill>
            <p:spPr>
              <a:xfrm>
                <a:off x="7956588" y="4865593"/>
                <a:ext cx="156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8117508" y="4877833"/>
              <a:ext cx="129240" cy="105120"/>
            </p14:xfrm>
          </p:contentPart>
        </mc:Choice>
        <mc:Fallback xmlns="">
          <p:pic>
            <p:nvPicPr>
              <p:cNvPr id="6" name="Ink 5"/>
              <p:cNvPicPr/>
              <p:nvPr/>
            </p:nvPicPr>
            <p:blipFill>
              <a:blip r:embed="rId12"/>
              <a:stretch>
                <a:fillRect/>
              </a:stretch>
            </p:blipFill>
            <p:spPr>
              <a:xfrm>
                <a:off x="8101308" y="4861633"/>
                <a:ext cx="161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8355108" y="4656433"/>
              <a:ext cx="125280" cy="467280"/>
            </p14:xfrm>
          </p:contentPart>
        </mc:Choice>
        <mc:Fallback xmlns="">
          <p:pic>
            <p:nvPicPr>
              <p:cNvPr id="7" name="Ink 6"/>
              <p:cNvPicPr/>
              <p:nvPr/>
            </p:nvPicPr>
            <p:blipFill>
              <a:blip r:embed="rId14"/>
              <a:stretch>
                <a:fillRect/>
              </a:stretch>
            </p:blipFill>
            <p:spPr>
              <a:xfrm>
                <a:off x="8338908" y="4640233"/>
                <a:ext cx="1573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8366988" y="5030473"/>
              <a:ext cx="40680" cy="20520"/>
            </p14:xfrm>
          </p:contentPart>
        </mc:Choice>
        <mc:Fallback xmlns="">
          <p:pic>
            <p:nvPicPr>
              <p:cNvPr id="8" name="Ink 7"/>
              <p:cNvPicPr/>
              <p:nvPr/>
            </p:nvPicPr>
            <p:blipFill>
              <a:blip r:embed="rId16"/>
              <a:stretch>
                <a:fillRect/>
              </a:stretch>
            </p:blipFill>
            <p:spPr>
              <a:xfrm>
                <a:off x="8350788" y="5014633"/>
                <a:ext cx="73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p14:cNvContentPartPr/>
              <p14:nvPr/>
            </p14:nvContentPartPr>
            <p14:xfrm>
              <a:off x="3911628" y="4229833"/>
              <a:ext cx="16560" cy="8280"/>
            </p14:xfrm>
          </p:contentPart>
        </mc:Choice>
        <mc:Fallback xmlns="">
          <p:pic>
            <p:nvPicPr>
              <p:cNvPr id="9" name="Ink 8"/>
              <p:cNvPicPr/>
              <p:nvPr/>
            </p:nvPicPr>
            <p:blipFill>
              <a:blip r:embed="rId18"/>
              <a:stretch>
                <a:fillRect/>
              </a:stretch>
            </p:blipFill>
            <p:spPr>
              <a:xfrm>
                <a:off x="3895788" y="4213633"/>
                <a:ext cx="48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p14:cNvContentPartPr/>
              <p14:nvPr/>
            </p14:nvContentPartPr>
            <p14:xfrm>
              <a:off x="3992268" y="5264473"/>
              <a:ext cx="44640" cy="36000"/>
            </p14:xfrm>
          </p:contentPart>
        </mc:Choice>
        <mc:Fallback xmlns="">
          <p:pic>
            <p:nvPicPr>
              <p:cNvPr id="10" name="Ink 9"/>
              <p:cNvPicPr/>
              <p:nvPr/>
            </p:nvPicPr>
            <p:blipFill>
              <a:blip r:embed="rId20"/>
              <a:stretch>
                <a:fillRect/>
              </a:stretch>
            </p:blipFill>
            <p:spPr>
              <a:xfrm>
                <a:off x="3976068" y="5248273"/>
                <a:ext cx="77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p14:cNvContentPartPr/>
              <p14:nvPr/>
            </p14:nvContentPartPr>
            <p14:xfrm>
              <a:off x="5658348" y="5549953"/>
              <a:ext cx="60840" cy="141120"/>
            </p14:xfrm>
          </p:contentPart>
        </mc:Choice>
        <mc:Fallback xmlns="">
          <p:pic>
            <p:nvPicPr>
              <p:cNvPr id="11" name="Ink 10"/>
              <p:cNvPicPr/>
              <p:nvPr/>
            </p:nvPicPr>
            <p:blipFill>
              <a:blip r:embed="rId22"/>
              <a:stretch>
                <a:fillRect/>
              </a:stretch>
            </p:blipFill>
            <p:spPr>
              <a:xfrm>
                <a:off x="5642148" y="5533753"/>
                <a:ext cx="92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p14:cNvContentPartPr/>
              <p14:nvPr/>
            </p14:nvContentPartPr>
            <p14:xfrm>
              <a:off x="5755188" y="5581993"/>
              <a:ext cx="117000" cy="100800"/>
            </p14:xfrm>
          </p:contentPart>
        </mc:Choice>
        <mc:Fallback xmlns="">
          <p:pic>
            <p:nvPicPr>
              <p:cNvPr id="12" name="Ink 11"/>
              <p:cNvPicPr/>
              <p:nvPr/>
            </p:nvPicPr>
            <p:blipFill>
              <a:blip r:embed="rId24"/>
              <a:stretch>
                <a:fillRect/>
              </a:stretch>
            </p:blipFill>
            <p:spPr>
              <a:xfrm>
                <a:off x="5738988" y="5565793"/>
                <a:ext cx="149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p14:cNvContentPartPr/>
              <p14:nvPr/>
            </p14:nvContentPartPr>
            <p14:xfrm>
              <a:off x="5883708" y="5513593"/>
              <a:ext cx="277920" cy="342360"/>
            </p14:xfrm>
          </p:contentPart>
        </mc:Choice>
        <mc:Fallback xmlns="">
          <p:pic>
            <p:nvPicPr>
              <p:cNvPr id="13" name="Ink 12"/>
              <p:cNvPicPr/>
              <p:nvPr/>
            </p:nvPicPr>
            <p:blipFill>
              <a:blip r:embed="rId26"/>
              <a:stretch>
                <a:fillRect/>
              </a:stretch>
            </p:blipFill>
            <p:spPr>
              <a:xfrm>
                <a:off x="5867868" y="5497393"/>
                <a:ext cx="3103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p14:cNvContentPartPr/>
              <p14:nvPr/>
            </p14:nvContentPartPr>
            <p14:xfrm>
              <a:off x="4157148" y="5159353"/>
              <a:ext cx="44640" cy="16560"/>
            </p14:xfrm>
          </p:contentPart>
        </mc:Choice>
        <mc:Fallback xmlns="">
          <p:pic>
            <p:nvPicPr>
              <p:cNvPr id="14" name="Ink 13"/>
              <p:cNvPicPr/>
              <p:nvPr/>
            </p:nvPicPr>
            <p:blipFill>
              <a:blip r:embed="rId28"/>
              <a:stretch>
                <a:fillRect/>
              </a:stretch>
            </p:blipFill>
            <p:spPr>
              <a:xfrm>
                <a:off x="4141308" y="5143153"/>
                <a:ext cx="77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p14:cNvContentPartPr/>
              <p14:nvPr/>
            </p14:nvContentPartPr>
            <p14:xfrm>
              <a:off x="4193508" y="5216233"/>
              <a:ext cx="117000" cy="92520"/>
            </p14:xfrm>
          </p:contentPart>
        </mc:Choice>
        <mc:Fallback xmlns="">
          <p:pic>
            <p:nvPicPr>
              <p:cNvPr id="15" name="Ink 14"/>
              <p:cNvPicPr/>
              <p:nvPr/>
            </p:nvPicPr>
            <p:blipFill>
              <a:blip r:embed="rId30"/>
              <a:stretch>
                <a:fillRect/>
              </a:stretch>
            </p:blipFill>
            <p:spPr>
              <a:xfrm>
                <a:off x="4177308" y="5200033"/>
                <a:ext cx="149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p14:cNvContentPartPr/>
              <p14:nvPr/>
            </p14:nvContentPartPr>
            <p14:xfrm>
              <a:off x="4149228" y="6153673"/>
              <a:ext cx="8280" cy="4320"/>
            </p14:xfrm>
          </p:contentPart>
        </mc:Choice>
        <mc:Fallback xmlns="">
          <p:pic>
            <p:nvPicPr>
              <p:cNvPr id="16" name="Ink 15"/>
              <p:cNvPicPr/>
              <p:nvPr/>
            </p:nvPicPr>
            <p:blipFill>
              <a:blip r:embed="rId32"/>
              <a:stretch>
                <a:fillRect/>
              </a:stretch>
            </p:blipFill>
            <p:spPr>
              <a:xfrm>
                <a:off x="4133028" y="6137473"/>
                <a:ext cx="40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k 16"/>
              <p14:cNvContentPartPr/>
              <p14:nvPr/>
            </p14:nvContentPartPr>
            <p14:xfrm>
              <a:off x="4153188" y="6145393"/>
              <a:ext cx="360" cy="12600"/>
            </p14:xfrm>
          </p:contentPart>
        </mc:Choice>
        <mc:Fallback xmlns="">
          <p:pic>
            <p:nvPicPr>
              <p:cNvPr id="17" name="Ink 16"/>
              <p:cNvPicPr/>
              <p:nvPr/>
            </p:nvPicPr>
            <p:blipFill>
              <a:blip r:embed="rId34"/>
              <a:stretch>
                <a:fillRect/>
              </a:stretch>
            </p:blipFill>
            <p:spPr>
              <a:xfrm>
                <a:off x="4136988" y="6129193"/>
                <a:ext cx="32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k 17"/>
              <p14:cNvContentPartPr/>
              <p14:nvPr/>
            </p14:nvContentPartPr>
            <p14:xfrm>
              <a:off x="3992268" y="4849393"/>
              <a:ext cx="60840" cy="52560"/>
            </p14:xfrm>
          </p:contentPart>
        </mc:Choice>
        <mc:Fallback xmlns="">
          <p:pic>
            <p:nvPicPr>
              <p:cNvPr id="18" name="Ink 17"/>
              <p:cNvPicPr/>
              <p:nvPr/>
            </p:nvPicPr>
            <p:blipFill>
              <a:blip r:embed="rId36"/>
              <a:stretch>
                <a:fillRect/>
              </a:stretch>
            </p:blipFill>
            <p:spPr>
              <a:xfrm>
                <a:off x="3976068" y="4833193"/>
                <a:ext cx="92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Ink 18"/>
              <p14:cNvContentPartPr/>
              <p14:nvPr/>
            </p14:nvContentPartPr>
            <p14:xfrm>
              <a:off x="3762948" y="4752913"/>
              <a:ext cx="120960" cy="20520"/>
            </p14:xfrm>
          </p:contentPart>
        </mc:Choice>
        <mc:Fallback xmlns="">
          <p:pic>
            <p:nvPicPr>
              <p:cNvPr id="19" name="Ink 18"/>
              <p:cNvPicPr/>
              <p:nvPr/>
            </p:nvPicPr>
            <p:blipFill>
              <a:blip r:embed="rId38"/>
              <a:stretch>
                <a:fillRect/>
              </a:stretch>
            </p:blipFill>
            <p:spPr>
              <a:xfrm>
                <a:off x="3746748" y="4736713"/>
                <a:ext cx="153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k 19"/>
              <p14:cNvContentPartPr/>
              <p14:nvPr/>
            </p14:nvContentPartPr>
            <p14:xfrm>
              <a:off x="4306188" y="5961073"/>
              <a:ext cx="161280" cy="152280"/>
            </p14:xfrm>
          </p:contentPart>
        </mc:Choice>
        <mc:Fallback xmlns="">
          <p:pic>
            <p:nvPicPr>
              <p:cNvPr id="20" name="Ink 19"/>
              <p:cNvPicPr/>
              <p:nvPr/>
            </p:nvPicPr>
            <p:blipFill>
              <a:blip r:embed="rId40"/>
              <a:stretch>
                <a:fillRect/>
              </a:stretch>
            </p:blipFill>
            <p:spPr>
              <a:xfrm>
                <a:off x="4289988" y="5945233"/>
                <a:ext cx="193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k 20"/>
              <p14:cNvContentPartPr/>
              <p14:nvPr/>
            </p14:nvContentPartPr>
            <p14:xfrm>
              <a:off x="4185588" y="5964673"/>
              <a:ext cx="310320" cy="189000"/>
            </p14:xfrm>
          </p:contentPart>
        </mc:Choice>
        <mc:Fallback xmlns="">
          <p:pic>
            <p:nvPicPr>
              <p:cNvPr id="21" name="Ink 20"/>
              <p:cNvPicPr/>
              <p:nvPr/>
            </p:nvPicPr>
            <p:blipFill>
              <a:blip r:embed="rId42"/>
              <a:stretch>
                <a:fillRect/>
              </a:stretch>
            </p:blipFill>
            <p:spPr>
              <a:xfrm>
                <a:off x="4169388" y="5948473"/>
                <a:ext cx="342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k 21"/>
              <p14:cNvContentPartPr/>
              <p14:nvPr/>
            </p14:nvContentPartPr>
            <p14:xfrm>
              <a:off x="4620468" y="6170233"/>
              <a:ext cx="153000" cy="140760"/>
            </p14:xfrm>
          </p:contentPart>
        </mc:Choice>
        <mc:Fallback xmlns="">
          <p:pic>
            <p:nvPicPr>
              <p:cNvPr id="22" name="Ink 21"/>
              <p:cNvPicPr/>
              <p:nvPr/>
            </p:nvPicPr>
            <p:blipFill>
              <a:blip r:embed="rId44"/>
              <a:stretch>
                <a:fillRect/>
              </a:stretch>
            </p:blipFill>
            <p:spPr>
              <a:xfrm>
                <a:off x="4604268" y="6154033"/>
                <a:ext cx="185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Ink 22"/>
              <p14:cNvContentPartPr/>
              <p14:nvPr/>
            </p14:nvContentPartPr>
            <p14:xfrm>
              <a:off x="4865628" y="6266353"/>
              <a:ext cx="149400" cy="105120"/>
            </p14:xfrm>
          </p:contentPart>
        </mc:Choice>
        <mc:Fallback xmlns="">
          <p:pic>
            <p:nvPicPr>
              <p:cNvPr id="23" name="Ink 22"/>
              <p:cNvPicPr/>
              <p:nvPr/>
            </p:nvPicPr>
            <p:blipFill>
              <a:blip r:embed="rId46"/>
              <a:stretch>
                <a:fillRect/>
              </a:stretch>
            </p:blipFill>
            <p:spPr>
              <a:xfrm>
                <a:off x="4849428" y="6250153"/>
                <a:ext cx="181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Ink 23"/>
              <p14:cNvContentPartPr/>
              <p14:nvPr/>
            </p14:nvContentPartPr>
            <p14:xfrm>
              <a:off x="5034828" y="6318553"/>
              <a:ext cx="109080" cy="64800"/>
            </p14:xfrm>
          </p:contentPart>
        </mc:Choice>
        <mc:Fallback xmlns="">
          <p:pic>
            <p:nvPicPr>
              <p:cNvPr id="24" name="Ink 23"/>
              <p:cNvPicPr/>
              <p:nvPr/>
            </p:nvPicPr>
            <p:blipFill>
              <a:blip r:embed="rId48"/>
              <a:stretch>
                <a:fillRect/>
              </a:stretch>
            </p:blipFill>
            <p:spPr>
              <a:xfrm>
                <a:off x="5018628" y="6302353"/>
                <a:ext cx="141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k 24"/>
              <p14:cNvContentPartPr/>
              <p14:nvPr/>
            </p14:nvContentPartPr>
            <p14:xfrm>
              <a:off x="5066868" y="6318553"/>
              <a:ext cx="68760" cy="64800"/>
            </p14:xfrm>
          </p:contentPart>
        </mc:Choice>
        <mc:Fallback xmlns="">
          <p:pic>
            <p:nvPicPr>
              <p:cNvPr id="25" name="Ink 24"/>
              <p:cNvPicPr/>
              <p:nvPr/>
            </p:nvPicPr>
            <p:blipFill>
              <a:blip r:embed="rId50"/>
              <a:stretch>
                <a:fillRect/>
              </a:stretch>
            </p:blipFill>
            <p:spPr>
              <a:xfrm>
                <a:off x="5050668" y="6302353"/>
                <a:ext cx="101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Ink 25"/>
              <p14:cNvContentPartPr/>
              <p14:nvPr/>
            </p14:nvContentPartPr>
            <p14:xfrm>
              <a:off x="5195748" y="6233953"/>
              <a:ext cx="813240" cy="241920"/>
            </p14:xfrm>
          </p:contentPart>
        </mc:Choice>
        <mc:Fallback xmlns="">
          <p:pic>
            <p:nvPicPr>
              <p:cNvPr id="26" name="Ink 25"/>
              <p:cNvPicPr/>
              <p:nvPr/>
            </p:nvPicPr>
            <p:blipFill>
              <a:blip r:embed="rId52"/>
              <a:stretch>
                <a:fillRect/>
              </a:stretch>
            </p:blipFill>
            <p:spPr>
              <a:xfrm>
                <a:off x="5179548" y="6217753"/>
                <a:ext cx="8456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Ink 26"/>
              <p14:cNvContentPartPr/>
              <p14:nvPr/>
            </p14:nvContentPartPr>
            <p14:xfrm>
              <a:off x="4084788" y="5180953"/>
              <a:ext cx="36720" cy="23040"/>
            </p14:xfrm>
          </p:contentPart>
        </mc:Choice>
        <mc:Fallback xmlns="">
          <p:pic>
            <p:nvPicPr>
              <p:cNvPr id="27" name="Ink 26"/>
              <p:cNvPicPr/>
              <p:nvPr/>
            </p:nvPicPr>
            <p:blipFill>
              <a:blip r:embed="rId54"/>
              <a:stretch>
                <a:fillRect/>
              </a:stretch>
            </p:blipFill>
            <p:spPr>
              <a:xfrm>
                <a:off x="4068588" y="5164753"/>
                <a:ext cx="68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Ink 27"/>
              <p14:cNvContentPartPr/>
              <p14:nvPr/>
            </p14:nvContentPartPr>
            <p14:xfrm>
              <a:off x="4378548" y="5236033"/>
              <a:ext cx="36720" cy="117000"/>
            </p14:xfrm>
          </p:contentPart>
        </mc:Choice>
        <mc:Fallback xmlns="">
          <p:pic>
            <p:nvPicPr>
              <p:cNvPr id="28" name="Ink 27"/>
              <p:cNvPicPr/>
              <p:nvPr/>
            </p:nvPicPr>
            <p:blipFill>
              <a:blip r:embed="rId56"/>
              <a:stretch>
                <a:fillRect/>
              </a:stretch>
            </p:blipFill>
            <p:spPr>
              <a:xfrm>
                <a:off x="4362348" y="5219833"/>
                <a:ext cx="68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Ink 28"/>
              <p14:cNvContentPartPr/>
              <p14:nvPr/>
            </p14:nvContentPartPr>
            <p14:xfrm>
              <a:off x="4459188" y="5280313"/>
              <a:ext cx="56880" cy="64800"/>
            </p14:xfrm>
          </p:contentPart>
        </mc:Choice>
        <mc:Fallback xmlns="">
          <p:pic>
            <p:nvPicPr>
              <p:cNvPr id="29" name="Ink 28"/>
              <p:cNvPicPr/>
              <p:nvPr/>
            </p:nvPicPr>
            <p:blipFill>
              <a:blip r:embed="rId58"/>
              <a:stretch>
                <a:fillRect/>
              </a:stretch>
            </p:blipFill>
            <p:spPr>
              <a:xfrm>
                <a:off x="4442988" y="5264113"/>
                <a:ext cx="88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Ink 29"/>
              <p14:cNvContentPartPr/>
              <p14:nvPr/>
            </p14:nvContentPartPr>
            <p14:xfrm>
              <a:off x="4555668" y="5275993"/>
              <a:ext cx="117000" cy="84960"/>
            </p14:xfrm>
          </p:contentPart>
        </mc:Choice>
        <mc:Fallback xmlns="">
          <p:pic>
            <p:nvPicPr>
              <p:cNvPr id="30" name="Ink 29"/>
              <p:cNvPicPr/>
              <p:nvPr/>
            </p:nvPicPr>
            <p:blipFill>
              <a:blip r:embed="rId60"/>
              <a:stretch>
                <a:fillRect/>
              </a:stretch>
            </p:blipFill>
            <p:spPr>
              <a:xfrm>
                <a:off x="4539468" y="5260153"/>
                <a:ext cx="14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Ink 30"/>
              <p14:cNvContentPartPr/>
              <p14:nvPr/>
            </p14:nvContentPartPr>
            <p14:xfrm>
              <a:off x="4724868" y="5260153"/>
              <a:ext cx="96840" cy="181080"/>
            </p14:xfrm>
          </p:contentPart>
        </mc:Choice>
        <mc:Fallback xmlns="">
          <p:pic>
            <p:nvPicPr>
              <p:cNvPr id="31" name="Ink 30"/>
              <p:cNvPicPr/>
              <p:nvPr/>
            </p:nvPicPr>
            <p:blipFill>
              <a:blip r:embed="rId62"/>
              <a:stretch>
                <a:fillRect/>
              </a:stretch>
            </p:blipFill>
            <p:spPr>
              <a:xfrm>
                <a:off x="4708668" y="5243953"/>
                <a:ext cx="129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Ink 31"/>
              <p14:cNvContentPartPr/>
              <p14:nvPr/>
            </p14:nvContentPartPr>
            <p14:xfrm>
              <a:off x="4857708" y="5288233"/>
              <a:ext cx="68760" cy="60840"/>
            </p14:xfrm>
          </p:contentPart>
        </mc:Choice>
        <mc:Fallback xmlns="">
          <p:pic>
            <p:nvPicPr>
              <p:cNvPr id="32" name="Ink 31"/>
              <p:cNvPicPr/>
              <p:nvPr/>
            </p:nvPicPr>
            <p:blipFill>
              <a:blip r:embed="rId64"/>
              <a:stretch>
                <a:fillRect/>
              </a:stretch>
            </p:blipFill>
            <p:spPr>
              <a:xfrm>
                <a:off x="4841508" y="5272033"/>
                <a:ext cx="101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Ink 32"/>
              <p14:cNvContentPartPr/>
              <p14:nvPr/>
            </p14:nvContentPartPr>
            <p14:xfrm>
              <a:off x="4978308" y="5308753"/>
              <a:ext cx="181080" cy="100440"/>
            </p14:xfrm>
          </p:contentPart>
        </mc:Choice>
        <mc:Fallback xmlns="">
          <p:pic>
            <p:nvPicPr>
              <p:cNvPr id="33" name="Ink 32"/>
              <p:cNvPicPr/>
              <p:nvPr/>
            </p:nvPicPr>
            <p:blipFill>
              <a:blip r:embed="rId66"/>
              <a:stretch>
                <a:fillRect/>
              </a:stretch>
            </p:blipFill>
            <p:spPr>
              <a:xfrm>
                <a:off x="4962108" y="5292553"/>
                <a:ext cx="213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Ink 33"/>
              <p14:cNvContentPartPr/>
              <p14:nvPr/>
            </p14:nvContentPartPr>
            <p14:xfrm>
              <a:off x="5183508" y="5232433"/>
              <a:ext cx="197640" cy="185040"/>
            </p14:xfrm>
          </p:contentPart>
        </mc:Choice>
        <mc:Fallback xmlns="">
          <p:pic>
            <p:nvPicPr>
              <p:cNvPr id="34" name="Ink 33"/>
              <p:cNvPicPr/>
              <p:nvPr/>
            </p:nvPicPr>
            <p:blipFill>
              <a:blip r:embed="rId68"/>
              <a:stretch>
                <a:fillRect/>
              </a:stretch>
            </p:blipFill>
            <p:spPr>
              <a:xfrm>
                <a:off x="5167308" y="5216233"/>
                <a:ext cx="230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Ink 34"/>
              <p14:cNvContentPartPr/>
              <p14:nvPr/>
            </p14:nvContentPartPr>
            <p14:xfrm>
              <a:off x="5372868" y="5210113"/>
              <a:ext cx="145080" cy="211320"/>
            </p14:xfrm>
          </p:contentPart>
        </mc:Choice>
        <mc:Fallback xmlns="">
          <p:pic>
            <p:nvPicPr>
              <p:cNvPr id="35" name="Ink 34"/>
              <p:cNvPicPr/>
              <p:nvPr/>
            </p:nvPicPr>
            <p:blipFill>
              <a:blip r:embed="rId70"/>
              <a:stretch>
                <a:fillRect/>
              </a:stretch>
            </p:blipFill>
            <p:spPr>
              <a:xfrm>
                <a:off x="5356668" y="5193913"/>
                <a:ext cx="177480" cy="243720"/>
              </a:xfrm>
              <a:prstGeom prst="rect">
                <a:avLst/>
              </a:prstGeom>
            </p:spPr>
          </p:pic>
        </mc:Fallback>
      </mc:AlternateContent>
    </p:spTree>
    <p:extLst>
      <p:ext uri="{BB962C8B-B14F-4D97-AF65-F5344CB8AC3E}">
        <p14:creationId xmlns:p14="http://schemas.microsoft.com/office/powerpoint/2010/main" val="126216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a:defRPr/>
            </a:pPr>
            <a:r>
              <a:rPr lang="en-US">
                <a:ea typeface="+mj-ea"/>
                <a:cs typeface="ＭＳ Ｐゴシック" charset="0"/>
              </a:rPr>
              <a:t>Bernoulli Trials  </a:t>
            </a:r>
            <a:br>
              <a:rPr lang="en-US">
                <a:ea typeface="+mj-ea"/>
                <a:cs typeface="ＭＳ Ｐゴシック" charset="0"/>
              </a:rPr>
            </a:br>
            <a:r>
              <a:rPr lang="en-US" sz="2800">
                <a:ea typeface="+mj-ea"/>
                <a:cs typeface="ＭＳ Ｐゴシック" charset="0"/>
              </a:rPr>
              <a:t>TMR System Example (cont.)</a:t>
            </a:r>
          </a:p>
        </p:txBody>
      </p:sp>
      <p:sp>
        <p:nvSpPr>
          <p:cNvPr id="272387" name="Rectangle 3"/>
          <p:cNvSpPr>
            <a:spLocks noGrp="1" noChangeArrowheads="1"/>
          </p:cNvSpPr>
          <p:nvPr>
            <p:ph type="body" idx="1"/>
          </p:nvPr>
        </p:nvSpPr>
        <p:spPr>
          <a:xfrm>
            <a:off x="685800" y="1363663"/>
            <a:ext cx="7772400" cy="4849812"/>
          </a:xfrm>
        </p:spPr>
        <p:txBody>
          <a:bodyPr/>
          <a:lstStyle/>
          <a:p>
            <a:pPr>
              <a:defRPr/>
            </a:pPr>
            <a:r>
              <a:rPr lang="en-US">
                <a:ea typeface="+mn-ea"/>
                <a:cs typeface="ＭＳ Ｐゴシック" charset="0"/>
              </a:rPr>
              <a:t>The reliability of TMR system is given by the expression:</a:t>
            </a:r>
          </a:p>
          <a:p>
            <a:pPr>
              <a:defRPr/>
            </a:pPr>
            <a:endParaRPr lang="en-US">
              <a:ea typeface="+mn-ea"/>
              <a:cs typeface="ＭＳ Ｐゴシック" charset="0"/>
            </a:endParaRPr>
          </a:p>
          <a:p>
            <a:pPr>
              <a:defRPr/>
            </a:pPr>
            <a:endParaRPr lang="en-US">
              <a:ea typeface="+mn-ea"/>
              <a:cs typeface="ＭＳ Ｐゴシック" charset="0"/>
            </a:endParaRPr>
          </a:p>
          <a:p>
            <a:pPr>
              <a:defRPr/>
            </a:pPr>
            <a:endParaRPr lang="en-US">
              <a:ea typeface="+mn-ea"/>
              <a:cs typeface="ＭＳ Ｐゴシック" charset="0"/>
            </a:endParaRPr>
          </a:p>
          <a:p>
            <a:pPr>
              <a:defRPr/>
            </a:pPr>
            <a:r>
              <a:rPr lang="en-US">
                <a:ea typeface="+mn-ea"/>
                <a:cs typeface="ＭＳ Ｐゴシック" charset="0"/>
              </a:rPr>
              <a:t>and thus 			</a:t>
            </a:r>
            <a:r>
              <a:rPr lang="en-US" u="sng">
                <a:ea typeface="+mn-ea"/>
                <a:cs typeface="ＭＳ Ｐゴシック" charset="0"/>
              </a:rPr>
              <a:t>Note that</a:t>
            </a:r>
            <a:r>
              <a:rPr lang="en-US">
                <a:ea typeface="+mn-ea"/>
                <a:cs typeface="ＭＳ Ｐゴシック" charset="0"/>
              </a:rPr>
              <a:t>:</a:t>
            </a:r>
          </a:p>
          <a:p>
            <a:pPr>
              <a:defRPr/>
            </a:pPr>
            <a:endParaRPr lang="en-US">
              <a:ea typeface="+mn-ea"/>
              <a:cs typeface="ＭＳ Ｐゴシック" charset="0"/>
            </a:endParaRPr>
          </a:p>
          <a:p>
            <a:pPr>
              <a:defRPr/>
            </a:pPr>
            <a:endParaRPr lang="en-US">
              <a:ea typeface="+mn-ea"/>
              <a:cs typeface="ＭＳ Ｐゴシック" charset="0"/>
            </a:endParaRPr>
          </a:p>
          <a:p>
            <a:pPr>
              <a:defRPr/>
            </a:pPr>
            <a:endParaRPr lang="en-US">
              <a:ea typeface="+mn-ea"/>
              <a:cs typeface="ＭＳ Ｐゴシック" charset="0"/>
            </a:endParaRPr>
          </a:p>
          <a:p>
            <a:pPr>
              <a:defRPr/>
            </a:pPr>
            <a:endParaRPr lang="en-US">
              <a:ea typeface="+mn-ea"/>
              <a:cs typeface="ＭＳ Ｐゴシック" charset="0"/>
            </a:endParaRPr>
          </a:p>
          <a:p>
            <a:pPr>
              <a:defRPr/>
            </a:pPr>
            <a:r>
              <a:rPr lang="en-US">
                <a:ea typeface="+mn-ea"/>
                <a:cs typeface="ＭＳ Ｐゴシック" charset="0"/>
              </a:rPr>
              <a:t>Thus TMR increases reliability over the simplex system only if the simplex reliability is greater than 0.5; otherwise decreases reliability</a:t>
            </a:r>
          </a:p>
          <a:p>
            <a:pPr>
              <a:defRPr/>
            </a:pPr>
            <a:r>
              <a:rPr lang="en-US">
                <a:ea typeface="+mn-ea"/>
                <a:cs typeface="ＭＳ Ｐゴシック" charset="0"/>
              </a:rPr>
              <a:t>Note: the voter output corresponds to a majority; it is possible for two or more malfunctioning units to agree on an erroneous vote.</a:t>
            </a:r>
          </a:p>
        </p:txBody>
      </p:sp>
      <p:graphicFrame>
        <p:nvGraphicFramePr>
          <p:cNvPr id="59395" name="Object 4"/>
          <p:cNvGraphicFramePr>
            <a:graphicFrameLocks/>
          </p:cNvGraphicFramePr>
          <p:nvPr/>
        </p:nvGraphicFramePr>
        <p:xfrm>
          <a:off x="658813" y="1839913"/>
          <a:ext cx="7699375" cy="687387"/>
        </p:xfrm>
        <a:graphic>
          <a:graphicData uri="http://schemas.openxmlformats.org/presentationml/2006/ole">
            <mc:AlternateContent xmlns:mc="http://schemas.openxmlformats.org/markup-compatibility/2006">
              <mc:Choice xmlns:v="urn:schemas-microsoft-com:vml" Requires="v">
                <p:oleObj spid="_x0000_s3077" name="Equation" r:id="rId4" imgW="7518400" imgH="673100" progId="Equation.3">
                  <p:embed/>
                </p:oleObj>
              </mc:Choice>
              <mc:Fallback>
                <p:oleObj name="Equation" r:id="rId4" imgW="7518400" imgH="6731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1839913"/>
                        <a:ext cx="769937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9396" name="Object 5"/>
          <p:cNvGraphicFramePr>
            <a:graphicFrameLocks/>
          </p:cNvGraphicFramePr>
          <p:nvPr/>
        </p:nvGraphicFramePr>
        <p:xfrm>
          <a:off x="1219200" y="3200400"/>
          <a:ext cx="2413000" cy="527050"/>
        </p:xfrm>
        <a:graphic>
          <a:graphicData uri="http://schemas.openxmlformats.org/presentationml/2006/ole">
            <mc:AlternateContent xmlns:mc="http://schemas.openxmlformats.org/markup-compatibility/2006">
              <mc:Choice xmlns:v="urn:schemas-microsoft-com:vml" Requires="v">
                <p:oleObj spid="_x0000_s3078" name="Equation" r:id="rId6" imgW="7315200" imgH="1600200" progId="Equation.3">
                  <p:embed/>
                </p:oleObj>
              </mc:Choice>
              <mc:Fallback>
                <p:oleObj name="Equation" r:id="rId6" imgW="7315200" imgH="1600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200400"/>
                        <a:ext cx="2413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9397" name="Object 6"/>
          <p:cNvGraphicFramePr>
            <a:graphicFrameLocks/>
          </p:cNvGraphicFramePr>
          <p:nvPr/>
        </p:nvGraphicFramePr>
        <p:xfrm>
          <a:off x="5346700" y="3149600"/>
          <a:ext cx="2578100" cy="1169988"/>
        </p:xfrm>
        <a:graphic>
          <a:graphicData uri="http://schemas.openxmlformats.org/presentationml/2006/ole">
            <mc:AlternateContent xmlns:mc="http://schemas.openxmlformats.org/markup-compatibility/2006">
              <mc:Choice xmlns:v="urn:schemas-microsoft-com:vml" Requires="v">
                <p:oleObj spid="_x0000_s3079" name="Equation" r:id="rId8" imgW="2349500" imgH="1181100" progId="Equation.3">
                  <p:embed/>
                </p:oleObj>
              </mc:Choice>
              <mc:Fallback>
                <p:oleObj name="Equation" r:id="rId8" imgW="2349500" imgH="11811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6700" y="3149600"/>
                        <a:ext cx="25781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Rectangle 1"/>
          <p:cNvSpPr>
            <a:spLocks noChangeArrowheads="1"/>
          </p:cNvSpPr>
          <p:nvPr/>
        </p:nvSpPr>
        <p:spPr bwMode="auto">
          <a:xfrm>
            <a:off x="550863" y="1781175"/>
            <a:ext cx="7935912" cy="927100"/>
          </a:xfrm>
          <a:prstGeom prst="rect">
            <a:avLst/>
          </a:prstGeom>
          <a:solidFill>
            <a:schemeClr val="bg1"/>
          </a:solidFill>
          <a:ln w="12700">
            <a:solidFill>
              <a:schemeClr val="bg1"/>
            </a:solidFill>
            <a:round/>
            <a:headEnd/>
            <a:tailEnd/>
          </a:ln>
        </p:spPr>
        <p:txBody>
          <a:bodyP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endParaRPr lang="en-US" altLang="en-US"/>
          </a:p>
        </p:txBody>
      </p:sp>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926640" y="1927440"/>
              <a:ext cx="5600520" cy="2311920"/>
            </p14:xfrm>
          </p:contentPart>
        </mc:Choice>
        <mc:Fallback xmlns="">
          <p:pic>
            <p:nvPicPr>
              <p:cNvPr id="3" name="Ink 2"/>
              <p:cNvPicPr/>
              <p:nvPr/>
            </p:nvPicPr>
            <p:blipFill>
              <a:blip r:embed="rId11"/>
              <a:stretch>
                <a:fillRect/>
              </a:stretch>
            </p:blipFill>
            <p:spPr>
              <a:xfrm>
                <a:off x="915840" y="1916640"/>
                <a:ext cx="5622120" cy="2333160"/>
              </a:xfrm>
              <a:prstGeom prst="rect">
                <a:avLst/>
              </a:prstGeom>
            </p:spPr>
          </p:pic>
        </mc:Fallback>
      </mc:AlternateContent>
    </p:spTree>
    <p:extLst>
      <p:ext uri="{BB962C8B-B14F-4D97-AF65-F5344CB8AC3E}">
        <p14:creationId xmlns:p14="http://schemas.microsoft.com/office/powerpoint/2010/main" val="526200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a:ea typeface="ＭＳ Ｐゴシック" charset="-128"/>
              </a:rPr>
              <a:t>Reliability of TMR vs. Simplex</a:t>
            </a:r>
          </a:p>
        </p:txBody>
      </p:sp>
      <p:sp>
        <p:nvSpPr>
          <p:cNvPr id="283651" name="Rectangle 3"/>
          <p:cNvSpPr>
            <a:spLocks noGrp="1" noChangeArrowheads="1"/>
          </p:cNvSpPr>
          <p:nvPr>
            <p:ph type="body" idx="1"/>
          </p:nvPr>
        </p:nvSpPr>
        <p:spPr/>
        <p:txBody>
          <a:bodyPr/>
          <a:lstStyle/>
          <a:p>
            <a:pPr>
              <a:defRPr/>
            </a:pPr>
            <a:endParaRPr lang="en-US" dirty="0">
              <a:ea typeface="+mn-ea"/>
              <a:cs typeface="+mn-cs"/>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9007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16480" y="3401280"/>
              <a:ext cx="892080" cy="874440"/>
            </p14:xfrm>
          </p:contentPart>
        </mc:Choice>
        <mc:Fallback xmlns="">
          <p:pic>
            <p:nvPicPr>
              <p:cNvPr id="2" name="Ink 1"/>
              <p:cNvPicPr/>
              <p:nvPr/>
            </p:nvPicPr>
            <p:blipFill>
              <a:blip r:embed="rId4"/>
              <a:stretch>
                <a:fillRect/>
              </a:stretch>
            </p:blipFill>
            <p:spPr>
              <a:xfrm>
                <a:off x="4405680" y="3390480"/>
                <a:ext cx="913320" cy="895680"/>
              </a:xfrm>
              <a:prstGeom prst="rect">
                <a:avLst/>
              </a:prstGeom>
            </p:spPr>
          </p:pic>
        </mc:Fallback>
      </mc:AlternateContent>
    </p:spTree>
    <p:extLst>
      <p:ext uri="{BB962C8B-B14F-4D97-AF65-F5344CB8AC3E}">
        <p14:creationId xmlns:p14="http://schemas.microsoft.com/office/powerpoint/2010/main" val="1039954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a:ea typeface="ＭＳ Ｐゴシック" charset="-128"/>
              </a:rPr>
              <a:t>Reliability of TMR vs. Simplex</a:t>
            </a:r>
          </a:p>
        </p:txBody>
      </p:sp>
      <p:sp>
        <p:nvSpPr>
          <p:cNvPr id="62466" name="Content Placeholder 2"/>
          <p:cNvSpPr>
            <a:spLocks noGrp="1"/>
          </p:cNvSpPr>
          <p:nvPr>
            <p:ph idx="1"/>
          </p:nvPr>
        </p:nvSpPr>
        <p:spPr/>
        <p:txBody>
          <a:bodyPr/>
          <a:lstStyle/>
          <a:p>
            <a:endParaRPr lang="en-US" altLang="en-US">
              <a:ea typeface="ＭＳ Ｐゴシック" charset="-128"/>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524000"/>
            <a:ext cx="63341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66840" y="2209320"/>
              <a:ext cx="2061360" cy="3921840"/>
            </p14:xfrm>
          </p:contentPart>
        </mc:Choice>
        <mc:Fallback xmlns="">
          <p:pic>
            <p:nvPicPr>
              <p:cNvPr id="2" name="Ink 1"/>
              <p:cNvPicPr/>
              <p:nvPr/>
            </p:nvPicPr>
            <p:blipFill>
              <a:blip r:embed="rId4"/>
              <a:stretch>
                <a:fillRect/>
              </a:stretch>
            </p:blipFill>
            <p:spPr>
              <a:xfrm>
                <a:off x="1256400" y="2198520"/>
                <a:ext cx="2082600" cy="3943080"/>
              </a:xfrm>
              <a:prstGeom prst="rect">
                <a:avLst/>
              </a:prstGeom>
            </p:spPr>
          </p:pic>
        </mc:Fallback>
      </mc:AlternateContent>
    </p:spTree>
    <p:extLst>
      <p:ext uri="{BB962C8B-B14F-4D97-AF65-F5344CB8AC3E}">
        <p14:creationId xmlns:p14="http://schemas.microsoft.com/office/powerpoint/2010/main" val="141491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Arial" charset="0"/>
                <a:ea typeface="MS PGothic" charset="0"/>
              </a:rPr>
              <a:t>TMR with Compensating Error</a:t>
            </a:r>
          </a:p>
        </p:txBody>
      </p:sp>
      <p:sp>
        <p:nvSpPr>
          <p:cNvPr id="21506" name="Content Placeholder 2"/>
          <p:cNvSpPr>
            <a:spLocks noGrp="1"/>
          </p:cNvSpPr>
          <p:nvPr>
            <p:ph idx="1"/>
          </p:nvPr>
        </p:nvSpPr>
        <p:spPr/>
        <p:txBody>
          <a:bodyPr/>
          <a:lstStyle/>
          <a:p>
            <a:r>
              <a:rPr lang="en-US">
                <a:latin typeface="Arial" charset="0"/>
                <a:ea typeface="MS PGothic" charset="0"/>
              </a:rPr>
              <a:t>In the computation of TMR reliability, we assumed that when two units have failed they both produce incorrect results and, hence after voting, the wrong answer will be produced by the TMR configuration. </a:t>
            </a:r>
            <a:endParaRPr lang="en-US" smtClean="0">
              <a:latin typeface="Arial" charset="0"/>
              <a:ea typeface="MS PGothic" charset="0"/>
            </a:endParaRPr>
          </a:p>
          <a:p>
            <a:r>
              <a:rPr lang="en-US" smtClean="0">
                <a:latin typeface="Arial" charset="0"/>
                <a:ea typeface="MS PGothic" charset="0"/>
              </a:rPr>
              <a:t>In </a:t>
            </a:r>
            <a:r>
              <a:rPr lang="en-US">
                <a:latin typeface="Arial" charset="0"/>
                <a:ea typeface="MS PGothic" charset="0"/>
              </a:rPr>
              <a:t>the case that two faulty units produce the opposite answers (one correct and the other incorrect) the overall result will be correct. </a:t>
            </a:r>
          </a:p>
          <a:p>
            <a:r>
              <a:rPr lang="en-US" dirty="0">
                <a:latin typeface="Arial" charset="0"/>
                <a:ea typeface="MS PGothic" charset="0"/>
              </a:rPr>
              <a:t>Assuming that the probability of such a compensating error is </a:t>
            </a:r>
            <a:r>
              <a:rPr lang="en-US" i="1" dirty="0">
                <a:latin typeface="Arial" charset="0"/>
                <a:ea typeface="MS PGothic" charset="0"/>
              </a:rPr>
              <a:t>c</a:t>
            </a:r>
            <a:r>
              <a:rPr lang="en-US" dirty="0">
                <a:latin typeface="Arial" charset="0"/>
                <a:ea typeface="MS PGothic" charset="0"/>
              </a:rPr>
              <a:t>, derive the reliability expression for the TMR configuration.</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215000" y="3187800"/>
              <a:ext cx="4200120" cy="530280"/>
            </p14:xfrm>
          </p:contentPart>
        </mc:Choice>
        <mc:Fallback xmlns="">
          <p:pic>
            <p:nvPicPr>
              <p:cNvPr id="2" name="Ink 1"/>
              <p:cNvPicPr/>
              <p:nvPr/>
            </p:nvPicPr>
            <p:blipFill>
              <a:blip r:embed="rId3"/>
              <a:stretch>
                <a:fillRect/>
              </a:stretch>
            </p:blipFill>
            <p:spPr>
              <a:xfrm>
                <a:off x="1204560" y="3177000"/>
                <a:ext cx="4221720" cy="551880"/>
              </a:xfrm>
              <a:prstGeom prst="rect">
                <a:avLst/>
              </a:prstGeom>
            </p:spPr>
          </p:pic>
        </mc:Fallback>
      </mc:AlternateContent>
    </p:spTree>
    <p:extLst>
      <p:ext uri="{BB962C8B-B14F-4D97-AF65-F5344CB8AC3E}">
        <p14:creationId xmlns:p14="http://schemas.microsoft.com/office/powerpoint/2010/main" val="1959130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Arial" charset="0"/>
                <a:ea typeface="MS PGothic" charset="0"/>
              </a:rPr>
              <a:t>TMR with Compensating Error</a:t>
            </a:r>
          </a:p>
        </p:txBody>
      </p:sp>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1452563"/>
            <a:ext cx="5551488" cy="300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62" y="4600575"/>
            <a:ext cx="6850063"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1803400" y="1673225"/>
            <a:ext cx="1198563"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Helvetica" charset="0"/>
                <a:ea typeface="MS PGothic" charset="0"/>
                <a:cs typeface="MS PGothic" charset="0"/>
              </a:defRPr>
            </a:lvl1pPr>
            <a:lvl2pPr marL="742950" indent="-285750">
              <a:defRPr sz="800">
                <a:solidFill>
                  <a:schemeClr val="tx1"/>
                </a:solidFill>
                <a:latin typeface="Helvetica" charset="0"/>
                <a:ea typeface="MS PGothic" charset="0"/>
                <a:cs typeface="MS PGothic" charset="0"/>
              </a:defRPr>
            </a:lvl2pPr>
            <a:lvl3pPr marL="1143000" indent="-228600">
              <a:defRPr sz="800">
                <a:solidFill>
                  <a:schemeClr val="tx1"/>
                </a:solidFill>
                <a:latin typeface="Helvetica" charset="0"/>
                <a:ea typeface="MS PGothic" charset="0"/>
                <a:cs typeface="MS PGothic" charset="0"/>
              </a:defRPr>
            </a:lvl3pPr>
            <a:lvl4pPr marL="1600200" indent="-228600">
              <a:defRPr sz="800">
                <a:solidFill>
                  <a:schemeClr val="tx1"/>
                </a:solidFill>
                <a:latin typeface="Helvetica" charset="0"/>
                <a:ea typeface="MS PGothic" charset="0"/>
                <a:cs typeface="MS PGothic" charset="0"/>
              </a:defRPr>
            </a:lvl4pPr>
            <a:lvl5pPr marL="2057400" indent="-228600">
              <a:defRPr sz="8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8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8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8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800">
                <a:solidFill>
                  <a:schemeClr val="tx1"/>
                </a:solidFill>
                <a:latin typeface="Helvetica" charset="0"/>
                <a:ea typeface="MS PGothic" charset="0"/>
                <a:cs typeface="MS PGothic" charset="0"/>
              </a:defRPr>
            </a:lvl9pPr>
          </a:lstStyle>
          <a:p>
            <a:r>
              <a:rPr lang="en-US" sz="1400" b="1">
                <a:solidFill>
                  <a:srgbClr val="000000"/>
                </a:solidFill>
              </a:rPr>
              <a:t>All Working </a:t>
            </a:r>
          </a:p>
        </p:txBody>
      </p:sp>
      <p:sp>
        <p:nvSpPr>
          <p:cNvPr id="22533" name="TextBox 5"/>
          <p:cNvSpPr txBox="1">
            <a:spLocks noChangeArrowheads="1"/>
          </p:cNvSpPr>
          <p:nvPr/>
        </p:nvSpPr>
        <p:spPr bwMode="auto">
          <a:xfrm>
            <a:off x="2582863" y="2403475"/>
            <a:ext cx="1336675"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Helvetica" charset="0"/>
                <a:ea typeface="MS PGothic" charset="0"/>
                <a:cs typeface="MS PGothic" charset="0"/>
              </a:defRPr>
            </a:lvl1pPr>
            <a:lvl2pPr marL="742950" indent="-285750">
              <a:defRPr sz="800">
                <a:solidFill>
                  <a:schemeClr val="tx1"/>
                </a:solidFill>
                <a:latin typeface="Helvetica" charset="0"/>
                <a:ea typeface="MS PGothic" charset="0"/>
                <a:cs typeface="MS PGothic" charset="0"/>
              </a:defRPr>
            </a:lvl2pPr>
            <a:lvl3pPr marL="1143000" indent="-228600">
              <a:defRPr sz="800">
                <a:solidFill>
                  <a:schemeClr val="tx1"/>
                </a:solidFill>
                <a:latin typeface="Helvetica" charset="0"/>
                <a:ea typeface="MS PGothic" charset="0"/>
                <a:cs typeface="MS PGothic" charset="0"/>
              </a:defRPr>
            </a:lvl3pPr>
            <a:lvl4pPr marL="1600200" indent="-228600">
              <a:defRPr sz="800">
                <a:solidFill>
                  <a:schemeClr val="tx1"/>
                </a:solidFill>
                <a:latin typeface="Helvetica" charset="0"/>
                <a:ea typeface="MS PGothic" charset="0"/>
                <a:cs typeface="MS PGothic" charset="0"/>
              </a:defRPr>
            </a:lvl4pPr>
            <a:lvl5pPr marL="2057400" indent="-228600">
              <a:defRPr sz="8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8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8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8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800">
                <a:solidFill>
                  <a:schemeClr val="tx1"/>
                </a:solidFill>
                <a:latin typeface="Helvetica" charset="0"/>
                <a:ea typeface="MS PGothic" charset="0"/>
                <a:cs typeface="MS PGothic" charset="0"/>
              </a:defRPr>
            </a:lvl9pPr>
          </a:lstStyle>
          <a:p>
            <a:r>
              <a:rPr lang="en-US" sz="1400" b="1">
                <a:solidFill>
                  <a:srgbClr val="000000"/>
                </a:solidFill>
              </a:rPr>
              <a:t>Two Working </a:t>
            </a:r>
          </a:p>
        </p:txBody>
      </p:sp>
      <p:sp>
        <p:nvSpPr>
          <p:cNvPr id="22534" name="TextBox 6"/>
          <p:cNvSpPr txBox="1">
            <a:spLocks noChangeArrowheads="1"/>
          </p:cNvSpPr>
          <p:nvPr/>
        </p:nvSpPr>
        <p:spPr bwMode="auto">
          <a:xfrm>
            <a:off x="5073650" y="1660525"/>
            <a:ext cx="1622425"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Helvetica" charset="0"/>
                <a:ea typeface="MS PGothic" charset="0"/>
                <a:cs typeface="MS PGothic" charset="0"/>
              </a:defRPr>
            </a:lvl1pPr>
            <a:lvl2pPr marL="742950" indent="-285750">
              <a:defRPr sz="800">
                <a:solidFill>
                  <a:schemeClr val="tx1"/>
                </a:solidFill>
                <a:latin typeface="Helvetica" charset="0"/>
                <a:ea typeface="MS PGothic" charset="0"/>
                <a:cs typeface="MS PGothic" charset="0"/>
              </a:defRPr>
            </a:lvl2pPr>
            <a:lvl3pPr marL="1143000" indent="-228600">
              <a:defRPr sz="800">
                <a:solidFill>
                  <a:schemeClr val="tx1"/>
                </a:solidFill>
                <a:latin typeface="Helvetica" charset="0"/>
                <a:ea typeface="MS PGothic" charset="0"/>
                <a:cs typeface="MS PGothic" charset="0"/>
              </a:defRPr>
            </a:lvl3pPr>
            <a:lvl4pPr marL="1600200" indent="-228600">
              <a:defRPr sz="800">
                <a:solidFill>
                  <a:schemeClr val="tx1"/>
                </a:solidFill>
                <a:latin typeface="Helvetica" charset="0"/>
                <a:ea typeface="MS PGothic" charset="0"/>
                <a:cs typeface="MS PGothic" charset="0"/>
              </a:defRPr>
            </a:lvl4pPr>
            <a:lvl5pPr marL="2057400" indent="-228600">
              <a:defRPr sz="8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8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8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8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800">
                <a:solidFill>
                  <a:schemeClr val="tx1"/>
                </a:solidFill>
                <a:latin typeface="Helvetica" charset="0"/>
                <a:ea typeface="MS PGothic" charset="0"/>
                <a:cs typeface="MS PGothic" charset="0"/>
              </a:defRPr>
            </a:lvl9pPr>
          </a:lstStyle>
          <a:p>
            <a:r>
              <a:rPr lang="en-US" sz="1400" b="1">
                <a:solidFill>
                  <a:srgbClr val="000000"/>
                </a:solidFill>
              </a:rPr>
              <a:t>None Working </a:t>
            </a:r>
          </a:p>
        </p:txBody>
      </p:sp>
      <p:sp>
        <p:nvSpPr>
          <p:cNvPr id="22535" name="TextBox 7"/>
          <p:cNvSpPr txBox="1">
            <a:spLocks noChangeArrowheads="1"/>
          </p:cNvSpPr>
          <p:nvPr/>
        </p:nvSpPr>
        <p:spPr bwMode="auto">
          <a:xfrm>
            <a:off x="5384800" y="2497138"/>
            <a:ext cx="1022350"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800">
                <a:solidFill>
                  <a:schemeClr val="tx1"/>
                </a:solidFill>
                <a:latin typeface="Helvetica" charset="0"/>
                <a:ea typeface="MS PGothic" charset="0"/>
                <a:cs typeface="MS PGothic" charset="0"/>
              </a:defRPr>
            </a:lvl1pPr>
            <a:lvl2pPr marL="742950" indent="-285750">
              <a:defRPr sz="800">
                <a:solidFill>
                  <a:schemeClr val="tx1"/>
                </a:solidFill>
                <a:latin typeface="Helvetica" charset="0"/>
                <a:ea typeface="MS PGothic" charset="0"/>
                <a:cs typeface="MS PGothic" charset="0"/>
              </a:defRPr>
            </a:lvl2pPr>
            <a:lvl3pPr marL="1143000" indent="-228600">
              <a:defRPr sz="800">
                <a:solidFill>
                  <a:schemeClr val="tx1"/>
                </a:solidFill>
                <a:latin typeface="Helvetica" charset="0"/>
                <a:ea typeface="MS PGothic" charset="0"/>
                <a:cs typeface="MS PGothic" charset="0"/>
              </a:defRPr>
            </a:lvl3pPr>
            <a:lvl4pPr marL="1600200" indent="-228600">
              <a:defRPr sz="800">
                <a:solidFill>
                  <a:schemeClr val="tx1"/>
                </a:solidFill>
                <a:latin typeface="Helvetica" charset="0"/>
                <a:ea typeface="MS PGothic" charset="0"/>
                <a:cs typeface="MS PGothic" charset="0"/>
              </a:defRPr>
            </a:lvl4pPr>
            <a:lvl5pPr marL="2057400" indent="-228600">
              <a:defRPr sz="8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8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8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8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800">
                <a:solidFill>
                  <a:schemeClr val="tx1"/>
                </a:solidFill>
                <a:latin typeface="Helvetica" charset="0"/>
                <a:ea typeface="MS PGothic" charset="0"/>
                <a:cs typeface="MS PGothic" charset="0"/>
              </a:defRPr>
            </a:lvl9pPr>
          </a:lstStyle>
          <a:p>
            <a:r>
              <a:rPr lang="en-US" sz="1200" b="1">
                <a:solidFill>
                  <a:srgbClr val="000000"/>
                </a:solidFill>
              </a:rPr>
              <a:t>One Working </a:t>
            </a:r>
          </a:p>
        </p:txBody>
      </p:sp>
      <p:sp>
        <p:nvSpPr>
          <p:cNvPr id="22536" name="TextBox 8"/>
          <p:cNvSpPr txBox="1">
            <a:spLocks noChangeArrowheads="1"/>
          </p:cNvSpPr>
          <p:nvPr/>
        </p:nvSpPr>
        <p:spPr bwMode="auto">
          <a:xfrm>
            <a:off x="6345238" y="3341688"/>
            <a:ext cx="1490662" cy="5222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800">
                <a:solidFill>
                  <a:schemeClr val="tx1"/>
                </a:solidFill>
                <a:latin typeface="Helvetica" charset="0"/>
                <a:ea typeface="MS PGothic" charset="0"/>
                <a:cs typeface="MS PGothic" charset="0"/>
              </a:defRPr>
            </a:lvl1pPr>
            <a:lvl2pPr marL="742950" indent="-285750">
              <a:defRPr sz="800">
                <a:solidFill>
                  <a:schemeClr val="tx1"/>
                </a:solidFill>
                <a:latin typeface="Helvetica" charset="0"/>
                <a:ea typeface="MS PGothic" charset="0"/>
                <a:cs typeface="MS PGothic" charset="0"/>
              </a:defRPr>
            </a:lvl2pPr>
            <a:lvl3pPr marL="1143000" indent="-228600">
              <a:defRPr sz="800">
                <a:solidFill>
                  <a:schemeClr val="tx1"/>
                </a:solidFill>
                <a:latin typeface="Helvetica" charset="0"/>
                <a:ea typeface="MS PGothic" charset="0"/>
                <a:cs typeface="MS PGothic" charset="0"/>
              </a:defRPr>
            </a:lvl3pPr>
            <a:lvl4pPr marL="1600200" indent="-228600">
              <a:defRPr sz="800">
                <a:solidFill>
                  <a:schemeClr val="tx1"/>
                </a:solidFill>
                <a:latin typeface="Helvetica" charset="0"/>
                <a:ea typeface="MS PGothic" charset="0"/>
                <a:cs typeface="MS PGothic" charset="0"/>
              </a:defRPr>
            </a:lvl4pPr>
            <a:lvl5pPr marL="2057400" indent="-228600">
              <a:defRPr sz="8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8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8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8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800">
                <a:solidFill>
                  <a:schemeClr val="tx1"/>
                </a:solidFill>
                <a:latin typeface="Helvetica" charset="0"/>
                <a:ea typeface="MS PGothic" charset="0"/>
                <a:cs typeface="MS PGothic" charset="0"/>
              </a:defRPr>
            </a:lvl9pPr>
          </a:lstStyle>
          <a:p>
            <a:r>
              <a:rPr lang="en-US" sz="1400" b="1">
                <a:solidFill>
                  <a:srgbClr val="000000"/>
                </a:solidFill>
              </a:rPr>
              <a:t>Two Correct (Compensation)</a:t>
            </a:r>
          </a:p>
        </p:txBody>
      </p:sp>
      <p:sp>
        <p:nvSpPr>
          <p:cNvPr id="22537" name="TextBox 9"/>
          <p:cNvSpPr txBox="1">
            <a:spLocks noChangeArrowheads="1"/>
          </p:cNvSpPr>
          <p:nvPr/>
        </p:nvSpPr>
        <p:spPr bwMode="auto">
          <a:xfrm>
            <a:off x="3495675" y="3551238"/>
            <a:ext cx="1490663"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800">
                <a:solidFill>
                  <a:schemeClr val="tx1"/>
                </a:solidFill>
                <a:latin typeface="Helvetica" charset="0"/>
                <a:ea typeface="MS PGothic" charset="0"/>
                <a:cs typeface="MS PGothic" charset="0"/>
              </a:defRPr>
            </a:lvl1pPr>
            <a:lvl2pPr marL="742950" indent="-285750">
              <a:defRPr sz="800">
                <a:solidFill>
                  <a:schemeClr val="tx1"/>
                </a:solidFill>
                <a:latin typeface="Helvetica" charset="0"/>
                <a:ea typeface="MS PGothic" charset="0"/>
                <a:cs typeface="MS PGothic" charset="0"/>
              </a:defRPr>
            </a:lvl2pPr>
            <a:lvl3pPr marL="1143000" indent="-228600">
              <a:defRPr sz="800">
                <a:solidFill>
                  <a:schemeClr val="tx1"/>
                </a:solidFill>
                <a:latin typeface="Helvetica" charset="0"/>
                <a:ea typeface="MS PGothic" charset="0"/>
                <a:cs typeface="MS PGothic" charset="0"/>
              </a:defRPr>
            </a:lvl3pPr>
            <a:lvl4pPr marL="1600200" indent="-228600">
              <a:defRPr sz="800">
                <a:solidFill>
                  <a:schemeClr val="tx1"/>
                </a:solidFill>
                <a:latin typeface="Helvetica" charset="0"/>
                <a:ea typeface="MS PGothic" charset="0"/>
                <a:cs typeface="MS PGothic" charset="0"/>
              </a:defRPr>
            </a:lvl4pPr>
            <a:lvl5pPr marL="2057400" indent="-228600">
              <a:defRPr sz="8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8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8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8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800">
                <a:solidFill>
                  <a:schemeClr val="tx1"/>
                </a:solidFill>
                <a:latin typeface="Helvetica" charset="0"/>
                <a:ea typeface="MS PGothic" charset="0"/>
                <a:cs typeface="MS PGothic" charset="0"/>
              </a:defRPr>
            </a:lvl9pPr>
          </a:lstStyle>
          <a:p>
            <a:pPr algn="r"/>
            <a:r>
              <a:rPr lang="en-US" sz="1400" b="1">
                <a:solidFill>
                  <a:srgbClr val="000000"/>
                </a:solidFill>
              </a:rPr>
              <a:t>One Correct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722040" y="2303280"/>
              <a:ext cx="18360" cy="18360"/>
            </p14:xfrm>
          </p:contentPart>
        </mc:Choice>
        <mc:Fallback xmlns="">
          <p:pic>
            <p:nvPicPr>
              <p:cNvPr id="2" name="Ink 1"/>
              <p:cNvPicPr/>
              <p:nvPr/>
            </p:nvPicPr>
            <p:blipFill>
              <a:blip r:embed="rId5"/>
              <a:stretch>
                <a:fillRect/>
              </a:stretch>
            </p:blipFill>
            <p:spPr>
              <a:xfrm>
                <a:off x="3711240" y="2292840"/>
                <a:ext cx="39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702160" y="2469240"/>
              <a:ext cx="1100880" cy="686160"/>
            </p14:xfrm>
          </p:contentPart>
        </mc:Choice>
        <mc:Fallback xmlns="">
          <p:pic>
            <p:nvPicPr>
              <p:cNvPr id="4" name="Ink 3"/>
              <p:cNvPicPr/>
              <p:nvPr/>
            </p:nvPicPr>
            <p:blipFill>
              <a:blip r:embed="rId7"/>
              <a:stretch>
                <a:fillRect/>
              </a:stretch>
            </p:blipFill>
            <p:spPr>
              <a:xfrm>
                <a:off x="2691360" y="2458440"/>
                <a:ext cx="112248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4860360" y="2231640"/>
              <a:ext cx="44640" cy="18360"/>
            </p14:xfrm>
          </p:contentPart>
        </mc:Choice>
        <mc:Fallback xmlns="">
          <p:pic>
            <p:nvPicPr>
              <p:cNvPr id="5" name="Ink 4"/>
              <p:cNvPicPr/>
              <p:nvPr/>
            </p:nvPicPr>
            <p:blipFill>
              <a:blip r:embed="rId9"/>
              <a:stretch>
                <a:fillRect/>
              </a:stretch>
            </p:blipFill>
            <p:spPr>
              <a:xfrm>
                <a:off x="4849920" y="2220840"/>
                <a:ext cx="66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3659400" y="2724480"/>
              <a:ext cx="27360" cy="36360"/>
            </p14:xfrm>
          </p:contentPart>
        </mc:Choice>
        <mc:Fallback xmlns="">
          <p:pic>
            <p:nvPicPr>
              <p:cNvPr id="6" name="Ink 5"/>
              <p:cNvPicPr/>
              <p:nvPr/>
            </p:nvPicPr>
            <p:blipFill>
              <a:blip r:embed="rId11"/>
              <a:stretch>
                <a:fillRect/>
              </a:stretch>
            </p:blipFill>
            <p:spPr>
              <a:xfrm>
                <a:off x="3648600" y="2714040"/>
                <a:ext cx="48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5052600" y="2455920"/>
              <a:ext cx="1595160" cy="1295640"/>
            </p14:xfrm>
          </p:contentPart>
        </mc:Choice>
        <mc:Fallback xmlns="">
          <p:pic>
            <p:nvPicPr>
              <p:cNvPr id="7" name="Ink 6"/>
              <p:cNvPicPr/>
              <p:nvPr/>
            </p:nvPicPr>
            <p:blipFill>
              <a:blip r:embed="rId13"/>
              <a:stretch>
                <a:fillRect/>
              </a:stretch>
            </p:blipFill>
            <p:spPr>
              <a:xfrm>
                <a:off x="5041800" y="2445120"/>
                <a:ext cx="1616760" cy="131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6930000" y="2361960"/>
              <a:ext cx="1012320" cy="959040"/>
            </p14:xfrm>
          </p:contentPart>
        </mc:Choice>
        <mc:Fallback xmlns="">
          <p:pic>
            <p:nvPicPr>
              <p:cNvPr id="9" name="Ink 8"/>
              <p:cNvPicPr/>
              <p:nvPr/>
            </p:nvPicPr>
            <p:blipFill>
              <a:blip r:embed="rId15"/>
              <a:stretch>
                <a:fillRect/>
              </a:stretch>
            </p:blipFill>
            <p:spPr>
              <a:xfrm>
                <a:off x="6919200" y="2351520"/>
                <a:ext cx="103392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p14:cNvContentPartPr/>
              <p14:nvPr/>
            </p14:nvContentPartPr>
            <p14:xfrm>
              <a:off x="7938000" y="3432600"/>
              <a:ext cx="1160640" cy="439560"/>
            </p14:xfrm>
          </p:contentPart>
        </mc:Choice>
        <mc:Fallback xmlns="">
          <p:pic>
            <p:nvPicPr>
              <p:cNvPr id="10" name="Ink 9"/>
              <p:cNvPicPr/>
              <p:nvPr/>
            </p:nvPicPr>
            <p:blipFill>
              <a:blip r:embed="rId17"/>
              <a:stretch>
                <a:fillRect/>
              </a:stretch>
            </p:blipFill>
            <p:spPr>
              <a:xfrm>
                <a:off x="7927200" y="3422160"/>
                <a:ext cx="11822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6000708" y="3316153"/>
              <a:ext cx="398880" cy="310320"/>
            </p14:xfrm>
          </p:contentPart>
        </mc:Choice>
        <mc:Fallback xmlns="">
          <p:pic>
            <p:nvPicPr>
              <p:cNvPr id="13" name="Ink 12"/>
              <p:cNvPicPr/>
              <p:nvPr/>
            </p:nvPicPr>
            <p:blipFill>
              <a:blip r:embed="rId19"/>
              <a:stretch>
                <a:fillRect/>
              </a:stretch>
            </p:blipFill>
            <p:spPr>
              <a:xfrm>
                <a:off x="5984508" y="3299953"/>
                <a:ext cx="4309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p14:cNvContentPartPr/>
              <p14:nvPr/>
            </p14:nvContentPartPr>
            <p14:xfrm>
              <a:off x="4785708" y="3074593"/>
              <a:ext cx="1762560" cy="1082880"/>
            </p14:xfrm>
          </p:contentPart>
        </mc:Choice>
        <mc:Fallback xmlns="">
          <p:pic>
            <p:nvPicPr>
              <p:cNvPr id="24" name="Ink 23"/>
              <p:cNvPicPr/>
              <p:nvPr/>
            </p:nvPicPr>
            <p:blipFill>
              <a:blip r:embed="rId21"/>
              <a:stretch>
                <a:fillRect/>
              </a:stretch>
            </p:blipFill>
            <p:spPr>
              <a:xfrm>
                <a:off x="4769508" y="3058393"/>
                <a:ext cx="1794960" cy="1115280"/>
              </a:xfrm>
              <a:prstGeom prst="rect">
                <a:avLst/>
              </a:prstGeom>
            </p:spPr>
          </p:pic>
        </mc:Fallback>
      </mc:AlternateContent>
    </p:spTree>
    <p:extLst>
      <p:ext uri="{BB962C8B-B14F-4D97-AF65-F5344CB8AC3E}">
        <p14:creationId xmlns:p14="http://schemas.microsoft.com/office/powerpoint/2010/main" val="1893273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lIns="92075" tIns="46037" rIns="92075" bIns="46037"/>
          <a:lstStyle/>
          <a:p>
            <a:pPr>
              <a:defRPr/>
            </a:pPr>
            <a:r>
              <a:rPr lang="en-US" dirty="0">
                <a:ea typeface="+mj-ea"/>
                <a:cs typeface="+mj-cs"/>
              </a:rPr>
              <a:t>Random Variable</a:t>
            </a:r>
          </a:p>
        </p:txBody>
      </p:sp>
      <p:sp>
        <p:nvSpPr>
          <p:cNvPr id="18435" name="Rectangle 3"/>
          <p:cNvSpPr>
            <a:spLocks noGrp="1" noChangeArrowheads="1"/>
          </p:cNvSpPr>
          <p:nvPr>
            <p:ph type="body" idx="1"/>
          </p:nvPr>
        </p:nvSpPr>
        <p:spPr/>
        <p:txBody>
          <a:bodyPr lIns="92075" tIns="46037" rIns="92075" bIns="46037"/>
          <a:lstStyle/>
          <a:p>
            <a:r>
              <a:rPr lang="en-US" altLang="en-US" u="sng"/>
              <a:t>Definition:</a:t>
            </a:r>
            <a:r>
              <a:rPr lang="en-US" altLang="en-US"/>
              <a:t> Random Variable </a:t>
            </a:r>
          </a:p>
          <a:p>
            <a:pPr algn="ctr">
              <a:buFontTx/>
              <a:buNone/>
            </a:pPr>
            <a:r>
              <a:rPr lang="en-US" altLang="en-US"/>
              <a:t>	A random variable X on a sample space S is a function X: S </a:t>
            </a:r>
            <a:r>
              <a:rPr lang="en-US" altLang="en-US">
                <a:latin typeface="Symbol" panose="05050102010706020507" pitchFamily="18" charset="2"/>
              </a:rPr>
              <a:t>® Â</a:t>
            </a:r>
            <a:r>
              <a:rPr lang="en-US" altLang="en-US"/>
              <a:t> that assigns a real number X(s) to each sample point s </a:t>
            </a:r>
            <a:r>
              <a:rPr lang="en-US" altLang="en-US">
                <a:latin typeface="Symbol" panose="05050102010706020507" pitchFamily="18" charset="2"/>
              </a:rPr>
              <a:t>Î</a:t>
            </a:r>
            <a:r>
              <a:rPr lang="en-US" altLang="en-US"/>
              <a:t>  S.</a:t>
            </a:r>
          </a:p>
          <a:p>
            <a:pPr>
              <a:buFontTx/>
              <a:buNone/>
            </a:pPr>
            <a:r>
              <a:rPr lang="en-US" altLang="en-US" b="1"/>
              <a:t>	</a:t>
            </a:r>
            <a:r>
              <a:rPr lang="en-US" altLang="en-US" u="sng"/>
              <a:t>Example:</a:t>
            </a:r>
            <a:r>
              <a:rPr lang="en-US" altLang="en-US"/>
              <a:t> </a:t>
            </a:r>
            <a:r>
              <a:rPr lang="en-US" altLang="en-US" sz="1800"/>
              <a:t>Consider  a random experiment  defined by a sequence of three Bernoulli trials. The sample space S consists of eight triples (where 1and 0 respectively denote success and a failure on the nth trail). The probability of successes , p, is equal 0.5.</a:t>
            </a:r>
            <a:r>
              <a:rPr lang="en-US" altLang="en-US"/>
              <a:t> </a:t>
            </a:r>
          </a:p>
          <a:p>
            <a:pPr>
              <a:buFontTx/>
              <a:buNone/>
            </a:pPr>
            <a:endParaRPr lang="en-US" altLang="en-US"/>
          </a:p>
        </p:txBody>
      </p:sp>
      <p:sp>
        <p:nvSpPr>
          <p:cNvPr id="18436" name="Rectangle 4"/>
          <p:cNvSpPr>
            <a:spLocks noChangeArrowheads="1"/>
          </p:cNvSpPr>
          <p:nvPr/>
        </p:nvSpPr>
        <p:spPr bwMode="auto">
          <a:xfrm>
            <a:off x="1387475" y="3790950"/>
            <a:ext cx="134461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600">
                <a:solidFill>
                  <a:srgbClr val="000000"/>
                </a:solidFill>
                <a:latin typeface="Times New Roman" panose="02020603050405020304" pitchFamily="18" charset="0"/>
              </a:rPr>
              <a:t>Sample points</a:t>
            </a:r>
          </a:p>
          <a:p>
            <a:pPr algn="ctr">
              <a:spcBef>
                <a:spcPct val="0"/>
              </a:spcBef>
              <a:buSzTx/>
              <a:buFontTx/>
              <a:buNone/>
            </a:pPr>
            <a:endParaRPr lang="en-US" altLang="en-US" sz="1600">
              <a:solidFill>
                <a:srgbClr val="000000"/>
              </a:solidFill>
              <a:latin typeface="Times New Roman" panose="02020603050405020304" pitchFamily="18" charset="0"/>
            </a:endParaRPr>
          </a:p>
          <a:p>
            <a:pPr algn="ctr">
              <a:spcBef>
                <a:spcPct val="0"/>
              </a:spcBef>
              <a:buSzTx/>
              <a:buFontTx/>
              <a:buNone/>
            </a:pPr>
            <a:r>
              <a:rPr lang="en-US" altLang="en-US" sz="1600">
                <a:solidFill>
                  <a:srgbClr val="000000"/>
                </a:solidFill>
                <a:latin typeface="Times New Roman" panose="02020603050405020304" pitchFamily="18" charset="0"/>
              </a:rPr>
              <a:t>111</a:t>
            </a:r>
          </a:p>
          <a:p>
            <a:pPr algn="ctr">
              <a:spcBef>
                <a:spcPct val="0"/>
              </a:spcBef>
              <a:buSzTx/>
              <a:buFontTx/>
              <a:buNone/>
            </a:pPr>
            <a:r>
              <a:rPr lang="en-US" altLang="en-US" sz="1600">
                <a:solidFill>
                  <a:srgbClr val="000000"/>
                </a:solidFill>
                <a:latin typeface="Times New Roman" panose="02020603050405020304" pitchFamily="18" charset="0"/>
              </a:rPr>
              <a:t>110</a:t>
            </a:r>
          </a:p>
          <a:p>
            <a:pPr algn="ctr">
              <a:spcBef>
                <a:spcPct val="0"/>
              </a:spcBef>
              <a:buSzTx/>
              <a:buFontTx/>
              <a:buNone/>
            </a:pPr>
            <a:r>
              <a:rPr lang="en-US" altLang="en-US" sz="1600">
                <a:solidFill>
                  <a:srgbClr val="000000"/>
                </a:solidFill>
                <a:latin typeface="Times New Roman" panose="02020603050405020304" pitchFamily="18" charset="0"/>
              </a:rPr>
              <a:t>101</a:t>
            </a:r>
          </a:p>
          <a:p>
            <a:pPr algn="ctr">
              <a:spcBef>
                <a:spcPct val="0"/>
              </a:spcBef>
              <a:buSzTx/>
              <a:buFontTx/>
              <a:buNone/>
            </a:pPr>
            <a:r>
              <a:rPr lang="en-US" altLang="en-US" sz="1600">
                <a:solidFill>
                  <a:srgbClr val="000000"/>
                </a:solidFill>
                <a:latin typeface="Times New Roman" panose="02020603050405020304" pitchFamily="18" charset="0"/>
              </a:rPr>
              <a:t>100</a:t>
            </a:r>
          </a:p>
          <a:p>
            <a:pPr algn="ctr">
              <a:spcBef>
                <a:spcPct val="0"/>
              </a:spcBef>
              <a:buSzTx/>
              <a:buFontTx/>
              <a:buNone/>
            </a:pPr>
            <a:r>
              <a:rPr lang="en-US" altLang="en-US" sz="1600">
                <a:solidFill>
                  <a:srgbClr val="000000"/>
                </a:solidFill>
                <a:latin typeface="Times New Roman" panose="02020603050405020304" pitchFamily="18" charset="0"/>
              </a:rPr>
              <a:t>011</a:t>
            </a:r>
          </a:p>
          <a:p>
            <a:pPr algn="ctr">
              <a:spcBef>
                <a:spcPct val="0"/>
              </a:spcBef>
              <a:buSzTx/>
              <a:buFontTx/>
              <a:buNone/>
            </a:pPr>
            <a:r>
              <a:rPr lang="en-US" altLang="en-US" sz="1600">
                <a:solidFill>
                  <a:srgbClr val="000000"/>
                </a:solidFill>
                <a:latin typeface="Times New Roman" panose="02020603050405020304" pitchFamily="18" charset="0"/>
              </a:rPr>
              <a:t>010</a:t>
            </a:r>
          </a:p>
          <a:p>
            <a:pPr algn="ctr">
              <a:spcBef>
                <a:spcPct val="0"/>
              </a:spcBef>
              <a:buSzTx/>
              <a:buFontTx/>
              <a:buNone/>
            </a:pPr>
            <a:r>
              <a:rPr lang="en-US" altLang="en-US" sz="1600">
                <a:solidFill>
                  <a:srgbClr val="000000"/>
                </a:solidFill>
                <a:latin typeface="Times New Roman" panose="02020603050405020304" pitchFamily="18" charset="0"/>
              </a:rPr>
              <a:t>001</a:t>
            </a:r>
          </a:p>
          <a:p>
            <a:pPr algn="ctr">
              <a:spcBef>
                <a:spcPct val="0"/>
              </a:spcBef>
              <a:buSzTx/>
              <a:buFontTx/>
              <a:buNone/>
            </a:pPr>
            <a:r>
              <a:rPr lang="en-US" altLang="en-US" sz="1600">
                <a:solidFill>
                  <a:srgbClr val="000000"/>
                </a:solidFill>
                <a:latin typeface="Times New Roman" panose="02020603050405020304" pitchFamily="18" charset="0"/>
              </a:rPr>
              <a:t>000</a:t>
            </a:r>
          </a:p>
        </p:txBody>
      </p:sp>
      <p:sp>
        <p:nvSpPr>
          <p:cNvPr id="18437" name="Rectangle 5"/>
          <p:cNvSpPr>
            <a:spLocks noChangeArrowheads="1"/>
          </p:cNvSpPr>
          <p:nvPr/>
        </p:nvSpPr>
        <p:spPr bwMode="auto">
          <a:xfrm>
            <a:off x="3140075" y="3790950"/>
            <a:ext cx="6413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olidFill>
                  <a:srgbClr val="000000"/>
                </a:solidFill>
                <a:latin typeface="Times New Roman" panose="02020603050405020304" pitchFamily="18" charset="0"/>
              </a:rPr>
              <a:t>P(s)</a:t>
            </a:r>
          </a:p>
          <a:p>
            <a:pPr>
              <a:spcBef>
                <a:spcPct val="0"/>
              </a:spcBef>
              <a:buSzTx/>
              <a:buFontTx/>
              <a:buNone/>
            </a:pPr>
            <a:endParaRPr lang="en-US" altLang="en-US" sz="1600">
              <a:solidFill>
                <a:srgbClr val="000000"/>
              </a:solidFill>
              <a:latin typeface="Times New Roman" panose="02020603050405020304" pitchFamily="18" charset="0"/>
            </a:endParaRP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p:txBody>
      </p:sp>
      <p:sp>
        <p:nvSpPr>
          <p:cNvPr id="18438" name="Rectangle 6"/>
          <p:cNvSpPr>
            <a:spLocks noChangeArrowheads="1"/>
          </p:cNvSpPr>
          <p:nvPr/>
        </p:nvSpPr>
        <p:spPr bwMode="auto">
          <a:xfrm>
            <a:off x="4572000" y="3790950"/>
            <a:ext cx="5461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olidFill>
                  <a:srgbClr val="000000"/>
                </a:solidFill>
                <a:latin typeface="Times New Roman" panose="02020603050405020304" pitchFamily="18" charset="0"/>
              </a:rPr>
              <a:t>X(s)</a:t>
            </a:r>
          </a:p>
          <a:p>
            <a:pPr>
              <a:spcBef>
                <a:spcPct val="0"/>
              </a:spcBef>
              <a:buSzTx/>
              <a:buFontTx/>
              <a:buNone/>
            </a:pPr>
            <a:endParaRPr lang="en-US" altLang="en-US" sz="1600">
              <a:solidFill>
                <a:srgbClr val="000000"/>
              </a:solidFill>
              <a:latin typeface="Times New Roman" panose="02020603050405020304" pitchFamily="18" charset="0"/>
            </a:endParaRPr>
          </a:p>
          <a:p>
            <a:pPr>
              <a:spcBef>
                <a:spcPct val="0"/>
              </a:spcBef>
              <a:buSzTx/>
              <a:buFontTx/>
              <a:buNone/>
            </a:pPr>
            <a:r>
              <a:rPr lang="en-US" altLang="en-US" sz="1600">
                <a:solidFill>
                  <a:srgbClr val="000000"/>
                </a:solidFill>
                <a:latin typeface="Times New Roman" panose="02020603050405020304" pitchFamily="18" charset="0"/>
              </a:rPr>
              <a:t>3</a:t>
            </a:r>
          </a:p>
          <a:p>
            <a:pPr>
              <a:spcBef>
                <a:spcPct val="0"/>
              </a:spcBef>
              <a:buSzTx/>
              <a:buFontTx/>
              <a:buNone/>
            </a:pPr>
            <a:r>
              <a:rPr lang="en-US" altLang="en-US" sz="1600">
                <a:solidFill>
                  <a:srgbClr val="000000"/>
                </a:solidFill>
                <a:latin typeface="Times New Roman" panose="02020603050405020304" pitchFamily="18" charset="0"/>
              </a:rPr>
              <a:t>2</a:t>
            </a:r>
          </a:p>
          <a:p>
            <a:pPr>
              <a:spcBef>
                <a:spcPct val="0"/>
              </a:spcBef>
              <a:buSzTx/>
              <a:buFontTx/>
              <a:buNone/>
            </a:pPr>
            <a:r>
              <a:rPr lang="en-US" altLang="en-US" sz="1600">
                <a:solidFill>
                  <a:srgbClr val="000000"/>
                </a:solidFill>
                <a:latin typeface="Times New Roman" panose="02020603050405020304" pitchFamily="18" charset="0"/>
              </a:rPr>
              <a:t>2</a:t>
            </a:r>
          </a:p>
          <a:p>
            <a:pPr>
              <a:spcBef>
                <a:spcPct val="0"/>
              </a:spcBef>
              <a:buSzTx/>
              <a:buFontTx/>
              <a:buNone/>
            </a:pPr>
            <a:r>
              <a:rPr lang="en-US" altLang="en-US" sz="1600">
                <a:solidFill>
                  <a:srgbClr val="000000"/>
                </a:solidFill>
                <a:latin typeface="Times New Roman" panose="02020603050405020304" pitchFamily="18" charset="0"/>
              </a:rPr>
              <a:t>1</a:t>
            </a:r>
          </a:p>
          <a:p>
            <a:pPr>
              <a:spcBef>
                <a:spcPct val="0"/>
              </a:spcBef>
              <a:buSzTx/>
              <a:buFontTx/>
              <a:buNone/>
            </a:pPr>
            <a:r>
              <a:rPr lang="en-US" altLang="en-US" sz="1600">
                <a:solidFill>
                  <a:srgbClr val="000000"/>
                </a:solidFill>
                <a:latin typeface="Times New Roman" panose="02020603050405020304" pitchFamily="18" charset="0"/>
              </a:rPr>
              <a:t>2</a:t>
            </a:r>
          </a:p>
          <a:p>
            <a:pPr>
              <a:spcBef>
                <a:spcPct val="0"/>
              </a:spcBef>
              <a:buSzTx/>
              <a:buFontTx/>
              <a:buNone/>
            </a:pPr>
            <a:r>
              <a:rPr lang="en-US" altLang="en-US" sz="1600">
                <a:solidFill>
                  <a:srgbClr val="000000"/>
                </a:solidFill>
                <a:latin typeface="Times New Roman" panose="02020603050405020304" pitchFamily="18" charset="0"/>
              </a:rPr>
              <a:t>1</a:t>
            </a:r>
          </a:p>
          <a:p>
            <a:pPr>
              <a:spcBef>
                <a:spcPct val="0"/>
              </a:spcBef>
              <a:buSzTx/>
              <a:buFontTx/>
              <a:buNone/>
            </a:pPr>
            <a:r>
              <a:rPr lang="en-US" altLang="en-US" sz="1600">
                <a:solidFill>
                  <a:srgbClr val="000000"/>
                </a:solidFill>
                <a:latin typeface="Times New Roman" panose="02020603050405020304" pitchFamily="18" charset="0"/>
              </a:rPr>
              <a:t>1</a:t>
            </a:r>
          </a:p>
          <a:p>
            <a:pPr>
              <a:spcBef>
                <a:spcPct val="0"/>
              </a:spcBef>
              <a:buSzTx/>
              <a:buFontTx/>
              <a:buNone/>
            </a:pPr>
            <a:r>
              <a:rPr lang="en-US" altLang="en-US" sz="1600">
                <a:solidFill>
                  <a:srgbClr val="000000"/>
                </a:solidFill>
                <a:latin typeface="Times New Roman" panose="02020603050405020304" pitchFamily="18" charset="0"/>
              </a:rPr>
              <a:t>0</a:t>
            </a:r>
          </a:p>
        </p:txBody>
      </p:sp>
      <p:sp>
        <p:nvSpPr>
          <p:cNvPr id="18439" name="Rectangle 7"/>
          <p:cNvSpPr>
            <a:spLocks noChangeArrowheads="1"/>
          </p:cNvSpPr>
          <p:nvPr/>
        </p:nvSpPr>
        <p:spPr bwMode="auto">
          <a:xfrm>
            <a:off x="5334000" y="4038600"/>
            <a:ext cx="31829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u="sng">
                <a:solidFill>
                  <a:srgbClr val="000000"/>
                </a:solidFill>
                <a:latin typeface="Times New Roman" panose="02020603050405020304" pitchFamily="18" charset="0"/>
              </a:rPr>
              <a:t>Note</a:t>
            </a:r>
            <a:r>
              <a:rPr lang="en-US" altLang="en-US" sz="1600">
                <a:solidFill>
                  <a:srgbClr val="000000"/>
                </a:solidFill>
                <a:latin typeface="Times New Roman" panose="02020603050405020304" pitchFamily="18" charset="0"/>
              </a:rPr>
              <a:t> that two or more sample </a:t>
            </a:r>
          </a:p>
          <a:p>
            <a:pPr>
              <a:spcBef>
                <a:spcPct val="0"/>
              </a:spcBef>
              <a:buSzTx/>
              <a:buFontTx/>
              <a:buNone/>
            </a:pPr>
            <a:r>
              <a:rPr lang="en-US" altLang="en-US" sz="1600">
                <a:solidFill>
                  <a:srgbClr val="000000"/>
                </a:solidFill>
                <a:latin typeface="Times New Roman" panose="02020603050405020304" pitchFamily="18" charset="0"/>
              </a:rPr>
              <a:t>points might give the same value </a:t>
            </a:r>
          </a:p>
          <a:p>
            <a:pPr>
              <a:spcBef>
                <a:spcPct val="0"/>
              </a:spcBef>
              <a:buSzTx/>
              <a:buFontTx/>
              <a:buNone/>
            </a:pPr>
            <a:r>
              <a:rPr lang="en-US" altLang="en-US" sz="1600">
                <a:solidFill>
                  <a:srgbClr val="000000"/>
                </a:solidFill>
                <a:latin typeface="Times New Roman" panose="02020603050405020304" pitchFamily="18" charset="0"/>
              </a:rPr>
              <a:t>for X (i.e., X may not be </a:t>
            </a:r>
          </a:p>
          <a:p>
            <a:pPr>
              <a:spcBef>
                <a:spcPct val="0"/>
              </a:spcBef>
              <a:buSzTx/>
              <a:buFontTx/>
              <a:buNone/>
            </a:pPr>
            <a:r>
              <a:rPr lang="en-US" altLang="en-US" sz="1600">
                <a:solidFill>
                  <a:srgbClr val="000000"/>
                </a:solidFill>
                <a:latin typeface="Times New Roman" panose="02020603050405020304" pitchFamily="18" charset="0"/>
              </a:rPr>
              <a:t>a one-to-one function.), but that two </a:t>
            </a:r>
          </a:p>
          <a:p>
            <a:pPr>
              <a:spcBef>
                <a:spcPct val="0"/>
              </a:spcBef>
              <a:buSzTx/>
              <a:buFontTx/>
              <a:buNone/>
            </a:pPr>
            <a:r>
              <a:rPr lang="en-US" altLang="en-US" sz="1600">
                <a:solidFill>
                  <a:srgbClr val="000000"/>
                </a:solidFill>
                <a:latin typeface="Times New Roman" panose="02020603050405020304" pitchFamily="18" charset="0"/>
              </a:rPr>
              <a:t>different numbers in the range </a:t>
            </a:r>
          </a:p>
          <a:p>
            <a:pPr>
              <a:spcBef>
                <a:spcPct val="0"/>
              </a:spcBef>
              <a:buSzTx/>
              <a:buFontTx/>
              <a:buNone/>
            </a:pPr>
            <a:r>
              <a:rPr lang="en-US" altLang="en-US" sz="1600">
                <a:solidFill>
                  <a:srgbClr val="000000"/>
                </a:solidFill>
                <a:latin typeface="Times New Roman" panose="02020603050405020304" pitchFamily="18" charset="0"/>
              </a:rPr>
              <a:t>cannot be assigned to the same </a:t>
            </a:r>
          </a:p>
          <a:p>
            <a:pPr>
              <a:spcBef>
                <a:spcPct val="0"/>
              </a:spcBef>
              <a:buSzTx/>
              <a:buFontTx/>
              <a:buNone/>
            </a:pPr>
            <a:r>
              <a:rPr lang="en-US" altLang="en-US" sz="1600">
                <a:solidFill>
                  <a:srgbClr val="000000"/>
                </a:solidFill>
                <a:latin typeface="Times New Roman" panose="02020603050405020304" pitchFamily="18" charset="0"/>
              </a:rPr>
              <a:t>sample point (i.e., X is well </a:t>
            </a:r>
          </a:p>
          <a:p>
            <a:pPr>
              <a:spcBef>
                <a:spcPct val="0"/>
              </a:spcBef>
              <a:buSzTx/>
              <a:buFontTx/>
              <a:buNone/>
            </a:pPr>
            <a:r>
              <a:rPr lang="en-US" altLang="en-US" sz="1600">
                <a:solidFill>
                  <a:srgbClr val="000000"/>
                </a:solidFill>
                <a:latin typeface="Times New Roman" panose="02020603050405020304" pitchFamily="18" charset="0"/>
              </a:rPr>
              <a:t>defined function).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415343" y="3885913"/>
            <a:ext cx="6400800" cy="1752600"/>
          </a:xfrm>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281828" y="445513"/>
              <a:ext cx="7233480" cy="5740560"/>
            </p14:xfrm>
          </p:contentPart>
        </mc:Choice>
        <mc:Fallback xmlns="">
          <p:pic>
            <p:nvPicPr>
              <p:cNvPr id="5" name="Ink 4"/>
              <p:cNvPicPr/>
              <p:nvPr/>
            </p:nvPicPr>
            <p:blipFill>
              <a:blip r:embed="rId3"/>
              <a:stretch>
                <a:fillRect/>
              </a:stretch>
            </p:blipFill>
            <p:spPr>
              <a:xfrm>
                <a:off x="1265629" y="429673"/>
                <a:ext cx="7265878" cy="577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4" name="Ink 53"/>
              <p14:cNvContentPartPr/>
              <p14:nvPr/>
            </p14:nvContentPartPr>
            <p14:xfrm>
              <a:off x="1895268" y="1247593"/>
              <a:ext cx="1694880" cy="362520"/>
            </p14:xfrm>
          </p:contentPart>
        </mc:Choice>
        <mc:Fallback xmlns="">
          <p:pic>
            <p:nvPicPr>
              <p:cNvPr id="54" name="Ink 53"/>
              <p:cNvPicPr/>
              <p:nvPr/>
            </p:nvPicPr>
            <p:blipFill>
              <a:blip r:embed="rId5"/>
              <a:stretch>
                <a:fillRect/>
              </a:stretch>
            </p:blipFill>
            <p:spPr>
              <a:xfrm>
                <a:off x="1879428" y="1231393"/>
                <a:ext cx="17269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4" name="Ink 63"/>
              <p14:cNvContentPartPr/>
              <p14:nvPr/>
            </p14:nvContentPartPr>
            <p14:xfrm>
              <a:off x="486948" y="1633873"/>
              <a:ext cx="1408680" cy="576000"/>
            </p14:xfrm>
          </p:contentPart>
        </mc:Choice>
        <mc:Fallback xmlns="">
          <p:pic>
            <p:nvPicPr>
              <p:cNvPr id="64" name="Ink 63"/>
              <p:cNvPicPr/>
              <p:nvPr/>
            </p:nvPicPr>
            <p:blipFill>
              <a:blip r:embed="rId7"/>
              <a:stretch>
                <a:fillRect/>
              </a:stretch>
            </p:blipFill>
            <p:spPr>
              <a:xfrm>
                <a:off x="470752" y="1617673"/>
                <a:ext cx="1441072"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5" name="Ink 64"/>
              <p14:cNvContentPartPr/>
              <p14:nvPr/>
            </p14:nvContentPartPr>
            <p14:xfrm>
              <a:off x="716268" y="1710193"/>
              <a:ext cx="1050480" cy="282240"/>
            </p14:xfrm>
          </p:contentPart>
        </mc:Choice>
        <mc:Fallback xmlns="">
          <p:pic>
            <p:nvPicPr>
              <p:cNvPr id="65" name="Ink 64"/>
              <p:cNvPicPr/>
              <p:nvPr/>
            </p:nvPicPr>
            <p:blipFill>
              <a:blip r:embed="rId9"/>
              <a:stretch>
                <a:fillRect/>
              </a:stretch>
            </p:blipFill>
            <p:spPr>
              <a:xfrm>
                <a:off x="700074" y="1693993"/>
                <a:ext cx="1082869"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Ink 67"/>
              <p14:cNvContentPartPr/>
              <p14:nvPr/>
            </p14:nvContentPartPr>
            <p14:xfrm>
              <a:off x="1166988" y="3070633"/>
              <a:ext cx="572040" cy="628200"/>
            </p14:xfrm>
          </p:contentPart>
        </mc:Choice>
        <mc:Fallback xmlns="">
          <p:pic>
            <p:nvPicPr>
              <p:cNvPr id="68" name="Ink 67"/>
              <p:cNvPicPr/>
              <p:nvPr/>
            </p:nvPicPr>
            <p:blipFill>
              <a:blip r:embed="rId11"/>
              <a:stretch>
                <a:fillRect/>
              </a:stretch>
            </p:blipFill>
            <p:spPr>
              <a:xfrm>
                <a:off x="1150788" y="3054433"/>
                <a:ext cx="60408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9" name="Ink 68"/>
              <p14:cNvContentPartPr/>
              <p14:nvPr/>
            </p14:nvContentPartPr>
            <p14:xfrm>
              <a:off x="1319988" y="3074593"/>
              <a:ext cx="390600" cy="531720"/>
            </p14:xfrm>
          </p:contentPart>
        </mc:Choice>
        <mc:Fallback xmlns="">
          <p:pic>
            <p:nvPicPr>
              <p:cNvPr id="69" name="Ink 68"/>
              <p:cNvPicPr/>
              <p:nvPr/>
            </p:nvPicPr>
            <p:blipFill>
              <a:blip r:embed="rId13"/>
              <a:stretch>
                <a:fillRect/>
              </a:stretch>
            </p:blipFill>
            <p:spPr>
              <a:xfrm>
                <a:off x="1303788" y="3058393"/>
                <a:ext cx="42300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4" name="Ink 73"/>
              <p14:cNvContentPartPr/>
              <p14:nvPr/>
            </p14:nvContentPartPr>
            <p14:xfrm>
              <a:off x="518988" y="3690553"/>
              <a:ext cx="1279800" cy="402840"/>
            </p14:xfrm>
          </p:contentPart>
        </mc:Choice>
        <mc:Fallback xmlns="">
          <p:pic>
            <p:nvPicPr>
              <p:cNvPr id="74" name="Ink 73"/>
              <p:cNvPicPr/>
              <p:nvPr/>
            </p:nvPicPr>
            <p:blipFill>
              <a:blip r:embed="rId15"/>
              <a:stretch>
                <a:fillRect/>
              </a:stretch>
            </p:blipFill>
            <p:spPr>
              <a:xfrm>
                <a:off x="502788" y="3674353"/>
                <a:ext cx="13122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3" name="Ink 82"/>
              <p14:cNvContentPartPr/>
              <p14:nvPr/>
            </p14:nvContentPartPr>
            <p14:xfrm>
              <a:off x="2459028" y="3042553"/>
              <a:ext cx="177480" cy="1713960"/>
            </p14:xfrm>
          </p:contentPart>
        </mc:Choice>
        <mc:Fallback xmlns="">
          <p:pic>
            <p:nvPicPr>
              <p:cNvPr id="83" name="Ink 82"/>
              <p:cNvPicPr/>
              <p:nvPr/>
            </p:nvPicPr>
            <p:blipFill>
              <a:blip r:embed="rId17"/>
              <a:stretch>
                <a:fillRect/>
              </a:stretch>
            </p:blipFill>
            <p:spPr>
              <a:xfrm>
                <a:off x="2442828" y="3026353"/>
                <a:ext cx="209880" cy="174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8" name="Ink 97"/>
              <p14:cNvContentPartPr/>
              <p14:nvPr/>
            </p14:nvContentPartPr>
            <p14:xfrm>
              <a:off x="1923708" y="3412633"/>
              <a:ext cx="177480" cy="28440"/>
            </p14:xfrm>
          </p:contentPart>
        </mc:Choice>
        <mc:Fallback xmlns="">
          <p:pic>
            <p:nvPicPr>
              <p:cNvPr id="98" name="Ink 97"/>
              <p:cNvPicPr/>
              <p:nvPr/>
            </p:nvPicPr>
            <p:blipFill>
              <a:blip r:embed="rId19"/>
              <a:stretch>
                <a:fillRect/>
              </a:stretch>
            </p:blipFill>
            <p:spPr>
              <a:xfrm>
                <a:off x="1907508" y="3396433"/>
                <a:ext cx="20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p14:cNvContentPartPr/>
              <p14:nvPr/>
            </p14:nvContentPartPr>
            <p14:xfrm>
              <a:off x="2036388" y="3456913"/>
              <a:ext cx="165240" cy="40680"/>
            </p14:xfrm>
          </p:contentPart>
        </mc:Choice>
        <mc:Fallback xmlns="">
          <p:pic>
            <p:nvPicPr>
              <p:cNvPr id="99" name="Ink 98"/>
              <p:cNvPicPr/>
              <p:nvPr/>
            </p:nvPicPr>
            <p:blipFill>
              <a:blip r:embed="rId21"/>
              <a:stretch>
                <a:fillRect/>
              </a:stretch>
            </p:blipFill>
            <p:spPr>
              <a:xfrm>
                <a:off x="2020188" y="3440713"/>
                <a:ext cx="197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 name="Ink 152"/>
              <p14:cNvContentPartPr/>
              <p14:nvPr/>
            </p14:nvContentPartPr>
            <p14:xfrm>
              <a:off x="1468668" y="5618353"/>
              <a:ext cx="3228120" cy="664560"/>
            </p14:xfrm>
          </p:contentPart>
        </mc:Choice>
        <mc:Fallback xmlns="">
          <p:pic>
            <p:nvPicPr>
              <p:cNvPr id="153" name="Ink 152"/>
              <p:cNvPicPr/>
              <p:nvPr/>
            </p:nvPicPr>
            <p:blipFill>
              <a:blip r:embed="rId23"/>
              <a:stretch>
                <a:fillRect/>
              </a:stretch>
            </p:blipFill>
            <p:spPr>
              <a:xfrm>
                <a:off x="1452828" y="5602153"/>
                <a:ext cx="326052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5" name="Ink 154"/>
              <p14:cNvContentPartPr/>
              <p14:nvPr/>
            </p14:nvContentPartPr>
            <p14:xfrm>
              <a:off x="1017948" y="4700713"/>
              <a:ext cx="1086840" cy="805320"/>
            </p14:xfrm>
          </p:contentPart>
        </mc:Choice>
        <mc:Fallback xmlns="">
          <p:pic>
            <p:nvPicPr>
              <p:cNvPr id="155" name="Ink 154"/>
              <p:cNvPicPr/>
              <p:nvPr/>
            </p:nvPicPr>
            <p:blipFill>
              <a:blip r:embed="rId25"/>
              <a:stretch>
                <a:fillRect/>
              </a:stretch>
            </p:blipFill>
            <p:spPr>
              <a:xfrm>
                <a:off x="1001748" y="4684513"/>
                <a:ext cx="111924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7" name="Ink 166"/>
              <p14:cNvContentPartPr/>
              <p14:nvPr/>
            </p14:nvContentPartPr>
            <p14:xfrm>
              <a:off x="1456788" y="5521513"/>
              <a:ext cx="6866280" cy="873720"/>
            </p14:xfrm>
          </p:contentPart>
        </mc:Choice>
        <mc:Fallback xmlns="">
          <p:pic>
            <p:nvPicPr>
              <p:cNvPr id="167" name="Ink 166"/>
              <p:cNvPicPr/>
              <p:nvPr/>
            </p:nvPicPr>
            <p:blipFill>
              <a:blip r:embed="rId27"/>
              <a:stretch>
                <a:fillRect/>
              </a:stretch>
            </p:blipFill>
            <p:spPr>
              <a:xfrm>
                <a:off x="1440588" y="5505313"/>
                <a:ext cx="689868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8" name="Ink 167"/>
              <p14:cNvContentPartPr/>
              <p14:nvPr/>
            </p14:nvContentPartPr>
            <p14:xfrm>
              <a:off x="5848068" y="5638513"/>
              <a:ext cx="1863000" cy="543600"/>
            </p14:xfrm>
          </p:contentPart>
        </mc:Choice>
        <mc:Fallback xmlns="">
          <p:pic>
            <p:nvPicPr>
              <p:cNvPr id="168" name="Ink 167"/>
              <p:cNvPicPr/>
              <p:nvPr/>
            </p:nvPicPr>
            <p:blipFill>
              <a:blip r:embed="rId29"/>
              <a:stretch>
                <a:fillRect/>
              </a:stretch>
            </p:blipFill>
            <p:spPr>
              <a:xfrm>
                <a:off x="5831871" y="5622313"/>
                <a:ext cx="1895394" cy="576000"/>
              </a:xfrm>
              <a:prstGeom prst="rect">
                <a:avLst/>
              </a:prstGeom>
            </p:spPr>
          </p:pic>
        </mc:Fallback>
      </mc:AlternateContent>
    </p:spTree>
    <p:extLst>
      <p:ext uri="{BB962C8B-B14F-4D97-AF65-F5344CB8AC3E}">
        <p14:creationId xmlns:p14="http://schemas.microsoft.com/office/powerpoint/2010/main" val="162697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000"/>
              <a:t>Discrete/Continuous Random Variables</a:t>
            </a:r>
          </a:p>
        </p:txBody>
      </p:sp>
      <p:sp>
        <p:nvSpPr>
          <p:cNvPr id="20483" name="Content Placeholder 2"/>
          <p:cNvSpPr>
            <a:spLocks noGrp="1"/>
          </p:cNvSpPr>
          <p:nvPr>
            <p:ph idx="1"/>
          </p:nvPr>
        </p:nvSpPr>
        <p:spPr/>
        <p:txBody>
          <a:bodyPr/>
          <a:lstStyle/>
          <a:p>
            <a:r>
              <a:rPr lang="en-US" altLang="en-US"/>
              <a:t>The </a:t>
            </a:r>
            <a:r>
              <a:rPr lang="en-US" altLang="en-US" b="1" i="1">
                <a:solidFill>
                  <a:srgbClr val="0000FF"/>
                </a:solidFill>
              </a:rPr>
              <a:t>discrete</a:t>
            </a:r>
            <a:r>
              <a:rPr lang="en-US" altLang="en-US"/>
              <a:t> random variables are either a finite or a countable number of possible values. </a:t>
            </a:r>
          </a:p>
          <a:p>
            <a:endParaRPr lang="en-US" altLang="en-US"/>
          </a:p>
          <a:p>
            <a:r>
              <a:rPr lang="en-US" altLang="en-US"/>
              <a:t>Random variables that take on a continuum of possible values are known as </a:t>
            </a:r>
            <a:r>
              <a:rPr lang="en-US" altLang="en-US" b="1" i="1">
                <a:solidFill>
                  <a:srgbClr val="0000FF"/>
                </a:solidFill>
              </a:rPr>
              <a:t>continuous</a:t>
            </a:r>
            <a:r>
              <a:rPr lang="en-US" altLang="en-US">
                <a:solidFill>
                  <a:srgbClr val="0000FF"/>
                </a:solidFill>
              </a:rPr>
              <a:t> </a:t>
            </a:r>
            <a:r>
              <a:rPr lang="en-US" altLang="en-US"/>
              <a:t>random variables.</a:t>
            </a:r>
          </a:p>
          <a:p>
            <a:endParaRPr lang="en-US" altLang="en-US"/>
          </a:p>
          <a:p>
            <a:r>
              <a:rPr lang="en-US" altLang="en-US"/>
              <a:t>Example: A random variable denoting the lifetime of a car, when the car</a:t>
            </a:r>
            <a:r>
              <a:rPr lang="ja-JP" altLang="en-US"/>
              <a:t>’</a:t>
            </a:r>
            <a:r>
              <a:rPr lang="en-US" altLang="ja-JP"/>
              <a:t>s lifetime is assumed to take on any value in some interval </a:t>
            </a:r>
            <a:r>
              <a:rPr lang="en-US" altLang="ja-JP" i="1"/>
              <a:t>(a,b) is continuous.</a:t>
            </a:r>
          </a:p>
          <a:p>
            <a:endParaRPr lang="en-US" altLang="en-US"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Today’s Topics</a:t>
            </a:r>
          </a:p>
        </p:txBody>
      </p:sp>
      <p:sp>
        <p:nvSpPr>
          <p:cNvPr id="5123" name="Rectangle 3"/>
          <p:cNvSpPr>
            <a:spLocks noGrp="1" noChangeArrowheads="1"/>
          </p:cNvSpPr>
          <p:nvPr>
            <p:ph type="body" idx="1"/>
          </p:nvPr>
        </p:nvSpPr>
        <p:spPr>
          <a:xfrm>
            <a:off x="668338" y="1454150"/>
            <a:ext cx="7772400" cy="4675188"/>
          </a:xfrm>
        </p:spPr>
        <p:txBody>
          <a:bodyPr/>
          <a:lstStyle/>
          <a:p>
            <a:pPr marL="0" indent="0"/>
            <a:r>
              <a:rPr lang="en-US" altLang="en-US" b="1" dirty="0" smtClean="0"/>
              <a:t>   Reliability </a:t>
            </a:r>
            <a:r>
              <a:rPr lang="en-US" altLang="en-US" b="1" dirty="0"/>
              <a:t>Evaluation Applications</a:t>
            </a:r>
            <a:endParaRPr lang="en-US" altLang="en-US" dirty="0"/>
          </a:p>
          <a:p>
            <a:pPr lvl="1"/>
            <a:r>
              <a:rPr lang="en-US" altLang="en-US" dirty="0" smtClean="0">
                <a:latin typeface="Arial" panose="020B0604020202020204" pitchFamily="34" charset="0"/>
              </a:rPr>
              <a:t>Another </a:t>
            </a:r>
            <a:r>
              <a:rPr lang="en-US" altLang="en-US" dirty="0">
                <a:latin typeface="Arial" panose="020B0604020202020204" pitchFamily="34" charset="0"/>
              </a:rPr>
              <a:t>non series-parallel </a:t>
            </a:r>
            <a:r>
              <a:rPr lang="en-US" altLang="en-US" dirty="0" smtClean="0">
                <a:latin typeface="Arial" panose="020B0604020202020204" pitchFamily="34" charset="0"/>
              </a:rPr>
              <a:t>example</a:t>
            </a:r>
          </a:p>
          <a:p>
            <a:pPr lvl="1"/>
            <a:r>
              <a:rPr lang="en-US" altLang="en-US" dirty="0" smtClean="0">
                <a:latin typeface="Arial" panose="020B0604020202020204" pitchFamily="34" charset="0"/>
              </a:rPr>
              <a:t>Introducing N Modular Redundancy </a:t>
            </a:r>
            <a:r>
              <a:rPr lang="mr-IN" altLang="en-US" dirty="0" smtClean="0">
                <a:latin typeface="Arial" panose="020B0604020202020204" pitchFamily="34" charset="0"/>
              </a:rPr>
              <a:t>–</a:t>
            </a:r>
            <a:r>
              <a:rPr lang="en-US" altLang="en-US" dirty="0" smtClean="0">
                <a:latin typeface="Arial" panose="020B0604020202020204" pitchFamily="34" charset="0"/>
              </a:rPr>
              <a:t> Special Case of Triple Modular redundancy</a:t>
            </a:r>
            <a:r>
              <a:rPr lang="en-US" altLang="en-US" dirty="0">
                <a:latin typeface="Arial" panose="020B0604020202020204" pitchFamily="34" charset="0"/>
              </a:rPr>
              <a:t> </a:t>
            </a:r>
            <a:r>
              <a:rPr lang="en-US" altLang="en-US" dirty="0" smtClean="0">
                <a:latin typeface="Arial" panose="020B0604020202020204" pitchFamily="34" charset="0"/>
              </a:rPr>
              <a:t>(TMR) </a:t>
            </a:r>
          </a:p>
          <a:p>
            <a:pPr marL="400050"/>
            <a:r>
              <a:rPr lang="en-US" altLang="en-US" dirty="0" smtClean="0">
                <a:latin typeface="Arial" panose="020B0604020202020204" pitchFamily="34" charset="0"/>
              </a:rPr>
              <a:t>Random Variables: Discrete and Continuous</a:t>
            </a:r>
          </a:p>
          <a:p>
            <a:pPr marL="400050"/>
            <a:r>
              <a:rPr lang="en-US" altLang="en-US" dirty="0" smtClean="0">
                <a:latin typeface="Arial" panose="020B0604020202020204" pitchFamily="34" charset="0"/>
              </a:rPr>
              <a:t>Prob. Mass Function (</a:t>
            </a:r>
            <a:r>
              <a:rPr lang="en-US" altLang="en-US" dirty="0" err="1" smtClean="0">
                <a:latin typeface="Arial" panose="020B0604020202020204" pitchFamily="34" charset="0"/>
              </a:rPr>
              <a:t>pmf</a:t>
            </a:r>
            <a:r>
              <a:rPr lang="en-US" altLang="en-US" dirty="0" smtClean="0">
                <a:latin typeface="Arial" panose="020B0604020202020204" pitchFamily="34" charset="0"/>
              </a:rPr>
              <a:t>), Cumulative Distribution Function (CDF)</a:t>
            </a:r>
            <a:endParaRPr lang="en-US" altLang="en-US" dirty="0">
              <a:latin typeface="Arial" panose="020B0604020202020204" pitchFamily="34" charset="0"/>
            </a:endParaRPr>
          </a:p>
          <a:p>
            <a:pPr lvl="1"/>
            <a:endParaRPr lang="en-US" altLang="en-US" sz="1600" dirty="0">
              <a:latin typeface="Arial" panose="020B0604020202020204" pitchFamily="34" charset="0"/>
            </a:endParaRPr>
          </a:p>
          <a:p>
            <a:pPr lvl="1">
              <a:buFontTx/>
              <a:buNone/>
            </a:pPr>
            <a:endParaRPr lang="en-US" altLang="en-US" dirty="0">
              <a:latin typeface="Arial" panose="020B0604020202020204" pitchFamily="34" charset="0"/>
            </a:endParaRPr>
          </a:p>
          <a:p>
            <a:pPr marL="0" indent="0"/>
            <a:r>
              <a:rPr lang="en-US" altLang="en-US" b="1" dirty="0" smtClean="0">
                <a:solidFill>
                  <a:srgbClr val="C00000"/>
                </a:solidFill>
              </a:rPr>
              <a:t>Announcements:</a:t>
            </a:r>
            <a:endParaRPr lang="en-US" altLang="en-US" sz="1600" b="1" dirty="0" smtClean="0">
              <a:solidFill>
                <a:srgbClr val="C00000"/>
              </a:solidFill>
            </a:endParaRPr>
          </a:p>
          <a:p>
            <a:pPr lvl="1"/>
            <a:r>
              <a:rPr lang="en-US" altLang="en-US" sz="1600" b="1" dirty="0" smtClean="0">
                <a:solidFill>
                  <a:srgbClr val="C00000"/>
                </a:solidFill>
                <a:latin typeface="Arial" panose="020B0604020202020204" pitchFamily="34" charset="0"/>
              </a:rPr>
              <a:t>Homework 3  released Wednesday, Feb 15,</a:t>
            </a:r>
          </a:p>
          <a:p>
            <a:pPr lvl="1"/>
            <a:r>
              <a:rPr lang="en-US" altLang="en-US" sz="1600" b="1" dirty="0" smtClean="0">
                <a:solidFill>
                  <a:srgbClr val="C00000"/>
                </a:solidFill>
                <a:latin typeface="Arial" panose="020B0604020202020204" pitchFamily="34" charset="0"/>
              </a:rPr>
              <a:t>In class group activity Wednesday as well  </a:t>
            </a:r>
          </a:p>
          <a:p>
            <a:pPr lvl="1"/>
            <a:endParaRPr lang="en-US" altLang="en-US" dirty="0" smtClean="0">
              <a:solidFill>
                <a:srgbClr val="C00000"/>
              </a:solidFill>
              <a:latin typeface="Arial" panose="020B0604020202020204" pitchFamily="34" charset="0"/>
            </a:endParaRPr>
          </a:p>
          <a:p>
            <a:pPr marL="0" indent="0"/>
            <a:endParaRPr lang="en-US" altLang="en-US" b="1" dirty="0">
              <a:latin typeface="Times New Roman" panose="02020603050405020304" pitchFamily="18" charset="0"/>
            </a:endParaRPr>
          </a:p>
          <a:p>
            <a:pPr marL="0" indent="0"/>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lIns="92075" tIns="46037" rIns="92075" bIns="46037"/>
          <a:lstStyle/>
          <a:p>
            <a:pPr>
              <a:defRPr/>
            </a:pPr>
            <a:r>
              <a:rPr lang="en-US">
                <a:ea typeface="+mj-ea"/>
                <a:cs typeface="+mj-cs"/>
              </a:rPr>
              <a:t>Random Variable (cont.)</a:t>
            </a:r>
          </a:p>
        </p:txBody>
      </p:sp>
      <p:sp>
        <p:nvSpPr>
          <p:cNvPr id="21507" name="Rectangle 3"/>
          <p:cNvSpPr>
            <a:spLocks noGrp="1" noChangeArrowheads="1"/>
          </p:cNvSpPr>
          <p:nvPr>
            <p:ph type="body" idx="1"/>
          </p:nvPr>
        </p:nvSpPr>
        <p:spPr/>
        <p:txBody>
          <a:bodyPr lIns="92075" tIns="46037" rIns="92075" bIns="46037"/>
          <a:lstStyle/>
          <a:p>
            <a:r>
              <a:rPr lang="en-US" altLang="en-US" i="1"/>
              <a:t>Event space</a:t>
            </a:r>
            <a:endParaRPr lang="en-US" altLang="en-US"/>
          </a:p>
          <a:p>
            <a:pPr>
              <a:buFontTx/>
              <a:buNone/>
            </a:pPr>
            <a:r>
              <a:rPr lang="en-US" altLang="en-US"/>
              <a:t>	For a random variable  X and a real number x, we define the event A</a:t>
            </a:r>
            <a:r>
              <a:rPr lang="en-US" altLang="en-US" baseline="-25000"/>
              <a:t>x</a:t>
            </a:r>
            <a:r>
              <a:rPr lang="en-US" altLang="en-US"/>
              <a:t> to be the subset of S consisting of all sample points s to which  the random variable X assigns the value x.</a:t>
            </a:r>
          </a:p>
          <a:p>
            <a:pPr>
              <a:buFontTx/>
              <a:buNone/>
            </a:pPr>
            <a:r>
              <a:rPr lang="en-US" altLang="en-US"/>
              <a:t>	A</a:t>
            </a:r>
            <a:r>
              <a:rPr lang="en-US" altLang="en-US" baseline="-25000"/>
              <a:t>x </a:t>
            </a:r>
            <a:r>
              <a:rPr lang="en-US" altLang="en-US"/>
              <a:t>= {s </a:t>
            </a:r>
            <a:r>
              <a:rPr lang="en-US" altLang="en-US">
                <a:latin typeface="Symbol" panose="05050102010706020507" pitchFamily="18" charset="2"/>
              </a:rPr>
              <a:t>Î</a:t>
            </a:r>
            <a:r>
              <a:rPr lang="en-US" altLang="en-US"/>
              <a:t>  S | X(s) = x}; 	Note that: </a:t>
            </a:r>
          </a:p>
          <a:p>
            <a:pPr>
              <a:buFontTx/>
              <a:buNone/>
            </a:pPr>
            <a:endParaRPr lang="en-US" altLang="en-US"/>
          </a:p>
          <a:p>
            <a:pPr>
              <a:buFontTx/>
              <a:buNone/>
            </a:pPr>
            <a:r>
              <a:rPr lang="en-US" altLang="en-US"/>
              <a:t>	The collection of events A</a:t>
            </a:r>
            <a:r>
              <a:rPr lang="en-US" altLang="en-US" baseline="-25000"/>
              <a:t>x </a:t>
            </a:r>
            <a:r>
              <a:rPr lang="en-US" altLang="en-US"/>
              <a:t>for all x defines an </a:t>
            </a:r>
            <a:r>
              <a:rPr lang="en-US" altLang="en-US" i="1"/>
              <a:t>event space</a:t>
            </a:r>
          </a:p>
          <a:p>
            <a:r>
              <a:rPr lang="en-US" altLang="en-US"/>
              <a:t>In the previous example the random variable defines four events:</a:t>
            </a:r>
          </a:p>
          <a:p>
            <a:pPr>
              <a:buFontTx/>
              <a:buNone/>
            </a:pPr>
            <a:r>
              <a:rPr lang="en-US" altLang="en-US"/>
              <a:t>	A</a:t>
            </a:r>
            <a:r>
              <a:rPr lang="en-US" altLang="en-US" baseline="-25000"/>
              <a:t>0 </a:t>
            </a:r>
            <a:r>
              <a:rPr lang="en-US" altLang="en-US"/>
              <a:t>= {s </a:t>
            </a:r>
            <a:r>
              <a:rPr lang="en-US" altLang="en-US">
                <a:latin typeface="Symbol" panose="05050102010706020507" pitchFamily="18" charset="2"/>
              </a:rPr>
              <a:t>Î</a:t>
            </a:r>
            <a:r>
              <a:rPr lang="en-US" altLang="en-US"/>
              <a:t>  S | X(s) = 0} = {(0, 0, 0)}</a:t>
            </a:r>
          </a:p>
          <a:p>
            <a:pPr>
              <a:buFontTx/>
              <a:buNone/>
            </a:pPr>
            <a:r>
              <a:rPr lang="en-US" altLang="en-US"/>
              <a:t>	A</a:t>
            </a:r>
            <a:r>
              <a:rPr lang="en-US" altLang="en-US" baseline="-25000"/>
              <a:t>1 </a:t>
            </a:r>
            <a:r>
              <a:rPr lang="en-US" altLang="en-US"/>
              <a:t>= {(0, 0, 1), (0, 1, 0), (1, 0, 0)}</a:t>
            </a:r>
          </a:p>
          <a:p>
            <a:pPr>
              <a:buFontTx/>
              <a:buNone/>
            </a:pPr>
            <a:r>
              <a:rPr lang="en-US" altLang="en-US"/>
              <a:t>	A</a:t>
            </a:r>
            <a:r>
              <a:rPr lang="en-US" altLang="en-US" baseline="-25000"/>
              <a:t>2 </a:t>
            </a:r>
            <a:r>
              <a:rPr lang="en-US" altLang="en-US"/>
              <a:t>= {(0, 1, 1), (1, 0, 1), (1, 1, 0)}</a:t>
            </a:r>
          </a:p>
          <a:p>
            <a:pPr>
              <a:buFontTx/>
              <a:buNone/>
            </a:pPr>
            <a:r>
              <a:rPr lang="en-US" altLang="en-US"/>
              <a:t>	A</a:t>
            </a:r>
            <a:r>
              <a:rPr lang="en-US" altLang="en-US" baseline="-25000"/>
              <a:t>3</a:t>
            </a:r>
            <a:r>
              <a:rPr lang="en-US" altLang="en-US"/>
              <a:t>= {(1, 1, 1)}</a:t>
            </a:r>
          </a:p>
        </p:txBody>
      </p:sp>
      <p:graphicFrame>
        <p:nvGraphicFramePr>
          <p:cNvPr id="21508" name="Object 4"/>
          <p:cNvGraphicFramePr>
            <a:graphicFrameLocks/>
          </p:cNvGraphicFramePr>
          <p:nvPr/>
        </p:nvGraphicFramePr>
        <p:xfrm>
          <a:off x="5627688" y="2916238"/>
          <a:ext cx="1358900" cy="533400"/>
        </p:xfrm>
        <a:graphic>
          <a:graphicData uri="http://schemas.openxmlformats.org/presentationml/2006/ole">
            <mc:AlternateContent xmlns:mc="http://schemas.openxmlformats.org/markup-compatibility/2006">
              <mc:Choice xmlns:v="urn:schemas-microsoft-com:vml" Requires="v">
                <p:oleObj spid="_x0000_s4099" name="Equation" r:id="rId4" imgW="1016000" imgH="406400" progId="Equation.3">
                  <p:embed/>
                </p:oleObj>
              </mc:Choice>
              <mc:Fallback>
                <p:oleObj name="Equation" r:id="rId4" imgW="1016000" imgH="4064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688" y="2916238"/>
                        <a:ext cx="135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5"/>
          <p:cNvSpPr>
            <a:spLocks noChangeArrowheads="1"/>
          </p:cNvSpPr>
          <p:nvPr/>
        </p:nvSpPr>
        <p:spPr bwMode="auto">
          <a:xfrm>
            <a:off x="5334000" y="4800600"/>
            <a:ext cx="34194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a:solidFill>
                  <a:srgbClr val="000000"/>
                </a:solidFill>
                <a:latin typeface="Times New Roman" panose="02020603050405020304" pitchFamily="18" charset="0"/>
              </a:rPr>
              <a:t>      </a:t>
            </a:r>
            <a:r>
              <a:rPr lang="en-US" altLang="en-US" b="1">
                <a:solidFill>
                  <a:srgbClr val="000000"/>
                </a:solidFill>
                <a:latin typeface="Times New Roman" panose="02020603050405020304" pitchFamily="18" charset="0"/>
              </a:rPr>
              <a:t>Discrete random variable</a:t>
            </a:r>
            <a:r>
              <a:rPr lang="en-US" altLang="en-US">
                <a:solidFill>
                  <a:srgbClr val="000000"/>
                </a:solidFill>
                <a:latin typeface="Times New Roman" panose="02020603050405020304" pitchFamily="18" charset="0"/>
              </a:rPr>
              <a:t> </a:t>
            </a:r>
          </a:p>
          <a:p>
            <a:pPr>
              <a:spcBef>
                <a:spcPct val="0"/>
              </a:spcBef>
              <a:buSzTx/>
              <a:buFontTx/>
              <a:buNone/>
            </a:pPr>
            <a:r>
              <a:rPr lang="en-US" altLang="en-US" sz="1600">
                <a:solidFill>
                  <a:srgbClr val="000000"/>
                </a:solidFill>
                <a:latin typeface="Times New Roman" panose="02020603050405020304" pitchFamily="18" charset="0"/>
              </a:rPr>
              <a:t>The random variable which is either</a:t>
            </a:r>
          </a:p>
          <a:p>
            <a:pPr>
              <a:spcBef>
                <a:spcPct val="0"/>
              </a:spcBef>
              <a:buSzTx/>
              <a:buFontTx/>
              <a:buNone/>
            </a:pPr>
            <a:r>
              <a:rPr lang="en-US" altLang="en-US" sz="1600">
                <a:solidFill>
                  <a:srgbClr val="000000"/>
                </a:solidFill>
                <a:latin typeface="Times New Roman" panose="02020603050405020304" pitchFamily="18" charset="0"/>
              </a:rPr>
              <a:t>finite or countable.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1397000"/>
            <a:ext cx="7772400" cy="4675188"/>
          </a:xfrm>
        </p:spPr>
        <p:txBody>
          <a:bodyPr/>
          <a:lstStyle/>
          <a:p>
            <a:r>
              <a:rPr lang="en-US" altLang="en-US"/>
              <a:t>Let </a:t>
            </a:r>
            <a:r>
              <a:rPr lang="en-US" altLang="en-US" i="1"/>
              <a:t>X </a:t>
            </a:r>
            <a:r>
              <a:rPr lang="en-US" altLang="en-US"/>
              <a:t>denote the random variable that is defined as the sum of two fair dice; then</a:t>
            </a:r>
          </a:p>
          <a:p>
            <a:endParaRPr lang="en-US" altLang="en-US"/>
          </a:p>
        </p:txBody>
      </p:sp>
      <p:sp>
        <p:nvSpPr>
          <p:cNvPr id="23555" name="Title 1"/>
          <p:cNvSpPr>
            <a:spLocks noGrp="1"/>
          </p:cNvSpPr>
          <p:nvPr>
            <p:ph type="title"/>
          </p:nvPr>
        </p:nvSpPr>
        <p:spPr/>
        <p:txBody>
          <a:bodyPr/>
          <a:lstStyle/>
          <a:p>
            <a:r>
              <a:rPr lang="en-US" altLang="en-US"/>
              <a:t>Random Variables Example 1</a:t>
            </a:r>
          </a:p>
        </p:txBody>
      </p:sp>
      <p:graphicFrame>
        <p:nvGraphicFramePr>
          <p:cNvPr id="23556" name="Object 2"/>
          <p:cNvGraphicFramePr>
            <a:graphicFrameLocks noChangeAspect="1"/>
          </p:cNvGraphicFramePr>
          <p:nvPr/>
        </p:nvGraphicFramePr>
        <p:xfrm>
          <a:off x="1149350" y="2008188"/>
          <a:ext cx="3349625" cy="2092325"/>
        </p:xfrm>
        <a:graphic>
          <a:graphicData uri="http://schemas.openxmlformats.org/presentationml/2006/ole">
            <mc:AlternateContent xmlns:mc="http://schemas.openxmlformats.org/markup-compatibility/2006">
              <mc:Choice xmlns:v="urn:schemas-microsoft-com:vml" Requires="v">
                <p:oleObj spid="_x0000_s5124" name="Equation" r:id="rId3" imgW="2298700" imgH="1422400" progId="Equation.3">
                  <p:embed/>
                </p:oleObj>
              </mc:Choice>
              <mc:Fallback>
                <p:oleObj name="Equation" r:id="rId3" imgW="2298700" imgH="142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2008188"/>
                        <a:ext cx="33496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7" name="Object 3"/>
          <p:cNvGraphicFramePr>
            <a:graphicFrameLocks noChangeAspect="1"/>
          </p:cNvGraphicFramePr>
          <p:nvPr/>
        </p:nvGraphicFramePr>
        <p:xfrm>
          <a:off x="1149350" y="3981450"/>
          <a:ext cx="3811588" cy="2332038"/>
        </p:xfrm>
        <a:graphic>
          <a:graphicData uri="http://schemas.openxmlformats.org/presentationml/2006/ole">
            <mc:AlternateContent xmlns:mc="http://schemas.openxmlformats.org/markup-compatibility/2006">
              <mc:Choice xmlns:v="urn:schemas-microsoft-com:vml" Requires="v">
                <p:oleObj spid="_x0000_s5125" name="Equation" r:id="rId5" imgW="2679700" imgH="1625600" progId="Equation.3">
                  <p:embed/>
                </p:oleObj>
              </mc:Choice>
              <mc:Fallback>
                <p:oleObj name="Equation" r:id="rId5" imgW="2679700" imgH="162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350" y="3981450"/>
                        <a:ext cx="3811588"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5800" y="1397000"/>
            <a:ext cx="7772400" cy="4675188"/>
          </a:xfrm>
        </p:spPr>
        <p:txBody>
          <a:bodyPr/>
          <a:lstStyle/>
          <a:p>
            <a:r>
              <a:rPr lang="en-US" altLang="en-US" dirty="0" smtClean="0"/>
              <a:t>i.e., the </a:t>
            </a:r>
            <a:r>
              <a:rPr lang="en-US" altLang="en-US" dirty="0"/>
              <a:t>random variable </a:t>
            </a:r>
            <a:r>
              <a:rPr lang="en-US" altLang="en-US" i="1" dirty="0">
                <a:solidFill>
                  <a:srgbClr val="C00000"/>
                </a:solidFill>
              </a:rPr>
              <a:t>X </a:t>
            </a:r>
            <a:r>
              <a:rPr lang="en-US" altLang="en-US" dirty="0">
                <a:solidFill>
                  <a:srgbClr val="C00000"/>
                </a:solidFill>
              </a:rPr>
              <a:t>can take on any integral value between two and twelve</a:t>
            </a:r>
            <a:r>
              <a:rPr lang="en-US" altLang="en-US" dirty="0"/>
              <a:t>, and the probability that it takes on each value is given. </a:t>
            </a:r>
          </a:p>
          <a:p>
            <a:endParaRPr lang="en-US" altLang="en-US" dirty="0"/>
          </a:p>
          <a:p>
            <a:r>
              <a:rPr lang="en-US" altLang="en-US" dirty="0"/>
              <a:t>Since </a:t>
            </a:r>
            <a:r>
              <a:rPr lang="en-US" altLang="en-US" i="1" dirty="0"/>
              <a:t>X </a:t>
            </a:r>
            <a:r>
              <a:rPr lang="en-US" altLang="en-US" dirty="0"/>
              <a:t>must take on one of the values two through twelve, we must have:</a:t>
            </a:r>
          </a:p>
          <a:p>
            <a:endParaRPr lang="en-US" altLang="en-US" dirty="0"/>
          </a:p>
          <a:p>
            <a:endParaRPr lang="en-US" altLang="en-US" dirty="0"/>
          </a:p>
          <a:p>
            <a:endParaRPr lang="en-US" altLang="en-US" dirty="0"/>
          </a:p>
          <a:p>
            <a:endParaRPr lang="en-US" altLang="en-US" dirty="0"/>
          </a:p>
          <a:p>
            <a:pPr>
              <a:buFontTx/>
              <a:buNone/>
            </a:pPr>
            <a:r>
              <a:rPr lang="en-US" altLang="en-US" dirty="0"/>
              <a:t>     (check from the previous equations).</a:t>
            </a:r>
          </a:p>
        </p:txBody>
      </p:sp>
      <p:sp>
        <p:nvSpPr>
          <p:cNvPr id="24579" name="Title 1"/>
          <p:cNvSpPr>
            <a:spLocks noGrp="1"/>
          </p:cNvSpPr>
          <p:nvPr>
            <p:ph type="title"/>
          </p:nvPr>
        </p:nvSpPr>
        <p:spPr/>
        <p:txBody>
          <a:bodyPr/>
          <a:lstStyle/>
          <a:p>
            <a:r>
              <a:rPr lang="en-US" altLang="en-US"/>
              <a:t>Random Variables Example 1 (Cont’d)</a:t>
            </a:r>
          </a:p>
        </p:txBody>
      </p:sp>
      <p:graphicFrame>
        <p:nvGraphicFramePr>
          <p:cNvPr id="24580" name="Object 2"/>
          <p:cNvGraphicFramePr>
            <a:graphicFrameLocks noChangeAspect="1"/>
          </p:cNvGraphicFramePr>
          <p:nvPr/>
        </p:nvGraphicFramePr>
        <p:xfrm>
          <a:off x="2520950" y="3576638"/>
          <a:ext cx="4683125" cy="1011237"/>
        </p:xfrm>
        <a:graphic>
          <a:graphicData uri="http://schemas.openxmlformats.org/presentationml/2006/ole">
            <mc:AlternateContent xmlns:mc="http://schemas.openxmlformats.org/markup-compatibility/2006">
              <mc:Choice xmlns:v="urn:schemas-microsoft-com:vml" Requires="v">
                <p:oleObj spid="_x0000_s6147" name="Equation" r:id="rId3" imgW="2019300" imgH="431800" progId="Equation.3">
                  <p:embed/>
                </p:oleObj>
              </mc:Choice>
              <mc:Fallback>
                <p:oleObj name="Equation" r:id="rId3" imgW="2019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3576638"/>
                        <a:ext cx="46831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Random Variables Example 2</a:t>
            </a:r>
          </a:p>
        </p:txBody>
      </p:sp>
      <p:sp>
        <p:nvSpPr>
          <p:cNvPr id="25603" name="Content Placeholder 2"/>
          <p:cNvSpPr>
            <a:spLocks noGrp="1"/>
          </p:cNvSpPr>
          <p:nvPr>
            <p:ph idx="1"/>
          </p:nvPr>
        </p:nvSpPr>
        <p:spPr/>
        <p:txBody>
          <a:bodyPr/>
          <a:lstStyle/>
          <a:p>
            <a:r>
              <a:rPr lang="en-US" altLang="en-US"/>
              <a:t>Suppose that our experiment consists of tossing two fair coins. Letting </a:t>
            </a:r>
            <a:r>
              <a:rPr lang="en-US" altLang="en-US" i="1"/>
              <a:t>Y </a:t>
            </a:r>
            <a:r>
              <a:rPr lang="en-US" altLang="en-US"/>
              <a:t>denote the number of heads appearing, then</a:t>
            </a:r>
            <a:r>
              <a:rPr lang="en-US" altLang="en-US" i="1"/>
              <a:t> </a:t>
            </a:r>
          </a:p>
          <a:p>
            <a:r>
              <a:rPr lang="en-US" altLang="en-US" i="1"/>
              <a:t>Y </a:t>
            </a:r>
            <a:r>
              <a:rPr lang="en-US" altLang="en-US"/>
              <a:t>is a random variable taking on one of the values 0, 1, 2 with respective probabilities:</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graphicFrame>
        <p:nvGraphicFramePr>
          <p:cNvPr id="25604" name="Object 2"/>
          <p:cNvGraphicFramePr>
            <a:graphicFrameLocks noChangeAspect="1"/>
          </p:cNvGraphicFramePr>
          <p:nvPr/>
        </p:nvGraphicFramePr>
        <p:xfrm>
          <a:off x="1133475" y="2965450"/>
          <a:ext cx="3654425" cy="2136775"/>
        </p:xfrm>
        <a:graphic>
          <a:graphicData uri="http://schemas.openxmlformats.org/presentationml/2006/ole">
            <mc:AlternateContent xmlns:mc="http://schemas.openxmlformats.org/markup-compatibility/2006">
              <mc:Choice xmlns:v="urn:schemas-microsoft-com:vml" Requires="v">
                <p:oleObj spid="_x0000_s7172" name="Equation" r:id="rId3" imgW="2082800" imgH="1206500" progId="Equation.3">
                  <p:embed/>
                </p:oleObj>
              </mc:Choice>
              <mc:Fallback>
                <p:oleObj name="Equation" r:id="rId3" imgW="2082800" imgH="1206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2965450"/>
                        <a:ext cx="36544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3"/>
          <p:cNvGraphicFramePr>
            <a:graphicFrameLocks noChangeAspect="1"/>
          </p:cNvGraphicFramePr>
          <p:nvPr/>
        </p:nvGraphicFramePr>
        <p:xfrm>
          <a:off x="1104900" y="5445125"/>
          <a:ext cx="3714750" cy="350838"/>
        </p:xfrm>
        <a:graphic>
          <a:graphicData uri="http://schemas.openxmlformats.org/presentationml/2006/ole">
            <mc:AlternateContent xmlns:mc="http://schemas.openxmlformats.org/markup-compatibility/2006">
              <mc:Choice xmlns:v="urn:schemas-microsoft-com:vml" Requires="v">
                <p:oleObj spid="_x0000_s7173" name="Equation" r:id="rId5" imgW="2146300" imgH="203200" progId="Equation.3">
                  <p:embed/>
                </p:oleObj>
              </mc:Choice>
              <mc:Fallback>
                <p:oleObj name="Equation" r:id="rId5" imgW="21463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5445125"/>
                        <a:ext cx="3714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Random Variables Example 3</a:t>
            </a:r>
          </a:p>
        </p:txBody>
      </p:sp>
      <p:sp>
        <p:nvSpPr>
          <p:cNvPr id="26627" name="Content Placeholder 2"/>
          <p:cNvSpPr>
            <a:spLocks noGrp="1"/>
          </p:cNvSpPr>
          <p:nvPr>
            <p:ph idx="1"/>
          </p:nvPr>
        </p:nvSpPr>
        <p:spPr/>
        <p:txBody>
          <a:bodyPr/>
          <a:lstStyle/>
          <a:p>
            <a:r>
              <a:rPr lang="en-US" altLang="en-US" dirty="0"/>
              <a:t>Suppose that we </a:t>
            </a:r>
            <a:r>
              <a:rPr lang="en-US" altLang="en-US" dirty="0">
                <a:solidFill>
                  <a:srgbClr val="C00000"/>
                </a:solidFill>
              </a:rPr>
              <a:t>toss a coin until the first head appears </a:t>
            </a:r>
          </a:p>
          <a:p>
            <a:r>
              <a:rPr lang="en-US" altLang="en-US" dirty="0"/>
              <a:t>Assume a probability </a:t>
            </a:r>
            <a:r>
              <a:rPr lang="en-US" altLang="en-US" i="1" dirty="0"/>
              <a:t>p </a:t>
            </a:r>
            <a:r>
              <a:rPr lang="en-US" altLang="en-US" dirty="0"/>
              <a:t>of coming up heads, on each toss. </a:t>
            </a:r>
          </a:p>
          <a:p>
            <a:r>
              <a:rPr lang="en-US" altLang="en-US" dirty="0"/>
              <a:t>Letting </a:t>
            </a:r>
            <a:r>
              <a:rPr lang="en-US" altLang="en-US" i="1" dirty="0">
                <a:solidFill>
                  <a:srgbClr val="C00000"/>
                </a:solidFill>
              </a:rPr>
              <a:t>N ( a R.V) </a:t>
            </a:r>
            <a:r>
              <a:rPr lang="en-US" altLang="en-US" dirty="0"/>
              <a:t>denote the </a:t>
            </a:r>
            <a:r>
              <a:rPr lang="en-US" altLang="en-US" dirty="0">
                <a:solidFill>
                  <a:srgbClr val="C00000"/>
                </a:solidFill>
              </a:rPr>
              <a:t>number of flips required</a:t>
            </a:r>
            <a:r>
              <a:rPr lang="en-US" altLang="en-US" dirty="0"/>
              <a:t>, and assume that the outcome of successive flips are independent, </a:t>
            </a:r>
          </a:p>
          <a:p>
            <a:r>
              <a:rPr lang="en-US" altLang="en-US" i="1" dirty="0"/>
              <a:t>N </a:t>
            </a:r>
            <a:r>
              <a:rPr lang="en-US" altLang="en-US" dirty="0"/>
              <a:t>is a random variable taking on one of the values 1, 2, 3, . . . , with respective probabilities </a:t>
            </a:r>
          </a:p>
          <a:p>
            <a:endParaRPr lang="en-US" altLang="en-US" dirty="0"/>
          </a:p>
          <a:p>
            <a:endParaRPr lang="en-US" altLang="en-US" dirty="0"/>
          </a:p>
        </p:txBody>
      </p:sp>
      <p:graphicFrame>
        <p:nvGraphicFramePr>
          <p:cNvPr id="26628" name="Object 2"/>
          <p:cNvGraphicFramePr>
            <a:graphicFrameLocks noChangeAspect="1"/>
          </p:cNvGraphicFramePr>
          <p:nvPr/>
        </p:nvGraphicFramePr>
        <p:xfrm>
          <a:off x="1166813" y="3630613"/>
          <a:ext cx="5534025" cy="2266950"/>
        </p:xfrm>
        <a:graphic>
          <a:graphicData uri="http://schemas.openxmlformats.org/presentationml/2006/ole">
            <mc:AlternateContent xmlns:mc="http://schemas.openxmlformats.org/markup-compatibility/2006">
              <mc:Choice xmlns:v="urn:schemas-microsoft-com:vml" Requires="v">
                <p:oleObj spid="_x0000_s8195" name="Equation" r:id="rId3" imgW="3162300" imgH="1295400" progId="Equation.3">
                  <p:embed/>
                </p:oleObj>
              </mc:Choice>
              <mc:Fallback>
                <p:oleObj name="Equation" r:id="rId3" imgW="3162300" imgH="1295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3" y="3630613"/>
                        <a:ext cx="55340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Random Variables Example 3 (Cont’d)</a:t>
            </a:r>
          </a:p>
        </p:txBody>
      </p:sp>
      <p:sp>
        <p:nvSpPr>
          <p:cNvPr id="27651" name="Content Placeholder 2"/>
          <p:cNvSpPr>
            <a:spLocks noGrp="1"/>
          </p:cNvSpPr>
          <p:nvPr>
            <p:ph idx="1"/>
          </p:nvPr>
        </p:nvSpPr>
        <p:spPr/>
        <p:txBody>
          <a:bodyPr/>
          <a:lstStyle/>
          <a:p>
            <a:r>
              <a:rPr lang="en-US" altLang="en-US"/>
              <a:t>As a check, note that </a:t>
            </a:r>
          </a:p>
          <a:p>
            <a:endParaRPr lang="en-US" altLang="en-US"/>
          </a:p>
          <a:p>
            <a:endParaRPr lang="en-US" altLang="en-US"/>
          </a:p>
        </p:txBody>
      </p:sp>
      <p:graphicFrame>
        <p:nvGraphicFramePr>
          <p:cNvPr id="27652" name="Object 2"/>
          <p:cNvGraphicFramePr>
            <a:graphicFrameLocks noChangeAspect="1"/>
          </p:cNvGraphicFramePr>
          <p:nvPr/>
        </p:nvGraphicFramePr>
        <p:xfrm>
          <a:off x="3863975" y="3184525"/>
          <a:ext cx="200025" cy="288925"/>
        </p:xfrm>
        <a:graphic>
          <a:graphicData uri="http://schemas.openxmlformats.org/presentationml/2006/ole">
            <mc:AlternateContent xmlns:mc="http://schemas.openxmlformats.org/markup-compatibility/2006">
              <mc:Choice xmlns:v="urn:schemas-microsoft-com:vml" Requires="v">
                <p:oleObj spid="_x0000_s9220" name="Equation" r:id="rId3" imgW="114300" imgH="165100" progId="Equation.3">
                  <p:embed/>
                </p:oleObj>
              </mc:Choice>
              <mc:Fallback>
                <p:oleObj name="Equation" r:id="rId3" imgW="1143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3184525"/>
                        <a:ext cx="2000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3"/>
          <p:cNvGraphicFramePr>
            <a:graphicFrameLocks noChangeAspect="1"/>
          </p:cNvGraphicFramePr>
          <p:nvPr/>
        </p:nvGraphicFramePr>
        <p:xfrm>
          <a:off x="1047750" y="2179638"/>
          <a:ext cx="4324350" cy="3522662"/>
        </p:xfrm>
        <a:graphic>
          <a:graphicData uri="http://schemas.openxmlformats.org/presentationml/2006/ole">
            <mc:AlternateContent xmlns:mc="http://schemas.openxmlformats.org/markup-compatibility/2006">
              <mc:Choice xmlns:v="urn:schemas-microsoft-com:vml" Requires="v">
                <p:oleObj spid="_x0000_s9221" name="Equation" r:id="rId5" imgW="1841500" imgH="1562100" progId="Equation.3">
                  <p:embed/>
                </p:oleObj>
              </mc:Choice>
              <mc:Fallback>
                <p:oleObj name="Equation" r:id="rId5" imgW="1841500" imgH="156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2179638"/>
                        <a:ext cx="432435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Random Variables Example 4</a:t>
            </a:r>
          </a:p>
        </p:txBody>
      </p:sp>
      <p:sp>
        <p:nvSpPr>
          <p:cNvPr id="28675" name="Content Placeholder 2"/>
          <p:cNvSpPr>
            <a:spLocks noGrp="1"/>
          </p:cNvSpPr>
          <p:nvPr>
            <p:ph idx="1"/>
          </p:nvPr>
        </p:nvSpPr>
        <p:spPr/>
        <p:txBody>
          <a:bodyPr/>
          <a:lstStyle/>
          <a:p>
            <a:r>
              <a:rPr lang="en-US" altLang="en-US" dirty="0"/>
              <a:t>Suppose that our experiment consists of seeing </a:t>
            </a:r>
            <a:r>
              <a:rPr lang="en-US" altLang="en-US" dirty="0">
                <a:solidFill>
                  <a:srgbClr val="C00000"/>
                </a:solidFill>
              </a:rPr>
              <a:t>how long a commodity smart phone can operate before failing. </a:t>
            </a:r>
          </a:p>
          <a:p>
            <a:r>
              <a:rPr lang="en-US" altLang="en-US" dirty="0"/>
              <a:t>Suppose also that we are not primarily interested in the actual lifetime of the phone but only if the phone l</a:t>
            </a:r>
            <a:r>
              <a:rPr lang="en-US" altLang="en-US" dirty="0">
                <a:solidFill>
                  <a:srgbClr val="C00000"/>
                </a:solidFill>
              </a:rPr>
              <a:t>asts at least two years. </a:t>
            </a:r>
          </a:p>
          <a:p>
            <a:r>
              <a:rPr lang="en-US" altLang="en-US" dirty="0"/>
              <a:t>We can define the random variable </a:t>
            </a:r>
            <a:r>
              <a:rPr lang="en-US" altLang="en-US" i="1" dirty="0"/>
              <a:t>I </a:t>
            </a:r>
            <a:r>
              <a:rPr lang="en-US" altLang="en-US" dirty="0"/>
              <a:t>by </a:t>
            </a:r>
          </a:p>
          <a:p>
            <a:endParaRPr lang="en-US" altLang="en-US" dirty="0"/>
          </a:p>
          <a:p>
            <a:endParaRPr lang="en-US" altLang="en-US" dirty="0"/>
          </a:p>
          <a:p>
            <a:endParaRPr lang="en-US" altLang="en-US" dirty="0"/>
          </a:p>
          <a:p>
            <a:endParaRPr lang="en-US" altLang="en-US" dirty="0"/>
          </a:p>
          <a:p>
            <a:r>
              <a:rPr lang="en-US" altLang="en-US" dirty="0"/>
              <a:t>If </a:t>
            </a:r>
            <a:r>
              <a:rPr lang="en-US" altLang="en-US" i="1" dirty="0"/>
              <a:t>E </a:t>
            </a:r>
            <a:r>
              <a:rPr lang="en-US" altLang="en-US" dirty="0"/>
              <a:t>denotes the event that the phone lasts two or more years, then the random variable </a:t>
            </a:r>
            <a:r>
              <a:rPr lang="en-US" altLang="en-US" i="1" dirty="0">
                <a:solidFill>
                  <a:srgbClr val="C00000"/>
                </a:solidFill>
              </a:rPr>
              <a:t>I </a:t>
            </a:r>
            <a:r>
              <a:rPr lang="en-US" altLang="en-US" dirty="0">
                <a:solidFill>
                  <a:srgbClr val="C00000"/>
                </a:solidFill>
              </a:rPr>
              <a:t>is known as the </a:t>
            </a:r>
            <a:r>
              <a:rPr lang="en-US" altLang="en-US" i="1" dirty="0">
                <a:solidFill>
                  <a:srgbClr val="C00000"/>
                </a:solidFill>
              </a:rPr>
              <a:t>indicator </a:t>
            </a:r>
            <a:r>
              <a:rPr lang="en-US" altLang="en-US" dirty="0">
                <a:solidFill>
                  <a:srgbClr val="C00000"/>
                </a:solidFill>
              </a:rPr>
              <a:t>random variable for event </a:t>
            </a:r>
            <a:r>
              <a:rPr lang="en-US" altLang="en-US" i="1" dirty="0">
                <a:solidFill>
                  <a:srgbClr val="C00000"/>
                </a:solidFill>
              </a:rPr>
              <a:t>E</a:t>
            </a:r>
            <a:r>
              <a:rPr lang="en-US" altLang="en-US" dirty="0">
                <a:solidFill>
                  <a:srgbClr val="C00000"/>
                </a:solidFill>
              </a:rPr>
              <a:t>.</a:t>
            </a:r>
            <a:r>
              <a:rPr lang="en-US" altLang="en-US" dirty="0"/>
              <a:t> (Note that </a:t>
            </a:r>
            <a:r>
              <a:rPr lang="en-US" altLang="en-US" i="1" dirty="0"/>
              <a:t>I </a:t>
            </a:r>
            <a:r>
              <a:rPr lang="en-US" altLang="en-US" dirty="0"/>
              <a:t>equals 1 or 0 depending on whether or not </a:t>
            </a:r>
            <a:r>
              <a:rPr lang="en-US" altLang="en-US" i="1" dirty="0"/>
              <a:t>E </a:t>
            </a:r>
            <a:r>
              <a:rPr lang="en-US" altLang="en-US" dirty="0"/>
              <a:t>occurs.) </a:t>
            </a:r>
          </a:p>
          <a:p>
            <a:endParaRPr lang="en-US" altLang="en-US" dirty="0"/>
          </a:p>
          <a:p>
            <a:endParaRPr lang="en-US" altLang="en-US" dirty="0"/>
          </a:p>
        </p:txBody>
      </p:sp>
      <p:graphicFrame>
        <p:nvGraphicFramePr>
          <p:cNvPr id="28676" name="Object 2"/>
          <p:cNvGraphicFramePr>
            <a:graphicFrameLocks noChangeAspect="1"/>
          </p:cNvGraphicFramePr>
          <p:nvPr/>
        </p:nvGraphicFramePr>
        <p:xfrm>
          <a:off x="1282700" y="3624263"/>
          <a:ext cx="6835775" cy="1035050"/>
        </p:xfrm>
        <a:graphic>
          <a:graphicData uri="http://schemas.openxmlformats.org/presentationml/2006/ole">
            <mc:AlternateContent xmlns:mc="http://schemas.openxmlformats.org/markup-compatibility/2006">
              <mc:Choice xmlns:v="urn:schemas-microsoft-com:vml" Requires="v">
                <p:oleObj spid="_x0000_s10243" name="Equation" r:id="rId3" imgW="3467100" imgH="546100" progId="Equation.3">
                  <p:embed/>
                </p:oleObj>
              </mc:Choice>
              <mc:Fallback>
                <p:oleObj name="Equation" r:id="rId3" imgW="34671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3624263"/>
                        <a:ext cx="68357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Random Variables Example 5 </a:t>
            </a:r>
          </a:p>
        </p:txBody>
      </p:sp>
      <p:sp>
        <p:nvSpPr>
          <p:cNvPr id="29699" name="Content Placeholder 2"/>
          <p:cNvSpPr>
            <a:spLocks noGrp="1"/>
          </p:cNvSpPr>
          <p:nvPr>
            <p:ph idx="1"/>
          </p:nvPr>
        </p:nvSpPr>
        <p:spPr>
          <a:xfrm>
            <a:off x="685800" y="1366838"/>
            <a:ext cx="7772400" cy="4675187"/>
          </a:xfrm>
        </p:spPr>
        <p:txBody>
          <a:bodyPr/>
          <a:lstStyle/>
          <a:p>
            <a:r>
              <a:rPr lang="en-US" altLang="en-US" dirty="0"/>
              <a:t>Suppose that </a:t>
            </a:r>
            <a:r>
              <a:rPr lang="en-US" altLang="en-US" dirty="0">
                <a:solidFill>
                  <a:srgbClr val="C00000"/>
                </a:solidFill>
              </a:rPr>
              <a:t>independent trials, </a:t>
            </a:r>
            <a:r>
              <a:rPr lang="en-US" altLang="en-US" dirty="0"/>
              <a:t>each of which results in any of </a:t>
            </a:r>
            <a:r>
              <a:rPr lang="en-US" altLang="en-US" i="1" dirty="0">
                <a:solidFill>
                  <a:srgbClr val="C00000"/>
                </a:solidFill>
              </a:rPr>
              <a:t>m </a:t>
            </a:r>
            <a:r>
              <a:rPr lang="en-US" altLang="en-US" dirty="0">
                <a:solidFill>
                  <a:srgbClr val="C00000"/>
                </a:solidFill>
              </a:rPr>
              <a:t>possible outcomes</a:t>
            </a:r>
            <a:r>
              <a:rPr lang="en-US" altLang="en-US" dirty="0"/>
              <a:t> with respective </a:t>
            </a:r>
            <a:r>
              <a:rPr lang="en-US" altLang="en-US" dirty="0">
                <a:solidFill>
                  <a:srgbClr val="C00000"/>
                </a:solidFill>
              </a:rPr>
              <a:t>probabilities </a:t>
            </a:r>
            <a:r>
              <a:rPr lang="en-US" altLang="en-US" i="1" dirty="0">
                <a:solidFill>
                  <a:srgbClr val="C00000"/>
                </a:solidFill>
              </a:rPr>
              <a:t>p</a:t>
            </a:r>
            <a:r>
              <a:rPr lang="en-US" altLang="en-US" dirty="0">
                <a:solidFill>
                  <a:srgbClr val="C00000"/>
                </a:solidFill>
              </a:rPr>
              <a:t>1, . . . , </a:t>
            </a:r>
            <a:r>
              <a:rPr lang="en-US" altLang="en-US" i="1" dirty="0">
                <a:solidFill>
                  <a:srgbClr val="C00000"/>
                </a:solidFill>
              </a:rPr>
              <a:t>pm</a:t>
            </a:r>
            <a:r>
              <a:rPr lang="en-US" altLang="en-US" dirty="0">
                <a:solidFill>
                  <a:srgbClr val="C00000"/>
                </a:solidFill>
              </a:rPr>
              <a:t>,</a:t>
            </a:r>
            <a:r>
              <a:rPr lang="en-US" altLang="en-US" dirty="0"/>
              <a:t>      </a:t>
            </a:r>
          </a:p>
          <a:p>
            <a:pPr>
              <a:buFontTx/>
              <a:buNone/>
            </a:pPr>
            <a:r>
              <a:rPr lang="en-US" altLang="en-US" dirty="0"/>
              <a:t>                     are continually performed. Let </a:t>
            </a:r>
            <a:r>
              <a:rPr lang="en-US" altLang="en-US" i="1" dirty="0"/>
              <a:t>X </a:t>
            </a:r>
            <a:r>
              <a:rPr lang="en-US" altLang="en-US" dirty="0"/>
              <a:t>denote the number of trials needed until each outcome has occurred at least once. </a:t>
            </a:r>
          </a:p>
          <a:p>
            <a:r>
              <a:rPr lang="en-US" altLang="en-US" dirty="0"/>
              <a:t>Rather than directly considering </a:t>
            </a:r>
            <a:r>
              <a:rPr lang="en-US" altLang="en-US" i="1" dirty="0"/>
              <a:t>P</a:t>
            </a:r>
            <a:r>
              <a:rPr lang="en-US" altLang="en-US" dirty="0"/>
              <a:t>{</a:t>
            </a:r>
            <a:r>
              <a:rPr lang="en-US" altLang="en-US" i="1" dirty="0"/>
              <a:t>X </a:t>
            </a:r>
            <a:r>
              <a:rPr lang="en-US" altLang="en-US" dirty="0"/>
              <a:t>= </a:t>
            </a:r>
            <a:r>
              <a:rPr lang="en-US" altLang="en-US" i="1" dirty="0"/>
              <a:t>n</a:t>
            </a:r>
            <a:r>
              <a:rPr lang="en-US" altLang="en-US" dirty="0"/>
              <a:t>} we will </a:t>
            </a:r>
            <a:r>
              <a:rPr lang="en-US" altLang="en-US" dirty="0">
                <a:solidFill>
                  <a:srgbClr val="C00000"/>
                </a:solidFill>
              </a:rPr>
              <a:t>first determine </a:t>
            </a:r>
            <a:r>
              <a:rPr lang="en-US" altLang="en-US" i="1" dirty="0">
                <a:solidFill>
                  <a:srgbClr val="C00000"/>
                </a:solidFill>
              </a:rPr>
              <a:t>P</a:t>
            </a:r>
            <a:r>
              <a:rPr lang="en-US" altLang="en-US" dirty="0">
                <a:solidFill>
                  <a:srgbClr val="C00000"/>
                </a:solidFill>
              </a:rPr>
              <a:t>{</a:t>
            </a:r>
            <a:r>
              <a:rPr lang="en-US" altLang="en-US" i="1" dirty="0">
                <a:solidFill>
                  <a:srgbClr val="C00000"/>
                </a:solidFill>
              </a:rPr>
              <a:t>X </a:t>
            </a:r>
            <a:r>
              <a:rPr lang="en-US" altLang="en-US" dirty="0">
                <a:solidFill>
                  <a:srgbClr val="C00000"/>
                </a:solidFill>
              </a:rPr>
              <a:t>&gt; </a:t>
            </a:r>
            <a:r>
              <a:rPr lang="en-US" altLang="en-US" i="1" dirty="0">
                <a:solidFill>
                  <a:srgbClr val="C00000"/>
                </a:solidFill>
              </a:rPr>
              <a:t>n</a:t>
            </a:r>
            <a:r>
              <a:rPr lang="en-US" altLang="en-US" dirty="0">
                <a:solidFill>
                  <a:srgbClr val="C00000"/>
                </a:solidFill>
              </a:rPr>
              <a:t>},</a:t>
            </a:r>
            <a:r>
              <a:rPr lang="en-US" altLang="en-US" dirty="0"/>
              <a:t> the probability that </a:t>
            </a:r>
            <a:r>
              <a:rPr lang="en-US" altLang="en-US" dirty="0">
                <a:solidFill>
                  <a:srgbClr val="C00000"/>
                </a:solidFill>
              </a:rPr>
              <a:t>at least one of the outcomes has not yet occurred </a:t>
            </a:r>
            <a:r>
              <a:rPr lang="en-US" altLang="en-US" dirty="0"/>
              <a:t>after </a:t>
            </a:r>
            <a:r>
              <a:rPr lang="en-US" altLang="en-US" i="1" dirty="0"/>
              <a:t>n </a:t>
            </a:r>
            <a:r>
              <a:rPr lang="en-US" altLang="en-US" dirty="0"/>
              <a:t>trials. Letting </a:t>
            </a:r>
            <a:r>
              <a:rPr lang="en-US" altLang="en-US" i="1" dirty="0"/>
              <a:t>Ai </a:t>
            </a:r>
            <a:r>
              <a:rPr lang="en-US" altLang="en-US" dirty="0"/>
              <a:t>denote the event that outcome </a:t>
            </a:r>
            <a:r>
              <a:rPr lang="en-US" altLang="en-US" i="1" dirty="0" err="1"/>
              <a:t>i</a:t>
            </a:r>
            <a:r>
              <a:rPr lang="en-US" altLang="en-US" i="1" dirty="0"/>
              <a:t> </a:t>
            </a:r>
            <a:r>
              <a:rPr lang="en-US" altLang="en-US" dirty="0"/>
              <a:t>has not yet occurred after the first </a:t>
            </a:r>
            <a:r>
              <a:rPr lang="en-US" altLang="en-US" i="1" dirty="0"/>
              <a:t>n </a:t>
            </a:r>
            <a:r>
              <a:rPr lang="en-US" altLang="en-US" dirty="0"/>
              <a:t>trials, </a:t>
            </a:r>
            <a:r>
              <a:rPr lang="en-US" altLang="en-US" i="1" dirty="0" err="1"/>
              <a:t>i</a:t>
            </a:r>
            <a:r>
              <a:rPr lang="en-US" altLang="en-US" i="1" dirty="0"/>
              <a:t> </a:t>
            </a:r>
            <a:r>
              <a:rPr lang="en-US" altLang="en-US" dirty="0"/>
              <a:t>= 1,...,</a:t>
            </a:r>
            <a:r>
              <a:rPr lang="en-US" altLang="en-US" i="1" dirty="0"/>
              <a:t>m</a:t>
            </a:r>
            <a:r>
              <a:rPr lang="en-US" altLang="en-US" dirty="0"/>
              <a:t>, then: </a:t>
            </a:r>
          </a:p>
          <a:p>
            <a:endParaRPr lang="en-US" altLang="en-US" dirty="0"/>
          </a:p>
        </p:txBody>
      </p:sp>
      <p:graphicFrame>
        <p:nvGraphicFramePr>
          <p:cNvPr id="29700" name="Object 2"/>
          <p:cNvGraphicFramePr>
            <a:graphicFrameLocks noChangeAspect="1"/>
          </p:cNvGraphicFramePr>
          <p:nvPr/>
        </p:nvGraphicFramePr>
        <p:xfrm>
          <a:off x="1116013" y="1982788"/>
          <a:ext cx="1073150" cy="471487"/>
        </p:xfrm>
        <a:graphic>
          <a:graphicData uri="http://schemas.openxmlformats.org/presentationml/2006/ole">
            <mc:AlternateContent xmlns:mc="http://schemas.openxmlformats.org/markup-compatibility/2006">
              <mc:Choice xmlns:v="urn:schemas-microsoft-com:vml" Requires="v">
                <p:oleObj spid="_x0000_s11268" name="Equation" r:id="rId3" imgW="647700" imgH="317500" progId="Equation.3">
                  <p:embed/>
                </p:oleObj>
              </mc:Choice>
              <mc:Fallback>
                <p:oleObj name="Equation" r:id="rId3" imgW="6477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982788"/>
                        <a:ext cx="1073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3"/>
          <p:cNvGraphicFramePr>
            <a:graphicFrameLocks noChangeAspect="1"/>
          </p:cNvGraphicFramePr>
          <p:nvPr/>
        </p:nvGraphicFramePr>
        <p:xfrm>
          <a:off x="2000250" y="4027488"/>
          <a:ext cx="5133975" cy="2544762"/>
        </p:xfrm>
        <a:graphic>
          <a:graphicData uri="http://schemas.openxmlformats.org/presentationml/2006/ole">
            <mc:AlternateContent xmlns:mc="http://schemas.openxmlformats.org/markup-compatibility/2006">
              <mc:Choice xmlns:v="urn:schemas-microsoft-com:vml" Requires="v">
                <p:oleObj spid="_x0000_s11269" name="Equation" r:id="rId5" imgW="3098800" imgH="1536700" progId="Equation.3">
                  <p:embed/>
                </p:oleObj>
              </mc:Choice>
              <mc:Fallback>
                <p:oleObj name="Equation" r:id="rId5" imgW="3098800" imgH="1536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4027488"/>
                        <a:ext cx="51339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Random Variables Example 5 (Cont’d)</a:t>
            </a:r>
          </a:p>
        </p:txBody>
      </p:sp>
      <p:sp>
        <p:nvSpPr>
          <p:cNvPr id="30723" name="Content Placeholder 2"/>
          <p:cNvSpPr>
            <a:spLocks noGrp="1"/>
          </p:cNvSpPr>
          <p:nvPr>
            <p:ph idx="1"/>
          </p:nvPr>
        </p:nvSpPr>
        <p:spPr/>
        <p:txBody>
          <a:bodyPr/>
          <a:lstStyle/>
          <a:p>
            <a:r>
              <a:rPr lang="en-US" altLang="en-US"/>
              <a:t>Now,           is the probability that each of the first </a:t>
            </a:r>
            <a:r>
              <a:rPr lang="en-US" altLang="en-US" i="1"/>
              <a:t>n </a:t>
            </a:r>
            <a:r>
              <a:rPr lang="en-US" altLang="en-US"/>
              <a:t>trials results in a non-</a:t>
            </a:r>
            <a:r>
              <a:rPr lang="en-US" altLang="en-US" i="1"/>
              <a:t>i </a:t>
            </a:r>
            <a:r>
              <a:rPr lang="en-US" altLang="en-US"/>
              <a:t>outcome, and so by independence </a:t>
            </a:r>
          </a:p>
          <a:p>
            <a:endParaRPr lang="en-US" altLang="en-US"/>
          </a:p>
          <a:p>
            <a:endParaRPr lang="en-US" altLang="en-US"/>
          </a:p>
          <a:p>
            <a:r>
              <a:rPr lang="en-US" altLang="en-US"/>
              <a:t>Similarly,             is the probability that the first </a:t>
            </a:r>
            <a:r>
              <a:rPr lang="en-US" altLang="en-US" i="1"/>
              <a:t>n </a:t>
            </a:r>
            <a:r>
              <a:rPr lang="en-US" altLang="en-US"/>
              <a:t>trials all result in a non-</a:t>
            </a:r>
            <a:r>
              <a:rPr lang="en-US" altLang="en-US" i="1"/>
              <a:t>i </a:t>
            </a:r>
            <a:r>
              <a:rPr lang="en-US" altLang="en-US"/>
              <a:t>and non-</a:t>
            </a:r>
            <a:r>
              <a:rPr lang="en-US" altLang="en-US" i="1"/>
              <a:t>j </a:t>
            </a:r>
            <a:r>
              <a:rPr lang="en-US" altLang="en-US"/>
              <a:t>outcome, and so </a:t>
            </a:r>
          </a:p>
          <a:p>
            <a:endParaRPr lang="en-US" altLang="en-US"/>
          </a:p>
          <a:p>
            <a:endParaRPr lang="en-US" altLang="en-US"/>
          </a:p>
          <a:p>
            <a:r>
              <a:rPr lang="en-US" altLang="en-US"/>
              <a:t>As all of the other probabilities are similar, we see that </a:t>
            </a:r>
          </a:p>
          <a:p>
            <a:endParaRPr lang="en-US" altLang="en-US"/>
          </a:p>
        </p:txBody>
      </p:sp>
      <p:graphicFrame>
        <p:nvGraphicFramePr>
          <p:cNvPr id="30724" name="Object 2"/>
          <p:cNvGraphicFramePr>
            <a:graphicFrameLocks noChangeAspect="1"/>
          </p:cNvGraphicFramePr>
          <p:nvPr/>
        </p:nvGraphicFramePr>
        <p:xfrm>
          <a:off x="3681413" y="2336800"/>
          <a:ext cx="1887537" cy="460375"/>
        </p:xfrm>
        <a:graphic>
          <a:graphicData uri="http://schemas.openxmlformats.org/presentationml/2006/ole">
            <mc:AlternateContent xmlns:mc="http://schemas.openxmlformats.org/markup-compatibility/2006">
              <mc:Choice xmlns:v="urn:schemas-microsoft-com:vml" Requires="v">
                <p:oleObj spid="_x0000_s12295" name="Equation" r:id="rId3" imgW="990600" imgH="241300" progId="Equation.3">
                  <p:embed/>
                </p:oleObj>
              </mc:Choice>
              <mc:Fallback>
                <p:oleObj name="Equation" r:id="rId3" imgW="9906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2336800"/>
                        <a:ext cx="1887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Object 3"/>
          <p:cNvGraphicFramePr>
            <a:graphicFrameLocks noChangeAspect="1"/>
          </p:cNvGraphicFramePr>
          <p:nvPr/>
        </p:nvGraphicFramePr>
        <p:xfrm>
          <a:off x="3411538" y="3748088"/>
          <a:ext cx="2665412" cy="484187"/>
        </p:xfrm>
        <a:graphic>
          <a:graphicData uri="http://schemas.openxmlformats.org/presentationml/2006/ole">
            <mc:AlternateContent xmlns:mc="http://schemas.openxmlformats.org/markup-compatibility/2006">
              <mc:Choice xmlns:v="urn:schemas-microsoft-com:vml" Requires="v">
                <p:oleObj spid="_x0000_s12296" name="Equation" r:id="rId5" imgW="1397000" imgH="254000" progId="Equation.3">
                  <p:embed/>
                </p:oleObj>
              </mc:Choice>
              <mc:Fallback>
                <p:oleObj name="Equation" r:id="rId5" imgW="13970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538" y="3748088"/>
                        <a:ext cx="26654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6" name="Object 4"/>
          <p:cNvGraphicFramePr>
            <a:graphicFrameLocks noChangeAspect="1"/>
          </p:cNvGraphicFramePr>
          <p:nvPr/>
        </p:nvGraphicFramePr>
        <p:xfrm>
          <a:off x="2532063" y="4651375"/>
          <a:ext cx="4865687" cy="1646238"/>
        </p:xfrm>
        <a:graphic>
          <a:graphicData uri="http://schemas.openxmlformats.org/presentationml/2006/ole">
            <mc:AlternateContent xmlns:mc="http://schemas.openxmlformats.org/markup-compatibility/2006">
              <mc:Choice xmlns:v="urn:schemas-microsoft-com:vml" Requires="v">
                <p:oleObj spid="_x0000_s12297" name="Equation" r:id="rId7" imgW="2603500" imgH="876300" progId="Equation.3">
                  <p:embed/>
                </p:oleObj>
              </mc:Choice>
              <mc:Fallback>
                <p:oleObj name="Equation" r:id="rId7" imgW="2603500" imgH="876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2063" y="4651375"/>
                        <a:ext cx="486568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7" name="Object 5"/>
          <p:cNvGraphicFramePr>
            <a:graphicFrameLocks noChangeAspect="1"/>
          </p:cNvGraphicFramePr>
          <p:nvPr/>
        </p:nvGraphicFramePr>
        <p:xfrm>
          <a:off x="2132013" y="2986088"/>
          <a:ext cx="946150" cy="420687"/>
        </p:xfrm>
        <a:graphic>
          <a:graphicData uri="http://schemas.openxmlformats.org/presentationml/2006/ole">
            <mc:AlternateContent xmlns:mc="http://schemas.openxmlformats.org/markup-compatibility/2006">
              <mc:Choice xmlns:v="urn:schemas-microsoft-com:vml" Requires="v">
                <p:oleObj spid="_x0000_s12298" name="Equation" r:id="rId9" imgW="520700" imgH="228600" progId="Equation.3">
                  <p:embed/>
                </p:oleObj>
              </mc:Choice>
              <mc:Fallback>
                <p:oleObj name="Equation" r:id="rId9" imgW="5207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2013" y="2986088"/>
                        <a:ext cx="946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8" name="Object 6"/>
          <p:cNvGraphicFramePr>
            <a:graphicFrameLocks noChangeAspect="1"/>
          </p:cNvGraphicFramePr>
          <p:nvPr/>
        </p:nvGraphicFramePr>
        <p:xfrm>
          <a:off x="1724025" y="1570038"/>
          <a:ext cx="692150" cy="398462"/>
        </p:xfrm>
        <a:graphic>
          <a:graphicData uri="http://schemas.openxmlformats.org/presentationml/2006/ole">
            <mc:AlternateContent xmlns:mc="http://schemas.openxmlformats.org/markup-compatibility/2006">
              <mc:Choice xmlns:v="urn:schemas-microsoft-com:vml" Requires="v">
                <p:oleObj spid="_x0000_s12299" name="Equation" r:id="rId11" imgW="381000" imgH="215900" progId="Equation.3">
                  <p:embed/>
                </p:oleObj>
              </mc:Choice>
              <mc:Fallback>
                <p:oleObj name="Equation" r:id="rId11" imgW="381000" imgH="2159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4025" y="1570038"/>
                        <a:ext cx="692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Random Variables Example 5 (Cont’d)</a:t>
            </a:r>
          </a:p>
        </p:txBody>
      </p:sp>
      <p:sp>
        <p:nvSpPr>
          <p:cNvPr id="3" name="Content Placeholder 2"/>
          <p:cNvSpPr>
            <a:spLocks noGrp="1"/>
          </p:cNvSpPr>
          <p:nvPr>
            <p:ph idx="1"/>
          </p:nvPr>
        </p:nvSpPr>
        <p:spPr/>
        <p:txBody>
          <a:bodyPr/>
          <a:lstStyle/>
          <a:p>
            <a:pPr>
              <a:defRPr/>
            </a:pPr>
            <a:r>
              <a:rPr lang="en-US" dirty="0"/>
              <a:t>Since </a:t>
            </a:r>
          </a:p>
          <a:p>
            <a:pPr>
              <a:defRPr/>
            </a:pPr>
            <a:endParaRPr lang="en-US" dirty="0"/>
          </a:p>
          <a:p>
            <a:pPr>
              <a:defRPr/>
            </a:pPr>
            <a:r>
              <a:rPr lang="en-US" dirty="0"/>
              <a:t>By using the algebraic identity:</a:t>
            </a:r>
          </a:p>
          <a:p>
            <a:pPr>
              <a:defRPr/>
            </a:pPr>
            <a:endParaRPr lang="en-US" dirty="0"/>
          </a:p>
          <a:p>
            <a:pPr>
              <a:defRPr/>
            </a:pPr>
            <a:r>
              <a:rPr lang="en-US" dirty="0"/>
              <a:t>We see that:</a:t>
            </a:r>
          </a:p>
          <a:p>
            <a:pPr marL="0" indent="0">
              <a:buFontTx/>
              <a:buNone/>
              <a:defRPr/>
            </a:pPr>
            <a:r>
              <a:rPr lang="en-US" dirty="0"/>
              <a:t> </a:t>
            </a:r>
          </a:p>
        </p:txBody>
      </p:sp>
      <p:graphicFrame>
        <p:nvGraphicFramePr>
          <p:cNvPr id="31748" name="Object 2"/>
          <p:cNvGraphicFramePr>
            <a:graphicFrameLocks noChangeAspect="1"/>
          </p:cNvGraphicFramePr>
          <p:nvPr/>
        </p:nvGraphicFramePr>
        <p:xfrm>
          <a:off x="1866900" y="1566863"/>
          <a:ext cx="4213225" cy="387350"/>
        </p:xfrm>
        <a:graphic>
          <a:graphicData uri="http://schemas.openxmlformats.org/presentationml/2006/ole">
            <mc:AlternateContent xmlns:mc="http://schemas.openxmlformats.org/markup-compatibility/2006">
              <mc:Choice xmlns:v="urn:schemas-microsoft-com:vml" Requires="v">
                <p:oleObj spid="_x0000_s13317" name="Equation" r:id="rId3" imgW="2209800" imgH="203200" progId="Equation.3">
                  <p:embed/>
                </p:oleObj>
              </mc:Choice>
              <mc:Fallback>
                <p:oleObj name="Equation" r:id="rId3" imgW="22098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566863"/>
                        <a:ext cx="42132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9" name="Object 3"/>
          <p:cNvGraphicFramePr>
            <a:graphicFrameLocks noChangeAspect="1"/>
          </p:cNvGraphicFramePr>
          <p:nvPr/>
        </p:nvGraphicFramePr>
        <p:xfrm>
          <a:off x="1641475" y="3568700"/>
          <a:ext cx="6340475" cy="1647825"/>
        </p:xfrm>
        <a:graphic>
          <a:graphicData uri="http://schemas.openxmlformats.org/presentationml/2006/ole">
            <mc:AlternateContent xmlns:mc="http://schemas.openxmlformats.org/markup-compatibility/2006">
              <mc:Choice xmlns:v="urn:schemas-microsoft-com:vml" Requires="v">
                <p:oleObj spid="_x0000_s13318" name="Equation" r:id="rId5" imgW="3390900" imgH="876300" progId="Equation.3">
                  <p:embed/>
                </p:oleObj>
              </mc:Choice>
              <mc:Fallback>
                <p:oleObj name="Equation" r:id="rId5" imgW="3390900" imgH="876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475" y="3568700"/>
                        <a:ext cx="63404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0" name="Object 4"/>
          <p:cNvGraphicFramePr>
            <a:graphicFrameLocks noChangeAspect="1"/>
          </p:cNvGraphicFramePr>
          <p:nvPr/>
        </p:nvGraphicFramePr>
        <p:xfrm>
          <a:off x="4637088" y="2247900"/>
          <a:ext cx="3563937" cy="449263"/>
        </p:xfrm>
        <a:graphic>
          <a:graphicData uri="http://schemas.openxmlformats.org/presentationml/2006/ole">
            <mc:AlternateContent xmlns:mc="http://schemas.openxmlformats.org/markup-compatibility/2006">
              <mc:Choice xmlns:v="urn:schemas-microsoft-com:vml" Requires="v">
                <p:oleObj spid="_x0000_s13319" name="Equation" r:id="rId7" imgW="1816100" imgH="228600" progId="Equation.3">
                  <p:embed/>
                </p:oleObj>
              </mc:Choice>
              <mc:Fallback>
                <p:oleObj name="Equation" r:id="rId7" imgW="1816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088" y="2247900"/>
                        <a:ext cx="35639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Non-Series Parallel System Example</a:t>
            </a:r>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303338"/>
            <a:ext cx="6731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608388" y="2078038"/>
            <a:ext cx="808037" cy="331787"/>
          </a:xfrm>
          <a:prstGeom prst="rect">
            <a:avLst/>
          </a:prstGeom>
          <a:solidFill>
            <a:srgbClr val="FFFFFF"/>
          </a:solidFill>
          <a:ln w="28575">
            <a:solidFill>
              <a:srgbClr val="FF0000"/>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600">
                <a:latin typeface="Helvetica" panose="020B0604020202020204" pitchFamily="34" charset="0"/>
              </a:rPr>
              <a:t>B</a:t>
            </a:r>
          </a:p>
        </p:txBody>
      </p:sp>
      <p:grpSp>
        <p:nvGrpSpPr>
          <p:cNvPr id="9" name="Group 6"/>
          <p:cNvGrpSpPr>
            <a:grpSpLocks/>
          </p:cNvGrpSpPr>
          <p:nvPr/>
        </p:nvGrpSpPr>
        <p:grpSpPr bwMode="auto">
          <a:xfrm>
            <a:off x="490538" y="4141788"/>
            <a:ext cx="4603750" cy="1717675"/>
            <a:chOff x="2051" y="1189"/>
            <a:chExt cx="1549" cy="550"/>
          </a:xfrm>
        </p:grpSpPr>
        <p:sp>
          <p:nvSpPr>
            <p:cNvPr id="12322" name="Line 7"/>
            <p:cNvSpPr>
              <a:spLocks noChangeShapeType="1"/>
            </p:cNvSpPr>
            <p:nvPr/>
          </p:nvSpPr>
          <p:spPr bwMode="auto">
            <a:xfrm>
              <a:off x="2051" y="1443"/>
              <a:ext cx="1232"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323" name="Group 8"/>
            <p:cNvGrpSpPr>
              <a:grpSpLocks/>
            </p:cNvGrpSpPr>
            <p:nvPr/>
          </p:nvGrpSpPr>
          <p:grpSpPr bwMode="auto">
            <a:xfrm>
              <a:off x="2095" y="1361"/>
              <a:ext cx="346" cy="167"/>
              <a:chOff x="2095" y="1361"/>
              <a:chExt cx="346" cy="167"/>
            </a:xfrm>
          </p:grpSpPr>
          <p:sp>
            <p:nvSpPr>
              <p:cNvPr id="12343" name="Rectangle 9"/>
              <p:cNvSpPr>
                <a:spLocks noChangeArrowheads="1"/>
              </p:cNvSpPr>
              <p:nvPr/>
            </p:nvSpPr>
            <p:spPr bwMode="auto">
              <a:xfrm>
                <a:off x="2176" y="1379"/>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44" name="Rectangle 10"/>
              <p:cNvSpPr>
                <a:spLocks noChangeArrowheads="1"/>
              </p:cNvSpPr>
              <p:nvPr/>
            </p:nvSpPr>
            <p:spPr bwMode="auto">
              <a:xfrm>
                <a:off x="2095" y="1361"/>
                <a:ext cx="3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A</a:t>
                </a:r>
              </a:p>
            </p:txBody>
          </p:sp>
        </p:grpSp>
        <p:grpSp>
          <p:nvGrpSpPr>
            <p:cNvPr id="12324" name="Group 11"/>
            <p:cNvGrpSpPr>
              <a:grpSpLocks/>
            </p:cNvGrpSpPr>
            <p:nvPr/>
          </p:nvGrpSpPr>
          <p:grpSpPr bwMode="auto">
            <a:xfrm>
              <a:off x="2632" y="1362"/>
              <a:ext cx="346" cy="167"/>
              <a:chOff x="2632" y="1362"/>
              <a:chExt cx="346" cy="167"/>
            </a:xfrm>
          </p:grpSpPr>
          <p:sp>
            <p:nvSpPr>
              <p:cNvPr id="12341" name="Rectangle 12"/>
              <p:cNvSpPr>
                <a:spLocks noChangeArrowheads="1"/>
              </p:cNvSpPr>
              <p:nvPr/>
            </p:nvSpPr>
            <p:spPr bwMode="auto">
              <a:xfrm>
                <a:off x="2714" y="1379"/>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42" name="Rectangle 13"/>
              <p:cNvSpPr>
                <a:spLocks noChangeArrowheads="1"/>
              </p:cNvSpPr>
              <p:nvPr/>
            </p:nvSpPr>
            <p:spPr bwMode="auto">
              <a:xfrm>
                <a:off x="2632" y="1362"/>
                <a:ext cx="3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C</a:t>
                </a:r>
              </a:p>
            </p:txBody>
          </p:sp>
        </p:grpSp>
        <p:grpSp>
          <p:nvGrpSpPr>
            <p:cNvPr id="12325" name="Group 14"/>
            <p:cNvGrpSpPr>
              <a:grpSpLocks/>
            </p:cNvGrpSpPr>
            <p:nvPr/>
          </p:nvGrpSpPr>
          <p:grpSpPr bwMode="auto">
            <a:xfrm>
              <a:off x="2966" y="1362"/>
              <a:ext cx="346" cy="167"/>
              <a:chOff x="2966" y="1362"/>
              <a:chExt cx="346" cy="167"/>
            </a:xfrm>
          </p:grpSpPr>
          <p:sp>
            <p:nvSpPr>
              <p:cNvPr id="12339" name="Rectangle 15"/>
              <p:cNvSpPr>
                <a:spLocks noChangeArrowheads="1"/>
              </p:cNvSpPr>
              <p:nvPr/>
            </p:nvSpPr>
            <p:spPr bwMode="auto">
              <a:xfrm>
                <a:off x="3047" y="1379"/>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40" name="Rectangle 16"/>
              <p:cNvSpPr>
                <a:spLocks noChangeArrowheads="1"/>
              </p:cNvSpPr>
              <p:nvPr/>
            </p:nvSpPr>
            <p:spPr bwMode="auto">
              <a:xfrm>
                <a:off x="2966" y="1362"/>
                <a:ext cx="3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D</a:t>
                </a:r>
              </a:p>
            </p:txBody>
          </p:sp>
        </p:grpSp>
        <p:sp>
          <p:nvSpPr>
            <p:cNvPr id="12326" name="Line 17"/>
            <p:cNvSpPr>
              <a:spLocks noChangeShapeType="1"/>
            </p:cNvSpPr>
            <p:nvPr/>
          </p:nvSpPr>
          <p:spPr bwMode="auto">
            <a:xfrm>
              <a:off x="2138" y="1630"/>
              <a:ext cx="510"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7" name="Line 18"/>
            <p:cNvSpPr>
              <a:spLocks noChangeShapeType="1"/>
            </p:cNvSpPr>
            <p:nvPr/>
          </p:nvSpPr>
          <p:spPr bwMode="auto">
            <a:xfrm>
              <a:off x="2424" y="1268"/>
              <a:ext cx="539"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328" name="Group 19"/>
            <p:cNvGrpSpPr>
              <a:grpSpLocks/>
            </p:cNvGrpSpPr>
            <p:nvPr/>
          </p:nvGrpSpPr>
          <p:grpSpPr bwMode="auto">
            <a:xfrm>
              <a:off x="2453" y="1189"/>
              <a:ext cx="346" cy="166"/>
              <a:chOff x="2453" y="1189"/>
              <a:chExt cx="346" cy="166"/>
            </a:xfrm>
          </p:grpSpPr>
          <p:sp>
            <p:nvSpPr>
              <p:cNvPr id="12337" name="Rectangle 20"/>
              <p:cNvSpPr>
                <a:spLocks noChangeArrowheads="1"/>
              </p:cNvSpPr>
              <p:nvPr/>
            </p:nvSpPr>
            <p:spPr bwMode="auto">
              <a:xfrm>
                <a:off x="2534" y="1206"/>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38" name="Rectangle 21"/>
              <p:cNvSpPr>
                <a:spLocks noChangeArrowheads="1"/>
              </p:cNvSpPr>
              <p:nvPr/>
            </p:nvSpPr>
            <p:spPr bwMode="auto">
              <a:xfrm>
                <a:off x="2453" y="1189"/>
                <a:ext cx="3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E</a:t>
                </a:r>
              </a:p>
            </p:txBody>
          </p:sp>
        </p:grpSp>
        <p:grpSp>
          <p:nvGrpSpPr>
            <p:cNvPr id="12329" name="Group 22"/>
            <p:cNvGrpSpPr>
              <a:grpSpLocks/>
            </p:cNvGrpSpPr>
            <p:nvPr/>
          </p:nvGrpSpPr>
          <p:grpSpPr bwMode="auto">
            <a:xfrm>
              <a:off x="2255" y="1556"/>
              <a:ext cx="346" cy="166"/>
              <a:chOff x="2255" y="1556"/>
              <a:chExt cx="346" cy="166"/>
            </a:xfrm>
          </p:grpSpPr>
          <p:sp>
            <p:nvSpPr>
              <p:cNvPr id="12335" name="Rectangle 23"/>
              <p:cNvSpPr>
                <a:spLocks noChangeArrowheads="1"/>
              </p:cNvSpPr>
              <p:nvPr/>
            </p:nvSpPr>
            <p:spPr bwMode="auto">
              <a:xfrm>
                <a:off x="2337" y="1574"/>
                <a:ext cx="181" cy="113"/>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36" name="Rectangle 24"/>
              <p:cNvSpPr>
                <a:spLocks noChangeArrowheads="1"/>
              </p:cNvSpPr>
              <p:nvPr/>
            </p:nvSpPr>
            <p:spPr bwMode="auto">
              <a:xfrm>
                <a:off x="2255" y="1556"/>
                <a:ext cx="3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F</a:t>
                </a:r>
              </a:p>
            </p:txBody>
          </p:sp>
        </p:grpSp>
        <p:sp>
          <p:nvSpPr>
            <p:cNvPr id="12330" name="Line 25"/>
            <p:cNvSpPr>
              <a:spLocks noChangeShapeType="1"/>
            </p:cNvSpPr>
            <p:nvPr/>
          </p:nvSpPr>
          <p:spPr bwMode="auto">
            <a:xfrm>
              <a:off x="2129" y="1444"/>
              <a:ext cx="0" cy="181"/>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1" name="Line 26"/>
            <p:cNvSpPr>
              <a:spLocks noChangeShapeType="1"/>
            </p:cNvSpPr>
            <p:nvPr/>
          </p:nvSpPr>
          <p:spPr bwMode="auto">
            <a:xfrm>
              <a:off x="2422" y="1272"/>
              <a:ext cx="0" cy="164"/>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2" name="Line 27"/>
            <p:cNvSpPr>
              <a:spLocks noChangeShapeType="1"/>
            </p:cNvSpPr>
            <p:nvPr/>
          </p:nvSpPr>
          <p:spPr bwMode="auto">
            <a:xfrm>
              <a:off x="2651" y="1444"/>
              <a:ext cx="0" cy="18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3" name="Line 28"/>
            <p:cNvSpPr>
              <a:spLocks noChangeShapeType="1"/>
            </p:cNvSpPr>
            <p:nvPr/>
          </p:nvSpPr>
          <p:spPr bwMode="auto">
            <a:xfrm>
              <a:off x="2970" y="1267"/>
              <a:ext cx="0" cy="16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4" name="Rectangle 29"/>
            <p:cNvSpPr>
              <a:spLocks noChangeArrowheads="1"/>
            </p:cNvSpPr>
            <p:nvPr/>
          </p:nvSpPr>
          <p:spPr bwMode="auto">
            <a:xfrm>
              <a:off x="2721" y="1572"/>
              <a:ext cx="87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400" b="1">
                  <a:solidFill>
                    <a:srgbClr val="000000"/>
                  </a:solidFill>
                  <a:latin typeface="Helvetica" panose="020B0604020202020204" pitchFamily="34" charset="0"/>
                </a:rPr>
                <a:t>B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short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works</a:t>
              </a:r>
              <a:endParaRPr lang="en-US" altLang="en-US" sz="1400" b="1">
                <a:solidFill>
                  <a:srgbClr val="000000"/>
                </a:solidFill>
                <a:latin typeface="Helvetica" panose="020B0604020202020204" pitchFamily="34" charset="0"/>
              </a:endParaRPr>
            </a:p>
          </p:txBody>
        </p:sp>
      </p:grpSp>
      <p:grpSp>
        <p:nvGrpSpPr>
          <p:cNvPr id="10" name="Group 30"/>
          <p:cNvGrpSpPr>
            <a:grpSpLocks/>
          </p:cNvGrpSpPr>
          <p:nvPr/>
        </p:nvGrpSpPr>
        <p:grpSpPr bwMode="auto">
          <a:xfrm>
            <a:off x="4892675" y="4127500"/>
            <a:ext cx="3751263" cy="1831975"/>
            <a:chOff x="2119" y="1974"/>
            <a:chExt cx="1390" cy="556"/>
          </a:xfrm>
        </p:grpSpPr>
        <p:grpSp>
          <p:nvGrpSpPr>
            <p:cNvPr id="12300" name="Group 31"/>
            <p:cNvGrpSpPr>
              <a:grpSpLocks/>
            </p:cNvGrpSpPr>
            <p:nvPr/>
          </p:nvGrpSpPr>
          <p:grpSpPr bwMode="auto">
            <a:xfrm>
              <a:off x="2119" y="1974"/>
              <a:ext cx="1320" cy="380"/>
              <a:chOff x="2119" y="1974"/>
              <a:chExt cx="1320" cy="380"/>
            </a:xfrm>
          </p:grpSpPr>
          <p:sp>
            <p:nvSpPr>
              <p:cNvPr id="12302" name="Line 32"/>
              <p:cNvSpPr>
                <a:spLocks noChangeShapeType="1"/>
              </p:cNvSpPr>
              <p:nvPr/>
            </p:nvSpPr>
            <p:spPr bwMode="auto">
              <a:xfrm>
                <a:off x="2120" y="2058"/>
                <a:ext cx="880"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303" name="Group 33"/>
              <p:cNvGrpSpPr>
                <a:grpSpLocks/>
              </p:cNvGrpSpPr>
              <p:nvPr/>
            </p:nvGrpSpPr>
            <p:grpSpPr bwMode="auto">
              <a:xfrm>
                <a:off x="2165" y="1974"/>
                <a:ext cx="343" cy="166"/>
                <a:chOff x="2165" y="1974"/>
                <a:chExt cx="343" cy="166"/>
              </a:xfrm>
            </p:grpSpPr>
            <p:sp>
              <p:nvSpPr>
                <p:cNvPr id="12320" name="Rectangle 34"/>
                <p:cNvSpPr>
                  <a:spLocks noChangeArrowheads="1"/>
                </p:cNvSpPr>
                <p:nvPr/>
              </p:nvSpPr>
              <p:spPr bwMode="auto">
                <a:xfrm>
                  <a:off x="2245" y="1992"/>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21" name="Rectangle 35"/>
                <p:cNvSpPr>
                  <a:spLocks noChangeArrowheads="1"/>
                </p:cNvSpPr>
                <p:nvPr/>
              </p:nvSpPr>
              <p:spPr bwMode="auto">
                <a:xfrm>
                  <a:off x="2165" y="1974"/>
                  <a:ext cx="34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A</a:t>
                  </a:r>
                </a:p>
              </p:txBody>
            </p:sp>
          </p:grpSp>
          <p:sp>
            <p:nvSpPr>
              <p:cNvPr id="12304" name="Line 36"/>
              <p:cNvSpPr>
                <a:spLocks noChangeShapeType="1"/>
              </p:cNvSpPr>
              <p:nvPr/>
            </p:nvSpPr>
            <p:spPr bwMode="auto">
              <a:xfrm>
                <a:off x="2130" y="2266"/>
                <a:ext cx="875"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Line 37"/>
              <p:cNvSpPr>
                <a:spLocks noChangeShapeType="1"/>
              </p:cNvSpPr>
              <p:nvPr/>
            </p:nvSpPr>
            <p:spPr bwMode="auto">
              <a:xfrm>
                <a:off x="3014" y="2172"/>
                <a:ext cx="425"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306" name="Group 38"/>
              <p:cNvGrpSpPr>
                <a:grpSpLocks/>
              </p:cNvGrpSpPr>
              <p:nvPr/>
            </p:nvGrpSpPr>
            <p:grpSpPr bwMode="auto">
              <a:xfrm>
                <a:off x="2650" y="1974"/>
                <a:ext cx="347" cy="166"/>
                <a:chOff x="2650" y="1974"/>
                <a:chExt cx="347" cy="166"/>
              </a:xfrm>
            </p:grpSpPr>
            <p:sp>
              <p:nvSpPr>
                <p:cNvPr id="12318" name="Rectangle 39"/>
                <p:cNvSpPr>
                  <a:spLocks noChangeArrowheads="1"/>
                </p:cNvSpPr>
                <p:nvPr/>
              </p:nvSpPr>
              <p:spPr bwMode="auto">
                <a:xfrm>
                  <a:off x="2732" y="1991"/>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19" name="Rectangle 40"/>
                <p:cNvSpPr>
                  <a:spLocks noChangeArrowheads="1"/>
                </p:cNvSpPr>
                <p:nvPr/>
              </p:nvSpPr>
              <p:spPr bwMode="auto">
                <a:xfrm>
                  <a:off x="2650" y="1974"/>
                  <a:ext cx="3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E</a:t>
                  </a:r>
                </a:p>
              </p:txBody>
            </p:sp>
          </p:grpSp>
          <p:grpSp>
            <p:nvGrpSpPr>
              <p:cNvPr id="12307" name="Group 41"/>
              <p:cNvGrpSpPr>
                <a:grpSpLocks/>
              </p:cNvGrpSpPr>
              <p:nvPr/>
            </p:nvGrpSpPr>
            <p:grpSpPr bwMode="auto">
              <a:xfrm>
                <a:off x="2165" y="2187"/>
                <a:ext cx="343" cy="167"/>
                <a:chOff x="2165" y="2187"/>
                <a:chExt cx="343" cy="167"/>
              </a:xfrm>
            </p:grpSpPr>
            <p:sp>
              <p:nvSpPr>
                <p:cNvPr id="12316" name="Rectangle 42"/>
                <p:cNvSpPr>
                  <a:spLocks noChangeArrowheads="1"/>
                </p:cNvSpPr>
                <p:nvPr/>
              </p:nvSpPr>
              <p:spPr bwMode="auto">
                <a:xfrm>
                  <a:off x="2246" y="2205"/>
                  <a:ext cx="181" cy="113"/>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17" name="Rectangle 43"/>
                <p:cNvSpPr>
                  <a:spLocks noChangeArrowheads="1"/>
                </p:cNvSpPr>
                <p:nvPr/>
              </p:nvSpPr>
              <p:spPr bwMode="auto">
                <a:xfrm>
                  <a:off x="2165" y="2187"/>
                  <a:ext cx="34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F</a:t>
                  </a:r>
                </a:p>
              </p:txBody>
            </p:sp>
          </p:grpSp>
          <p:sp>
            <p:nvSpPr>
              <p:cNvPr id="12308" name="Line 44"/>
              <p:cNvSpPr>
                <a:spLocks noChangeShapeType="1"/>
              </p:cNvSpPr>
              <p:nvPr/>
            </p:nvSpPr>
            <p:spPr bwMode="auto">
              <a:xfrm>
                <a:off x="2119" y="2068"/>
                <a:ext cx="0" cy="192"/>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9" name="Line 45"/>
              <p:cNvSpPr>
                <a:spLocks noChangeShapeType="1"/>
              </p:cNvSpPr>
              <p:nvPr/>
            </p:nvSpPr>
            <p:spPr bwMode="auto">
              <a:xfrm>
                <a:off x="3008" y="2058"/>
                <a:ext cx="0" cy="196"/>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310" name="Group 46"/>
              <p:cNvGrpSpPr>
                <a:grpSpLocks/>
              </p:cNvGrpSpPr>
              <p:nvPr/>
            </p:nvGrpSpPr>
            <p:grpSpPr bwMode="auto">
              <a:xfrm>
                <a:off x="2650" y="2187"/>
                <a:ext cx="347" cy="167"/>
                <a:chOff x="2650" y="2187"/>
                <a:chExt cx="347" cy="167"/>
              </a:xfrm>
            </p:grpSpPr>
            <p:sp>
              <p:nvSpPr>
                <p:cNvPr id="12314" name="Rectangle 47"/>
                <p:cNvSpPr>
                  <a:spLocks noChangeArrowheads="1"/>
                </p:cNvSpPr>
                <p:nvPr/>
              </p:nvSpPr>
              <p:spPr bwMode="auto">
                <a:xfrm>
                  <a:off x="2733" y="2205"/>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15" name="Rectangle 48"/>
                <p:cNvSpPr>
                  <a:spLocks noChangeArrowheads="1"/>
                </p:cNvSpPr>
                <p:nvPr/>
              </p:nvSpPr>
              <p:spPr bwMode="auto">
                <a:xfrm>
                  <a:off x="2650" y="2187"/>
                  <a:ext cx="3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C</a:t>
                  </a:r>
                </a:p>
              </p:txBody>
            </p:sp>
          </p:grpSp>
          <p:grpSp>
            <p:nvGrpSpPr>
              <p:cNvPr id="12311" name="Group 49"/>
              <p:cNvGrpSpPr>
                <a:grpSpLocks/>
              </p:cNvGrpSpPr>
              <p:nvPr/>
            </p:nvGrpSpPr>
            <p:grpSpPr bwMode="auto">
              <a:xfrm>
                <a:off x="3057" y="2106"/>
                <a:ext cx="346" cy="166"/>
                <a:chOff x="3057" y="2106"/>
                <a:chExt cx="346" cy="166"/>
              </a:xfrm>
            </p:grpSpPr>
            <p:sp>
              <p:nvSpPr>
                <p:cNvPr id="12312" name="Rectangle 50"/>
                <p:cNvSpPr>
                  <a:spLocks noChangeArrowheads="1"/>
                </p:cNvSpPr>
                <p:nvPr/>
              </p:nvSpPr>
              <p:spPr bwMode="auto">
                <a:xfrm>
                  <a:off x="3138" y="2123"/>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2313" name="Rectangle 51"/>
                <p:cNvSpPr>
                  <a:spLocks noChangeArrowheads="1"/>
                </p:cNvSpPr>
                <p:nvPr/>
              </p:nvSpPr>
              <p:spPr bwMode="auto">
                <a:xfrm>
                  <a:off x="3057" y="2106"/>
                  <a:ext cx="3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D</a:t>
                  </a:r>
                </a:p>
              </p:txBody>
            </p:sp>
          </p:grpSp>
        </p:grpSp>
        <p:sp>
          <p:nvSpPr>
            <p:cNvPr id="12301" name="Rectangle 52"/>
            <p:cNvSpPr>
              <a:spLocks noChangeArrowheads="1"/>
            </p:cNvSpPr>
            <p:nvPr/>
          </p:nvSpPr>
          <p:spPr bwMode="auto">
            <a:xfrm>
              <a:off x="2726" y="2363"/>
              <a:ext cx="78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400" b="1">
                  <a:solidFill>
                    <a:srgbClr val="000000"/>
                  </a:solidFill>
                  <a:latin typeface="Helvetica" panose="020B0604020202020204" pitchFamily="34" charset="0"/>
                </a:rPr>
                <a:t>B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open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fails</a:t>
              </a:r>
              <a:endParaRPr lang="en-US" altLang="en-US" sz="1400" b="1">
                <a:solidFill>
                  <a:srgbClr val="000000"/>
                </a:solidFill>
                <a:latin typeface="Helvetica" panose="020B0604020202020204" pitchFamily="34" charset="0"/>
              </a:endParaRPr>
            </a:p>
          </p:txBody>
        </p:sp>
      </p:grpSp>
      <p:sp>
        <p:nvSpPr>
          <p:cNvPr id="56" name="Down Arrow 55"/>
          <p:cNvSpPr>
            <a:spLocks noChangeArrowheads="1"/>
          </p:cNvSpPr>
          <p:nvPr/>
        </p:nvSpPr>
        <p:spPr bwMode="auto">
          <a:xfrm>
            <a:off x="1839913" y="3267075"/>
            <a:ext cx="822325" cy="823913"/>
          </a:xfrm>
          <a:prstGeom prst="downArrow">
            <a:avLst>
              <a:gd name="adj1" fmla="val 50000"/>
              <a:gd name="adj2" fmla="val 49999"/>
            </a:avLst>
          </a:prstGeom>
          <a:solidFill>
            <a:schemeClr val="accent1"/>
          </a:solidFill>
          <a:ln w="12700">
            <a:solidFill>
              <a:schemeClr val="tx1"/>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57" name="TextBox 17"/>
          <p:cNvSpPr txBox="1">
            <a:spLocks noChangeArrowheads="1"/>
          </p:cNvSpPr>
          <p:nvPr/>
        </p:nvSpPr>
        <p:spPr bwMode="auto">
          <a:xfrm>
            <a:off x="2654300" y="3303588"/>
            <a:ext cx="161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b="1">
                <a:solidFill>
                  <a:srgbClr val="000000"/>
                </a:solidFill>
                <a:latin typeface="Helvetica" panose="020B0604020202020204" pitchFamily="34" charset="0"/>
              </a:rPr>
              <a:t>B Working </a:t>
            </a:r>
          </a:p>
        </p:txBody>
      </p:sp>
      <p:sp>
        <p:nvSpPr>
          <p:cNvPr id="58" name="Down Arrow 57"/>
          <p:cNvSpPr>
            <a:spLocks noChangeArrowheads="1"/>
          </p:cNvSpPr>
          <p:nvPr/>
        </p:nvSpPr>
        <p:spPr bwMode="auto">
          <a:xfrm>
            <a:off x="5716588" y="3275013"/>
            <a:ext cx="822325" cy="823912"/>
          </a:xfrm>
          <a:prstGeom prst="downArrow">
            <a:avLst>
              <a:gd name="adj1" fmla="val 50000"/>
              <a:gd name="adj2" fmla="val 49999"/>
            </a:avLst>
          </a:prstGeom>
          <a:solidFill>
            <a:schemeClr val="accent1"/>
          </a:solidFill>
          <a:ln w="12700">
            <a:solidFill>
              <a:schemeClr val="tx1"/>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59" name="TextBox 17"/>
          <p:cNvSpPr txBox="1">
            <a:spLocks noChangeArrowheads="1"/>
          </p:cNvSpPr>
          <p:nvPr/>
        </p:nvSpPr>
        <p:spPr bwMode="auto">
          <a:xfrm>
            <a:off x="6530975" y="3311525"/>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b="1">
                <a:solidFill>
                  <a:srgbClr val="000000"/>
                </a:solidFill>
                <a:latin typeface="Helvetica" panose="020B0604020202020204" pitchFamily="34" charset="0"/>
              </a:rPr>
              <a:t>B Not Working </a:t>
            </a:r>
          </a:p>
        </p:txBody>
      </p:sp>
      <p:sp>
        <p:nvSpPr>
          <p:cNvPr id="60" name="Rectangle 56"/>
          <p:cNvSpPr>
            <a:spLocks noChangeArrowheads="1"/>
          </p:cNvSpPr>
          <p:nvPr/>
        </p:nvSpPr>
        <p:spPr bwMode="auto">
          <a:xfrm>
            <a:off x="-14288" y="5922963"/>
            <a:ext cx="9186863" cy="3984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spcAft>
                <a:spcPct val="40000"/>
              </a:spcAft>
              <a:buSzTx/>
              <a:buFontTx/>
              <a:buNone/>
            </a:pPr>
            <a:r>
              <a:rPr lang="en-US" altLang="en-US" b="1">
                <a:solidFill>
                  <a:srgbClr val="0000FF"/>
                </a:solidFill>
                <a:latin typeface="Helvetica" panose="020B0604020202020204" pitchFamily="34" charset="0"/>
              </a:rPr>
              <a:t>R</a:t>
            </a:r>
            <a:r>
              <a:rPr lang="en-US" altLang="en-US" b="1" baseline="-25000">
                <a:solidFill>
                  <a:srgbClr val="0000FF"/>
                </a:solidFill>
                <a:latin typeface="Helvetica" panose="020B0604020202020204" pitchFamily="34" charset="0"/>
              </a:rPr>
              <a:t>sys</a:t>
            </a:r>
            <a:r>
              <a:rPr lang="en-US" altLang="en-US" b="1">
                <a:solidFill>
                  <a:srgbClr val="0000FF"/>
                </a:solidFill>
                <a:latin typeface="Helvetica" panose="020B0604020202020204" pitchFamily="34" charset="0"/>
              </a:rPr>
              <a:t> =  R</a:t>
            </a:r>
            <a:r>
              <a:rPr lang="en-US" altLang="en-US" b="1" baseline="-25000">
                <a:solidFill>
                  <a:srgbClr val="0000FF"/>
                </a:solidFill>
                <a:latin typeface="Helvetica" panose="020B0604020202020204" pitchFamily="34" charset="0"/>
              </a:rPr>
              <a:t>B</a:t>
            </a:r>
            <a:r>
              <a:rPr lang="en-US" altLang="en-US" b="1">
                <a:solidFill>
                  <a:srgbClr val="0000FF"/>
                </a:solidFill>
                <a:latin typeface="Helvetica" panose="020B0604020202020204" pitchFamily="34" charset="0"/>
              </a:rPr>
              <a:t> P(system works | B works) + (1 - R</a:t>
            </a:r>
            <a:r>
              <a:rPr lang="en-US" altLang="en-US" b="1" baseline="-25000">
                <a:solidFill>
                  <a:srgbClr val="0000FF"/>
                </a:solidFill>
                <a:latin typeface="Helvetica" panose="020B0604020202020204" pitchFamily="34" charset="0"/>
              </a:rPr>
              <a:t>B</a:t>
            </a:r>
            <a:r>
              <a:rPr lang="en-US" altLang="en-US" b="1">
                <a:solidFill>
                  <a:srgbClr val="0000FF"/>
                </a:solidFill>
                <a:latin typeface="Helvetica" panose="020B0604020202020204" pitchFamily="34" charset="0"/>
              </a:rPr>
              <a:t>) {R</a:t>
            </a:r>
            <a:r>
              <a:rPr lang="en-US" altLang="en-US" b="1" baseline="-25000">
                <a:solidFill>
                  <a:srgbClr val="0000FF"/>
                </a:solidFill>
                <a:latin typeface="Helvetica" panose="020B0604020202020204" pitchFamily="34" charset="0"/>
              </a:rPr>
              <a:t>D</a:t>
            </a:r>
            <a:r>
              <a:rPr lang="en-US" altLang="en-US" b="1">
                <a:solidFill>
                  <a:srgbClr val="0000FF"/>
                </a:solidFill>
                <a:latin typeface="Helvetica" panose="020B0604020202020204" pitchFamily="34" charset="0"/>
              </a:rPr>
              <a:t>[1 - (1 - R</a:t>
            </a:r>
            <a:r>
              <a:rPr lang="en-US" altLang="en-US" b="1" baseline="-25000">
                <a:solidFill>
                  <a:srgbClr val="0000FF"/>
                </a:solidFill>
                <a:latin typeface="Helvetica" panose="020B0604020202020204" pitchFamily="34" charset="0"/>
              </a:rPr>
              <a:t>A</a:t>
            </a:r>
            <a:r>
              <a:rPr lang="en-US" altLang="en-US" b="1">
                <a:solidFill>
                  <a:srgbClr val="0000FF"/>
                </a:solidFill>
                <a:latin typeface="Helvetica" panose="020B0604020202020204" pitchFamily="34" charset="0"/>
              </a:rPr>
              <a:t>R</a:t>
            </a:r>
            <a:r>
              <a:rPr lang="en-US" altLang="en-US" b="1" baseline="-25000">
                <a:solidFill>
                  <a:srgbClr val="0000FF"/>
                </a:solidFill>
                <a:latin typeface="Helvetica" panose="020B0604020202020204" pitchFamily="34" charset="0"/>
              </a:rPr>
              <a:t>E</a:t>
            </a:r>
            <a:r>
              <a:rPr lang="en-US" altLang="en-US" b="1">
                <a:solidFill>
                  <a:srgbClr val="0000FF"/>
                </a:solidFill>
                <a:latin typeface="Helvetica" panose="020B0604020202020204" pitchFamily="34" charset="0"/>
              </a:rPr>
              <a:t>)(1 - R</a:t>
            </a:r>
            <a:r>
              <a:rPr lang="en-US" altLang="en-US" b="1" baseline="-25000">
                <a:solidFill>
                  <a:srgbClr val="0000FF"/>
                </a:solidFill>
                <a:latin typeface="Helvetica" panose="020B0604020202020204" pitchFamily="34" charset="0"/>
              </a:rPr>
              <a:t>F</a:t>
            </a:r>
            <a:r>
              <a:rPr lang="en-US" altLang="en-US" b="1">
                <a:solidFill>
                  <a:srgbClr val="0000FF"/>
                </a:solidFill>
                <a:latin typeface="Helvetica" panose="020B0604020202020204" pitchFamily="34" charset="0"/>
              </a:rPr>
              <a:t>R</a:t>
            </a:r>
            <a:r>
              <a:rPr lang="en-US" altLang="en-US" b="1" baseline="-25000">
                <a:solidFill>
                  <a:srgbClr val="0000FF"/>
                </a:solidFill>
                <a:latin typeface="Helvetica" panose="020B0604020202020204" pitchFamily="34" charset="0"/>
              </a:rPr>
              <a:t>C</a:t>
            </a:r>
            <a:r>
              <a:rPr lang="en-US" altLang="en-US" b="1">
                <a:solidFill>
                  <a:srgbClr val="0000FF"/>
                </a:solidFill>
                <a:latin typeface="Helvetica"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527480" y="1015920"/>
              <a:ext cx="7676280" cy="4528080"/>
            </p14:xfrm>
          </p:contentPart>
        </mc:Choice>
        <mc:Fallback xmlns="">
          <p:pic>
            <p:nvPicPr>
              <p:cNvPr id="3" name="Ink 2"/>
              <p:cNvPicPr/>
              <p:nvPr/>
            </p:nvPicPr>
            <p:blipFill>
              <a:blip r:embed="rId4"/>
              <a:stretch>
                <a:fillRect/>
              </a:stretch>
            </p:blipFill>
            <p:spPr>
              <a:xfrm>
                <a:off x="1516680" y="1005120"/>
                <a:ext cx="7697880" cy="4549320"/>
              </a:xfrm>
              <a:prstGeom prst="rect">
                <a:avLst/>
              </a:prstGeom>
            </p:spPr>
          </p:pic>
        </mc:Fallback>
      </mc:AlternateContent>
    </p:spTree>
    <p:extLst>
      <p:ext uri="{BB962C8B-B14F-4D97-AF65-F5344CB8AC3E}">
        <p14:creationId xmlns:p14="http://schemas.microsoft.com/office/powerpoint/2010/main" val="359693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 grpId="0" animBg="1"/>
      <p:bldP spid="57" grpId="0"/>
      <p:bldP spid="58" grpId="0" animBg="1"/>
      <p:bldP spid="59" grpId="0"/>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000">
                <a:latin typeface="Arial" charset="0"/>
                <a:ea typeface="MS PGothic" charset="0"/>
              </a:rPr>
              <a:t>Discrete/Continuous Random Variables</a:t>
            </a:r>
          </a:p>
        </p:txBody>
      </p:sp>
      <p:sp>
        <p:nvSpPr>
          <p:cNvPr id="31746" name="Content Placeholder 2"/>
          <p:cNvSpPr>
            <a:spLocks noGrp="1"/>
          </p:cNvSpPr>
          <p:nvPr>
            <p:ph idx="1"/>
          </p:nvPr>
        </p:nvSpPr>
        <p:spPr/>
        <p:txBody>
          <a:bodyPr/>
          <a:lstStyle/>
          <a:p>
            <a:r>
              <a:rPr lang="en-US" dirty="0">
                <a:latin typeface="Arial" charset="0"/>
                <a:ea typeface="MS PGothic" charset="0"/>
              </a:rPr>
              <a:t>So far the random variables of interest were either a finite or a countable number of possible values (</a:t>
            </a:r>
            <a:r>
              <a:rPr lang="en-US" b="1" i="1" dirty="0">
                <a:solidFill>
                  <a:srgbClr val="0000FF"/>
                </a:solidFill>
                <a:latin typeface="Arial" charset="0"/>
                <a:ea typeface="MS PGothic" charset="0"/>
              </a:rPr>
              <a:t>discrete</a:t>
            </a:r>
            <a:r>
              <a:rPr lang="en-US" dirty="0">
                <a:latin typeface="Arial" charset="0"/>
                <a:ea typeface="MS PGothic" charset="0"/>
              </a:rPr>
              <a:t> random variables). </a:t>
            </a:r>
            <a:endParaRPr lang="en-US" dirty="0" smtClean="0">
              <a:latin typeface="Arial" charset="0"/>
              <a:ea typeface="MS PGothic" charset="0"/>
            </a:endParaRPr>
          </a:p>
          <a:p>
            <a:r>
              <a:rPr lang="en-US" dirty="0" smtClean="0">
                <a:latin typeface="Arial" charset="0"/>
                <a:ea typeface="MS PGothic" charset="0"/>
              </a:rPr>
              <a:t>Random </a:t>
            </a:r>
            <a:r>
              <a:rPr lang="en-US" dirty="0">
                <a:latin typeface="Arial" charset="0"/>
                <a:ea typeface="MS PGothic" charset="0"/>
              </a:rPr>
              <a:t>variables can also take on a continuum of possible values (known as </a:t>
            </a:r>
            <a:r>
              <a:rPr lang="en-US" b="1" i="1" dirty="0">
                <a:solidFill>
                  <a:srgbClr val="0000FF"/>
                </a:solidFill>
                <a:latin typeface="Arial" charset="0"/>
                <a:ea typeface="MS PGothic" charset="0"/>
              </a:rPr>
              <a:t>continuous</a:t>
            </a:r>
            <a:r>
              <a:rPr lang="en-US" dirty="0">
                <a:solidFill>
                  <a:srgbClr val="0000FF"/>
                </a:solidFill>
                <a:latin typeface="Arial" charset="0"/>
                <a:ea typeface="MS PGothic" charset="0"/>
              </a:rPr>
              <a:t> </a:t>
            </a:r>
            <a:r>
              <a:rPr lang="en-US" dirty="0">
                <a:latin typeface="Arial" charset="0"/>
                <a:ea typeface="MS PGothic" charset="0"/>
              </a:rPr>
              <a:t>random variables).</a:t>
            </a:r>
          </a:p>
          <a:p>
            <a:endParaRPr lang="en-US" dirty="0">
              <a:latin typeface="Arial" charset="0"/>
              <a:ea typeface="MS PGothic" charset="0"/>
            </a:endParaRPr>
          </a:p>
          <a:p>
            <a:r>
              <a:rPr lang="en-US" dirty="0">
                <a:latin typeface="Arial" charset="0"/>
                <a:ea typeface="MS PGothic" charset="0"/>
              </a:rPr>
              <a:t>Example: A random variable denoting the lifetime of a car, when the car</a:t>
            </a:r>
            <a:r>
              <a:rPr lang="ja-JP" altLang="en-US" dirty="0">
                <a:latin typeface="Arial" charset="0"/>
                <a:ea typeface="MS PGothic" charset="0"/>
              </a:rPr>
              <a:t>’</a:t>
            </a:r>
            <a:r>
              <a:rPr lang="en-US" altLang="ja-JP" dirty="0">
                <a:latin typeface="Arial" charset="0"/>
                <a:ea typeface="MS PGothic" charset="0"/>
              </a:rPr>
              <a:t>s lifetime is assumed to take on any value in some interval </a:t>
            </a:r>
            <a:r>
              <a:rPr lang="en-US" altLang="ja-JP" i="1" dirty="0">
                <a:latin typeface="Arial" charset="0"/>
                <a:ea typeface="MS PGothic" charset="0"/>
              </a:rPr>
              <a:t>(</a:t>
            </a:r>
            <a:r>
              <a:rPr lang="en-US" altLang="ja-JP" i="1" dirty="0" err="1">
                <a:latin typeface="Arial" charset="0"/>
                <a:ea typeface="MS PGothic" charset="0"/>
              </a:rPr>
              <a:t>a,b</a:t>
            </a:r>
            <a:r>
              <a:rPr lang="en-US" altLang="ja-JP" i="1" dirty="0">
                <a:latin typeface="Arial" charset="0"/>
                <a:ea typeface="MS PGothic" charset="0"/>
              </a:rPr>
              <a:t>). </a:t>
            </a:r>
          </a:p>
          <a:p>
            <a:endParaRPr lang="en-US" dirty="0">
              <a:latin typeface="Arial" charset="0"/>
              <a:ea typeface="MS PGothic" charset="0"/>
            </a:endParaRPr>
          </a:p>
          <a:p>
            <a:pPr>
              <a:buFontTx/>
              <a:buNone/>
            </a:pPr>
            <a:r>
              <a:rPr lang="en-US" dirty="0">
                <a:latin typeface="Arial" charset="0"/>
                <a:ea typeface="MS PGothic" charset="0"/>
              </a:rPr>
              <a:t> </a:t>
            </a:r>
          </a:p>
        </p:txBody>
      </p:sp>
    </p:spTree>
    <p:extLst>
      <p:ext uri="{BB962C8B-B14F-4D97-AF65-F5344CB8AC3E}">
        <p14:creationId xmlns:p14="http://schemas.microsoft.com/office/powerpoint/2010/main" val="1796152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latin typeface="Arial" charset="0"/>
                <a:ea typeface="MS PGothic" charset="0"/>
              </a:rPr>
              <a:t>Discrete Random </a:t>
            </a:r>
            <a:r>
              <a:rPr lang="en-US" dirty="0" smtClean="0">
                <a:latin typeface="Arial" charset="0"/>
                <a:ea typeface="MS PGothic" charset="0"/>
              </a:rPr>
              <a:t>Variables:</a:t>
            </a:r>
            <a:br>
              <a:rPr lang="en-US" dirty="0" smtClean="0">
                <a:latin typeface="Arial" charset="0"/>
                <a:ea typeface="MS PGothic" charset="0"/>
              </a:rPr>
            </a:br>
            <a:r>
              <a:rPr lang="en-US" dirty="0" smtClean="0">
                <a:latin typeface="Arial" charset="0"/>
                <a:ea typeface="MS PGothic" charset="0"/>
              </a:rPr>
              <a:t>Probability Mass Function (</a:t>
            </a:r>
            <a:r>
              <a:rPr lang="en-US" dirty="0" err="1" smtClean="0">
                <a:latin typeface="Arial" charset="0"/>
                <a:ea typeface="MS PGothic" charset="0"/>
              </a:rPr>
              <a:t>pmf</a:t>
            </a:r>
            <a:r>
              <a:rPr lang="en-US" dirty="0" smtClean="0">
                <a:latin typeface="Arial" charset="0"/>
                <a:ea typeface="MS PGothic" charset="0"/>
              </a:rPr>
              <a:t>)</a:t>
            </a:r>
            <a:endParaRPr lang="en-US" dirty="0">
              <a:latin typeface="Arial" charset="0"/>
              <a:ea typeface="MS PGothic" charset="0"/>
            </a:endParaRPr>
          </a:p>
        </p:txBody>
      </p:sp>
      <p:sp>
        <p:nvSpPr>
          <p:cNvPr id="35842" name="Content Placeholder 2"/>
          <p:cNvSpPr>
            <a:spLocks noGrp="1"/>
          </p:cNvSpPr>
          <p:nvPr>
            <p:ph idx="1"/>
          </p:nvPr>
        </p:nvSpPr>
        <p:spPr>
          <a:xfrm>
            <a:off x="685800" y="1439511"/>
            <a:ext cx="7772400" cy="4675187"/>
          </a:xfrm>
        </p:spPr>
        <p:txBody>
          <a:bodyPr/>
          <a:lstStyle/>
          <a:p>
            <a:r>
              <a:rPr lang="en-US" dirty="0">
                <a:latin typeface="Arial" charset="0"/>
                <a:ea typeface="MS PGothic" charset="0"/>
              </a:rPr>
              <a:t>A random variable that can take on at most countable number of possible values is said to be </a:t>
            </a:r>
            <a:r>
              <a:rPr lang="en-US" i="1" dirty="0">
                <a:latin typeface="Arial" charset="0"/>
                <a:ea typeface="MS PGothic" charset="0"/>
              </a:rPr>
              <a:t>discrete. </a:t>
            </a:r>
          </a:p>
          <a:p>
            <a:r>
              <a:rPr lang="en-US" dirty="0">
                <a:latin typeface="Arial" charset="0"/>
                <a:ea typeface="MS PGothic" charset="0"/>
              </a:rPr>
              <a:t>For a discrete random variable    , we define the </a:t>
            </a:r>
            <a:r>
              <a:rPr lang="en-US" b="1" i="1" dirty="0">
                <a:solidFill>
                  <a:srgbClr val="0000FF"/>
                </a:solidFill>
                <a:latin typeface="Arial" charset="0"/>
                <a:ea typeface="MS PGothic" charset="0"/>
              </a:rPr>
              <a:t>probability mass function</a:t>
            </a:r>
            <a:r>
              <a:rPr lang="en-US" i="1" dirty="0">
                <a:solidFill>
                  <a:srgbClr val="0000FF"/>
                </a:solidFill>
                <a:latin typeface="Arial" charset="0"/>
                <a:ea typeface="MS PGothic" charset="0"/>
              </a:rPr>
              <a:t>         </a:t>
            </a:r>
            <a:r>
              <a:rPr lang="en-US" i="1" dirty="0">
                <a:latin typeface="Arial" charset="0"/>
                <a:ea typeface="MS PGothic" charset="0"/>
              </a:rPr>
              <a:t> </a:t>
            </a:r>
            <a:r>
              <a:rPr lang="en-US" dirty="0">
                <a:latin typeface="Arial" charset="0"/>
                <a:ea typeface="MS PGothic" charset="0"/>
              </a:rPr>
              <a:t>of      by:</a:t>
            </a:r>
          </a:p>
          <a:p>
            <a:endParaRPr lang="en-US" dirty="0">
              <a:latin typeface="Arial" charset="0"/>
              <a:ea typeface="MS PGothic" charset="0"/>
            </a:endParaRPr>
          </a:p>
          <a:p>
            <a:pPr marL="0" indent="0">
              <a:buNone/>
            </a:pPr>
            <a:endParaRPr lang="en-US" dirty="0" smtClean="0">
              <a:latin typeface="Arial" charset="0"/>
              <a:ea typeface="MS PGothic" charset="0"/>
            </a:endParaRPr>
          </a:p>
          <a:p>
            <a:r>
              <a:rPr lang="en-US" dirty="0" smtClean="0">
                <a:latin typeface="Arial" charset="0"/>
                <a:ea typeface="MS PGothic" charset="0"/>
              </a:rPr>
              <a:t>        </a:t>
            </a:r>
            <a:r>
              <a:rPr lang="en-US" dirty="0">
                <a:latin typeface="Arial" charset="0"/>
                <a:ea typeface="MS PGothic" charset="0"/>
              </a:rPr>
              <a:t>is positive for at most a countable number of values of    . </a:t>
            </a:r>
          </a:p>
          <a:p>
            <a:pPr>
              <a:buFontTx/>
              <a:buNone/>
            </a:pPr>
            <a:r>
              <a:rPr lang="en-US" dirty="0">
                <a:latin typeface="Arial" charset="0"/>
                <a:ea typeface="MS PGothic" charset="0"/>
              </a:rPr>
              <a:t>     i.e., if      must assume one of the values </a:t>
            </a:r>
            <a:r>
              <a:rPr lang="en-US" i="1" dirty="0">
                <a:latin typeface="Arial" charset="0"/>
                <a:ea typeface="MS PGothic" charset="0"/>
              </a:rPr>
              <a:t>x1, x2, …,</a:t>
            </a:r>
            <a:r>
              <a:rPr lang="en-US" dirty="0">
                <a:latin typeface="Arial" charset="0"/>
                <a:ea typeface="MS PGothic" charset="0"/>
              </a:rPr>
              <a:t> then</a:t>
            </a:r>
          </a:p>
          <a:p>
            <a:endParaRPr lang="en-US" dirty="0">
              <a:latin typeface="Arial" charset="0"/>
              <a:ea typeface="MS PGothic" charset="0"/>
            </a:endParaRPr>
          </a:p>
          <a:p>
            <a:endParaRPr lang="en-US" dirty="0">
              <a:latin typeface="Arial" charset="0"/>
              <a:ea typeface="MS PGothic" charset="0"/>
            </a:endParaRPr>
          </a:p>
          <a:p>
            <a:endParaRPr lang="en-US" dirty="0" smtClean="0">
              <a:latin typeface="Arial" charset="0"/>
              <a:ea typeface="MS PGothic" charset="0"/>
            </a:endParaRPr>
          </a:p>
          <a:p>
            <a:r>
              <a:rPr lang="en-US" dirty="0" smtClean="0">
                <a:latin typeface="Arial" charset="0"/>
                <a:ea typeface="MS PGothic" charset="0"/>
              </a:rPr>
              <a:t>Since </a:t>
            </a:r>
            <a:r>
              <a:rPr lang="en-US" dirty="0">
                <a:latin typeface="Arial" charset="0"/>
                <a:ea typeface="MS PGothic" charset="0"/>
              </a:rPr>
              <a:t>take values </a:t>
            </a:r>
            <a:r>
              <a:rPr lang="en-US" i="1" dirty="0">
                <a:latin typeface="Arial" charset="0"/>
                <a:ea typeface="MS PGothic" charset="0"/>
              </a:rPr>
              <a:t>xi:</a:t>
            </a:r>
          </a:p>
          <a:p>
            <a:endParaRPr lang="en-US" dirty="0">
              <a:latin typeface="Arial" charset="0"/>
              <a:ea typeface="MS PGothic" charset="0"/>
            </a:endParaRPr>
          </a:p>
          <a:p>
            <a:endParaRPr lang="en-US" dirty="0">
              <a:latin typeface="Arial" charset="0"/>
              <a:ea typeface="MS PGothic" charset="0"/>
            </a:endParaRPr>
          </a:p>
        </p:txBody>
      </p:sp>
      <p:graphicFrame>
        <p:nvGraphicFramePr>
          <p:cNvPr id="35843" name="Object 1"/>
          <p:cNvGraphicFramePr>
            <a:graphicFrameLocks/>
          </p:cNvGraphicFramePr>
          <p:nvPr>
            <p:extLst/>
          </p:nvPr>
        </p:nvGraphicFramePr>
        <p:xfrm>
          <a:off x="4514850" y="2130073"/>
          <a:ext cx="339725" cy="328613"/>
        </p:xfrm>
        <a:graphic>
          <a:graphicData uri="http://schemas.openxmlformats.org/presentationml/2006/ole">
            <mc:AlternateContent xmlns:mc="http://schemas.openxmlformats.org/markup-compatibility/2006">
              <mc:Choice xmlns:v="urn:schemas-microsoft-com:vml" Requires="v">
                <p:oleObj spid="_x0000_s14347" name="Equation" r:id="rId3" imgW="177492" imgH="164814" progId="Equation.3">
                  <p:embed/>
                </p:oleObj>
              </mc:Choice>
              <mc:Fallback>
                <p:oleObj name="Equation" r:id="rId3" imgW="177492" imgH="16481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130073"/>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4" name="Object 3"/>
          <p:cNvGraphicFramePr>
            <a:graphicFrameLocks/>
          </p:cNvGraphicFramePr>
          <p:nvPr>
            <p:extLst/>
          </p:nvPr>
        </p:nvGraphicFramePr>
        <p:xfrm>
          <a:off x="2923821" y="2425525"/>
          <a:ext cx="523875" cy="381000"/>
        </p:xfrm>
        <a:graphic>
          <a:graphicData uri="http://schemas.openxmlformats.org/presentationml/2006/ole">
            <mc:AlternateContent xmlns:mc="http://schemas.openxmlformats.org/markup-compatibility/2006">
              <mc:Choice xmlns:v="urn:schemas-microsoft-com:vml" Requires="v">
                <p:oleObj spid="_x0000_s14348" name="Equation" r:id="rId5" imgW="330057" imgH="203112" progId="Equation.3">
                  <p:embed/>
                </p:oleObj>
              </mc:Choice>
              <mc:Fallback>
                <p:oleObj name="Equation" r:id="rId5" imgW="330057" imgH="203112"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821" y="2425525"/>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5" name="Object 4"/>
          <p:cNvGraphicFramePr>
            <a:graphicFrameLocks/>
          </p:cNvGraphicFramePr>
          <p:nvPr>
            <p:extLst/>
          </p:nvPr>
        </p:nvGraphicFramePr>
        <p:xfrm>
          <a:off x="3789009" y="2444398"/>
          <a:ext cx="339725" cy="328613"/>
        </p:xfrm>
        <a:graphic>
          <a:graphicData uri="http://schemas.openxmlformats.org/presentationml/2006/ole">
            <mc:AlternateContent xmlns:mc="http://schemas.openxmlformats.org/markup-compatibility/2006">
              <mc:Choice xmlns:v="urn:schemas-microsoft-com:vml" Requires="v">
                <p:oleObj spid="_x0000_s14349" name="Equation" r:id="rId7" imgW="177492" imgH="164814" progId="Equation.3">
                  <p:embed/>
                </p:oleObj>
              </mc:Choice>
              <mc:Fallback>
                <p:oleObj name="Equation" r:id="rId7" imgW="177492" imgH="16481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009" y="2444398"/>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6" name="Object 4"/>
          <p:cNvGraphicFramePr>
            <a:graphicFrameLocks/>
          </p:cNvGraphicFramePr>
          <p:nvPr>
            <p:extLst/>
          </p:nvPr>
        </p:nvGraphicFramePr>
        <p:xfrm>
          <a:off x="3489325" y="2911123"/>
          <a:ext cx="2247900" cy="457200"/>
        </p:xfrm>
        <a:graphic>
          <a:graphicData uri="http://schemas.openxmlformats.org/presentationml/2006/ole">
            <mc:AlternateContent xmlns:mc="http://schemas.openxmlformats.org/markup-compatibility/2006">
              <mc:Choice xmlns:v="urn:schemas-microsoft-com:vml" Requires="v">
                <p:oleObj spid="_x0000_s14350" name="Equation" r:id="rId8" imgW="1066337" imgH="203112" progId="Equation.3">
                  <p:embed/>
                </p:oleObj>
              </mc:Choice>
              <mc:Fallback>
                <p:oleObj name="Equation" r:id="rId8" imgW="1066337" imgH="203112"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9325" y="2911123"/>
                        <a:ext cx="22479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7" name="Object 6"/>
          <p:cNvGraphicFramePr>
            <a:graphicFrameLocks/>
          </p:cNvGraphicFramePr>
          <p:nvPr>
            <p:extLst/>
          </p:nvPr>
        </p:nvGraphicFramePr>
        <p:xfrm>
          <a:off x="1797932" y="3893081"/>
          <a:ext cx="339725" cy="328613"/>
        </p:xfrm>
        <a:graphic>
          <a:graphicData uri="http://schemas.openxmlformats.org/presentationml/2006/ole">
            <mc:AlternateContent xmlns:mc="http://schemas.openxmlformats.org/markup-compatibility/2006">
              <mc:Choice xmlns:v="urn:schemas-microsoft-com:vml" Requires="v">
                <p:oleObj spid="_x0000_s14351" name="Equation" r:id="rId10" imgW="177492" imgH="164814" progId="Equation.3">
                  <p:embed/>
                </p:oleObj>
              </mc:Choice>
              <mc:Fallback>
                <p:oleObj name="Equation" r:id="rId10" imgW="177492" imgH="16481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932" y="3893081"/>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p:cNvGraphicFramePr>
          <p:nvPr>
            <p:extLst/>
          </p:nvPr>
        </p:nvGraphicFramePr>
        <p:xfrm>
          <a:off x="1092200" y="3526900"/>
          <a:ext cx="523875" cy="381000"/>
        </p:xfrm>
        <a:graphic>
          <a:graphicData uri="http://schemas.openxmlformats.org/presentationml/2006/ole">
            <mc:AlternateContent xmlns:mc="http://schemas.openxmlformats.org/markup-compatibility/2006">
              <mc:Choice xmlns:v="urn:schemas-microsoft-com:vml" Requires="v">
                <p:oleObj spid="_x0000_s14352" name="Equation" r:id="rId11" imgW="330057" imgH="203112" progId="Equation.3">
                  <p:embed/>
                </p:oleObj>
              </mc:Choice>
              <mc:Fallback>
                <p:oleObj name="Equation" r:id="rId11" imgW="330057" imgH="203112"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3526900"/>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7810325" y="3615445"/>
          <a:ext cx="201612" cy="261937"/>
        </p:xfrm>
        <a:graphic>
          <a:graphicData uri="http://schemas.openxmlformats.org/presentationml/2006/ole">
            <mc:AlternateContent xmlns:mc="http://schemas.openxmlformats.org/markup-compatibility/2006">
              <mc:Choice xmlns:v="urn:schemas-microsoft-com:vml" Requires="v">
                <p:oleObj spid="_x0000_s14353" name="Equation" r:id="rId12" imgW="126835" imgH="139518" progId="Equation.3">
                  <p:embed/>
                </p:oleObj>
              </mc:Choice>
              <mc:Fallback>
                <p:oleObj name="Equation" r:id="rId12" imgW="126835" imgH="139518"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0325" y="3615445"/>
                        <a:ext cx="201612" cy="261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2839155" y="4324821"/>
          <a:ext cx="3898530" cy="877887"/>
        </p:xfrm>
        <a:graphic>
          <a:graphicData uri="http://schemas.openxmlformats.org/presentationml/2006/ole">
            <mc:AlternateContent xmlns:mc="http://schemas.openxmlformats.org/markup-compatibility/2006">
              <mc:Choice xmlns:v="urn:schemas-microsoft-com:vml" Requires="v">
                <p:oleObj spid="_x0000_s14354" name="Equation" r:id="rId14" imgW="1993680" imgH="457200" progId="Equation.3">
                  <p:embed/>
                </p:oleObj>
              </mc:Choice>
              <mc:Fallback>
                <p:oleObj name="Equation" r:id="rId14" imgW="1993680" imgH="457200"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155" y="4324821"/>
                        <a:ext cx="3898530" cy="877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1" name="Object 12"/>
          <p:cNvGraphicFramePr>
            <a:graphicFrameLocks/>
          </p:cNvGraphicFramePr>
          <p:nvPr>
            <p:extLst/>
          </p:nvPr>
        </p:nvGraphicFramePr>
        <p:xfrm>
          <a:off x="3922713" y="5479698"/>
          <a:ext cx="1400175" cy="685800"/>
        </p:xfrm>
        <a:graphic>
          <a:graphicData uri="http://schemas.openxmlformats.org/presentationml/2006/ole">
            <mc:AlternateContent xmlns:mc="http://schemas.openxmlformats.org/markup-compatibility/2006">
              <mc:Choice xmlns:v="urn:schemas-microsoft-com:vml" Requires="v">
                <p:oleObj spid="_x0000_s14355" name="Equation" r:id="rId16" imgW="748975" imgH="431613" progId="Equation.3">
                  <p:embed/>
                </p:oleObj>
              </mc:Choice>
              <mc:Fallback>
                <p:oleObj name="Equation" r:id="rId16" imgW="748975" imgH="431613"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2713" y="5479698"/>
                        <a:ext cx="140017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1943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Cumulative Distribution Function</a:t>
            </a:r>
            <a:endParaRPr lang="en-US" dirty="0">
              <a:latin typeface="Arial" charset="0"/>
              <a:ea typeface="MS PGothic" charset="0"/>
            </a:endParaRPr>
          </a:p>
        </p:txBody>
      </p:sp>
      <p:sp>
        <p:nvSpPr>
          <p:cNvPr id="35842" name="Content Placeholder 2"/>
          <p:cNvSpPr>
            <a:spLocks noGrp="1"/>
          </p:cNvSpPr>
          <p:nvPr>
            <p:ph idx="1"/>
          </p:nvPr>
        </p:nvSpPr>
        <p:spPr/>
        <p:txBody>
          <a:bodyPr/>
          <a:lstStyle/>
          <a:p>
            <a:r>
              <a:rPr lang="en-US" dirty="0" smtClean="0">
                <a:latin typeface="Arial" charset="0"/>
                <a:ea typeface="MS PGothic" charset="0"/>
              </a:rPr>
              <a:t>The cumulative distribution function     can be expressed in terms of         by:</a:t>
            </a:r>
          </a:p>
          <a:p>
            <a:endParaRPr lang="en-US" dirty="0">
              <a:latin typeface="Arial" charset="0"/>
              <a:ea typeface="MS PGothic" charset="0"/>
            </a:endParaRPr>
          </a:p>
          <a:p>
            <a:r>
              <a:rPr lang="en-US" dirty="0" smtClean="0">
                <a:latin typeface="Arial" charset="0"/>
                <a:ea typeface="MS PGothic" charset="0"/>
              </a:rPr>
              <a:t>Suppose       has a probability mass function given by</a:t>
            </a:r>
          </a:p>
          <a:p>
            <a:endParaRPr lang="en-US" dirty="0">
              <a:latin typeface="Arial" charset="0"/>
              <a:ea typeface="MS PGothic" charset="0"/>
            </a:endParaRPr>
          </a:p>
          <a:p>
            <a:pPr marL="0" indent="0">
              <a:buNone/>
            </a:pPr>
            <a:r>
              <a:rPr lang="en-US" dirty="0" smtClean="0">
                <a:latin typeface="Arial" charset="0"/>
                <a:ea typeface="MS PGothic" charset="0"/>
              </a:rPr>
              <a:t/>
            </a:r>
            <a:br>
              <a:rPr lang="en-US" dirty="0" smtClean="0">
                <a:latin typeface="Arial" charset="0"/>
                <a:ea typeface="MS PGothic" charset="0"/>
              </a:rPr>
            </a:br>
            <a:r>
              <a:rPr lang="en-US" dirty="0" smtClean="0">
                <a:latin typeface="Arial" charset="0"/>
                <a:ea typeface="MS PGothic" charset="0"/>
              </a:rPr>
              <a:t>     then the cumulative distribution function     of        is given by</a:t>
            </a:r>
            <a:br>
              <a:rPr lang="en-US" dirty="0" smtClean="0">
                <a:latin typeface="Arial" charset="0"/>
                <a:ea typeface="MS PGothic" charset="0"/>
              </a:rPr>
            </a:br>
            <a:endParaRPr lang="en-US" dirty="0">
              <a:latin typeface="Arial" charset="0"/>
              <a:ea typeface="MS PGothic" charset="0"/>
            </a:endParaRPr>
          </a:p>
        </p:txBody>
      </p:sp>
      <p:graphicFrame>
        <p:nvGraphicFramePr>
          <p:cNvPr id="35843" name="Object 1"/>
          <p:cNvGraphicFramePr>
            <a:graphicFrameLocks/>
          </p:cNvGraphicFramePr>
          <p:nvPr>
            <p:extLst/>
          </p:nvPr>
        </p:nvGraphicFramePr>
        <p:xfrm>
          <a:off x="5128969" y="1550011"/>
          <a:ext cx="315912" cy="328612"/>
        </p:xfrm>
        <a:graphic>
          <a:graphicData uri="http://schemas.openxmlformats.org/presentationml/2006/ole">
            <mc:AlternateContent xmlns:mc="http://schemas.openxmlformats.org/markup-compatibility/2006">
              <mc:Choice xmlns:v="urn:schemas-microsoft-com:vml" Requires="v">
                <p:oleObj spid="_x0000_s15370" name="Equation" r:id="rId3" imgW="164885" imgH="164885" progId="Equation.3">
                  <p:embed/>
                </p:oleObj>
              </mc:Choice>
              <mc:Fallback>
                <p:oleObj name="Equation" r:id="rId3" imgW="164885" imgH="164885"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969" y="1550011"/>
                        <a:ext cx="315912" cy="328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4" name="Object 3"/>
          <p:cNvGraphicFramePr>
            <a:graphicFrameLocks/>
          </p:cNvGraphicFramePr>
          <p:nvPr>
            <p:extLst/>
          </p:nvPr>
        </p:nvGraphicFramePr>
        <p:xfrm>
          <a:off x="6335225" y="3649663"/>
          <a:ext cx="280987" cy="309562"/>
        </p:xfrm>
        <a:graphic>
          <a:graphicData uri="http://schemas.openxmlformats.org/presentationml/2006/ole">
            <mc:AlternateContent xmlns:mc="http://schemas.openxmlformats.org/markup-compatibility/2006">
              <mc:Choice xmlns:v="urn:schemas-microsoft-com:vml" Requires="v">
                <p:oleObj spid="_x0000_s15371" name="Equation" r:id="rId5" imgW="177492" imgH="164814" progId="Equation.3">
                  <p:embed/>
                </p:oleObj>
              </mc:Choice>
              <mc:Fallback>
                <p:oleObj name="Equation" r:id="rId5"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225" y="3649663"/>
                        <a:ext cx="280987"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5" name="Object 4"/>
          <p:cNvGraphicFramePr>
            <a:graphicFrameLocks/>
          </p:cNvGraphicFramePr>
          <p:nvPr>
            <p:extLst/>
          </p:nvPr>
        </p:nvGraphicFramePr>
        <p:xfrm>
          <a:off x="3068392" y="1825751"/>
          <a:ext cx="2012950" cy="731837"/>
        </p:xfrm>
        <a:graphic>
          <a:graphicData uri="http://schemas.openxmlformats.org/presentationml/2006/ole">
            <mc:AlternateContent xmlns:mc="http://schemas.openxmlformats.org/markup-compatibility/2006">
              <mc:Choice xmlns:v="urn:schemas-microsoft-com:vml" Requires="v">
                <p:oleObj spid="_x0000_s15372" name="Equation" r:id="rId7" imgW="1054100" imgH="368300" progId="Equation.3">
                  <p:embed/>
                </p:oleObj>
              </mc:Choice>
              <mc:Fallback>
                <p:oleObj name="Equation" r:id="rId7" imgW="1054100" imgH="3683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8392" y="1825751"/>
                        <a:ext cx="2012950" cy="7318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7" name="Object 6"/>
          <p:cNvGraphicFramePr>
            <a:graphicFrameLocks/>
          </p:cNvGraphicFramePr>
          <p:nvPr>
            <p:extLst/>
          </p:nvPr>
        </p:nvGraphicFramePr>
        <p:xfrm>
          <a:off x="2253640" y="2557588"/>
          <a:ext cx="339725" cy="328613"/>
        </p:xfrm>
        <a:graphic>
          <a:graphicData uri="http://schemas.openxmlformats.org/presentationml/2006/ole">
            <mc:AlternateContent xmlns:mc="http://schemas.openxmlformats.org/markup-compatibility/2006">
              <mc:Choice xmlns:v="urn:schemas-microsoft-com:vml" Requires="v">
                <p:oleObj spid="_x0000_s15373" name="Equation" r:id="rId9" imgW="177492" imgH="164814" progId="Equation.3">
                  <p:embed/>
                </p:oleObj>
              </mc:Choice>
              <mc:Fallback>
                <p:oleObj name="Equation" r:id="rId9" imgW="177492" imgH="16481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3640" y="2557588"/>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p:cNvGraphicFramePr>
          <p:nvPr>
            <p:extLst/>
          </p:nvPr>
        </p:nvGraphicFramePr>
        <p:xfrm>
          <a:off x="2069490" y="1843454"/>
          <a:ext cx="523875" cy="381000"/>
        </p:xfrm>
        <a:graphic>
          <a:graphicData uri="http://schemas.openxmlformats.org/presentationml/2006/ole">
            <mc:AlternateContent xmlns:mc="http://schemas.openxmlformats.org/markup-compatibility/2006">
              <mc:Choice xmlns:v="urn:schemas-microsoft-com:vml" Requires="v">
                <p:oleObj spid="_x0000_s15374" name="Equation" r:id="rId11" imgW="330057" imgH="203112" progId="Equation.3">
                  <p:embed/>
                </p:oleObj>
              </mc:Choice>
              <mc:Fallback>
                <p:oleObj name="Equation" r:id="rId11" imgW="330057" imgH="203112"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9490" y="1843454"/>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5626100" y="3614738"/>
          <a:ext cx="261938" cy="309562"/>
        </p:xfrm>
        <a:graphic>
          <a:graphicData uri="http://schemas.openxmlformats.org/presentationml/2006/ole">
            <mc:AlternateContent xmlns:mc="http://schemas.openxmlformats.org/markup-compatibility/2006">
              <mc:Choice xmlns:v="urn:schemas-microsoft-com:vml" Requires="v">
                <p:oleObj spid="_x0000_s15375" name="Equation" r:id="rId13" imgW="164885" imgH="164885" progId="Equation.3">
                  <p:embed/>
                </p:oleObj>
              </mc:Choice>
              <mc:Fallback>
                <p:oleObj name="Equation" r:id="rId13" imgW="164885" imgH="164885"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100" y="3614738"/>
                        <a:ext cx="261938"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2123588" y="3041294"/>
          <a:ext cx="3462338" cy="596900"/>
        </p:xfrm>
        <a:graphic>
          <a:graphicData uri="http://schemas.openxmlformats.org/presentationml/2006/ole">
            <mc:AlternateContent xmlns:mc="http://schemas.openxmlformats.org/markup-compatibility/2006">
              <mc:Choice xmlns:v="urn:schemas-microsoft-com:vml" Requires="v">
                <p:oleObj spid="_x0000_s15376" name="Equation" r:id="rId15" imgW="1866090" imgH="393529" progId="Equation.3">
                  <p:embed/>
                </p:oleObj>
              </mc:Choice>
              <mc:Fallback>
                <p:oleObj name="Equation" r:id="rId15" imgW="1866090" imgH="393529"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588" y="3041294"/>
                        <a:ext cx="3462338"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1" name="Object 12"/>
          <p:cNvGraphicFramePr>
            <a:graphicFrameLocks/>
          </p:cNvGraphicFramePr>
          <p:nvPr>
            <p:extLst/>
          </p:nvPr>
        </p:nvGraphicFramePr>
        <p:xfrm>
          <a:off x="2593366" y="3967529"/>
          <a:ext cx="3294672" cy="2245946"/>
        </p:xfrm>
        <a:graphic>
          <a:graphicData uri="http://schemas.openxmlformats.org/presentationml/2006/ole">
            <mc:AlternateContent xmlns:mc="http://schemas.openxmlformats.org/markup-compatibility/2006">
              <mc:Choice xmlns:v="urn:schemas-microsoft-com:vml" Requires="v">
                <p:oleObj spid="_x0000_s15377" name="Equation" r:id="rId17" imgW="1270000" imgH="1117600" progId="Equation.3">
                  <p:embed/>
                </p:oleObj>
              </mc:Choice>
              <mc:Fallback>
                <p:oleObj name="Equation" r:id="rId17" imgW="1270000" imgH="11176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3366" y="3967529"/>
                        <a:ext cx="3294672" cy="2245946"/>
                      </a:xfrm>
                      <a:prstGeom prst="rect">
                        <a:avLst/>
                      </a:prstGeom>
                      <a:noFill/>
                    </p:spPr>
                  </p:pic>
                </p:oleObj>
              </mc:Fallback>
            </mc:AlternateContent>
          </a:graphicData>
        </a:graphic>
      </p:graphicFrame>
    </p:spTree>
    <p:extLst>
      <p:ext uri="{BB962C8B-B14F-4D97-AF65-F5344CB8AC3E}">
        <p14:creationId xmlns:p14="http://schemas.microsoft.com/office/powerpoint/2010/main" val="1631557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000">
                <a:latin typeface="Arial" charset="0"/>
                <a:ea typeface="MS PGothic" charset="0"/>
              </a:rPr>
              <a:t>Cumulative Distribution Function (CDF)</a:t>
            </a:r>
          </a:p>
        </p:txBody>
      </p:sp>
      <p:sp>
        <p:nvSpPr>
          <p:cNvPr id="3" name="Content Placeholder 2"/>
          <p:cNvSpPr>
            <a:spLocks noGrp="1"/>
          </p:cNvSpPr>
          <p:nvPr>
            <p:ph idx="1"/>
          </p:nvPr>
        </p:nvSpPr>
        <p:spPr/>
        <p:txBody>
          <a:bodyPr/>
          <a:lstStyle/>
          <a:p>
            <a:pPr>
              <a:defRPr/>
            </a:pPr>
            <a:r>
              <a:rPr lang="en-US" dirty="0" smtClean="0"/>
              <a:t>The </a:t>
            </a:r>
            <a:r>
              <a:rPr lang="en-US" b="1" i="1" dirty="0" smtClean="0">
                <a:solidFill>
                  <a:srgbClr val="0000FF"/>
                </a:solidFill>
              </a:rPr>
              <a:t>cumulative distribution function </a:t>
            </a:r>
            <a:r>
              <a:rPr lang="en-US" b="1" dirty="0" smtClean="0">
                <a:solidFill>
                  <a:srgbClr val="0000FF"/>
                </a:solidFill>
              </a:rPr>
              <a:t>(</a:t>
            </a:r>
            <a:r>
              <a:rPr lang="en-US" b="1" dirty="0" err="1" smtClean="0">
                <a:solidFill>
                  <a:srgbClr val="0000FF"/>
                </a:solidFill>
              </a:rPr>
              <a:t>cdf</a:t>
            </a:r>
            <a:r>
              <a:rPr lang="en-US" b="1" dirty="0" smtClean="0">
                <a:solidFill>
                  <a:srgbClr val="0000FF"/>
                </a:solidFill>
              </a:rPr>
              <a:t>) </a:t>
            </a:r>
            <a:r>
              <a:rPr lang="en-US" dirty="0" smtClean="0"/>
              <a:t>(or</a:t>
            </a:r>
            <a:r>
              <a:rPr lang="en-US" b="1" dirty="0" smtClean="0">
                <a:solidFill>
                  <a:srgbClr val="0000FF"/>
                </a:solidFill>
              </a:rPr>
              <a:t> </a:t>
            </a:r>
            <a:r>
              <a:rPr lang="en-US" b="1" i="1" dirty="0" smtClean="0">
                <a:solidFill>
                  <a:srgbClr val="0000FF"/>
                </a:solidFill>
              </a:rPr>
              <a:t>distribution function</a:t>
            </a:r>
            <a:r>
              <a:rPr lang="en-US" dirty="0" smtClean="0">
                <a:solidFill>
                  <a:srgbClr val="000000"/>
                </a:solidFill>
              </a:rPr>
              <a:t>)</a:t>
            </a:r>
            <a:r>
              <a:rPr lang="en-US" dirty="0" smtClean="0"/>
              <a:t>        of a random variable      is defined for any real number 	</a:t>
            </a:r>
            <a:r>
              <a:rPr lang="en-US" dirty="0"/>
              <a:t> </a:t>
            </a:r>
            <a:r>
              <a:rPr lang="en-US" dirty="0" smtClean="0"/>
              <a:t>                       by</a:t>
            </a:r>
          </a:p>
          <a:p>
            <a:pPr>
              <a:defRPr/>
            </a:pPr>
            <a:endParaRPr lang="en-US" dirty="0" smtClean="0"/>
          </a:p>
          <a:p>
            <a:pPr>
              <a:defRPr/>
            </a:pPr>
            <a:r>
              <a:rPr lang="en-US" dirty="0" smtClean="0"/>
              <a:t>         denotes the probability that the random variable </a:t>
            </a:r>
          </a:p>
          <a:p>
            <a:pPr marL="0" indent="0">
              <a:buFontTx/>
              <a:buNone/>
              <a:defRPr/>
            </a:pPr>
            <a:r>
              <a:rPr lang="en-US" dirty="0" smtClean="0"/>
              <a:t>     takes on a value that is less than or equal to   .  </a:t>
            </a:r>
          </a:p>
          <a:p>
            <a:pPr>
              <a:defRPr/>
            </a:pPr>
            <a:endParaRPr lang="en-US" dirty="0"/>
          </a:p>
        </p:txBody>
      </p:sp>
      <p:graphicFrame>
        <p:nvGraphicFramePr>
          <p:cNvPr id="32771" name="Object 3"/>
          <p:cNvGraphicFramePr>
            <a:graphicFrameLocks/>
          </p:cNvGraphicFramePr>
          <p:nvPr>
            <p:extLst/>
          </p:nvPr>
        </p:nvGraphicFramePr>
        <p:xfrm>
          <a:off x="2206801" y="1855788"/>
          <a:ext cx="554037" cy="407987"/>
        </p:xfrm>
        <a:graphic>
          <a:graphicData uri="http://schemas.openxmlformats.org/presentationml/2006/ole">
            <mc:AlternateContent xmlns:mc="http://schemas.openxmlformats.org/markup-compatibility/2006">
              <mc:Choice xmlns:v="urn:schemas-microsoft-com:vml" Requires="v">
                <p:oleObj spid="_x0000_s16393" name="Equation" r:id="rId3" imgW="291973" imgH="203112" progId="Equation.3">
                  <p:embed/>
                </p:oleObj>
              </mc:Choice>
              <mc:Fallback>
                <p:oleObj name="Equation" r:id="rId3" imgW="291973" imgH="203112"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801" y="1855788"/>
                        <a:ext cx="554037"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1"/>
          <p:cNvGraphicFramePr>
            <a:graphicFrameLocks/>
          </p:cNvGraphicFramePr>
          <p:nvPr>
            <p:extLst/>
          </p:nvPr>
        </p:nvGraphicFramePr>
        <p:xfrm>
          <a:off x="5094287" y="1863725"/>
          <a:ext cx="339725" cy="328613"/>
        </p:xfrm>
        <a:graphic>
          <a:graphicData uri="http://schemas.openxmlformats.org/presentationml/2006/ole">
            <mc:AlternateContent xmlns:mc="http://schemas.openxmlformats.org/markup-compatibility/2006">
              <mc:Choice xmlns:v="urn:schemas-microsoft-com:vml" Requires="v">
                <p:oleObj spid="_x0000_s16394" name="Equation" r:id="rId5" imgW="177492" imgH="164814" progId="Equation.3">
                  <p:embed/>
                </p:oleObj>
              </mc:Choice>
              <mc:Fallback>
                <p:oleObj name="Equation" r:id="rId5"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287" y="1863725"/>
                        <a:ext cx="339725"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
          <p:cNvGraphicFramePr>
            <a:graphicFrameLocks/>
          </p:cNvGraphicFramePr>
          <p:nvPr/>
        </p:nvGraphicFramePr>
        <p:xfrm>
          <a:off x="2066925" y="2192338"/>
          <a:ext cx="2171700" cy="376237"/>
        </p:xfrm>
        <a:graphic>
          <a:graphicData uri="http://schemas.openxmlformats.org/presentationml/2006/ole">
            <mc:AlternateContent xmlns:mc="http://schemas.openxmlformats.org/markup-compatibility/2006">
              <mc:Choice xmlns:v="urn:schemas-microsoft-com:vml" Requires="v">
                <p:oleObj spid="_x0000_s16395" name="Equation" r:id="rId7" imgW="888614" imgH="203112" progId="Equation.3">
                  <p:embed/>
                </p:oleObj>
              </mc:Choice>
              <mc:Fallback>
                <p:oleObj name="Equation" r:id="rId7" imgW="888614" imgH="203112"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925" y="2192338"/>
                        <a:ext cx="217170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4"/>
          <p:cNvGraphicFramePr>
            <a:graphicFrameLocks/>
          </p:cNvGraphicFramePr>
          <p:nvPr/>
        </p:nvGraphicFramePr>
        <p:xfrm>
          <a:off x="4635500" y="2185988"/>
          <a:ext cx="2428875" cy="396875"/>
        </p:xfrm>
        <a:graphic>
          <a:graphicData uri="http://schemas.openxmlformats.org/presentationml/2006/ole">
            <mc:AlternateContent xmlns:mc="http://schemas.openxmlformats.org/markup-compatibility/2006">
              <mc:Choice xmlns:v="urn:schemas-microsoft-com:vml" Requires="v">
                <p:oleObj spid="_x0000_s16396" name="Equation" r:id="rId9" imgW="1066337" imgH="203112" progId="Equation.3">
                  <p:embed/>
                </p:oleObj>
              </mc:Choice>
              <mc:Fallback>
                <p:oleObj name="Equation" r:id="rId9" imgW="1066337" imgH="203112"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0" y="2185988"/>
                        <a:ext cx="2428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3277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7563" y="3744913"/>
            <a:ext cx="5057775"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aphicFrame>
        <p:nvGraphicFramePr>
          <p:cNvPr id="32776" name="Object 5"/>
          <p:cNvGraphicFramePr>
            <a:graphicFrameLocks/>
          </p:cNvGraphicFramePr>
          <p:nvPr/>
        </p:nvGraphicFramePr>
        <p:xfrm>
          <a:off x="1055688" y="2911475"/>
          <a:ext cx="708025" cy="347663"/>
        </p:xfrm>
        <a:graphic>
          <a:graphicData uri="http://schemas.openxmlformats.org/presentationml/2006/ole">
            <mc:AlternateContent xmlns:mc="http://schemas.openxmlformats.org/markup-compatibility/2006">
              <mc:Choice xmlns:v="urn:schemas-microsoft-com:vml" Requires="v">
                <p:oleObj spid="_x0000_s16397" name="Equation" r:id="rId12" imgW="342751" imgH="203112" progId="Equation.3">
                  <p:embed/>
                </p:oleObj>
              </mc:Choice>
              <mc:Fallback>
                <p:oleObj name="Equation" r:id="rId12" imgW="342751" imgH="203112"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5688" y="2911475"/>
                        <a:ext cx="70802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6"/>
          <p:cNvGraphicFramePr>
            <a:graphicFrameLocks/>
          </p:cNvGraphicFramePr>
          <p:nvPr/>
        </p:nvGraphicFramePr>
        <p:xfrm>
          <a:off x="7119938" y="2894013"/>
          <a:ext cx="339725" cy="352425"/>
        </p:xfrm>
        <a:graphic>
          <a:graphicData uri="http://schemas.openxmlformats.org/presentationml/2006/ole">
            <mc:AlternateContent xmlns:mc="http://schemas.openxmlformats.org/markup-compatibility/2006">
              <mc:Choice xmlns:v="urn:schemas-microsoft-com:vml" Requires="v">
                <p:oleObj spid="_x0000_s16398" name="Equation" r:id="rId14" imgW="177492" imgH="164814" progId="Equation.3">
                  <p:embed/>
                </p:oleObj>
              </mc:Choice>
              <mc:Fallback>
                <p:oleObj name="Equation" r:id="rId14"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938" y="2894013"/>
                        <a:ext cx="33972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7"/>
          <p:cNvGraphicFramePr>
            <a:graphicFrameLocks/>
          </p:cNvGraphicFramePr>
          <p:nvPr/>
        </p:nvGraphicFramePr>
        <p:xfrm>
          <a:off x="6097588" y="3270250"/>
          <a:ext cx="242887" cy="354013"/>
        </p:xfrm>
        <a:graphic>
          <a:graphicData uri="http://schemas.openxmlformats.org/presentationml/2006/ole">
            <mc:AlternateContent xmlns:mc="http://schemas.openxmlformats.org/markup-compatibility/2006">
              <mc:Choice xmlns:v="urn:schemas-microsoft-com:vml" Requires="v">
                <p:oleObj spid="_x0000_s16399" name="Equation" r:id="rId15" imgW="126725" imgH="177415" progId="Equation.3">
                  <p:embed/>
                </p:oleObj>
              </mc:Choice>
              <mc:Fallback>
                <p:oleObj name="Equation" r:id="rId15" imgW="126725" imgH="177415"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7588" y="3270250"/>
                        <a:ext cx="242887"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4808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000" dirty="0">
                <a:latin typeface="Arial" charset="0"/>
                <a:ea typeface="MS PGothic" charset="0"/>
              </a:rPr>
              <a:t>Cumulative Distribution Function (CDF)</a:t>
            </a:r>
          </a:p>
        </p:txBody>
      </p:sp>
      <p:sp>
        <p:nvSpPr>
          <p:cNvPr id="33794" name="Content Placeholder 2"/>
          <p:cNvSpPr>
            <a:spLocks noGrp="1"/>
          </p:cNvSpPr>
          <p:nvPr>
            <p:ph idx="1"/>
          </p:nvPr>
        </p:nvSpPr>
        <p:spPr>
          <a:xfrm>
            <a:off x="685800" y="1312863"/>
            <a:ext cx="7866063" cy="4937125"/>
          </a:xfrm>
        </p:spPr>
        <p:txBody>
          <a:bodyPr/>
          <a:lstStyle/>
          <a:p>
            <a:r>
              <a:rPr lang="en-US" dirty="0">
                <a:latin typeface="Arial" charset="0"/>
                <a:ea typeface="MS PGothic" charset="0"/>
              </a:rPr>
              <a:t>Some properties of </a:t>
            </a:r>
            <a:r>
              <a:rPr lang="en-US" dirty="0" err="1">
                <a:latin typeface="Arial" charset="0"/>
                <a:ea typeface="MS PGothic" charset="0"/>
              </a:rPr>
              <a:t>cdf</a:t>
            </a:r>
            <a:r>
              <a:rPr lang="en-US" dirty="0">
                <a:latin typeface="Arial" charset="0"/>
                <a:ea typeface="MS PGothic" charset="0"/>
              </a:rPr>
              <a:t>      are:</a:t>
            </a:r>
            <a:endParaRPr lang="en-US" b="1" dirty="0">
              <a:latin typeface="Arial" charset="0"/>
              <a:ea typeface="MS PGothic" charset="0"/>
            </a:endParaRPr>
          </a:p>
          <a:p>
            <a:pPr marL="800100" lvl="1" indent="-342900">
              <a:buFontTx/>
              <a:buAutoNum type="romanLcPeriod"/>
            </a:pPr>
            <a:r>
              <a:rPr lang="en-US" b="1" dirty="0">
                <a:ea typeface="MS PGothic" charset="0"/>
              </a:rPr>
              <a:t>          </a:t>
            </a:r>
            <a:r>
              <a:rPr lang="en-US" dirty="0">
                <a:ea typeface="MS PGothic" charset="0"/>
              </a:rPr>
              <a:t>is a non-decreasing function of b,</a:t>
            </a:r>
          </a:p>
          <a:p>
            <a:pPr marL="800100" lvl="1" indent="-342900">
              <a:buFontTx/>
              <a:buAutoNum type="romanLcPeriod"/>
            </a:pPr>
            <a:r>
              <a:rPr lang="en-US" b="1" dirty="0">
                <a:ea typeface="MS PGothic" charset="0"/>
              </a:rPr>
              <a:t> </a:t>
            </a:r>
          </a:p>
          <a:p>
            <a:pPr marL="800100" lvl="1" indent="-342900">
              <a:buFontTx/>
              <a:buAutoNum type="romanLcPeriod"/>
            </a:pPr>
            <a:r>
              <a:rPr lang="en-US" b="1" dirty="0">
                <a:ea typeface="MS PGothic" charset="0"/>
              </a:rPr>
              <a:t> </a:t>
            </a:r>
          </a:p>
          <a:p>
            <a:pPr marL="800100" lvl="1" indent="-342900"/>
            <a:endParaRPr lang="en-US" dirty="0">
              <a:ea typeface="MS PGothic" charset="0"/>
            </a:endParaRPr>
          </a:p>
          <a:p>
            <a:r>
              <a:rPr lang="en-US" sz="1800" dirty="0">
                <a:latin typeface="Arial" charset="0"/>
                <a:ea typeface="MS PGothic" charset="0"/>
              </a:rPr>
              <a:t>Property </a:t>
            </a:r>
            <a:r>
              <a:rPr lang="en-US" sz="1800" i="1" dirty="0">
                <a:latin typeface="Arial" charset="0"/>
                <a:ea typeface="MS PGothic" charset="0"/>
              </a:rPr>
              <a:t>(</a:t>
            </a:r>
            <a:r>
              <a:rPr lang="en-US" sz="1800" i="1" dirty="0" err="1">
                <a:latin typeface="Arial" charset="0"/>
                <a:ea typeface="MS PGothic" charset="0"/>
              </a:rPr>
              <a:t>i</a:t>
            </a:r>
            <a:r>
              <a:rPr lang="en-US" sz="1800" i="1" dirty="0">
                <a:latin typeface="Arial" charset="0"/>
                <a:ea typeface="MS PGothic" charset="0"/>
              </a:rPr>
              <a:t>)</a:t>
            </a:r>
            <a:r>
              <a:rPr lang="en-US" sz="1800" dirty="0">
                <a:latin typeface="Arial" charset="0"/>
                <a:ea typeface="MS PGothic" charset="0"/>
              </a:rPr>
              <a:t> follows since for          the event               is contained in the event              , and so it must have a smaller probability.</a:t>
            </a:r>
          </a:p>
          <a:p>
            <a:r>
              <a:rPr lang="en-US" sz="1800" dirty="0">
                <a:latin typeface="Arial" charset="0"/>
                <a:ea typeface="MS PGothic" charset="0"/>
              </a:rPr>
              <a:t>Properties </a:t>
            </a:r>
            <a:r>
              <a:rPr lang="en-US" sz="1800" i="1" dirty="0">
                <a:latin typeface="Arial" charset="0"/>
                <a:ea typeface="MS PGothic" charset="0"/>
              </a:rPr>
              <a:t>(ii) </a:t>
            </a:r>
            <a:r>
              <a:rPr lang="en-US" sz="1800" dirty="0">
                <a:latin typeface="Arial" charset="0"/>
                <a:ea typeface="MS PGothic" charset="0"/>
              </a:rPr>
              <a:t>and </a:t>
            </a:r>
            <a:r>
              <a:rPr lang="en-US" sz="1800" i="1" dirty="0">
                <a:latin typeface="Arial" charset="0"/>
                <a:ea typeface="MS PGothic" charset="0"/>
              </a:rPr>
              <a:t>(iii) </a:t>
            </a:r>
            <a:r>
              <a:rPr lang="en-US" sz="1800" dirty="0">
                <a:latin typeface="Arial" charset="0"/>
                <a:ea typeface="MS PGothic" charset="0"/>
              </a:rPr>
              <a:t>follow since      must take on some finite value.</a:t>
            </a:r>
          </a:p>
          <a:p>
            <a:endParaRPr lang="en-US" dirty="0">
              <a:latin typeface="Arial" charset="0"/>
              <a:ea typeface="MS PGothic" charset="0"/>
            </a:endParaRPr>
          </a:p>
          <a:p>
            <a:r>
              <a:rPr lang="en-US" sz="1800" dirty="0">
                <a:latin typeface="Arial" charset="0"/>
                <a:ea typeface="MS PGothic" charset="0"/>
              </a:rPr>
              <a:t>All probability questions about      can be answered in terms of </a:t>
            </a:r>
            <a:r>
              <a:rPr lang="en-US" sz="1800" dirty="0" err="1">
                <a:latin typeface="Arial" charset="0"/>
                <a:ea typeface="MS PGothic" charset="0"/>
              </a:rPr>
              <a:t>cdf</a:t>
            </a:r>
            <a:r>
              <a:rPr lang="en-US" sz="1800" dirty="0">
                <a:latin typeface="Arial" charset="0"/>
                <a:ea typeface="MS PGothic" charset="0"/>
              </a:rPr>
              <a:t>        .       For example:</a:t>
            </a:r>
          </a:p>
          <a:p>
            <a:pPr>
              <a:buFontTx/>
              <a:buNone/>
            </a:pPr>
            <a:endParaRPr lang="en-US" sz="1800" dirty="0">
              <a:latin typeface="Arial" charset="0"/>
              <a:ea typeface="MS PGothic" charset="0"/>
            </a:endParaRPr>
          </a:p>
          <a:p>
            <a:pPr>
              <a:buFontTx/>
              <a:buNone/>
            </a:pPr>
            <a:r>
              <a:rPr lang="en-US" sz="1800" dirty="0">
                <a:latin typeface="Arial" charset="0"/>
                <a:ea typeface="MS PGothic" charset="0"/>
              </a:rPr>
              <a:t>     </a:t>
            </a:r>
          </a:p>
          <a:p>
            <a:pPr>
              <a:buFontTx/>
              <a:buNone/>
            </a:pPr>
            <a:r>
              <a:rPr lang="en-US" sz="1800" dirty="0">
                <a:latin typeface="Arial" charset="0"/>
                <a:ea typeface="MS PGothic" charset="0"/>
              </a:rPr>
              <a:t>    i.e. calculate                            by first computing the probability that  </a:t>
            </a:r>
          </a:p>
          <a:p>
            <a:pPr>
              <a:buFontTx/>
              <a:buNone/>
            </a:pPr>
            <a:r>
              <a:rPr lang="en-US" sz="1800" dirty="0">
                <a:latin typeface="Arial" charset="0"/>
                <a:ea typeface="MS PGothic" charset="0"/>
              </a:rPr>
              <a:t>                          and then subtract from this the probability that                    .                   </a:t>
            </a:r>
          </a:p>
          <a:p>
            <a:pPr marL="800100" lvl="1" indent="-342900"/>
            <a:endParaRPr lang="en-US" dirty="0">
              <a:ea typeface="MS PGothic" charset="0"/>
            </a:endParaRPr>
          </a:p>
          <a:p>
            <a:endParaRPr lang="en-US" dirty="0">
              <a:latin typeface="Arial" charset="0"/>
              <a:ea typeface="MS PGothic" charset="0"/>
            </a:endParaRPr>
          </a:p>
        </p:txBody>
      </p:sp>
      <p:graphicFrame>
        <p:nvGraphicFramePr>
          <p:cNvPr id="33795" name="Object 8"/>
          <p:cNvGraphicFramePr>
            <a:graphicFrameLocks/>
          </p:cNvGraphicFramePr>
          <p:nvPr/>
        </p:nvGraphicFramePr>
        <p:xfrm>
          <a:off x="3719513" y="1281113"/>
          <a:ext cx="401637" cy="371475"/>
        </p:xfrm>
        <a:graphic>
          <a:graphicData uri="http://schemas.openxmlformats.org/presentationml/2006/ole">
            <mc:AlternateContent xmlns:mc="http://schemas.openxmlformats.org/markup-compatibility/2006">
              <mc:Choice xmlns:v="urn:schemas-microsoft-com:vml" Requires="v">
                <p:oleObj spid="_x0000_s17424" name="Equation" r:id="rId4" imgW="164885" imgH="164885" progId="Equation.3">
                  <p:embed/>
                </p:oleObj>
              </mc:Choice>
              <mc:Fallback>
                <p:oleObj name="Equation" r:id="rId4" imgW="164885" imgH="164885"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3" y="1281113"/>
                        <a:ext cx="401637" cy="371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6" name="Object 13"/>
          <p:cNvGraphicFramePr>
            <a:graphicFrameLocks/>
          </p:cNvGraphicFramePr>
          <p:nvPr/>
        </p:nvGraphicFramePr>
        <p:xfrm>
          <a:off x="1443038" y="1684338"/>
          <a:ext cx="639762" cy="350837"/>
        </p:xfrm>
        <a:graphic>
          <a:graphicData uri="http://schemas.openxmlformats.org/presentationml/2006/ole">
            <mc:AlternateContent xmlns:mc="http://schemas.openxmlformats.org/markup-compatibility/2006">
              <mc:Choice xmlns:v="urn:schemas-microsoft-com:vml" Requires="v">
                <p:oleObj spid="_x0000_s17425" name="Equation" r:id="rId6" imgW="342751" imgH="203112" progId="Equation.3">
                  <p:embed/>
                </p:oleObj>
              </mc:Choice>
              <mc:Fallback>
                <p:oleObj name="Equation" r:id="rId6" imgW="342751" imgH="203112"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3038" y="1684338"/>
                        <a:ext cx="639762" cy="3508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7" name="Object 15"/>
          <p:cNvGraphicFramePr>
            <a:graphicFrameLocks/>
          </p:cNvGraphicFramePr>
          <p:nvPr/>
        </p:nvGraphicFramePr>
        <p:xfrm>
          <a:off x="1465263" y="1997075"/>
          <a:ext cx="3273425" cy="392113"/>
        </p:xfrm>
        <a:graphic>
          <a:graphicData uri="http://schemas.openxmlformats.org/presentationml/2006/ole">
            <mc:AlternateContent xmlns:mc="http://schemas.openxmlformats.org/markup-compatibility/2006">
              <mc:Choice xmlns:v="urn:schemas-microsoft-com:vml" Requires="v">
                <p:oleObj spid="_x0000_s17426" name="Equation" r:id="rId8" imgW="1562100" imgH="228600" progId="Equation.3">
                  <p:embed/>
                </p:oleObj>
              </mc:Choice>
              <mc:Fallback>
                <p:oleObj name="Equation" r:id="rId8" imgW="1562100" imgH="2286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5263" y="1997075"/>
                        <a:ext cx="3273425" cy="392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8" name="Object 16"/>
          <p:cNvGraphicFramePr>
            <a:graphicFrameLocks/>
          </p:cNvGraphicFramePr>
          <p:nvPr/>
        </p:nvGraphicFramePr>
        <p:xfrm>
          <a:off x="1466850" y="2297113"/>
          <a:ext cx="3257550" cy="420687"/>
        </p:xfrm>
        <a:graphic>
          <a:graphicData uri="http://schemas.openxmlformats.org/presentationml/2006/ole">
            <mc:AlternateContent xmlns:mc="http://schemas.openxmlformats.org/markup-compatibility/2006">
              <mc:Choice xmlns:v="urn:schemas-microsoft-com:vml" Requires="v">
                <p:oleObj spid="_x0000_s17427" name="Equation" r:id="rId10" imgW="1663700" imgH="228600" progId="Equation.3">
                  <p:embed/>
                </p:oleObj>
              </mc:Choice>
              <mc:Fallback>
                <p:oleObj name="Equation" r:id="rId10" imgW="1663700" imgH="22860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6850" y="2297113"/>
                        <a:ext cx="3257550" cy="420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p:cNvGraphicFramePr>
          <p:nvPr/>
        </p:nvGraphicFramePr>
        <p:xfrm>
          <a:off x="3924300" y="3001963"/>
          <a:ext cx="615950" cy="333375"/>
        </p:xfrm>
        <a:graphic>
          <a:graphicData uri="http://schemas.openxmlformats.org/presentationml/2006/ole">
            <mc:AlternateContent xmlns:mc="http://schemas.openxmlformats.org/markup-compatibility/2006">
              <mc:Choice xmlns:v="urn:schemas-microsoft-com:vml" Requires="v">
                <p:oleObj spid="_x0000_s17428" name="Equation" r:id="rId12" imgW="355138" imgH="177569" progId="Equation.3">
                  <p:embed/>
                </p:oleObj>
              </mc:Choice>
              <mc:Fallback>
                <p:oleObj name="Equation" r:id="rId12" imgW="355138" imgH="177569"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4300" y="3001963"/>
                        <a:ext cx="615950" cy="333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0" name="Object 20"/>
          <p:cNvGraphicFramePr>
            <a:graphicFrameLocks/>
          </p:cNvGraphicFramePr>
          <p:nvPr/>
        </p:nvGraphicFramePr>
        <p:xfrm>
          <a:off x="5565775" y="3001963"/>
          <a:ext cx="889000" cy="360362"/>
        </p:xfrm>
        <a:graphic>
          <a:graphicData uri="http://schemas.openxmlformats.org/presentationml/2006/ole">
            <mc:AlternateContent xmlns:mc="http://schemas.openxmlformats.org/markup-compatibility/2006">
              <mc:Choice xmlns:v="urn:schemas-microsoft-com:vml" Requires="v">
                <p:oleObj spid="_x0000_s17429" name="Equation" r:id="rId14" imgW="520474" imgH="203112" progId="Equation.3">
                  <p:embed/>
                </p:oleObj>
              </mc:Choice>
              <mc:Fallback>
                <p:oleObj name="Equation" r:id="rId14" imgW="520474" imgH="203112"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5775" y="3001963"/>
                        <a:ext cx="889000" cy="360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1" name="Object 21"/>
          <p:cNvGraphicFramePr>
            <a:graphicFrameLocks/>
          </p:cNvGraphicFramePr>
          <p:nvPr/>
        </p:nvGraphicFramePr>
        <p:xfrm>
          <a:off x="1706563" y="3292475"/>
          <a:ext cx="842962" cy="384175"/>
        </p:xfrm>
        <a:graphic>
          <a:graphicData uri="http://schemas.openxmlformats.org/presentationml/2006/ole">
            <mc:AlternateContent xmlns:mc="http://schemas.openxmlformats.org/markup-compatibility/2006">
              <mc:Choice xmlns:v="urn:schemas-microsoft-com:vml" Requires="v">
                <p:oleObj spid="_x0000_s17430" name="Equation" r:id="rId16" imgW="507780" imgH="203112" progId="Equation.3">
                  <p:embed/>
                </p:oleObj>
              </mc:Choice>
              <mc:Fallback>
                <p:oleObj name="Equation" r:id="rId16" imgW="507780" imgH="203112"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06563" y="3292475"/>
                        <a:ext cx="842962" cy="384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2" name="Object 6"/>
          <p:cNvGraphicFramePr>
            <a:graphicFrameLocks/>
          </p:cNvGraphicFramePr>
          <p:nvPr/>
        </p:nvGraphicFramePr>
        <p:xfrm>
          <a:off x="4529138" y="3582988"/>
          <a:ext cx="319087" cy="354012"/>
        </p:xfrm>
        <a:graphic>
          <a:graphicData uri="http://schemas.openxmlformats.org/presentationml/2006/ole">
            <mc:AlternateContent xmlns:mc="http://schemas.openxmlformats.org/markup-compatibility/2006">
              <mc:Choice xmlns:v="urn:schemas-microsoft-com:vml" Requires="v">
                <p:oleObj spid="_x0000_s17431" name="Equation" r:id="rId18" imgW="177492" imgH="164814" progId="Equation.3">
                  <p:embed/>
                </p:oleObj>
              </mc:Choice>
              <mc:Fallback>
                <p:oleObj name="Equation" r:id="rId18" imgW="177492" imgH="164814" progId="Equation.3">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29138" y="3582988"/>
                        <a:ext cx="319087" cy="3540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3" name="Object 24"/>
          <p:cNvGraphicFramePr>
            <a:graphicFrameLocks/>
          </p:cNvGraphicFramePr>
          <p:nvPr/>
        </p:nvGraphicFramePr>
        <p:xfrm>
          <a:off x="4198938" y="4273550"/>
          <a:ext cx="339725" cy="352425"/>
        </p:xfrm>
        <a:graphic>
          <a:graphicData uri="http://schemas.openxmlformats.org/presentationml/2006/ole">
            <mc:AlternateContent xmlns:mc="http://schemas.openxmlformats.org/markup-compatibility/2006">
              <mc:Choice xmlns:v="urn:schemas-microsoft-com:vml" Requires="v">
                <p:oleObj spid="_x0000_s17432" name="Equation" r:id="rId20" imgW="177492" imgH="164814" progId="Equation.3">
                  <p:embed/>
                </p:oleObj>
              </mc:Choice>
              <mc:Fallback>
                <p:oleObj name="Equation" r:id="rId20" imgW="177492" imgH="164814" progId="Equation.3">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8938" y="4273550"/>
                        <a:ext cx="339725" cy="352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4" name="Object 26"/>
          <p:cNvGraphicFramePr>
            <a:graphicFrameLocks/>
          </p:cNvGraphicFramePr>
          <p:nvPr/>
        </p:nvGraphicFramePr>
        <p:xfrm>
          <a:off x="7820025" y="4303713"/>
          <a:ext cx="431800" cy="358775"/>
        </p:xfrm>
        <a:graphic>
          <a:graphicData uri="http://schemas.openxmlformats.org/presentationml/2006/ole">
            <mc:AlternateContent xmlns:mc="http://schemas.openxmlformats.org/markup-compatibility/2006">
              <mc:Choice xmlns:v="urn:schemas-microsoft-com:vml" Requires="v">
                <p:oleObj spid="_x0000_s17433" name="Equation" r:id="rId21" imgW="291973" imgH="203112" progId="Equation.3">
                  <p:embed/>
                </p:oleObj>
              </mc:Choice>
              <mc:Fallback>
                <p:oleObj name="Equation" r:id="rId21" imgW="291973" imgH="203112" progId="Equation.3">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20025" y="4303713"/>
                        <a:ext cx="431800"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5" name="Object 27"/>
          <p:cNvGraphicFramePr>
            <a:graphicFrameLocks/>
          </p:cNvGraphicFramePr>
          <p:nvPr>
            <p:extLst/>
          </p:nvPr>
        </p:nvGraphicFramePr>
        <p:xfrm>
          <a:off x="2222500" y="4973638"/>
          <a:ext cx="5326063" cy="363537"/>
        </p:xfrm>
        <a:graphic>
          <a:graphicData uri="http://schemas.openxmlformats.org/presentationml/2006/ole">
            <mc:AlternateContent xmlns:mc="http://schemas.openxmlformats.org/markup-compatibility/2006">
              <mc:Choice xmlns:v="urn:schemas-microsoft-com:vml" Requires="v">
                <p:oleObj spid="_x0000_s17434" name="Equation" r:id="rId23" imgW="2666880" imgH="203040" progId="Equation.3">
                  <p:embed/>
                </p:oleObj>
              </mc:Choice>
              <mc:Fallback>
                <p:oleObj name="Equation" r:id="rId23" imgW="2666880" imgH="203040" progId="Equation.3">
                  <p:embed/>
                  <p:pic>
                    <p:nvPicPr>
                      <p:cNvPr id="0" name=""/>
                      <p:cNvPicPr>
                        <a:picLocks noChangeArrowheads="1"/>
                      </p:cNvPicPr>
                      <p:nvPr/>
                    </p:nvPicPr>
                    <p:blipFill>
                      <a:blip r:embed="rId24"/>
                      <a:srcRect/>
                      <a:stretch>
                        <a:fillRect/>
                      </a:stretch>
                    </p:blipFill>
                    <p:spPr bwMode="auto">
                      <a:xfrm>
                        <a:off x="2222500" y="4973638"/>
                        <a:ext cx="5326063" cy="363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6" name="Object 28"/>
          <p:cNvGraphicFramePr>
            <a:graphicFrameLocks/>
          </p:cNvGraphicFramePr>
          <p:nvPr>
            <p:extLst/>
          </p:nvPr>
        </p:nvGraphicFramePr>
        <p:xfrm>
          <a:off x="2346325" y="5564188"/>
          <a:ext cx="1692275" cy="396875"/>
        </p:xfrm>
        <a:graphic>
          <a:graphicData uri="http://schemas.openxmlformats.org/presentationml/2006/ole">
            <mc:AlternateContent xmlns:mc="http://schemas.openxmlformats.org/markup-compatibility/2006">
              <mc:Choice xmlns:v="urn:schemas-microsoft-com:vml" Requires="v">
                <p:oleObj spid="_x0000_s17435" name="Equation" r:id="rId25" imgW="850680" imgH="203040" progId="Equation.3">
                  <p:embed/>
                </p:oleObj>
              </mc:Choice>
              <mc:Fallback>
                <p:oleObj name="Equation" r:id="rId25" imgW="850680" imgH="203040" progId="Equation.3">
                  <p:embed/>
                  <p:pic>
                    <p:nvPicPr>
                      <p:cNvPr id="0" name=""/>
                      <p:cNvPicPr>
                        <a:picLocks noChangeArrowheads="1"/>
                      </p:cNvPicPr>
                      <p:nvPr/>
                    </p:nvPicPr>
                    <p:blipFill>
                      <a:blip r:embed="rId26"/>
                      <a:srcRect/>
                      <a:stretch>
                        <a:fillRect/>
                      </a:stretch>
                    </p:blipFill>
                    <p:spPr bwMode="auto">
                      <a:xfrm>
                        <a:off x="2346325" y="5564188"/>
                        <a:ext cx="1692275"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7" name="Object 29"/>
          <p:cNvGraphicFramePr>
            <a:graphicFrameLocks/>
          </p:cNvGraphicFramePr>
          <p:nvPr/>
        </p:nvGraphicFramePr>
        <p:xfrm>
          <a:off x="1004888" y="5884863"/>
          <a:ext cx="1373187" cy="352425"/>
        </p:xfrm>
        <a:graphic>
          <a:graphicData uri="http://schemas.openxmlformats.org/presentationml/2006/ole">
            <mc:AlternateContent xmlns:mc="http://schemas.openxmlformats.org/markup-compatibility/2006">
              <mc:Choice xmlns:v="urn:schemas-microsoft-com:vml" Requires="v">
                <p:oleObj spid="_x0000_s17436" name="Equation" r:id="rId27" imgW="850531" imgH="203112" progId="Equation.3">
                  <p:embed/>
                </p:oleObj>
              </mc:Choice>
              <mc:Fallback>
                <p:oleObj name="Equation" r:id="rId27" imgW="850531" imgH="203112" progId="Equation.3">
                  <p:embed/>
                  <p:pic>
                    <p:nvPicPr>
                      <p:cNvPr id="0" name=""/>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4888" y="5884863"/>
                        <a:ext cx="1373187" cy="352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8" name="Object 30"/>
          <p:cNvGraphicFramePr>
            <a:graphicFrameLocks/>
          </p:cNvGraphicFramePr>
          <p:nvPr/>
        </p:nvGraphicFramePr>
        <p:xfrm>
          <a:off x="7105650" y="5895975"/>
          <a:ext cx="1382713" cy="354013"/>
        </p:xfrm>
        <a:graphic>
          <a:graphicData uri="http://schemas.openxmlformats.org/presentationml/2006/ole">
            <mc:AlternateContent xmlns:mc="http://schemas.openxmlformats.org/markup-compatibility/2006">
              <mc:Choice xmlns:v="urn:schemas-microsoft-com:vml" Requires="v">
                <p:oleObj spid="_x0000_s17437" name="Equation" r:id="rId29" imgW="863225" imgH="203112" progId="Equation.3">
                  <p:embed/>
                </p:oleObj>
              </mc:Choice>
              <mc:Fallback>
                <p:oleObj name="Equation" r:id="rId29" imgW="863225" imgH="203112" progId="Equation.3">
                  <p:embed/>
                  <p:pic>
                    <p:nvPicPr>
                      <p:cNvPr id="0" name=""/>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05650" y="5895975"/>
                        <a:ext cx="1382713" cy="354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08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Cumulative Distribution Function</a:t>
            </a:r>
            <a:endParaRPr lang="en-US" dirty="0">
              <a:latin typeface="Arial" charset="0"/>
              <a:ea typeface="MS PGothic" charset="0"/>
            </a:endParaRPr>
          </a:p>
        </p:txBody>
      </p:sp>
      <p:sp>
        <p:nvSpPr>
          <p:cNvPr id="35842" name="Content Placeholder 2"/>
          <p:cNvSpPr>
            <a:spLocks noGrp="1"/>
          </p:cNvSpPr>
          <p:nvPr>
            <p:ph idx="1"/>
          </p:nvPr>
        </p:nvSpPr>
        <p:spPr/>
        <p:txBody>
          <a:bodyPr/>
          <a:lstStyle/>
          <a:p>
            <a:r>
              <a:rPr lang="en-US" dirty="0" smtClean="0">
                <a:latin typeface="Arial" charset="0"/>
                <a:ea typeface="MS PGothic" charset="0"/>
              </a:rPr>
              <a:t>The cumulative distribution function     can be expressed in terms of         by:</a:t>
            </a:r>
          </a:p>
          <a:p>
            <a:endParaRPr lang="en-US" dirty="0">
              <a:latin typeface="Arial" charset="0"/>
              <a:ea typeface="MS PGothic" charset="0"/>
            </a:endParaRPr>
          </a:p>
          <a:p>
            <a:r>
              <a:rPr lang="en-US" dirty="0" smtClean="0">
                <a:latin typeface="Arial" charset="0"/>
                <a:ea typeface="MS PGothic" charset="0"/>
              </a:rPr>
              <a:t>Suppose       has a probability mass function given by</a:t>
            </a:r>
          </a:p>
          <a:p>
            <a:endParaRPr lang="en-US" dirty="0">
              <a:latin typeface="Arial" charset="0"/>
              <a:ea typeface="MS PGothic" charset="0"/>
            </a:endParaRPr>
          </a:p>
          <a:p>
            <a:pPr marL="0" indent="0">
              <a:buNone/>
            </a:pPr>
            <a:r>
              <a:rPr lang="en-US" dirty="0" smtClean="0">
                <a:latin typeface="Arial" charset="0"/>
                <a:ea typeface="MS PGothic" charset="0"/>
              </a:rPr>
              <a:t/>
            </a:r>
            <a:br>
              <a:rPr lang="en-US" dirty="0" smtClean="0">
                <a:latin typeface="Arial" charset="0"/>
                <a:ea typeface="MS PGothic" charset="0"/>
              </a:rPr>
            </a:br>
            <a:r>
              <a:rPr lang="en-US" dirty="0" smtClean="0">
                <a:latin typeface="Arial" charset="0"/>
                <a:ea typeface="MS PGothic" charset="0"/>
              </a:rPr>
              <a:t>     then the cumulative distribution function     of        is given by</a:t>
            </a:r>
            <a:br>
              <a:rPr lang="en-US" dirty="0" smtClean="0">
                <a:latin typeface="Arial" charset="0"/>
                <a:ea typeface="MS PGothic" charset="0"/>
              </a:rPr>
            </a:br>
            <a:endParaRPr lang="en-US" dirty="0">
              <a:latin typeface="Arial" charset="0"/>
              <a:ea typeface="MS PGothic" charset="0"/>
            </a:endParaRPr>
          </a:p>
        </p:txBody>
      </p:sp>
      <p:graphicFrame>
        <p:nvGraphicFramePr>
          <p:cNvPr id="35843" name="Object 1"/>
          <p:cNvGraphicFramePr>
            <a:graphicFrameLocks/>
          </p:cNvGraphicFramePr>
          <p:nvPr>
            <p:extLst/>
          </p:nvPr>
        </p:nvGraphicFramePr>
        <p:xfrm>
          <a:off x="5128969" y="1550011"/>
          <a:ext cx="315912" cy="328612"/>
        </p:xfrm>
        <a:graphic>
          <a:graphicData uri="http://schemas.openxmlformats.org/presentationml/2006/ole">
            <mc:AlternateContent xmlns:mc="http://schemas.openxmlformats.org/markup-compatibility/2006">
              <mc:Choice xmlns:v="urn:schemas-microsoft-com:vml" Requires="v">
                <p:oleObj spid="_x0000_s18442" name="Equation" r:id="rId3" imgW="164885" imgH="164885" progId="Equation.3">
                  <p:embed/>
                </p:oleObj>
              </mc:Choice>
              <mc:Fallback>
                <p:oleObj name="Equation" r:id="rId3" imgW="164885" imgH="164885"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969" y="1550011"/>
                        <a:ext cx="315912" cy="328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4" name="Object 3"/>
          <p:cNvGraphicFramePr>
            <a:graphicFrameLocks/>
          </p:cNvGraphicFramePr>
          <p:nvPr>
            <p:extLst/>
          </p:nvPr>
        </p:nvGraphicFramePr>
        <p:xfrm>
          <a:off x="6335225" y="3649663"/>
          <a:ext cx="280987" cy="309562"/>
        </p:xfrm>
        <a:graphic>
          <a:graphicData uri="http://schemas.openxmlformats.org/presentationml/2006/ole">
            <mc:AlternateContent xmlns:mc="http://schemas.openxmlformats.org/markup-compatibility/2006">
              <mc:Choice xmlns:v="urn:schemas-microsoft-com:vml" Requires="v">
                <p:oleObj spid="_x0000_s18443" name="Equation" r:id="rId5" imgW="177492" imgH="164814" progId="Equation.3">
                  <p:embed/>
                </p:oleObj>
              </mc:Choice>
              <mc:Fallback>
                <p:oleObj name="Equation" r:id="rId5"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225" y="3649663"/>
                        <a:ext cx="280987"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5" name="Object 4"/>
          <p:cNvGraphicFramePr>
            <a:graphicFrameLocks/>
          </p:cNvGraphicFramePr>
          <p:nvPr>
            <p:extLst/>
          </p:nvPr>
        </p:nvGraphicFramePr>
        <p:xfrm>
          <a:off x="3068392" y="1825751"/>
          <a:ext cx="2012950" cy="731837"/>
        </p:xfrm>
        <a:graphic>
          <a:graphicData uri="http://schemas.openxmlformats.org/presentationml/2006/ole">
            <mc:AlternateContent xmlns:mc="http://schemas.openxmlformats.org/markup-compatibility/2006">
              <mc:Choice xmlns:v="urn:schemas-microsoft-com:vml" Requires="v">
                <p:oleObj spid="_x0000_s18444" name="Equation" r:id="rId7" imgW="1054100" imgH="368300" progId="Equation.3">
                  <p:embed/>
                </p:oleObj>
              </mc:Choice>
              <mc:Fallback>
                <p:oleObj name="Equation" r:id="rId7" imgW="1054100" imgH="3683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8392" y="1825751"/>
                        <a:ext cx="2012950" cy="7318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7" name="Object 6"/>
          <p:cNvGraphicFramePr>
            <a:graphicFrameLocks/>
          </p:cNvGraphicFramePr>
          <p:nvPr>
            <p:extLst/>
          </p:nvPr>
        </p:nvGraphicFramePr>
        <p:xfrm>
          <a:off x="2253640" y="2557588"/>
          <a:ext cx="339725" cy="328613"/>
        </p:xfrm>
        <a:graphic>
          <a:graphicData uri="http://schemas.openxmlformats.org/presentationml/2006/ole">
            <mc:AlternateContent xmlns:mc="http://schemas.openxmlformats.org/markup-compatibility/2006">
              <mc:Choice xmlns:v="urn:schemas-microsoft-com:vml" Requires="v">
                <p:oleObj spid="_x0000_s18445" name="Equation" r:id="rId9" imgW="177492" imgH="164814" progId="Equation.3">
                  <p:embed/>
                </p:oleObj>
              </mc:Choice>
              <mc:Fallback>
                <p:oleObj name="Equation" r:id="rId9" imgW="177492" imgH="16481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3640" y="2557588"/>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p:cNvGraphicFramePr>
          <p:nvPr>
            <p:extLst/>
          </p:nvPr>
        </p:nvGraphicFramePr>
        <p:xfrm>
          <a:off x="2069490" y="1843454"/>
          <a:ext cx="523875" cy="381000"/>
        </p:xfrm>
        <a:graphic>
          <a:graphicData uri="http://schemas.openxmlformats.org/presentationml/2006/ole">
            <mc:AlternateContent xmlns:mc="http://schemas.openxmlformats.org/markup-compatibility/2006">
              <mc:Choice xmlns:v="urn:schemas-microsoft-com:vml" Requires="v">
                <p:oleObj spid="_x0000_s18446" name="Equation" r:id="rId11" imgW="330057" imgH="203112" progId="Equation.3">
                  <p:embed/>
                </p:oleObj>
              </mc:Choice>
              <mc:Fallback>
                <p:oleObj name="Equation" r:id="rId11" imgW="330057" imgH="203112"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9490" y="1843454"/>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5626100" y="3614738"/>
          <a:ext cx="261938" cy="309562"/>
        </p:xfrm>
        <a:graphic>
          <a:graphicData uri="http://schemas.openxmlformats.org/presentationml/2006/ole">
            <mc:AlternateContent xmlns:mc="http://schemas.openxmlformats.org/markup-compatibility/2006">
              <mc:Choice xmlns:v="urn:schemas-microsoft-com:vml" Requires="v">
                <p:oleObj spid="_x0000_s18447" name="Equation" r:id="rId13" imgW="164885" imgH="164885" progId="Equation.3">
                  <p:embed/>
                </p:oleObj>
              </mc:Choice>
              <mc:Fallback>
                <p:oleObj name="Equation" r:id="rId13" imgW="164885" imgH="164885"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100" y="3614738"/>
                        <a:ext cx="261938"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2123588" y="3041294"/>
          <a:ext cx="3462338" cy="596900"/>
        </p:xfrm>
        <a:graphic>
          <a:graphicData uri="http://schemas.openxmlformats.org/presentationml/2006/ole">
            <mc:AlternateContent xmlns:mc="http://schemas.openxmlformats.org/markup-compatibility/2006">
              <mc:Choice xmlns:v="urn:schemas-microsoft-com:vml" Requires="v">
                <p:oleObj spid="_x0000_s18448" name="Equation" r:id="rId15" imgW="1866090" imgH="393529" progId="Equation.3">
                  <p:embed/>
                </p:oleObj>
              </mc:Choice>
              <mc:Fallback>
                <p:oleObj name="Equation" r:id="rId15" imgW="1866090" imgH="393529"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588" y="3041294"/>
                        <a:ext cx="3462338"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1" name="Object 12"/>
          <p:cNvGraphicFramePr>
            <a:graphicFrameLocks/>
          </p:cNvGraphicFramePr>
          <p:nvPr>
            <p:extLst/>
          </p:nvPr>
        </p:nvGraphicFramePr>
        <p:xfrm>
          <a:off x="2593366" y="3967529"/>
          <a:ext cx="3294672" cy="2245946"/>
        </p:xfrm>
        <a:graphic>
          <a:graphicData uri="http://schemas.openxmlformats.org/presentationml/2006/ole">
            <mc:AlternateContent xmlns:mc="http://schemas.openxmlformats.org/markup-compatibility/2006">
              <mc:Choice xmlns:v="urn:schemas-microsoft-com:vml" Requires="v">
                <p:oleObj spid="_x0000_s18449" name="Equation" r:id="rId17" imgW="1270000" imgH="1117600" progId="Equation.3">
                  <p:embed/>
                </p:oleObj>
              </mc:Choice>
              <mc:Fallback>
                <p:oleObj name="Equation" r:id="rId17" imgW="1270000" imgH="11176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3366" y="3967529"/>
                        <a:ext cx="3294672" cy="2245946"/>
                      </a:xfrm>
                      <a:prstGeom prst="rect">
                        <a:avLst/>
                      </a:prstGeom>
                      <a:noFill/>
                    </p:spPr>
                  </p:pic>
                </p:oleObj>
              </mc:Fallback>
            </mc:AlternateContent>
          </a:graphicData>
        </a:graphic>
      </p:graphicFrame>
    </p:spTree>
    <p:extLst>
      <p:ext uri="{BB962C8B-B14F-4D97-AF65-F5344CB8AC3E}">
        <p14:creationId xmlns:p14="http://schemas.microsoft.com/office/powerpoint/2010/main" val="1818616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0" name="Picture 12" descr="http://www.gaussianwaves.com/gaussianwaves/wp-content/uploads/2012/09/PMF-and-CDF-of-discrete-uniform-random-variable.png"/>
          <p:cNvPicPr>
            <a:picLocks noChangeAspect="1" noChangeArrowheads="1"/>
          </p:cNvPicPr>
          <p:nvPr/>
        </p:nvPicPr>
        <p:blipFill>
          <a:blip r:embed="rId3" cstate="print"/>
          <a:srcRect t="50725"/>
          <a:stretch>
            <a:fillRect/>
          </a:stretch>
        </p:blipFill>
        <p:spPr bwMode="auto">
          <a:xfrm>
            <a:off x="5880582" y="4581952"/>
            <a:ext cx="2763583" cy="1634102"/>
          </a:xfrm>
          <a:prstGeom prst="rect">
            <a:avLst/>
          </a:prstGeom>
          <a:noFill/>
        </p:spPr>
      </p:pic>
      <p:sp>
        <p:nvSpPr>
          <p:cNvPr id="2" name="Title 1"/>
          <p:cNvSpPr>
            <a:spLocks noGrp="1"/>
          </p:cNvSpPr>
          <p:nvPr>
            <p:ph type="title"/>
          </p:nvPr>
        </p:nvSpPr>
        <p:spPr/>
        <p:txBody>
          <a:bodyPr/>
          <a:lstStyle/>
          <a:p>
            <a:r>
              <a:rPr lang="en-US" dirty="0" smtClean="0"/>
              <a:t>Review: Discrete Random Variables</a:t>
            </a:r>
            <a:endParaRPr lang="en-US" dirty="0"/>
          </a:p>
        </p:txBody>
      </p:sp>
      <p:sp>
        <p:nvSpPr>
          <p:cNvPr id="3" name="Content Placeholder 2"/>
          <p:cNvSpPr>
            <a:spLocks noGrp="1"/>
          </p:cNvSpPr>
          <p:nvPr>
            <p:ph idx="1"/>
          </p:nvPr>
        </p:nvSpPr>
        <p:spPr/>
        <p:txBody>
          <a:bodyPr/>
          <a:lstStyle/>
          <a:p>
            <a:pPr lvl="0"/>
            <a:r>
              <a:rPr lang="en-US" b="1" dirty="0" smtClean="0"/>
              <a:t>Discrete Random Variables:</a:t>
            </a:r>
          </a:p>
          <a:p>
            <a:pPr lvl="1"/>
            <a:r>
              <a:rPr lang="en-US" b="1" i="1" dirty="0" smtClean="0">
                <a:latin typeface="Arial" charset="0"/>
                <a:ea typeface="MS PGothic" charset="0"/>
              </a:rPr>
              <a:t>Probability mass function</a:t>
            </a:r>
            <a:r>
              <a:rPr lang="en-US" i="1" dirty="0" smtClean="0">
                <a:latin typeface="Arial" charset="0"/>
                <a:ea typeface="MS PGothic" charset="0"/>
              </a:rPr>
              <a:t> </a:t>
            </a:r>
            <a:r>
              <a:rPr lang="en-US" b="1" i="1" dirty="0" smtClean="0">
                <a:latin typeface="Arial" charset="0"/>
                <a:ea typeface="MS PGothic" charset="0"/>
              </a:rPr>
              <a:t>(</a:t>
            </a:r>
            <a:r>
              <a:rPr lang="en-US" b="1" i="1" dirty="0" err="1" smtClean="0">
                <a:latin typeface="Arial" charset="0"/>
                <a:ea typeface="MS PGothic" charset="0"/>
              </a:rPr>
              <a:t>pmf</a:t>
            </a:r>
            <a:r>
              <a:rPr lang="en-US" b="1" i="1" dirty="0" smtClean="0">
                <a:latin typeface="Arial" charset="0"/>
                <a:ea typeface="MS PGothic" charset="0"/>
              </a:rPr>
              <a:t>)</a:t>
            </a:r>
            <a:r>
              <a:rPr lang="en-US" dirty="0" smtClean="0">
                <a:latin typeface="Arial" charset="0"/>
                <a:ea typeface="MS PGothic" charset="0"/>
              </a:rPr>
              <a:t>:</a:t>
            </a:r>
          </a:p>
          <a:p>
            <a:pPr lvl="1"/>
            <a:endParaRPr lang="en-US" dirty="0" smtClean="0">
              <a:latin typeface="Arial" charset="0"/>
              <a:ea typeface="MS PGothic" charset="0"/>
            </a:endParaRPr>
          </a:p>
          <a:p>
            <a:pPr lvl="2"/>
            <a:r>
              <a:rPr lang="en-US" dirty="0" smtClean="0">
                <a:latin typeface="Arial" charset="0"/>
                <a:ea typeface="MS PGothic" charset="0"/>
              </a:rPr>
              <a:t>Properties:</a:t>
            </a:r>
          </a:p>
          <a:p>
            <a:pPr lvl="2"/>
            <a:endParaRPr lang="en-US" dirty="0" smtClean="0">
              <a:latin typeface="Arial" charset="0"/>
              <a:ea typeface="MS PGothic" charset="0"/>
            </a:endParaRPr>
          </a:p>
          <a:p>
            <a:pPr lvl="2"/>
            <a:endParaRPr lang="en-US" dirty="0" smtClean="0">
              <a:latin typeface="Arial" charset="0"/>
              <a:ea typeface="MS PGothic" charset="0"/>
            </a:endParaRPr>
          </a:p>
          <a:p>
            <a:pPr lvl="2"/>
            <a:endParaRPr lang="en-US" dirty="0" smtClean="0">
              <a:latin typeface="Arial" charset="0"/>
              <a:ea typeface="MS PGothic" charset="0"/>
            </a:endParaRPr>
          </a:p>
          <a:p>
            <a:pPr lvl="2"/>
            <a:endParaRPr lang="en-US" dirty="0" smtClean="0">
              <a:latin typeface="Arial" charset="0"/>
              <a:ea typeface="MS PGothic" charset="0"/>
            </a:endParaRPr>
          </a:p>
          <a:p>
            <a:pPr lvl="2"/>
            <a:endParaRPr lang="en-US" dirty="0" smtClean="0">
              <a:latin typeface="Arial" charset="0"/>
              <a:ea typeface="MS PGothic" charset="0"/>
            </a:endParaRPr>
          </a:p>
          <a:p>
            <a:pPr lvl="1"/>
            <a:r>
              <a:rPr lang="en-US" b="1" dirty="0" smtClean="0">
                <a:latin typeface="Arial" charset="0"/>
                <a:ea typeface="MS PGothic" charset="0"/>
              </a:rPr>
              <a:t>Cumulative distribution function (CDF)</a:t>
            </a:r>
            <a:r>
              <a:rPr lang="en-US" dirty="0" smtClean="0">
                <a:latin typeface="Arial" charset="0"/>
                <a:ea typeface="MS PGothic" charset="0"/>
              </a:rPr>
              <a:t>:</a:t>
            </a:r>
          </a:p>
          <a:p>
            <a:pPr lvl="1"/>
            <a:endParaRPr lang="en-US" dirty="0" smtClean="0">
              <a:latin typeface="Arial" charset="0"/>
              <a:ea typeface="MS PGothic" charset="0"/>
            </a:endParaRPr>
          </a:p>
          <a:p>
            <a:pPr lvl="3"/>
            <a:endParaRPr lang="en-US" dirty="0" smtClean="0">
              <a:latin typeface="Arial" charset="0"/>
              <a:ea typeface="MS PGothic" charset="0"/>
            </a:endParaRPr>
          </a:p>
          <a:p>
            <a:pPr lvl="3"/>
            <a:endParaRPr lang="en-US" dirty="0" smtClean="0">
              <a:latin typeface="Arial" charset="0"/>
              <a:ea typeface="MS PGothic" charset="0"/>
            </a:endParaRPr>
          </a:p>
          <a:p>
            <a:pPr lvl="2"/>
            <a:r>
              <a:rPr lang="en-US" b="1" dirty="0" smtClean="0">
                <a:latin typeface="Arial" charset="0"/>
                <a:ea typeface="MS PGothic" charset="0"/>
              </a:rPr>
              <a:t>A stair step function</a:t>
            </a:r>
          </a:p>
          <a:p>
            <a:pPr lvl="1"/>
            <a:endParaRPr lang="en-US" dirty="0" smtClean="0">
              <a:latin typeface="Arial" charset="0"/>
              <a:ea typeface="MS PGothic" charset="0"/>
            </a:endParaRPr>
          </a:p>
          <a:p>
            <a:pPr lvl="1"/>
            <a:endParaRPr lang="en-US" b="1" dirty="0" smtClean="0"/>
          </a:p>
          <a:p>
            <a:endParaRPr lang="en-US" dirty="0"/>
          </a:p>
        </p:txBody>
      </p:sp>
      <p:graphicFrame>
        <p:nvGraphicFramePr>
          <p:cNvPr id="73733" name="Object 5"/>
          <p:cNvGraphicFramePr>
            <a:graphicFrameLocks/>
          </p:cNvGraphicFramePr>
          <p:nvPr/>
        </p:nvGraphicFramePr>
        <p:xfrm>
          <a:off x="3373456" y="2297503"/>
          <a:ext cx="2247900" cy="457200"/>
        </p:xfrm>
        <a:graphic>
          <a:graphicData uri="http://schemas.openxmlformats.org/presentationml/2006/ole">
            <mc:AlternateContent xmlns:mc="http://schemas.openxmlformats.org/markup-compatibility/2006">
              <mc:Choice xmlns:v="urn:schemas-microsoft-com:vml" Requires="v">
                <p:oleObj spid="_x0000_s19462" name="Equation" r:id="rId4" imgW="1065882" imgH="203261" progId="Equation.3">
                  <p:embed/>
                </p:oleObj>
              </mc:Choice>
              <mc:Fallback>
                <p:oleObj name="Equation" r:id="rId4" imgW="1065882" imgH="203261"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56" y="2297503"/>
                        <a:ext cx="22479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3734" name="Object 6"/>
          <p:cNvGraphicFramePr>
            <a:graphicFrameLocks/>
          </p:cNvGraphicFramePr>
          <p:nvPr/>
        </p:nvGraphicFramePr>
        <p:xfrm>
          <a:off x="1758950" y="2919413"/>
          <a:ext cx="4035425" cy="925512"/>
        </p:xfrm>
        <a:graphic>
          <a:graphicData uri="http://schemas.openxmlformats.org/presentationml/2006/ole">
            <mc:AlternateContent xmlns:mc="http://schemas.openxmlformats.org/markup-compatibility/2006">
              <mc:Choice xmlns:v="urn:schemas-microsoft-com:vml" Requires="v">
                <p:oleObj spid="_x0000_s19463" name="Equation" r:id="rId6" imgW="2069664" imgH="482278" progId="Equation.3">
                  <p:embed/>
                </p:oleObj>
              </mc:Choice>
              <mc:Fallback>
                <p:oleObj name="Equation" r:id="rId6" imgW="2069664" imgH="482278"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2919413"/>
                        <a:ext cx="4035425" cy="925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3735" name="Object 7"/>
          <p:cNvGraphicFramePr>
            <a:graphicFrameLocks/>
          </p:cNvGraphicFramePr>
          <p:nvPr/>
        </p:nvGraphicFramePr>
        <p:xfrm>
          <a:off x="1870148" y="3820928"/>
          <a:ext cx="1397000" cy="685800"/>
        </p:xfrm>
        <a:graphic>
          <a:graphicData uri="http://schemas.openxmlformats.org/presentationml/2006/ole">
            <mc:AlternateContent xmlns:mc="http://schemas.openxmlformats.org/markup-compatibility/2006">
              <mc:Choice xmlns:v="urn:schemas-microsoft-com:vml" Requires="v">
                <p:oleObj spid="_x0000_s19464" name="Equation" r:id="rId8" imgW="749047" imgH="431570" progId="Equation.3">
                  <p:embed/>
                </p:oleObj>
              </mc:Choice>
              <mc:Fallback>
                <p:oleObj name="Equation" r:id="rId8" imgW="749047" imgH="43157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0148" y="3820928"/>
                        <a:ext cx="1397000"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p:cNvGraphicFramePr>
          <p:nvPr/>
        </p:nvGraphicFramePr>
        <p:xfrm>
          <a:off x="3337146" y="4952702"/>
          <a:ext cx="2006600" cy="723900"/>
        </p:xfrm>
        <a:graphic>
          <a:graphicData uri="http://schemas.openxmlformats.org/presentationml/2006/ole">
            <mc:AlternateContent xmlns:mc="http://schemas.openxmlformats.org/markup-compatibility/2006">
              <mc:Choice xmlns:v="urn:schemas-microsoft-com:vml" Requires="v">
                <p:oleObj spid="_x0000_s19465" name="Equation" r:id="rId10" imgW="1053847" imgH="368185" progId="Equation.3">
                  <p:embed/>
                </p:oleObj>
              </mc:Choice>
              <mc:Fallback>
                <p:oleObj name="Equation" r:id="rId10" imgW="1053847" imgH="368185"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7146" y="4952702"/>
                        <a:ext cx="2006600" cy="723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3742" name="Picture 14" descr="http://www.gaussianwaves.com/gaussianwaves/wp-content/uploads/2012/09/PMF-and-CDF-of-discrete-uniform-random-variable.png"/>
          <p:cNvPicPr>
            <a:picLocks noChangeAspect="1" noChangeArrowheads="1"/>
          </p:cNvPicPr>
          <p:nvPr/>
        </p:nvPicPr>
        <p:blipFill>
          <a:blip r:embed="rId3" cstate="print"/>
          <a:srcRect b="48527"/>
          <a:stretch>
            <a:fillRect/>
          </a:stretch>
        </p:blipFill>
        <p:spPr bwMode="auto">
          <a:xfrm>
            <a:off x="5836867" y="1520451"/>
            <a:ext cx="2885888" cy="1782540"/>
          </a:xfrm>
          <a:prstGeom prst="rect">
            <a:avLst/>
          </a:prstGeom>
          <a:noFill/>
        </p:spPr>
      </p:pic>
    </p:spTree>
    <p:extLst>
      <p:ext uri="{BB962C8B-B14F-4D97-AF65-F5344CB8AC3E}">
        <p14:creationId xmlns:p14="http://schemas.microsoft.com/office/powerpoint/2010/main" val="347288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000">
                <a:latin typeface="Arial" charset="0"/>
                <a:ea typeface="MS PGothic" charset="0"/>
              </a:rPr>
              <a:t>Discrete/Continuous Random Variables</a:t>
            </a:r>
          </a:p>
        </p:txBody>
      </p:sp>
      <p:sp>
        <p:nvSpPr>
          <p:cNvPr id="31746" name="Content Placeholder 2"/>
          <p:cNvSpPr>
            <a:spLocks noGrp="1"/>
          </p:cNvSpPr>
          <p:nvPr>
            <p:ph idx="1"/>
          </p:nvPr>
        </p:nvSpPr>
        <p:spPr/>
        <p:txBody>
          <a:bodyPr/>
          <a:lstStyle/>
          <a:p>
            <a:r>
              <a:rPr lang="en-US" dirty="0">
                <a:latin typeface="Arial" charset="0"/>
                <a:ea typeface="MS PGothic" charset="0"/>
              </a:rPr>
              <a:t>So far the random variables of interest were either a finite or a countable number of possible values (</a:t>
            </a:r>
            <a:r>
              <a:rPr lang="en-US" b="1" i="1" dirty="0">
                <a:solidFill>
                  <a:srgbClr val="0000FF"/>
                </a:solidFill>
                <a:latin typeface="Arial" charset="0"/>
                <a:ea typeface="MS PGothic" charset="0"/>
              </a:rPr>
              <a:t>discrete</a:t>
            </a:r>
            <a:r>
              <a:rPr lang="en-US" dirty="0">
                <a:latin typeface="Arial" charset="0"/>
                <a:ea typeface="MS PGothic" charset="0"/>
              </a:rPr>
              <a:t> random variables). </a:t>
            </a:r>
            <a:endParaRPr lang="en-US" dirty="0" smtClean="0">
              <a:latin typeface="Arial" charset="0"/>
              <a:ea typeface="MS PGothic" charset="0"/>
            </a:endParaRPr>
          </a:p>
          <a:p>
            <a:r>
              <a:rPr lang="en-US" dirty="0" smtClean="0">
                <a:latin typeface="Arial" charset="0"/>
                <a:ea typeface="MS PGothic" charset="0"/>
              </a:rPr>
              <a:t>Random </a:t>
            </a:r>
            <a:r>
              <a:rPr lang="en-US" dirty="0">
                <a:latin typeface="Arial" charset="0"/>
                <a:ea typeface="MS PGothic" charset="0"/>
              </a:rPr>
              <a:t>variables can also take on a continuum of possible values (known as </a:t>
            </a:r>
            <a:r>
              <a:rPr lang="en-US" b="1" i="1" dirty="0">
                <a:solidFill>
                  <a:srgbClr val="0000FF"/>
                </a:solidFill>
                <a:latin typeface="Arial" charset="0"/>
                <a:ea typeface="MS PGothic" charset="0"/>
              </a:rPr>
              <a:t>continuous</a:t>
            </a:r>
            <a:r>
              <a:rPr lang="en-US" dirty="0">
                <a:solidFill>
                  <a:srgbClr val="0000FF"/>
                </a:solidFill>
                <a:latin typeface="Arial" charset="0"/>
                <a:ea typeface="MS PGothic" charset="0"/>
              </a:rPr>
              <a:t> </a:t>
            </a:r>
            <a:r>
              <a:rPr lang="en-US" dirty="0">
                <a:latin typeface="Arial" charset="0"/>
                <a:ea typeface="MS PGothic" charset="0"/>
              </a:rPr>
              <a:t>random variables).</a:t>
            </a:r>
          </a:p>
          <a:p>
            <a:endParaRPr lang="en-US" dirty="0">
              <a:latin typeface="Arial" charset="0"/>
              <a:ea typeface="MS PGothic" charset="0"/>
            </a:endParaRPr>
          </a:p>
          <a:p>
            <a:r>
              <a:rPr lang="en-US" dirty="0">
                <a:latin typeface="Arial" charset="0"/>
                <a:ea typeface="MS PGothic" charset="0"/>
              </a:rPr>
              <a:t>Example: A random variable denoting the lifetime of a car, when the car</a:t>
            </a:r>
            <a:r>
              <a:rPr lang="ja-JP" altLang="en-US" dirty="0">
                <a:latin typeface="Arial" charset="0"/>
                <a:ea typeface="MS PGothic" charset="0"/>
              </a:rPr>
              <a:t>’</a:t>
            </a:r>
            <a:r>
              <a:rPr lang="en-US" altLang="ja-JP" dirty="0">
                <a:latin typeface="Arial" charset="0"/>
                <a:ea typeface="MS PGothic" charset="0"/>
              </a:rPr>
              <a:t>s lifetime is assumed to take on any value in some interval </a:t>
            </a:r>
            <a:r>
              <a:rPr lang="en-US" altLang="ja-JP" i="1" dirty="0">
                <a:latin typeface="Arial" charset="0"/>
                <a:ea typeface="MS PGothic" charset="0"/>
              </a:rPr>
              <a:t>(</a:t>
            </a:r>
            <a:r>
              <a:rPr lang="en-US" altLang="ja-JP" i="1" dirty="0" err="1">
                <a:latin typeface="Arial" charset="0"/>
                <a:ea typeface="MS PGothic" charset="0"/>
              </a:rPr>
              <a:t>a,b</a:t>
            </a:r>
            <a:r>
              <a:rPr lang="en-US" altLang="ja-JP" i="1" dirty="0">
                <a:latin typeface="Arial" charset="0"/>
                <a:ea typeface="MS PGothic" charset="0"/>
              </a:rPr>
              <a:t>). </a:t>
            </a:r>
          </a:p>
          <a:p>
            <a:endParaRPr lang="en-US" dirty="0">
              <a:latin typeface="Arial" charset="0"/>
              <a:ea typeface="MS PGothic" charset="0"/>
            </a:endParaRPr>
          </a:p>
          <a:p>
            <a:pPr>
              <a:buFontTx/>
              <a:buNone/>
            </a:pPr>
            <a:r>
              <a:rPr lang="en-US" dirty="0">
                <a:latin typeface="Arial" charset="0"/>
                <a:ea typeface="MS PGothic" charset="0"/>
              </a:rPr>
              <a:t> </a:t>
            </a:r>
          </a:p>
        </p:txBody>
      </p:sp>
    </p:spTree>
    <p:extLst>
      <p:ext uri="{BB962C8B-B14F-4D97-AF65-F5344CB8AC3E}">
        <p14:creationId xmlns:p14="http://schemas.microsoft.com/office/powerpoint/2010/main" val="689698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a:t>
            </a:r>
            <a:endParaRPr lang="en-US" dirty="0">
              <a:latin typeface="Arial" charset="0"/>
              <a:ea typeface="MS PGothic" charset="0"/>
            </a:endParaRPr>
          </a:p>
        </p:txBody>
      </p:sp>
      <p:sp>
        <p:nvSpPr>
          <p:cNvPr id="35842" name="Content Placeholder 2"/>
          <p:cNvSpPr>
            <a:spLocks noGrp="1"/>
          </p:cNvSpPr>
          <p:nvPr>
            <p:ph idx="1"/>
          </p:nvPr>
        </p:nvSpPr>
        <p:spPr>
          <a:xfrm>
            <a:off x="685800" y="1255628"/>
            <a:ext cx="7772400" cy="4675187"/>
          </a:xfrm>
        </p:spPr>
        <p:txBody>
          <a:bodyPr/>
          <a:lstStyle/>
          <a:p>
            <a:pPr marL="234950" indent="-234950"/>
            <a:r>
              <a:rPr lang="en-US" sz="1800" dirty="0" smtClean="0"/>
              <a:t>Random variables  whose set of possible values is uncountable</a:t>
            </a:r>
          </a:p>
          <a:p>
            <a:pPr marL="234950" indent="-234950"/>
            <a:endParaRPr lang="en-US" sz="1400" dirty="0" smtClean="0"/>
          </a:p>
          <a:p>
            <a:pPr marL="234950" indent="-234950"/>
            <a:r>
              <a:rPr lang="en-US" sz="1800" i="1" dirty="0" smtClean="0"/>
              <a:t>X</a:t>
            </a:r>
            <a:r>
              <a:rPr lang="en-US" sz="1800" dirty="0" smtClean="0"/>
              <a:t> is a continuous random variable if there exists a nonnegative function </a:t>
            </a:r>
            <a:r>
              <a:rPr lang="en-US" sz="1800" i="1" dirty="0" smtClean="0"/>
              <a:t>f(x)</a:t>
            </a:r>
            <a:r>
              <a:rPr lang="en-US" sz="1800" dirty="0" smtClean="0"/>
              <a:t> defined for all real                     , having the property that for any set of </a:t>
            </a:r>
            <a:r>
              <a:rPr lang="en-US" sz="1800" i="1" dirty="0" smtClean="0"/>
              <a:t>B</a:t>
            </a:r>
            <a:r>
              <a:rPr lang="en-US" sz="1800" dirty="0" smtClean="0"/>
              <a:t> real numbers</a:t>
            </a:r>
          </a:p>
          <a:p>
            <a:pPr marL="0" indent="0">
              <a:buNone/>
            </a:pPr>
            <a:endParaRPr lang="en-US" i="1" dirty="0" smtClean="0">
              <a:latin typeface="Times New Roman" panose="02020603050405020304" pitchFamily="18" charset="0"/>
              <a:ea typeface="MS PGothic" charset="0"/>
              <a:cs typeface="Times New Roman" panose="02020603050405020304" pitchFamily="18" charset="0"/>
            </a:endParaRPr>
          </a:p>
          <a:p>
            <a:pPr marL="234950" indent="-234950"/>
            <a:endParaRPr lang="en-US" i="1" dirty="0" smtClean="0">
              <a:latin typeface="Times New Roman" panose="02020603050405020304" pitchFamily="18" charset="0"/>
              <a:ea typeface="MS PGothic" charset="0"/>
              <a:cs typeface="Times New Roman" panose="02020603050405020304" pitchFamily="18" charset="0"/>
            </a:endParaRPr>
          </a:p>
          <a:p>
            <a:pPr marL="234950" indent="-234950"/>
            <a:r>
              <a:rPr lang="en-US" i="1" dirty="0" smtClean="0">
                <a:latin typeface="Times New Roman" panose="02020603050405020304" pitchFamily="18" charset="0"/>
                <a:ea typeface="MS PGothic" charset="0"/>
                <a:cs typeface="Times New Roman" panose="02020603050405020304" pitchFamily="18" charset="0"/>
              </a:rPr>
              <a:t>f(x) </a:t>
            </a:r>
            <a:r>
              <a:rPr lang="en-US" dirty="0" smtClean="0">
                <a:latin typeface="+mj-lt"/>
                <a:ea typeface="MS PGothic" charset="0"/>
                <a:cs typeface="Times New Roman" panose="02020603050405020304" pitchFamily="18" charset="0"/>
              </a:rPr>
              <a:t>is called the </a:t>
            </a:r>
            <a:r>
              <a:rPr lang="en-US" i="1" dirty="0" smtClean="0">
                <a:latin typeface="+mj-lt"/>
                <a:ea typeface="MS PGothic" charset="0"/>
                <a:cs typeface="Times New Roman" panose="02020603050405020304" pitchFamily="18" charset="0"/>
              </a:rPr>
              <a:t>probability density function </a:t>
            </a:r>
            <a:r>
              <a:rPr lang="en-US" dirty="0" smtClean="0">
                <a:latin typeface="+mj-lt"/>
                <a:ea typeface="MS PGothic" charset="0"/>
                <a:cs typeface="Times New Roman" panose="02020603050405020304" pitchFamily="18" charset="0"/>
              </a:rPr>
              <a:t>of the random variable </a:t>
            </a:r>
            <a:r>
              <a:rPr lang="en-US" i="1" dirty="0" smtClean="0">
                <a:latin typeface="Times New Roman" panose="02020603050405020304" pitchFamily="18" charset="0"/>
                <a:ea typeface="MS PGothic" charset="0"/>
                <a:cs typeface="Times New Roman" panose="02020603050405020304" pitchFamily="18" charset="0"/>
              </a:rPr>
              <a:t>X</a:t>
            </a:r>
          </a:p>
          <a:p>
            <a:pPr marL="230188" indent="-230188"/>
            <a:endParaRPr lang="en-US" sz="1600" i="1" dirty="0" smtClean="0">
              <a:latin typeface="Times New Roman" panose="02020603050405020304" pitchFamily="18" charset="0"/>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The probability that </a:t>
            </a:r>
            <a:r>
              <a:rPr lang="en-US" i="1" dirty="0" smtClean="0">
                <a:latin typeface="Times New Roman" panose="02020603050405020304" pitchFamily="18" charset="0"/>
                <a:ea typeface="MS PGothic" charset="0"/>
                <a:cs typeface="Times New Roman" panose="02020603050405020304" pitchFamily="18" charset="0"/>
              </a:rPr>
              <a:t>X </a:t>
            </a:r>
            <a:r>
              <a:rPr lang="en-US" dirty="0" smtClean="0">
                <a:latin typeface="+mj-lt"/>
                <a:ea typeface="MS PGothic" charset="0"/>
                <a:cs typeface="Times New Roman" panose="02020603050405020304" pitchFamily="18" charset="0"/>
              </a:rPr>
              <a:t>will be in </a:t>
            </a:r>
            <a:r>
              <a:rPr lang="en-US" i="1" dirty="0" smtClean="0">
                <a:latin typeface="Times New Roman" panose="02020603050405020304" pitchFamily="18" charset="0"/>
                <a:ea typeface="MS PGothic" charset="0"/>
                <a:cs typeface="Times New Roman" panose="02020603050405020304" pitchFamily="18" charset="0"/>
              </a:rPr>
              <a:t>B </a:t>
            </a:r>
            <a:r>
              <a:rPr lang="en-US" dirty="0" smtClean="0">
                <a:latin typeface="+mj-lt"/>
                <a:ea typeface="MS PGothic" charset="0"/>
                <a:cs typeface="Times New Roman" panose="02020603050405020304" pitchFamily="18" charset="0"/>
              </a:rPr>
              <a:t>may be obtained by integrating the probability density function over the set </a:t>
            </a:r>
            <a:r>
              <a:rPr lang="en-US" i="1" dirty="0" smtClean="0">
                <a:latin typeface="Times New Roman" panose="02020603050405020304" pitchFamily="18" charset="0"/>
                <a:ea typeface="MS PGothic" charset="0"/>
                <a:cs typeface="Times New Roman" panose="02020603050405020304" pitchFamily="18" charset="0"/>
              </a:rPr>
              <a:t>B.  </a:t>
            </a:r>
            <a:r>
              <a:rPr lang="en-US" dirty="0" smtClean="0">
                <a:latin typeface="+mj-lt"/>
                <a:ea typeface="MS PGothic" charset="0"/>
                <a:cs typeface="Times New Roman" panose="02020603050405020304" pitchFamily="18" charset="0"/>
              </a:rPr>
              <a:t>Since</a:t>
            </a:r>
            <a:r>
              <a:rPr lang="en-US" i="1" dirty="0" smtClean="0">
                <a:latin typeface="Times New Roman" panose="02020603050405020304" pitchFamily="18" charset="0"/>
                <a:ea typeface="MS PGothic" charset="0"/>
                <a:cs typeface="Times New Roman" panose="02020603050405020304" pitchFamily="18" charset="0"/>
              </a:rPr>
              <a:t> X </a:t>
            </a:r>
            <a:r>
              <a:rPr lang="en-US" dirty="0" smtClean="0">
                <a:latin typeface="+mj-lt"/>
                <a:ea typeface="MS PGothic" charset="0"/>
                <a:cs typeface="Times New Roman" panose="02020603050405020304" pitchFamily="18" charset="0"/>
              </a:rPr>
              <a:t>must assume some value</a:t>
            </a:r>
            <a:r>
              <a:rPr lang="en-US" i="1" dirty="0" smtClean="0">
                <a:latin typeface="Times New Roman" panose="02020603050405020304" pitchFamily="18" charset="0"/>
                <a:ea typeface="MS PGothic" charset="0"/>
                <a:cs typeface="Times New Roman" panose="02020603050405020304" pitchFamily="18" charset="0"/>
              </a:rPr>
              <a:t>, f(x) </a:t>
            </a:r>
            <a:r>
              <a:rPr lang="en-US" dirty="0" smtClean="0">
                <a:latin typeface="+mj-lt"/>
                <a:ea typeface="MS PGothic" charset="0"/>
                <a:cs typeface="Times New Roman" panose="02020603050405020304" pitchFamily="18" charset="0"/>
              </a:rPr>
              <a:t>must satisfy</a:t>
            </a: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20486" name="Equation" r:id="rId3" imgW="114120" imgH="215640" progId="Equation.3">
                  <p:embed/>
                </p:oleObj>
              </mc:Choice>
              <mc:Fallback>
                <p:oleObj name="Equation" r:id="rId3" imgW="114120" imgH="21564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nvPr>
        </p:nvGraphicFramePr>
        <p:xfrm>
          <a:off x="2168014" y="5418052"/>
          <a:ext cx="4355920" cy="643535"/>
        </p:xfrm>
        <a:graphic>
          <a:graphicData uri="http://schemas.openxmlformats.org/presentationml/2006/ole">
            <mc:AlternateContent xmlns:mc="http://schemas.openxmlformats.org/markup-compatibility/2006">
              <mc:Choice xmlns:v="urn:schemas-microsoft-com:vml" Requires="v">
                <p:oleObj spid="_x0000_s20487" name="Equation" r:id="rId5" imgW="1993680" imgH="330120" progId="Equation.3">
                  <p:embed/>
                </p:oleObj>
              </mc:Choice>
              <mc:Fallback>
                <p:oleObj name="Equation" r:id="rId5" imgW="1993680" imgH="33012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014" y="5418052"/>
                        <a:ext cx="4355920" cy="6435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nvPr>
        </p:nvGraphicFramePr>
        <p:xfrm>
          <a:off x="3398146" y="2789291"/>
          <a:ext cx="2697162" cy="765175"/>
        </p:xfrm>
        <a:graphic>
          <a:graphicData uri="http://schemas.openxmlformats.org/presentationml/2006/ole">
            <mc:AlternateContent xmlns:mc="http://schemas.openxmlformats.org/markup-compatibility/2006">
              <mc:Choice xmlns:v="urn:schemas-microsoft-com:vml" Requires="v">
                <p:oleObj spid="_x0000_s20488" name="Equation" r:id="rId7" imgW="1384300" imgH="368300" progId="Equation.3">
                  <p:embed/>
                </p:oleObj>
              </mc:Choice>
              <mc:Fallback>
                <p:oleObj name="Equation" r:id="rId7" imgW="1384300" imgH="368300" progId="Equation.3">
                  <p:embed/>
                  <p:pic>
                    <p:nvPicPr>
                      <p:cNvPr id="0" name=""/>
                      <p:cNvPicPr>
                        <a:picLocks noChangeArrowheads="1"/>
                      </p:cNvPicPr>
                      <p:nvPr/>
                    </p:nvPicPr>
                    <p:blipFill>
                      <a:blip r:embed="rId8"/>
                      <a:srcRect/>
                      <a:stretch>
                        <a:fillRect/>
                      </a:stretch>
                    </p:blipFill>
                    <p:spPr bwMode="auto">
                      <a:xfrm>
                        <a:off x="3398146" y="2789291"/>
                        <a:ext cx="2697162" cy="765175"/>
                      </a:xfrm>
                      <a:prstGeom prst="rect">
                        <a:avLst/>
                      </a:prstGeom>
                      <a:noFill/>
                      <a:extLst/>
                    </p:spPr>
                  </p:pic>
                </p:oleObj>
              </mc:Fallback>
            </mc:AlternateContent>
          </a:graphicData>
        </a:graphic>
      </p:graphicFrame>
      <p:graphicFrame>
        <p:nvGraphicFramePr>
          <p:cNvPr id="2" name="Object 1"/>
          <p:cNvGraphicFramePr>
            <a:graphicFrameLocks/>
          </p:cNvGraphicFramePr>
          <p:nvPr>
            <p:extLst/>
          </p:nvPr>
        </p:nvGraphicFramePr>
        <p:xfrm>
          <a:off x="3260725" y="2146438"/>
          <a:ext cx="1311275" cy="315913"/>
        </p:xfrm>
        <a:graphic>
          <a:graphicData uri="http://schemas.openxmlformats.org/presentationml/2006/ole">
            <mc:AlternateContent xmlns:mc="http://schemas.openxmlformats.org/markup-compatibility/2006">
              <mc:Choice xmlns:v="urn:schemas-microsoft-com:vml" Requires="v">
                <p:oleObj spid="_x0000_s20489" name="Equation" r:id="rId9" imgW="736600" imgH="203200" progId="Equation.3">
                  <p:embed/>
                </p:oleObj>
              </mc:Choice>
              <mc:Fallback>
                <p:oleObj name="Equation" r:id="rId9" imgW="736600" imgH="203200" progId="Equation.3">
                  <p:embed/>
                  <p:pic>
                    <p:nvPicPr>
                      <p:cNvPr id="0" name=""/>
                      <p:cNvPicPr>
                        <a:picLocks noChangeArrowheads="1"/>
                      </p:cNvPicPr>
                      <p:nvPr/>
                    </p:nvPicPr>
                    <p:blipFill>
                      <a:blip r:embed="rId10"/>
                      <a:srcRect/>
                      <a:stretch>
                        <a:fillRect/>
                      </a:stretch>
                    </p:blipFill>
                    <p:spPr bwMode="auto">
                      <a:xfrm>
                        <a:off x="3260725" y="2146438"/>
                        <a:ext cx="1311275" cy="315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5631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 Cont’d</a:t>
            </a:r>
            <a:endParaRPr lang="en-US" dirty="0">
              <a:latin typeface="Arial" charset="0"/>
              <a:ea typeface="MS PGothic" charset="0"/>
            </a:endParaRPr>
          </a:p>
        </p:txBody>
      </p:sp>
      <p:sp>
        <p:nvSpPr>
          <p:cNvPr id="35842" name="Content Placeholder 2"/>
          <p:cNvSpPr>
            <a:spLocks noGrp="1"/>
          </p:cNvSpPr>
          <p:nvPr>
            <p:ph idx="1"/>
          </p:nvPr>
        </p:nvSpPr>
        <p:spPr>
          <a:xfrm>
            <a:off x="685800" y="1186598"/>
            <a:ext cx="7772400" cy="4818915"/>
          </a:xfrm>
        </p:spPr>
        <p:txBody>
          <a:bodyPr/>
          <a:lstStyle/>
          <a:p>
            <a:r>
              <a:rPr lang="en-US" sz="1800" dirty="0" smtClean="0"/>
              <a:t>All probability statements about </a:t>
            </a:r>
            <a:r>
              <a:rPr lang="en-US" sz="1800" i="1" dirty="0" smtClean="0">
                <a:latin typeface="Times New Roman" panose="02020603050405020304" pitchFamily="18" charset="0"/>
                <a:cs typeface="Times New Roman" panose="02020603050405020304" pitchFamily="18" charset="0"/>
              </a:rPr>
              <a:t>X </a:t>
            </a:r>
            <a:r>
              <a:rPr lang="en-US" sz="1800" dirty="0" smtClean="0">
                <a:latin typeface="+mj-lt"/>
                <a:cs typeface="Times New Roman" panose="02020603050405020304" pitchFamily="18" charset="0"/>
              </a:rPr>
              <a:t>can be answered in terms of </a:t>
            </a:r>
            <a:r>
              <a:rPr lang="en-US" sz="1800" i="1" dirty="0" smtClean="0">
                <a:latin typeface="Times New Roman" panose="02020603050405020304" pitchFamily="18" charset="0"/>
                <a:cs typeface="Times New Roman" panose="02020603050405020304" pitchFamily="18" charset="0"/>
              </a:rPr>
              <a:t>f(x)</a:t>
            </a:r>
            <a:r>
              <a:rPr lang="en-US" sz="1800" dirty="0">
                <a:latin typeface="+mj-lt"/>
                <a:cs typeface="Times New Roman" panose="02020603050405020304" pitchFamily="18" charset="0"/>
              </a:rPr>
              <a:t> </a:t>
            </a:r>
            <a:endParaRPr lang="en-US" sz="1800" dirty="0" smtClean="0">
              <a:latin typeface="+mj-lt"/>
              <a:cs typeface="Times New Roman" panose="02020603050405020304" pitchFamily="18" charset="0"/>
            </a:endParaRPr>
          </a:p>
          <a:p>
            <a:pPr marL="0" indent="0">
              <a:buNone/>
            </a:pPr>
            <a:r>
              <a:rPr lang="en-US" sz="1800" i="1" dirty="0" smtClean="0">
                <a:latin typeface="+mj-lt"/>
                <a:cs typeface="Times New Roman" panose="02020603050405020304" pitchFamily="18" charset="0"/>
              </a:rPr>
              <a:t>      e.g. </a:t>
            </a:r>
            <a:r>
              <a:rPr lang="en-US" sz="1800" dirty="0" smtClean="0">
                <a:latin typeface="+mj-lt"/>
                <a:cs typeface="Times New Roman" panose="02020603050405020304" pitchFamily="18" charset="0"/>
              </a:rPr>
              <a:t>letting </a:t>
            </a:r>
            <a:r>
              <a:rPr lang="en-US" sz="1800" i="1"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a,b</a:t>
            </a: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r>
              <a:rPr lang="en-US" sz="1800" dirty="0" smtClean="0">
                <a:latin typeface="+mj-lt"/>
                <a:cs typeface="Times New Roman" panose="02020603050405020304" pitchFamily="18" charset="0"/>
              </a:rPr>
              <a:t>we obtain</a:t>
            </a:r>
            <a:endParaRPr lang="en-US" sz="1800" i="1" dirty="0">
              <a:latin typeface="Times New Roman" panose="02020603050405020304" pitchFamily="18" charset="0"/>
              <a:cs typeface="Times New Roman" panose="02020603050405020304" pitchFamily="18" charset="0"/>
            </a:endParaRPr>
          </a:p>
          <a:p>
            <a:endParaRPr lang="en-US" sz="1800" dirty="0" smtClean="0"/>
          </a:p>
          <a:p>
            <a:r>
              <a:rPr lang="en-US" sz="1800" dirty="0" smtClean="0"/>
              <a:t>If we let </a:t>
            </a:r>
            <a:r>
              <a:rPr lang="en-US" sz="1800" i="1" dirty="0">
                <a:latin typeface="Times New Roman" panose="02020603050405020304" pitchFamily="18" charset="0"/>
                <a:cs typeface="Times New Roman" panose="02020603050405020304" pitchFamily="18" charset="0"/>
              </a:rPr>
              <a:t>a=b</a:t>
            </a:r>
            <a:r>
              <a:rPr lang="en-US" sz="1800" dirty="0" smtClean="0"/>
              <a:t> in the preceding, </a:t>
            </a:r>
            <a:r>
              <a:rPr lang="en-US" sz="1800" dirty="0" smtClean="0">
                <a:solidFill>
                  <a:srgbClr val="C00000"/>
                </a:solidFill>
              </a:rPr>
              <a:t>then  ?????</a:t>
            </a:r>
          </a:p>
          <a:p>
            <a:endParaRPr lang="en-US" sz="1800" dirty="0" smtClean="0"/>
          </a:p>
          <a:p>
            <a:pPr marL="230188" indent="-230188"/>
            <a:r>
              <a:rPr lang="en-US" dirty="0" smtClean="0">
                <a:latin typeface="+mj-lt"/>
                <a:ea typeface="MS PGothic" charset="0"/>
                <a:cs typeface="Times New Roman" panose="02020603050405020304" pitchFamily="18" charset="0"/>
              </a:rPr>
              <a:t>The relationship between the cumulative distribution </a:t>
            </a:r>
            <a:r>
              <a:rPr lang="en-US" i="1" dirty="0" smtClean="0">
                <a:latin typeface="Times New Roman" panose="02020603050405020304" pitchFamily="18" charset="0"/>
                <a:ea typeface="MS PGothic" charset="0"/>
                <a:cs typeface="Times New Roman" panose="02020603050405020304" pitchFamily="18" charset="0"/>
              </a:rPr>
              <a:t>F(</a:t>
            </a:r>
            <a:r>
              <a:rPr lang="en-US" i="1" dirty="0">
                <a:latin typeface="Times New Roman" panose="02020603050405020304" pitchFamily="18" charset="0"/>
                <a:ea typeface="MS PGothic" charset="0"/>
                <a:cs typeface="Times New Roman" panose="02020603050405020304" pitchFamily="18" charset="0"/>
              </a:rPr>
              <a:t>∙</a:t>
            </a:r>
            <a:r>
              <a:rPr lang="en-US" i="1" dirty="0" smtClean="0">
                <a:latin typeface="Times New Roman" panose="02020603050405020304" pitchFamily="18" charset="0"/>
                <a:ea typeface="MS PGothic" charset="0"/>
                <a:cs typeface="Times New Roman" panose="02020603050405020304" pitchFamily="18" charset="0"/>
              </a:rPr>
              <a:t>) </a:t>
            </a:r>
            <a:r>
              <a:rPr lang="en-US" dirty="0" smtClean="0">
                <a:latin typeface="+mj-lt"/>
                <a:ea typeface="MS PGothic" charset="0"/>
                <a:cs typeface="Times New Roman" panose="02020603050405020304" pitchFamily="18" charset="0"/>
              </a:rPr>
              <a:t>and the probability density</a:t>
            </a:r>
            <a:r>
              <a:rPr lang="en-US" i="1" dirty="0" smtClean="0">
                <a:latin typeface="Times New Roman" panose="02020603050405020304" pitchFamily="18" charset="0"/>
                <a:ea typeface="MS PGothic" charset="0"/>
                <a:cs typeface="Times New Roman" panose="02020603050405020304" pitchFamily="18" charset="0"/>
              </a:rPr>
              <a:t> f(∙)</a:t>
            </a:r>
          </a:p>
          <a:p>
            <a:pPr marL="230188" indent="-230188"/>
            <a:endParaRPr lang="en-US" i="1" dirty="0" smtClean="0">
              <a:latin typeface="Times New Roman" panose="02020603050405020304" pitchFamily="18" charset="0"/>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Differentiating both sides of the preceding yields</a:t>
            </a: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21510" name="Equation" r:id="rId4" imgW="114120" imgH="215640" progId="Equation.3">
                  <p:embed/>
                </p:oleObj>
              </mc:Choice>
              <mc:Fallback>
                <p:oleObj name="Equation" r:id="rId4" imgW="114120" imgH="215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nvPr>
        </p:nvGraphicFramePr>
        <p:xfrm>
          <a:off x="3435350" y="5394325"/>
          <a:ext cx="1789113" cy="611188"/>
        </p:xfrm>
        <a:graphic>
          <a:graphicData uri="http://schemas.openxmlformats.org/presentationml/2006/ole">
            <mc:AlternateContent xmlns:mc="http://schemas.openxmlformats.org/markup-compatibility/2006">
              <mc:Choice xmlns:v="urn:schemas-microsoft-com:vml" Requires="v">
                <p:oleObj spid="_x0000_s21511" name="Equation" r:id="rId6" imgW="1002960" imgH="393480" progId="Equation.3">
                  <p:embed/>
                </p:oleObj>
              </mc:Choice>
              <mc:Fallback>
                <p:oleObj name="Equation" r:id="rId6" imgW="1002960" imgH="39348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5394325"/>
                        <a:ext cx="1789113" cy="611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nvPr>
        </p:nvGraphicFramePr>
        <p:xfrm>
          <a:off x="3443166" y="4360005"/>
          <a:ext cx="4330700" cy="514350"/>
        </p:xfrm>
        <a:graphic>
          <a:graphicData uri="http://schemas.openxmlformats.org/presentationml/2006/ole">
            <mc:AlternateContent xmlns:mc="http://schemas.openxmlformats.org/markup-compatibility/2006">
              <mc:Choice xmlns:v="urn:schemas-microsoft-com:vml" Requires="v">
                <p:oleObj spid="_x0000_s21512" name="Equation" r:id="rId8" imgW="2222280" imgH="330120" progId="Equation.3">
                  <p:embed/>
                </p:oleObj>
              </mc:Choice>
              <mc:Fallback>
                <p:oleObj name="Equation" r:id="rId8" imgW="2222280" imgH="33012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3166" y="4360005"/>
                        <a:ext cx="433070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p:cNvGraphicFramePr>
          <p:nvPr>
            <p:extLst/>
          </p:nvPr>
        </p:nvGraphicFramePr>
        <p:xfrm>
          <a:off x="4175002" y="1450975"/>
          <a:ext cx="2803525" cy="514350"/>
        </p:xfrm>
        <a:graphic>
          <a:graphicData uri="http://schemas.openxmlformats.org/presentationml/2006/ole">
            <mc:AlternateContent xmlns:mc="http://schemas.openxmlformats.org/markup-compatibility/2006">
              <mc:Choice xmlns:v="urn:schemas-microsoft-com:vml" Requires="v">
                <p:oleObj spid="_x0000_s21513" name="Equation" r:id="rId10" imgW="1574640" imgH="330120" progId="Equation.3">
                  <p:embed/>
                </p:oleObj>
              </mc:Choice>
              <mc:Fallback>
                <p:oleObj name="Equation" r:id="rId10" imgW="1574640" imgH="33012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002" y="1450975"/>
                        <a:ext cx="2803525"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91786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Helvetica" panose="020B0604020202020204" pitchFamily="34" charset="0"/>
              </a:rPr>
              <a:t>Non-Series-Parallel-Systems (cont.)</a:t>
            </a:r>
          </a:p>
        </p:txBody>
      </p:sp>
      <p:grpSp>
        <p:nvGrpSpPr>
          <p:cNvPr id="26628" name="Group 58"/>
          <p:cNvGrpSpPr>
            <a:grpSpLocks/>
          </p:cNvGrpSpPr>
          <p:nvPr/>
        </p:nvGrpSpPr>
        <p:grpSpPr bwMode="auto">
          <a:xfrm>
            <a:off x="5443538" y="3000375"/>
            <a:ext cx="2028825" cy="301625"/>
            <a:chOff x="4016" y="1980"/>
            <a:chExt cx="1251" cy="151"/>
          </a:xfrm>
        </p:grpSpPr>
        <p:sp>
          <p:nvSpPr>
            <p:cNvPr id="13364" name="Line 59"/>
            <p:cNvSpPr>
              <a:spLocks noChangeShapeType="1"/>
            </p:cNvSpPr>
            <p:nvPr/>
          </p:nvSpPr>
          <p:spPr bwMode="auto">
            <a:xfrm>
              <a:off x="4016" y="2052"/>
              <a:ext cx="1251" cy="0"/>
            </a:xfrm>
            <a:prstGeom prst="line">
              <a:avLst/>
            </a:prstGeom>
            <a:noFill/>
            <a:ln w="12700">
              <a:solidFill>
                <a:srgbClr val="9721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65" name="Group 60"/>
            <p:cNvGrpSpPr>
              <a:grpSpLocks/>
            </p:cNvGrpSpPr>
            <p:nvPr/>
          </p:nvGrpSpPr>
          <p:grpSpPr bwMode="auto">
            <a:xfrm>
              <a:off x="4047" y="1980"/>
              <a:ext cx="346" cy="151"/>
              <a:chOff x="4047" y="1980"/>
              <a:chExt cx="346" cy="151"/>
            </a:xfrm>
          </p:grpSpPr>
          <p:sp>
            <p:nvSpPr>
              <p:cNvPr id="13372" name="Rectangle 61"/>
              <p:cNvSpPr>
                <a:spLocks noChangeArrowheads="1"/>
              </p:cNvSpPr>
              <p:nvPr/>
            </p:nvSpPr>
            <p:spPr bwMode="auto">
              <a:xfrm>
                <a:off x="4129" y="1997"/>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73" name="Rectangle 62"/>
              <p:cNvSpPr>
                <a:spLocks noChangeArrowheads="1"/>
              </p:cNvSpPr>
              <p:nvPr/>
            </p:nvSpPr>
            <p:spPr bwMode="auto">
              <a:xfrm>
                <a:off x="4047" y="1980"/>
                <a:ext cx="34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A</a:t>
                </a:r>
              </a:p>
            </p:txBody>
          </p:sp>
        </p:grpSp>
        <p:grpSp>
          <p:nvGrpSpPr>
            <p:cNvPr id="13366" name="Group 63"/>
            <p:cNvGrpSpPr>
              <a:grpSpLocks/>
            </p:cNvGrpSpPr>
            <p:nvPr/>
          </p:nvGrpSpPr>
          <p:grpSpPr bwMode="auto">
            <a:xfrm>
              <a:off x="4861" y="1980"/>
              <a:ext cx="348" cy="151"/>
              <a:chOff x="4861" y="1980"/>
              <a:chExt cx="348" cy="151"/>
            </a:xfrm>
          </p:grpSpPr>
          <p:sp>
            <p:nvSpPr>
              <p:cNvPr id="13370" name="Rectangle 64"/>
              <p:cNvSpPr>
                <a:spLocks noChangeArrowheads="1"/>
              </p:cNvSpPr>
              <p:nvPr/>
            </p:nvSpPr>
            <p:spPr bwMode="auto">
              <a:xfrm>
                <a:off x="4944" y="1997"/>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71" name="Rectangle 65"/>
              <p:cNvSpPr>
                <a:spLocks noChangeArrowheads="1"/>
              </p:cNvSpPr>
              <p:nvPr/>
            </p:nvSpPr>
            <p:spPr bwMode="auto">
              <a:xfrm>
                <a:off x="4861" y="1980"/>
                <a:ext cx="34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D</a:t>
                </a:r>
              </a:p>
            </p:txBody>
          </p:sp>
        </p:grpSp>
        <p:grpSp>
          <p:nvGrpSpPr>
            <p:cNvPr id="13367" name="Group 66"/>
            <p:cNvGrpSpPr>
              <a:grpSpLocks/>
            </p:cNvGrpSpPr>
            <p:nvPr/>
          </p:nvGrpSpPr>
          <p:grpSpPr bwMode="auto">
            <a:xfrm>
              <a:off x="4450" y="1980"/>
              <a:ext cx="346" cy="151"/>
              <a:chOff x="4450" y="1980"/>
              <a:chExt cx="346" cy="151"/>
            </a:xfrm>
          </p:grpSpPr>
          <p:sp>
            <p:nvSpPr>
              <p:cNvPr id="13368" name="Rectangle 67"/>
              <p:cNvSpPr>
                <a:spLocks noChangeArrowheads="1"/>
              </p:cNvSpPr>
              <p:nvPr/>
            </p:nvSpPr>
            <p:spPr bwMode="auto">
              <a:xfrm>
                <a:off x="4531" y="1997"/>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69" name="Rectangle 68"/>
              <p:cNvSpPr>
                <a:spLocks noChangeArrowheads="1"/>
              </p:cNvSpPr>
              <p:nvPr/>
            </p:nvSpPr>
            <p:spPr bwMode="auto">
              <a:xfrm>
                <a:off x="4450" y="1980"/>
                <a:ext cx="34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E</a:t>
                </a:r>
              </a:p>
            </p:txBody>
          </p:sp>
        </p:grpSp>
      </p:grpSp>
      <p:grpSp>
        <p:nvGrpSpPr>
          <p:cNvPr id="26629" name="Group 69"/>
          <p:cNvGrpSpPr>
            <a:grpSpLocks/>
          </p:cNvGrpSpPr>
          <p:nvPr/>
        </p:nvGrpSpPr>
        <p:grpSpPr bwMode="auto">
          <a:xfrm>
            <a:off x="5111750" y="1497013"/>
            <a:ext cx="3179763" cy="976312"/>
            <a:chOff x="3812" y="1227"/>
            <a:chExt cx="1960" cy="489"/>
          </a:xfrm>
        </p:grpSpPr>
        <p:sp>
          <p:nvSpPr>
            <p:cNvPr id="13348" name="Rectangle 70"/>
            <p:cNvSpPr>
              <a:spLocks noChangeArrowheads="1"/>
            </p:cNvSpPr>
            <p:nvPr/>
          </p:nvSpPr>
          <p:spPr bwMode="auto">
            <a:xfrm>
              <a:off x="3812" y="1565"/>
              <a:ext cx="196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400" b="1">
                  <a:solidFill>
                    <a:srgbClr val="000000"/>
                  </a:solidFill>
                  <a:latin typeface="Helvetica" panose="020B0604020202020204" pitchFamily="34" charset="0"/>
                </a:rPr>
                <a:t>B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short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works, C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short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works</a:t>
              </a:r>
              <a:endParaRPr lang="en-US" altLang="en-US" sz="1400" b="1">
                <a:solidFill>
                  <a:srgbClr val="000000"/>
                </a:solidFill>
                <a:latin typeface="Helvetica" panose="020B0604020202020204" pitchFamily="34" charset="0"/>
              </a:endParaRPr>
            </a:p>
          </p:txBody>
        </p:sp>
        <p:grpSp>
          <p:nvGrpSpPr>
            <p:cNvPr id="13349" name="Group 71"/>
            <p:cNvGrpSpPr>
              <a:grpSpLocks/>
            </p:cNvGrpSpPr>
            <p:nvPr/>
          </p:nvGrpSpPr>
          <p:grpSpPr bwMode="auto">
            <a:xfrm>
              <a:off x="4235" y="1227"/>
              <a:ext cx="765" cy="313"/>
              <a:chOff x="4235" y="1227"/>
              <a:chExt cx="765" cy="313"/>
            </a:xfrm>
          </p:grpSpPr>
          <p:sp>
            <p:nvSpPr>
              <p:cNvPr id="13350" name="Line 72"/>
              <p:cNvSpPr>
                <a:spLocks noChangeShapeType="1"/>
              </p:cNvSpPr>
              <p:nvPr/>
            </p:nvSpPr>
            <p:spPr bwMode="auto">
              <a:xfrm>
                <a:off x="4241" y="1469"/>
                <a:ext cx="369"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1" name="Line 73"/>
              <p:cNvSpPr>
                <a:spLocks noChangeShapeType="1"/>
              </p:cNvSpPr>
              <p:nvPr/>
            </p:nvSpPr>
            <p:spPr bwMode="auto">
              <a:xfrm>
                <a:off x="4236" y="1294"/>
                <a:ext cx="379"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52" name="Group 74"/>
              <p:cNvGrpSpPr>
                <a:grpSpLocks/>
              </p:cNvGrpSpPr>
              <p:nvPr/>
            </p:nvGrpSpPr>
            <p:grpSpPr bwMode="auto">
              <a:xfrm>
                <a:off x="4274" y="1389"/>
                <a:ext cx="348" cy="151"/>
                <a:chOff x="4274" y="1389"/>
                <a:chExt cx="348" cy="151"/>
              </a:xfrm>
            </p:grpSpPr>
            <p:sp>
              <p:nvSpPr>
                <p:cNvPr id="13362" name="Rectangle 75"/>
                <p:cNvSpPr>
                  <a:spLocks noChangeArrowheads="1"/>
                </p:cNvSpPr>
                <p:nvPr/>
              </p:nvSpPr>
              <p:spPr bwMode="auto">
                <a:xfrm>
                  <a:off x="4358" y="1405"/>
                  <a:ext cx="181" cy="113"/>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63" name="Rectangle 76"/>
                <p:cNvSpPr>
                  <a:spLocks noChangeArrowheads="1"/>
                </p:cNvSpPr>
                <p:nvPr/>
              </p:nvSpPr>
              <p:spPr bwMode="auto">
                <a:xfrm>
                  <a:off x="4274" y="1389"/>
                  <a:ext cx="34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F</a:t>
                  </a:r>
                </a:p>
              </p:txBody>
            </p:sp>
          </p:grpSp>
          <p:sp>
            <p:nvSpPr>
              <p:cNvPr id="13353" name="Line 77"/>
              <p:cNvSpPr>
                <a:spLocks noChangeShapeType="1"/>
              </p:cNvSpPr>
              <p:nvPr/>
            </p:nvSpPr>
            <p:spPr bwMode="auto">
              <a:xfrm>
                <a:off x="4235" y="1300"/>
                <a:ext cx="0" cy="164"/>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78"/>
              <p:cNvSpPr>
                <a:spLocks noChangeShapeType="1"/>
              </p:cNvSpPr>
              <p:nvPr/>
            </p:nvSpPr>
            <p:spPr bwMode="auto">
              <a:xfrm>
                <a:off x="4621" y="1298"/>
                <a:ext cx="0" cy="164"/>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79"/>
              <p:cNvSpPr>
                <a:spLocks noChangeShapeType="1"/>
              </p:cNvSpPr>
              <p:nvPr/>
            </p:nvSpPr>
            <p:spPr bwMode="auto">
              <a:xfrm>
                <a:off x="4621" y="1390"/>
                <a:ext cx="379"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56" name="Group 80"/>
              <p:cNvGrpSpPr>
                <a:grpSpLocks/>
              </p:cNvGrpSpPr>
              <p:nvPr/>
            </p:nvGrpSpPr>
            <p:grpSpPr bwMode="auto">
              <a:xfrm>
                <a:off x="4274" y="1227"/>
                <a:ext cx="348" cy="151"/>
                <a:chOff x="4274" y="1227"/>
                <a:chExt cx="348" cy="151"/>
              </a:xfrm>
            </p:grpSpPr>
            <p:sp>
              <p:nvSpPr>
                <p:cNvPr id="13360" name="Rectangle 81"/>
                <p:cNvSpPr>
                  <a:spLocks noChangeArrowheads="1"/>
                </p:cNvSpPr>
                <p:nvPr/>
              </p:nvSpPr>
              <p:spPr bwMode="auto">
                <a:xfrm>
                  <a:off x="4357" y="1245"/>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61" name="Rectangle 82"/>
                <p:cNvSpPr>
                  <a:spLocks noChangeArrowheads="1"/>
                </p:cNvSpPr>
                <p:nvPr/>
              </p:nvSpPr>
              <p:spPr bwMode="auto">
                <a:xfrm>
                  <a:off x="4274" y="1227"/>
                  <a:ext cx="34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A</a:t>
                  </a:r>
                </a:p>
              </p:txBody>
            </p:sp>
          </p:grpSp>
          <p:grpSp>
            <p:nvGrpSpPr>
              <p:cNvPr id="13357" name="Group 83"/>
              <p:cNvGrpSpPr>
                <a:grpSpLocks/>
              </p:cNvGrpSpPr>
              <p:nvPr/>
            </p:nvGrpSpPr>
            <p:grpSpPr bwMode="auto">
              <a:xfrm>
                <a:off x="4632" y="1316"/>
                <a:ext cx="349" cy="151"/>
                <a:chOff x="4632" y="1316"/>
                <a:chExt cx="349" cy="151"/>
              </a:xfrm>
            </p:grpSpPr>
            <p:sp>
              <p:nvSpPr>
                <p:cNvPr id="13358" name="Rectangle 84"/>
                <p:cNvSpPr>
                  <a:spLocks noChangeArrowheads="1"/>
                </p:cNvSpPr>
                <p:nvPr/>
              </p:nvSpPr>
              <p:spPr bwMode="auto">
                <a:xfrm>
                  <a:off x="4714" y="1333"/>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59" name="Rectangle 85"/>
                <p:cNvSpPr>
                  <a:spLocks noChangeArrowheads="1"/>
                </p:cNvSpPr>
                <p:nvPr/>
              </p:nvSpPr>
              <p:spPr bwMode="auto">
                <a:xfrm>
                  <a:off x="4632" y="1316"/>
                  <a:ext cx="34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D</a:t>
                  </a:r>
                </a:p>
              </p:txBody>
            </p:sp>
          </p:grpSp>
        </p:grpSp>
      </p:grpSp>
      <p:sp>
        <p:nvSpPr>
          <p:cNvPr id="26630" name="Rectangle 86"/>
          <p:cNvSpPr>
            <a:spLocks noChangeArrowheads="1"/>
          </p:cNvSpPr>
          <p:nvPr/>
        </p:nvSpPr>
        <p:spPr bwMode="auto">
          <a:xfrm>
            <a:off x="5126038" y="3403600"/>
            <a:ext cx="3003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400" b="1">
                <a:solidFill>
                  <a:srgbClr val="000000"/>
                </a:solidFill>
                <a:latin typeface="Helvetica" panose="020B0604020202020204" pitchFamily="34" charset="0"/>
              </a:rPr>
              <a:t>B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short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works, C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open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fails</a:t>
            </a:r>
            <a:endParaRPr lang="en-US" altLang="en-US" sz="1400" b="1">
              <a:solidFill>
                <a:srgbClr val="000000"/>
              </a:solidFill>
              <a:latin typeface="Helvetica" panose="020B0604020202020204" pitchFamily="34" charset="0"/>
            </a:endParaRPr>
          </a:p>
        </p:txBody>
      </p:sp>
      <p:sp>
        <p:nvSpPr>
          <p:cNvPr id="26631" name="Rectangle 87"/>
          <p:cNvSpPr>
            <a:spLocks noChangeArrowheads="1"/>
          </p:cNvSpPr>
          <p:nvPr/>
        </p:nvSpPr>
        <p:spPr bwMode="auto">
          <a:xfrm>
            <a:off x="4918075" y="3811588"/>
            <a:ext cx="3298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800" b="1" i="1">
                <a:solidFill>
                  <a:srgbClr val="000000"/>
                </a:solidFill>
                <a:latin typeface="Helvetica" panose="020B0604020202020204" pitchFamily="34" charset="0"/>
              </a:rPr>
              <a:t>Reduction with B and C replaced</a:t>
            </a:r>
          </a:p>
        </p:txBody>
      </p:sp>
      <p:sp>
        <p:nvSpPr>
          <p:cNvPr id="26632" name="Rectangle 88"/>
          <p:cNvSpPr>
            <a:spLocks noChangeArrowheads="1"/>
          </p:cNvSpPr>
          <p:nvPr/>
        </p:nvSpPr>
        <p:spPr bwMode="auto">
          <a:xfrm>
            <a:off x="4929188" y="1358900"/>
            <a:ext cx="3729037" cy="2827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26633" name="Rectangle 89"/>
          <p:cNvSpPr>
            <a:spLocks noChangeArrowheads="1"/>
          </p:cNvSpPr>
          <p:nvPr/>
        </p:nvSpPr>
        <p:spPr bwMode="auto">
          <a:xfrm>
            <a:off x="115888" y="4425950"/>
            <a:ext cx="8956675" cy="39687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spcAft>
                <a:spcPct val="40000"/>
              </a:spcAft>
              <a:buSzTx/>
              <a:buFontTx/>
              <a:buNone/>
            </a:pPr>
            <a:r>
              <a:rPr lang="en-US" altLang="en-US">
                <a:solidFill>
                  <a:srgbClr val="0000FF"/>
                </a:solidFill>
                <a:latin typeface="Helvetica" panose="020B0604020202020204" pitchFamily="34" charset="0"/>
              </a:rPr>
              <a:t>P(system works | B works) =  R</a:t>
            </a:r>
            <a:r>
              <a:rPr lang="en-US" altLang="en-US" baseline="-25000">
                <a:solidFill>
                  <a:srgbClr val="0000FF"/>
                </a:solidFill>
                <a:latin typeface="Helvetica" panose="020B0604020202020204" pitchFamily="34" charset="0"/>
              </a:rPr>
              <a:t>C</a:t>
            </a:r>
            <a:r>
              <a:rPr lang="en-US" altLang="en-US">
                <a:solidFill>
                  <a:srgbClr val="0000FF"/>
                </a:solidFill>
                <a:latin typeface="Helvetica" panose="020B0604020202020204" pitchFamily="34" charset="0"/>
              </a:rPr>
              <a:t>{R</a:t>
            </a:r>
            <a:r>
              <a:rPr lang="en-US" altLang="en-US" baseline="-25000">
                <a:solidFill>
                  <a:srgbClr val="0000FF"/>
                </a:solidFill>
                <a:latin typeface="Helvetica" panose="020B0604020202020204" pitchFamily="34" charset="0"/>
              </a:rPr>
              <a:t>D</a:t>
            </a:r>
            <a:r>
              <a:rPr lang="en-US" altLang="en-US">
                <a:solidFill>
                  <a:srgbClr val="0000FF"/>
                </a:solidFill>
                <a:latin typeface="Helvetica" panose="020B0604020202020204" pitchFamily="34" charset="0"/>
              </a:rPr>
              <a:t>[1 - (1 - R</a:t>
            </a:r>
            <a:r>
              <a:rPr lang="en-US" altLang="en-US" baseline="-25000">
                <a:solidFill>
                  <a:srgbClr val="0000FF"/>
                </a:solidFill>
                <a:latin typeface="Helvetica" panose="020B0604020202020204" pitchFamily="34" charset="0"/>
              </a:rPr>
              <a:t>A</a:t>
            </a:r>
            <a:r>
              <a:rPr lang="en-US" altLang="en-US">
                <a:solidFill>
                  <a:srgbClr val="0000FF"/>
                </a:solidFill>
                <a:latin typeface="Helvetica" panose="020B0604020202020204" pitchFamily="34" charset="0"/>
              </a:rPr>
              <a:t>)(1 - R</a:t>
            </a:r>
            <a:r>
              <a:rPr lang="en-US" altLang="en-US" baseline="-25000">
                <a:solidFill>
                  <a:srgbClr val="0000FF"/>
                </a:solidFill>
                <a:latin typeface="Helvetica" panose="020B0604020202020204" pitchFamily="34" charset="0"/>
              </a:rPr>
              <a:t>F</a:t>
            </a:r>
            <a:r>
              <a:rPr lang="en-US" altLang="en-US">
                <a:solidFill>
                  <a:srgbClr val="0000FF"/>
                </a:solidFill>
                <a:latin typeface="Helvetica" panose="020B0604020202020204" pitchFamily="34" charset="0"/>
              </a:rPr>
              <a:t>)]} + (1 - R</a:t>
            </a:r>
            <a:r>
              <a:rPr lang="en-US" altLang="en-US" baseline="-25000">
                <a:solidFill>
                  <a:srgbClr val="0000FF"/>
                </a:solidFill>
                <a:latin typeface="Helvetica" panose="020B0604020202020204" pitchFamily="34" charset="0"/>
              </a:rPr>
              <a:t>C</a:t>
            </a:r>
            <a:r>
              <a:rPr lang="en-US" altLang="en-US">
                <a:solidFill>
                  <a:srgbClr val="0000FF"/>
                </a:solidFill>
                <a:latin typeface="Helvetica" panose="020B0604020202020204" pitchFamily="34" charset="0"/>
              </a:rPr>
              <a:t>)(R</a:t>
            </a:r>
            <a:r>
              <a:rPr lang="en-US" altLang="en-US" baseline="-25000">
                <a:solidFill>
                  <a:srgbClr val="0000FF"/>
                </a:solidFill>
                <a:latin typeface="Helvetica" panose="020B0604020202020204" pitchFamily="34" charset="0"/>
              </a:rPr>
              <a:t>A</a:t>
            </a:r>
            <a:r>
              <a:rPr lang="en-US" altLang="en-US">
                <a:solidFill>
                  <a:srgbClr val="0000FF"/>
                </a:solidFill>
                <a:latin typeface="Helvetica" panose="020B0604020202020204" pitchFamily="34" charset="0"/>
              </a:rPr>
              <a:t>R</a:t>
            </a:r>
            <a:r>
              <a:rPr lang="en-US" altLang="en-US" baseline="-25000">
                <a:solidFill>
                  <a:srgbClr val="0000FF"/>
                </a:solidFill>
                <a:latin typeface="Helvetica" panose="020B0604020202020204" pitchFamily="34" charset="0"/>
              </a:rPr>
              <a:t>D</a:t>
            </a:r>
            <a:r>
              <a:rPr lang="en-US" altLang="en-US">
                <a:solidFill>
                  <a:srgbClr val="0000FF"/>
                </a:solidFill>
                <a:latin typeface="Helvetica" panose="020B0604020202020204" pitchFamily="34" charset="0"/>
              </a:rPr>
              <a:t>R</a:t>
            </a:r>
            <a:r>
              <a:rPr lang="en-US" altLang="en-US" baseline="-25000">
                <a:solidFill>
                  <a:srgbClr val="0000FF"/>
                </a:solidFill>
                <a:latin typeface="Helvetica" panose="020B0604020202020204" pitchFamily="34" charset="0"/>
              </a:rPr>
              <a:t>E</a:t>
            </a:r>
            <a:r>
              <a:rPr lang="en-US" altLang="en-US">
                <a:solidFill>
                  <a:srgbClr val="0000FF"/>
                </a:solidFill>
                <a:latin typeface="Helvetica" panose="020B0604020202020204" pitchFamily="34" charset="0"/>
              </a:rPr>
              <a:t>)</a:t>
            </a:r>
          </a:p>
        </p:txBody>
      </p:sp>
      <p:sp>
        <p:nvSpPr>
          <p:cNvPr id="199770" name="Rectangle 90"/>
          <p:cNvSpPr>
            <a:spLocks noChangeArrowheads="1"/>
          </p:cNvSpPr>
          <p:nvPr/>
        </p:nvSpPr>
        <p:spPr bwMode="auto">
          <a:xfrm>
            <a:off x="1387475" y="5465763"/>
            <a:ext cx="7085013" cy="396875"/>
          </a:xfrm>
          <a:prstGeom prst="rect">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b="1">
                <a:solidFill>
                  <a:srgbClr val="000000"/>
                </a:solidFill>
                <a:latin typeface="Times" panose="02020603050405020304" pitchFamily="18" charset="0"/>
              </a:rPr>
              <a:t>Letting R</a:t>
            </a:r>
            <a:r>
              <a:rPr lang="en-US" altLang="en-US" b="1" baseline="-25000">
                <a:solidFill>
                  <a:srgbClr val="000000"/>
                </a:solidFill>
                <a:latin typeface="Times" panose="02020603050405020304" pitchFamily="18" charset="0"/>
              </a:rPr>
              <a:t>A</a:t>
            </a:r>
            <a:r>
              <a:rPr lang="en-US" altLang="en-US" b="1">
                <a:solidFill>
                  <a:srgbClr val="000000"/>
                </a:solidFill>
                <a:latin typeface="Times" panose="02020603050405020304" pitchFamily="18" charset="0"/>
              </a:rPr>
              <a:t> ....R</a:t>
            </a:r>
            <a:r>
              <a:rPr lang="en-US" altLang="en-US" b="1" baseline="-25000">
                <a:solidFill>
                  <a:srgbClr val="000000"/>
                </a:solidFill>
                <a:latin typeface="Times" panose="02020603050405020304" pitchFamily="18" charset="0"/>
              </a:rPr>
              <a:t>F</a:t>
            </a:r>
            <a:r>
              <a:rPr lang="en-US" altLang="en-US" b="1">
                <a:solidFill>
                  <a:srgbClr val="000000"/>
                </a:solidFill>
                <a:latin typeface="Times" panose="02020603050405020304" pitchFamily="18" charset="0"/>
              </a:rPr>
              <a:t> = R</a:t>
            </a:r>
            <a:r>
              <a:rPr lang="en-US" altLang="en-US" b="1" baseline="-25000">
                <a:solidFill>
                  <a:srgbClr val="000000"/>
                </a:solidFill>
                <a:latin typeface="Times" panose="02020603050405020304" pitchFamily="18" charset="0"/>
              </a:rPr>
              <a:t>m</a:t>
            </a:r>
            <a:r>
              <a:rPr lang="en-US" altLang="en-US" b="1">
                <a:solidFill>
                  <a:srgbClr val="000000"/>
                </a:solidFill>
                <a:latin typeface="Times" panose="02020603050405020304" pitchFamily="18" charset="0"/>
              </a:rPr>
              <a:t>  yields       R</a:t>
            </a:r>
            <a:r>
              <a:rPr lang="en-US" altLang="en-US" b="1" baseline="-25000">
                <a:solidFill>
                  <a:srgbClr val="000000"/>
                </a:solidFill>
                <a:latin typeface="Times" panose="02020603050405020304" pitchFamily="18" charset="0"/>
              </a:rPr>
              <a:t>sys</a:t>
            </a:r>
            <a:r>
              <a:rPr lang="en-US" altLang="en-US" b="1">
                <a:solidFill>
                  <a:srgbClr val="000000"/>
                </a:solidFill>
                <a:latin typeface="Times" panose="02020603050405020304" pitchFamily="18" charset="0"/>
              </a:rPr>
              <a:t> = R</a:t>
            </a:r>
            <a:r>
              <a:rPr lang="en-US" altLang="en-US" b="1" baseline="30000">
                <a:solidFill>
                  <a:srgbClr val="000000"/>
                </a:solidFill>
                <a:latin typeface="Times" panose="02020603050405020304" pitchFamily="18" charset="0"/>
              </a:rPr>
              <a:t>6</a:t>
            </a:r>
            <a:r>
              <a:rPr lang="en-US" altLang="en-US" b="1" baseline="-25000">
                <a:solidFill>
                  <a:srgbClr val="000000"/>
                </a:solidFill>
                <a:latin typeface="Times" panose="02020603050405020304" pitchFamily="18" charset="0"/>
              </a:rPr>
              <a:t>m </a:t>
            </a:r>
            <a:r>
              <a:rPr lang="en-US" altLang="en-US" b="1">
                <a:solidFill>
                  <a:srgbClr val="000000"/>
                </a:solidFill>
                <a:latin typeface="Times" panose="02020603050405020304" pitchFamily="18" charset="0"/>
              </a:rPr>
              <a:t>- 3R</a:t>
            </a:r>
            <a:r>
              <a:rPr lang="en-US" altLang="en-US" b="1" baseline="30000">
                <a:solidFill>
                  <a:srgbClr val="000000"/>
                </a:solidFill>
                <a:latin typeface="Times" panose="02020603050405020304" pitchFamily="18" charset="0"/>
              </a:rPr>
              <a:t>5</a:t>
            </a:r>
            <a:r>
              <a:rPr lang="en-US" altLang="en-US" b="1" baseline="-25000">
                <a:solidFill>
                  <a:srgbClr val="000000"/>
                </a:solidFill>
                <a:latin typeface="Times" panose="02020603050405020304" pitchFamily="18" charset="0"/>
              </a:rPr>
              <a:t>m</a:t>
            </a:r>
            <a:r>
              <a:rPr lang="en-US" altLang="en-US" b="1">
                <a:solidFill>
                  <a:srgbClr val="000000"/>
                </a:solidFill>
                <a:latin typeface="Times" panose="02020603050405020304" pitchFamily="18" charset="0"/>
              </a:rPr>
              <a:t> + R</a:t>
            </a:r>
            <a:r>
              <a:rPr lang="en-US" altLang="en-US" b="1" baseline="30000">
                <a:solidFill>
                  <a:srgbClr val="000000"/>
                </a:solidFill>
                <a:latin typeface="Times" panose="02020603050405020304" pitchFamily="18" charset="0"/>
              </a:rPr>
              <a:t>4</a:t>
            </a:r>
            <a:r>
              <a:rPr lang="en-US" altLang="en-US" b="1" baseline="-25000">
                <a:solidFill>
                  <a:srgbClr val="000000"/>
                </a:solidFill>
                <a:latin typeface="Times" panose="02020603050405020304" pitchFamily="18" charset="0"/>
              </a:rPr>
              <a:t>m</a:t>
            </a:r>
            <a:r>
              <a:rPr lang="en-US" altLang="en-US" b="1">
                <a:solidFill>
                  <a:srgbClr val="000000"/>
                </a:solidFill>
                <a:latin typeface="Times" panose="02020603050405020304" pitchFamily="18" charset="0"/>
              </a:rPr>
              <a:t> + 2R</a:t>
            </a:r>
            <a:r>
              <a:rPr lang="en-US" altLang="en-US" b="1" baseline="30000">
                <a:solidFill>
                  <a:srgbClr val="000000"/>
                </a:solidFill>
                <a:latin typeface="Times" panose="02020603050405020304" pitchFamily="18" charset="0"/>
              </a:rPr>
              <a:t>3</a:t>
            </a:r>
            <a:r>
              <a:rPr lang="en-US" altLang="en-US" b="1" baseline="-25000">
                <a:solidFill>
                  <a:srgbClr val="000000"/>
                </a:solidFill>
                <a:latin typeface="Times" panose="02020603050405020304" pitchFamily="18" charset="0"/>
              </a:rPr>
              <a:t>m</a:t>
            </a:r>
          </a:p>
        </p:txBody>
      </p:sp>
      <p:sp>
        <p:nvSpPr>
          <p:cNvPr id="88" name="Down Arrow 87"/>
          <p:cNvSpPr>
            <a:spLocks noChangeArrowheads="1"/>
          </p:cNvSpPr>
          <p:nvPr/>
        </p:nvSpPr>
        <p:spPr bwMode="auto">
          <a:xfrm rot="-5400000">
            <a:off x="4207669" y="2213769"/>
            <a:ext cx="822325" cy="823913"/>
          </a:xfrm>
          <a:prstGeom prst="downArrow">
            <a:avLst>
              <a:gd name="adj1" fmla="val 50000"/>
              <a:gd name="adj2" fmla="val 49999"/>
            </a:avLst>
          </a:prstGeom>
          <a:solidFill>
            <a:schemeClr val="accent1"/>
          </a:solidFill>
          <a:ln w="12700">
            <a:solidFill>
              <a:schemeClr val="tx1"/>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grpSp>
        <p:nvGrpSpPr>
          <p:cNvPr id="13323" name="Group 6"/>
          <p:cNvGrpSpPr>
            <a:grpSpLocks/>
          </p:cNvGrpSpPr>
          <p:nvPr/>
        </p:nvGrpSpPr>
        <p:grpSpPr bwMode="auto">
          <a:xfrm>
            <a:off x="404813" y="2006600"/>
            <a:ext cx="4602162" cy="1716088"/>
            <a:chOff x="2051" y="1189"/>
            <a:chExt cx="1549" cy="550"/>
          </a:xfrm>
        </p:grpSpPr>
        <p:sp>
          <p:nvSpPr>
            <p:cNvPr id="13325" name="Line 7"/>
            <p:cNvSpPr>
              <a:spLocks noChangeShapeType="1"/>
            </p:cNvSpPr>
            <p:nvPr/>
          </p:nvSpPr>
          <p:spPr bwMode="auto">
            <a:xfrm>
              <a:off x="2051" y="1443"/>
              <a:ext cx="1232"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26" name="Group 8"/>
            <p:cNvGrpSpPr>
              <a:grpSpLocks/>
            </p:cNvGrpSpPr>
            <p:nvPr/>
          </p:nvGrpSpPr>
          <p:grpSpPr bwMode="auto">
            <a:xfrm>
              <a:off x="2095" y="1361"/>
              <a:ext cx="346" cy="167"/>
              <a:chOff x="2095" y="1361"/>
              <a:chExt cx="346" cy="167"/>
            </a:xfrm>
          </p:grpSpPr>
          <p:sp>
            <p:nvSpPr>
              <p:cNvPr id="13346" name="Rectangle 9"/>
              <p:cNvSpPr>
                <a:spLocks noChangeArrowheads="1"/>
              </p:cNvSpPr>
              <p:nvPr/>
            </p:nvSpPr>
            <p:spPr bwMode="auto">
              <a:xfrm>
                <a:off x="2176" y="1379"/>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47" name="Rectangle 10"/>
              <p:cNvSpPr>
                <a:spLocks noChangeArrowheads="1"/>
              </p:cNvSpPr>
              <p:nvPr/>
            </p:nvSpPr>
            <p:spPr bwMode="auto">
              <a:xfrm>
                <a:off x="2095" y="1361"/>
                <a:ext cx="3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A</a:t>
                </a:r>
              </a:p>
            </p:txBody>
          </p:sp>
        </p:grpSp>
        <p:grpSp>
          <p:nvGrpSpPr>
            <p:cNvPr id="13327" name="Group 11"/>
            <p:cNvGrpSpPr>
              <a:grpSpLocks/>
            </p:cNvGrpSpPr>
            <p:nvPr/>
          </p:nvGrpSpPr>
          <p:grpSpPr bwMode="auto">
            <a:xfrm>
              <a:off x="2632" y="1362"/>
              <a:ext cx="346" cy="167"/>
              <a:chOff x="2632" y="1362"/>
              <a:chExt cx="346" cy="167"/>
            </a:xfrm>
          </p:grpSpPr>
          <p:sp>
            <p:nvSpPr>
              <p:cNvPr id="13344" name="Rectangle 12"/>
              <p:cNvSpPr>
                <a:spLocks noChangeArrowheads="1"/>
              </p:cNvSpPr>
              <p:nvPr/>
            </p:nvSpPr>
            <p:spPr bwMode="auto">
              <a:xfrm>
                <a:off x="2714" y="1379"/>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45" name="Rectangle 13"/>
              <p:cNvSpPr>
                <a:spLocks noChangeArrowheads="1"/>
              </p:cNvSpPr>
              <p:nvPr/>
            </p:nvSpPr>
            <p:spPr bwMode="auto">
              <a:xfrm>
                <a:off x="2632" y="1362"/>
                <a:ext cx="3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C</a:t>
                </a:r>
              </a:p>
            </p:txBody>
          </p:sp>
        </p:grpSp>
        <p:grpSp>
          <p:nvGrpSpPr>
            <p:cNvPr id="13328" name="Group 14"/>
            <p:cNvGrpSpPr>
              <a:grpSpLocks/>
            </p:cNvGrpSpPr>
            <p:nvPr/>
          </p:nvGrpSpPr>
          <p:grpSpPr bwMode="auto">
            <a:xfrm>
              <a:off x="2966" y="1362"/>
              <a:ext cx="346" cy="167"/>
              <a:chOff x="2966" y="1362"/>
              <a:chExt cx="346" cy="167"/>
            </a:xfrm>
          </p:grpSpPr>
          <p:sp>
            <p:nvSpPr>
              <p:cNvPr id="13342" name="Rectangle 15"/>
              <p:cNvSpPr>
                <a:spLocks noChangeArrowheads="1"/>
              </p:cNvSpPr>
              <p:nvPr/>
            </p:nvSpPr>
            <p:spPr bwMode="auto">
              <a:xfrm>
                <a:off x="3047" y="1379"/>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43" name="Rectangle 16"/>
              <p:cNvSpPr>
                <a:spLocks noChangeArrowheads="1"/>
              </p:cNvSpPr>
              <p:nvPr/>
            </p:nvSpPr>
            <p:spPr bwMode="auto">
              <a:xfrm>
                <a:off x="2966" y="1362"/>
                <a:ext cx="3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D</a:t>
                </a:r>
              </a:p>
            </p:txBody>
          </p:sp>
        </p:grpSp>
        <p:sp>
          <p:nvSpPr>
            <p:cNvPr id="13329" name="Line 17"/>
            <p:cNvSpPr>
              <a:spLocks noChangeShapeType="1"/>
            </p:cNvSpPr>
            <p:nvPr/>
          </p:nvSpPr>
          <p:spPr bwMode="auto">
            <a:xfrm>
              <a:off x="2138" y="1630"/>
              <a:ext cx="510"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18"/>
            <p:cNvSpPr>
              <a:spLocks noChangeShapeType="1"/>
            </p:cNvSpPr>
            <p:nvPr/>
          </p:nvSpPr>
          <p:spPr bwMode="auto">
            <a:xfrm>
              <a:off x="2424" y="1268"/>
              <a:ext cx="539"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331" name="Group 19"/>
            <p:cNvGrpSpPr>
              <a:grpSpLocks/>
            </p:cNvGrpSpPr>
            <p:nvPr/>
          </p:nvGrpSpPr>
          <p:grpSpPr bwMode="auto">
            <a:xfrm>
              <a:off x="2453" y="1189"/>
              <a:ext cx="346" cy="166"/>
              <a:chOff x="2453" y="1189"/>
              <a:chExt cx="346" cy="166"/>
            </a:xfrm>
          </p:grpSpPr>
          <p:sp>
            <p:nvSpPr>
              <p:cNvPr id="13340" name="Rectangle 20"/>
              <p:cNvSpPr>
                <a:spLocks noChangeArrowheads="1"/>
              </p:cNvSpPr>
              <p:nvPr/>
            </p:nvSpPr>
            <p:spPr bwMode="auto">
              <a:xfrm>
                <a:off x="2534" y="1206"/>
                <a:ext cx="182" cy="112"/>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41" name="Rectangle 21"/>
              <p:cNvSpPr>
                <a:spLocks noChangeArrowheads="1"/>
              </p:cNvSpPr>
              <p:nvPr/>
            </p:nvSpPr>
            <p:spPr bwMode="auto">
              <a:xfrm>
                <a:off x="2453" y="1189"/>
                <a:ext cx="3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E</a:t>
                </a:r>
              </a:p>
            </p:txBody>
          </p:sp>
        </p:grpSp>
        <p:grpSp>
          <p:nvGrpSpPr>
            <p:cNvPr id="13332" name="Group 22"/>
            <p:cNvGrpSpPr>
              <a:grpSpLocks/>
            </p:cNvGrpSpPr>
            <p:nvPr/>
          </p:nvGrpSpPr>
          <p:grpSpPr bwMode="auto">
            <a:xfrm>
              <a:off x="2255" y="1556"/>
              <a:ext cx="346" cy="166"/>
              <a:chOff x="2255" y="1556"/>
              <a:chExt cx="346" cy="166"/>
            </a:xfrm>
          </p:grpSpPr>
          <p:sp>
            <p:nvSpPr>
              <p:cNvPr id="13338" name="Rectangle 23"/>
              <p:cNvSpPr>
                <a:spLocks noChangeArrowheads="1"/>
              </p:cNvSpPr>
              <p:nvPr/>
            </p:nvSpPr>
            <p:spPr bwMode="auto">
              <a:xfrm>
                <a:off x="2337" y="1574"/>
                <a:ext cx="181" cy="113"/>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3339" name="Rectangle 24"/>
              <p:cNvSpPr>
                <a:spLocks noChangeArrowheads="1"/>
              </p:cNvSpPr>
              <p:nvPr/>
            </p:nvSpPr>
            <p:spPr bwMode="auto">
              <a:xfrm>
                <a:off x="2255" y="1556"/>
                <a:ext cx="3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400" b="1">
                    <a:solidFill>
                      <a:srgbClr val="790015"/>
                    </a:solidFill>
                    <a:latin typeface="Helvetica" panose="020B0604020202020204" pitchFamily="34" charset="0"/>
                  </a:rPr>
                  <a:t>F</a:t>
                </a:r>
              </a:p>
            </p:txBody>
          </p:sp>
        </p:grpSp>
        <p:sp>
          <p:nvSpPr>
            <p:cNvPr id="13333" name="Line 25"/>
            <p:cNvSpPr>
              <a:spLocks noChangeShapeType="1"/>
            </p:cNvSpPr>
            <p:nvPr/>
          </p:nvSpPr>
          <p:spPr bwMode="auto">
            <a:xfrm>
              <a:off x="2129" y="1444"/>
              <a:ext cx="0" cy="181"/>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6"/>
            <p:cNvSpPr>
              <a:spLocks noChangeShapeType="1"/>
            </p:cNvSpPr>
            <p:nvPr/>
          </p:nvSpPr>
          <p:spPr bwMode="auto">
            <a:xfrm>
              <a:off x="2422" y="1272"/>
              <a:ext cx="0" cy="164"/>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7"/>
            <p:cNvSpPr>
              <a:spLocks noChangeShapeType="1"/>
            </p:cNvSpPr>
            <p:nvPr/>
          </p:nvSpPr>
          <p:spPr bwMode="auto">
            <a:xfrm>
              <a:off x="2651" y="1444"/>
              <a:ext cx="0" cy="18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8"/>
            <p:cNvSpPr>
              <a:spLocks noChangeShapeType="1"/>
            </p:cNvSpPr>
            <p:nvPr/>
          </p:nvSpPr>
          <p:spPr bwMode="auto">
            <a:xfrm>
              <a:off x="2970" y="1267"/>
              <a:ext cx="0" cy="16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7" name="Rectangle 29"/>
            <p:cNvSpPr>
              <a:spLocks noChangeArrowheads="1"/>
            </p:cNvSpPr>
            <p:nvPr/>
          </p:nvSpPr>
          <p:spPr bwMode="auto">
            <a:xfrm>
              <a:off x="2721" y="1572"/>
              <a:ext cx="87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400" b="1">
                  <a:solidFill>
                    <a:srgbClr val="000000"/>
                  </a:solidFill>
                  <a:latin typeface="Helvetica" panose="020B0604020202020204" pitchFamily="34" charset="0"/>
                </a:rPr>
                <a:t>B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short </a:t>
              </a:r>
              <a:r>
                <a:rPr lang="ja-JP" altLang="en-US" sz="1400" b="1">
                  <a:solidFill>
                    <a:srgbClr val="000000"/>
                  </a:solidFill>
                  <a:latin typeface="Helvetica" panose="020B0604020202020204" pitchFamily="34" charset="0"/>
                </a:rPr>
                <a:t>”</a:t>
              </a:r>
              <a:r>
                <a:rPr lang="en-US" altLang="ja-JP" sz="1400" b="1">
                  <a:solidFill>
                    <a:srgbClr val="000000"/>
                  </a:solidFill>
                  <a:latin typeface="Helvetica" panose="020B0604020202020204" pitchFamily="34" charset="0"/>
                </a:rPr>
                <a:t>) works</a:t>
              </a:r>
              <a:endParaRPr lang="en-US" altLang="en-US" sz="1400" b="1">
                <a:solidFill>
                  <a:srgbClr val="000000"/>
                </a:solidFill>
                <a:latin typeface="Helvetica" panose="020B0604020202020204" pitchFamily="34" charset="0"/>
              </a:endParaRPr>
            </a:p>
          </p:txBody>
        </p:sp>
      </p:grpSp>
      <p:sp>
        <p:nvSpPr>
          <p:cNvPr id="13324" name="TextBox 17"/>
          <p:cNvSpPr txBox="1">
            <a:spLocks noChangeArrowheads="1"/>
          </p:cNvSpPr>
          <p:nvPr/>
        </p:nvSpPr>
        <p:spPr bwMode="auto">
          <a:xfrm>
            <a:off x="1384300" y="1398588"/>
            <a:ext cx="161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b="1">
                <a:solidFill>
                  <a:srgbClr val="000000"/>
                </a:solidFill>
                <a:latin typeface="Helvetica" panose="020B0604020202020204" pitchFamily="34" charset="0"/>
              </a:rPr>
              <a:t>B Working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96680" y="1290600"/>
              <a:ext cx="6823080" cy="4750920"/>
            </p14:xfrm>
          </p:contentPart>
        </mc:Choice>
        <mc:Fallback xmlns="">
          <p:pic>
            <p:nvPicPr>
              <p:cNvPr id="2" name="Ink 1"/>
              <p:cNvPicPr/>
              <p:nvPr/>
            </p:nvPicPr>
            <p:blipFill>
              <a:blip r:embed="rId3"/>
              <a:stretch>
                <a:fillRect/>
              </a:stretch>
            </p:blipFill>
            <p:spPr>
              <a:xfrm>
                <a:off x="785880" y="1279800"/>
                <a:ext cx="6844680" cy="4772160"/>
              </a:xfrm>
              <a:prstGeom prst="rect">
                <a:avLst/>
              </a:prstGeom>
            </p:spPr>
          </p:pic>
        </mc:Fallback>
      </mc:AlternateContent>
    </p:spTree>
    <p:extLst>
      <p:ext uri="{BB962C8B-B14F-4D97-AF65-F5344CB8AC3E}">
        <p14:creationId xmlns:p14="http://schemas.microsoft.com/office/powerpoint/2010/main" val="208356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2" grpId="0" animBg="1"/>
      <p:bldP spid="26633" grpId="0" animBg="1"/>
      <p:bldP spid="199770" grpId="0" animBg="1"/>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 Cont’d</a:t>
            </a:r>
            <a:endParaRPr lang="en-US" dirty="0">
              <a:latin typeface="Arial" charset="0"/>
              <a:ea typeface="MS PGothic" charset="0"/>
            </a:endParaRPr>
          </a:p>
        </p:txBody>
      </p:sp>
      <p:sp>
        <p:nvSpPr>
          <p:cNvPr id="35842" name="Content Placeholder 2"/>
          <p:cNvSpPr>
            <a:spLocks noGrp="1"/>
          </p:cNvSpPr>
          <p:nvPr>
            <p:ph idx="1"/>
          </p:nvPr>
        </p:nvSpPr>
        <p:spPr>
          <a:xfrm>
            <a:off x="685800" y="1186598"/>
            <a:ext cx="7772400" cy="4675187"/>
          </a:xfrm>
        </p:spPr>
        <p:txBody>
          <a:bodyPr/>
          <a:lstStyle/>
          <a:p>
            <a:r>
              <a:rPr lang="en-US" sz="1800" dirty="0" smtClean="0"/>
              <a:t>All probability statements about </a:t>
            </a:r>
            <a:r>
              <a:rPr lang="en-US" sz="1800" i="1" dirty="0" smtClean="0">
                <a:latin typeface="Times New Roman" panose="02020603050405020304" pitchFamily="18" charset="0"/>
                <a:cs typeface="Times New Roman" panose="02020603050405020304" pitchFamily="18" charset="0"/>
              </a:rPr>
              <a:t>X </a:t>
            </a:r>
            <a:r>
              <a:rPr lang="en-US" sz="1800" dirty="0" smtClean="0">
                <a:latin typeface="+mj-lt"/>
                <a:cs typeface="Times New Roman" panose="02020603050405020304" pitchFamily="18" charset="0"/>
              </a:rPr>
              <a:t>can be answered in terms of </a:t>
            </a:r>
            <a:r>
              <a:rPr lang="en-US" sz="1800" i="1" dirty="0" smtClean="0">
                <a:latin typeface="Times New Roman" panose="02020603050405020304" pitchFamily="18" charset="0"/>
                <a:cs typeface="Times New Roman" panose="02020603050405020304" pitchFamily="18" charset="0"/>
              </a:rPr>
              <a:t>f(x)</a:t>
            </a:r>
            <a:r>
              <a:rPr lang="en-US" sz="1800" dirty="0">
                <a:latin typeface="+mj-lt"/>
                <a:cs typeface="Times New Roman" panose="02020603050405020304" pitchFamily="18" charset="0"/>
              </a:rPr>
              <a:t> </a:t>
            </a:r>
            <a:endParaRPr lang="en-US" sz="1800" dirty="0" smtClean="0">
              <a:latin typeface="+mj-lt"/>
              <a:cs typeface="Times New Roman" panose="02020603050405020304" pitchFamily="18" charset="0"/>
            </a:endParaRPr>
          </a:p>
          <a:p>
            <a:pPr marL="0" indent="0">
              <a:buNone/>
            </a:pPr>
            <a:r>
              <a:rPr lang="en-US" sz="1800" i="1" dirty="0" smtClean="0">
                <a:latin typeface="+mj-lt"/>
                <a:cs typeface="Times New Roman" panose="02020603050405020304" pitchFamily="18" charset="0"/>
              </a:rPr>
              <a:t>      e.g. </a:t>
            </a:r>
            <a:r>
              <a:rPr lang="en-US" sz="1800" dirty="0" smtClean="0">
                <a:latin typeface="+mj-lt"/>
                <a:cs typeface="Times New Roman" panose="02020603050405020304" pitchFamily="18" charset="0"/>
              </a:rPr>
              <a:t>letting </a:t>
            </a:r>
            <a:r>
              <a:rPr lang="en-US" sz="1800" i="1"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a,b</a:t>
            </a: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r>
              <a:rPr lang="en-US" sz="1800" dirty="0" smtClean="0">
                <a:latin typeface="+mj-lt"/>
                <a:cs typeface="Times New Roman" panose="02020603050405020304" pitchFamily="18" charset="0"/>
              </a:rPr>
              <a:t>we obtain</a:t>
            </a:r>
            <a:endParaRPr lang="en-US" sz="1800" i="1" dirty="0">
              <a:latin typeface="Times New Roman" panose="02020603050405020304" pitchFamily="18" charset="0"/>
              <a:cs typeface="Times New Roman" panose="02020603050405020304" pitchFamily="18" charset="0"/>
            </a:endParaRPr>
          </a:p>
          <a:p>
            <a:endParaRPr lang="en-US" sz="1800" dirty="0" smtClean="0"/>
          </a:p>
          <a:p>
            <a:r>
              <a:rPr lang="en-US" sz="1800" dirty="0" smtClean="0"/>
              <a:t>If we let </a:t>
            </a:r>
            <a:r>
              <a:rPr lang="en-US" sz="1800" i="1" dirty="0">
                <a:latin typeface="Times New Roman" panose="02020603050405020304" pitchFamily="18" charset="0"/>
                <a:cs typeface="Times New Roman" panose="02020603050405020304" pitchFamily="18" charset="0"/>
              </a:rPr>
              <a:t>a=b</a:t>
            </a:r>
            <a:r>
              <a:rPr lang="en-US" sz="1800" dirty="0" smtClean="0"/>
              <a:t> in the preceding, then</a:t>
            </a:r>
          </a:p>
          <a:p>
            <a:endParaRPr lang="en-US" sz="1800" dirty="0" smtClean="0"/>
          </a:p>
          <a:p>
            <a:pPr marL="230188" indent="-230188"/>
            <a:r>
              <a:rPr lang="en-US" sz="1800" dirty="0"/>
              <a:t>This equation states that the probability that a continuous random variable will assume any </a:t>
            </a:r>
            <a:r>
              <a:rPr lang="en-US" sz="1800" i="1" dirty="0"/>
              <a:t>particular</a:t>
            </a:r>
            <a:r>
              <a:rPr lang="en-US" sz="1800" dirty="0"/>
              <a:t> value is zero</a:t>
            </a:r>
          </a:p>
          <a:p>
            <a:pPr marL="230188" indent="-230188"/>
            <a:endParaRPr lang="en-US" dirty="0" smtClean="0">
              <a:latin typeface="+mj-lt"/>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The relationship between the cumulative distribution </a:t>
            </a:r>
            <a:r>
              <a:rPr lang="en-US" i="1" dirty="0" smtClean="0">
                <a:latin typeface="Times New Roman" panose="02020603050405020304" pitchFamily="18" charset="0"/>
                <a:ea typeface="MS PGothic" charset="0"/>
                <a:cs typeface="Times New Roman" panose="02020603050405020304" pitchFamily="18" charset="0"/>
              </a:rPr>
              <a:t>F(</a:t>
            </a:r>
            <a:r>
              <a:rPr lang="en-US" i="1" dirty="0">
                <a:latin typeface="Times New Roman" panose="02020603050405020304" pitchFamily="18" charset="0"/>
                <a:ea typeface="MS PGothic" charset="0"/>
                <a:cs typeface="Times New Roman" panose="02020603050405020304" pitchFamily="18" charset="0"/>
              </a:rPr>
              <a:t>∙</a:t>
            </a:r>
            <a:r>
              <a:rPr lang="en-US" i="1" dirty="0" smtClean="0">
                <a:latin typeface="Times New Roman" panose="02020603050405020304" pitchFamily="18" charset="0"/>
                <a:ea typeface="MS PGothic" charset="0"/>
                <a:cs typeface="Times New Roman" panose="02020603050405020304" pitchFamily="18" charset="0"/>
              </a:rPr>
              <a:t>) </a:t>
            </a:r>
            <a:r>
              <a:rPr lang="en-US" dirty="0" smtClean="0">
                <a:latin typeface="+mj-lt"/>
                <a:ea typeface="MS PGothic" charset="0"/>
                <a:cs typeface="Times New Roman" panose="02020603050405020304" pitchFamily="18" charset="0"/>
              </a:rPr>
              <a:t>and the probability density</a:t>
            </a:r>
            <a:r>
              <a:rPr lang="en-US" i="1" dirty="0" smtClean="0">
                <a:latin typeface="Times New Roman" panose="02020603050405020304" pitchFamily="18" charset="0"/>
                <a:ea typeface="MS PGothic" charset="0"/>
                <a:cs typeface="Times New Roman" panose="02020603050405020304" pitchFamily="18" charset="0"/>
              </a:rPr>
              <a:t> f(∙)</a:t>
            </a:r>
          </a:p>
          <a:p>
            <a:pPr marL="230188" indent="-230188"/>
            <a:endParaRPr lang="en-US" i="1" dirty="0" smtClean="0">
              <a:latin typeface="Times New Roman" panose="02020603050405020304" pitchFamily="18" charset="0"/>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Differentiating both sides of the preceding yields</a:t>
            </a: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22535" name="Equation" r:id="rId4" imgW="114120" imgH="215640" progId="Equation.3">
                  <p:embed/>
                </p:oleObj>
              </mc:Choice>
              <mc:Fallback>
                <p:oleObj name="Equation" r:id="rId4" imgW="114120" imgH="215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nvPr>
        </p:nvGraphicFramePr>
        <p:xfrm>
          <a:off x="3435350" y="5394325"/>
          <a:ext cx="1789113" cy="611188"/>
        </p:xfrm>
        <a:graphic>
          <a:graphicData uri="http://schemas.openxmlformats.org/presentationml/2006/ole">
            <mc:AlternateContent xmlns:mc="http://schemas.openxmlformats.org/markup-compatibility/2006">
              <mc:Choice xmlns:v="urn:schemas-microsoft-com:vml" Requires="v">
                <p:oleObj spid="_x0000_s22536" name="Equation" r:id="rId6" imgW="1002960" imgH="393480" progId="Equation.3">
                  <p:embed/>
                </p:oleObj>
              </mc:Choice>
              <mc:Fallback>
                <p:oleObj name="Equation" r:id="rId6" imgW="1002960" imgH="39348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5394325"/>
                        <a:ext cx="1789113" cy="611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nvPr>
        </p:nvGraphicFramePr>
        <p:xfrm>
          <a:off x="3443166" y="4360005"/>
          <a:ext cx="4330700" cy="514350"/>
        </p:xfrm>
        <a:graphic>
          <a:graphicData uri="http://schemas.openxmlformats.org/presentationml/2006/ole">
            <mc:AlternateContent xmlns:mc="http://schemas.openxmlformats.org/markup-compatibility/2006">
              <mc:Choice xmlns:v="urn:schemas-microsoft-com:vml" Requires="v">
                <p:oleObj spid="_x0000_s22537" name="Equation" r:id="rId8" imgW="2222280" imgH="330120" progId="Equation.3">
                  <p:embed/>
                </p:oleObj>
              </mc:Choice>
              <mc:Fallback>
                <p:oleObj name="Equation" r:id="rId8" imgW="2222280" imgH="33012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3166" y="4360005"/>
                        <a:ext cx="433070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p:cNvGraphicFramePr>
          <p:nvPr>
            <p:extLst/>
          </p:nvPr>
        </p:nvGraphicFramePr>
        <p:xfrm>
          <a:off x="4175002" y="1450975"/>
          <a:ext cx="2803525" cy="514350"/>
        </p:xfrm>
        <a:graphic>
          <a:graphicData uri="http://schemas.openxmlformats.org/presentationml/2006/ole">
            <mc:AlternateContent xmlns:mc="http://schemas.openxmlformats.org/markup-compatibility/2006">
              <mc:Choice xmlns:v="urn:schemas-microsoft-com:vml" Requires="v">
                <p:oleObj spid="_x0000_s22538" name="Equation" r:id="rId10" imgW="1574640" imgH="330120" progId="Equation.3">
                  <p:embed/>
                </p:oleObj>
              </mc:Choice>
              <mc:Fallback>
                <p:oleObj name="Equation" r:id="rId10" imgW="1574640" imgH="33012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002" y="1450975"/>
                        <a:ext cx="2803525"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p:cNvGraphicFramePr>
          <p:nvPr>
            <p:extLst/>
          </p:nvPr>
        </p:nvGraphicFramePr>
        <p:xfrm>
          <a:off x="4703030" y="2094278"/>
          <a:ext cx="2825750" cy="514350"/>
        </p:xfrm>
        <a:graphic>
          <a:graphicData uri="http://schemas.openxmlformats.org/presentationml/2006/ole">
            <mc:AlternateContent xmlns:mc="http://schemas.openxmlformats.org/markup-compatibility/2006">
              <mc:Choice xmlns:v="urn:schemas-microsoft-com:vml" Requires="v">
                <p:oleObj spid="_x0000_s22539" name="Equation" r:id="rId12" imgW="1587240" imgH="330120" progId="Equation.3">
                  <p:embed/>
                </p:oleObj>
              </mc:Choice>
              <mc:Fallback>
                <p:oleObj name="Equation" r:id="rId12" imgW="1587240" imgH="33012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3030" y="2094278"/>
                        <a:ext cx="28257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478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 Cont’d</a:t>
            </a:r>
            <a:endParaRPr lang="en-US" dirty="0">
              <a:latin typeface="Arial" charset="0"/>
              <a:ea typeface="MS PGothic" charset="0"/>
            </a:endParaRPr>
          </a:p>
        </p:txBody>
      </p:sp>
      <p:sp>
        <p:nvSpPr>
          <p:cNvPr id="35842" name="Content Placeholder 2"/>
          <p:cNvSpPr>
            <a:spLocks noGrp="1"/>
          </p:cNvSpPr>
          <p:nvPr>
            <p:ph idx="1"/>
          </p:nvPr>
        </p:nvSpPr>
        <p:spPr>
          <a:xfrm>
            <a:off x="685800" y="1186598"/>
            <a:ext cx="7772400" cy="4675187"/>
          </a:xfrm>
        </p:spPr>
        <p:txBody>
          <a:bodyPr/>
          <a:lstStyle/>
          <a:p>
            <a:endParaRPr lang="en-US" sz="1800" dirty="0" smtClean="0"/>
          </a:p>
          <a:p>
            <a:r>
              <a:rPr lang="en-US" sz="1800" dirty="0" smtClean="0"/>
              <a:t>That is, the density of the derivative of the cumulative distribution function.</a:t>
            </a:r>
          </a:p>
          <a:p>
            <a:endParaRPr lang="en-US" sz="1400" i="1" dirty="0">
              <a:latin typeface="Times New Roman" panose="02020603050405020304" pitchFamily="18" charset="0"/>
              <a:cs typeface="Times New Roman" panose="02020603050405020304" pitchFamily="18" charset="0"/>
            </a:endParaRPr>
          </a:p>
          <a:p>
            <a:r>
              <a:rPr lang="en-US" sz="1800" dirty="0" smtClean="0"/>
              <a:t>A somewhat more intuitive interpretation of the density function</a:t>
            </a:r>
          </a:p>
          <a:p>
            <a:pPr marL="230188" indent="-230188"/>
            <a:endParaRPr lang="en-US" sz="1800" dirty="0" smtClean="0"/>
          </a:p>
          <a:p>
            <a:pPr marL="0" indent="0">
              <a:buNone/>
            </a:pPr>
            <a:r>
              <a:rPr lang="en-US" sz="1800" dirty="0" smtClean="0"/>
              <a:t> </a:t>
            </a:r>
          </a:p>
          <a:p>
            <a:pPr marL="0" indent="0">
              <a:spcBef>
                <a:spcPts val="1200"/>
              </a:spcBef>
              <a:buNone/>
            </a:pPr>
            <a:r>
              <a:rPr lang="en-US" sz="1800" dirty="0"/>
              <a:t> </a:t>
            </a:r>
            <a:r>
              <a:rPr lang="en-US" sz="1800" dirty="0" smtClean="0"/>
              <a:t>     when </a:t>
            </a:r>
            <a:r>
              <a:rPr lang="el-GR" sz="1800" dirty="0" smtClean="0"/>
              <a:t>ε</a:t>
            </a:r>
            <a:r>
              <a:rPr lang="en-US" sz="1800" dirty="0" smtClean="0"/>
              <a:t> is small</a:t>
            </a:r>
            <a:endParaRPr lang="en-US" sz="1800" dirty="0"/>
          </a:p>
          <a:p>
            <a:pPr marL="230188" indent="-230188"/>
            <a:endParaRPr lang="en-US" dirty="0" smtClean="0">
              <a:latin typeface="+mj-lt"/>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The probability that </a:t>
            </a:r>
            <a:r>
              <a:rPr lang="en-US" i="1" dirty="0" smtClean="0">
                <a:latin typeface="Times New Roman" panose="02020603050405020304" pitchFamily="18" charset="0"/>
                <a:ea typeface="MS PGothic" charset="0"/>
                <a:cs typeface="Times New Roman" panose="02020603050405020304" pitchFamily="18" charset="0"/>
              </a:rPr>
              <a:t>X</a:t>
            </a:r>
            <a:r>
              <a:rPr lang="en-US" dirty="0" smtClean="0">
                <a:latin typeface="+mj-lt"/>
                <a:ea typeface="MS PGothic" charset="0"/>
                <a:cs typeface="Times New Roman" panose="02020603050405020304" pitchFamily="18" charset="0"/>
              </a:rPr>
              <a:t> will be contained in an interval of length </a:t>
            </a:r>
            <a:r>
              <a:rPr lang="el-GR" dirty="0" smtClean="0"/>
              <a:t>ε</a:t>
            </a:r>
            <a:r>
              <a:rPr lang="en-US" dirty="0" smtClean="0"/>
              <a:t> around the point </a:t>
            </a:r>
            <a:r>
              <a:rPr lang="en-US" i="1" dirty="0">
                <a:latin typeface="Times New Roman" panose="02020603050405020304" pitchFamily="18" charset="0"/>
                <a:ea typeface="MS PGothic" charset="0"/>
                <a:cs typeface="Times New Roman" panose="02020603050405020304" pitchFamily="18" charset="0"/>
              </a:rPr>
              <a:t>a</a:t>
            </a:r>
            <a:r>
              <a:rPr lang="en-US" dirty="0" smtClean="0"/>
              <a:t> is approximately </a:t>
            </a:r>
            <a:r>
              <a:rPr lang="el-GR" dirty="0" smtClean="0"/>
              <a:t>ε</a:t>
            </a:r>
            <a:r>
              <a:rPr lang="en-US" i="1" dirty="0">
                <a:latin typeface="Times New Roman" panose="02020603050405020304" pitchFamily="18" charset="0"/>
                <a:ea typeface="MS PGothic" charset="0"/>
                <a:cs typeface="Times New Roman" panose="02020603050405020304" pitchFamily="18" charset="0"/>
              </a:rPr>
              <a:t>f(a)</a:t>
            </a:r>
          </a:p>
          <a:p>
            <a:pPr marL="230188" indent="-230188"/>
            <a:endParaRPr lang="en-US" i="1" dirty="0" smtClean="0">
              <a:latin typeface="Times New Roman" panose="02020603050405020304" pitchFamily="18" charset="0"/>
              <a:ea typeface="MS PGothic" charset="0"/>
              <a:cs typeface="Times New Roman" panose="02020603050405020304" pitchFamily="18" charset="0"/>
            </a:endParaRP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23556" name="Equation" r:id="rId4" imgW="114120" imgH="215640" progId="Equation.3">
                  <p:embed/>
                </p:oleObj>
              </mc:Choice>
              <mc:Fallback>
                <p:oleObj name="Equation" r:id="rId4" imgW="114120" imgH="215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p:cNvGraphicFramePr>
          <p:nvPr>
            <p:extLst/>
          </p:nvPr>
        </p:nvGraphicFramePr>
        <p:xfrm>
          <a:off x="2195450" y="2734542"/>
          <a:ext cx="4927600" cy="772114"/>
        </p:xfrm>
        <a:graphic>
          <a:graphicData uri="http://schemas.openxmlformats.org/presentationml/2006/ole">
            <mc:AlternateContent xmlns:mc="http://schemas.openxmlformats.org/markup-compatibility/2006">
              <mc:Choice xmlns:v="urn:schemas-microsoft-com:vml" Requires="v">
                <p:oleObj spid="_x0000_s23557" name="Equation" r:id="rId6" imgW="2768400" imgH="431640" progId="Equation.3">
                  <p:embed/>
                </p:oleObj>
              </mc:Choice>
              <mc:Fallback>
                <p:oleObj name="Equation" r:id="rId6" imgW="2768400" imgH="4316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50" y="2734542"/>
                        <a:ext cx="4927600" cy="772114"/>
                      </a:xfrm>
                      <a:prstGeom prst="rect">
                        <a:avLst/>
                      </a:prstGeom>
                      <a:noFill/>
                      <a:extLst/>
                    </p:spPr>
                  </p:pic>
                </p:oleObj>
              </mc:Fallback>
            </mc:AlternateContent>
          </a:graphicData>
        </a:graphic>
      </p:graphicFrame>
    </p:spTree>
    <p:extLst>
      <p:ext uri="{BB962C8B-B14F-4D97-AF65-F5344CB8AC3E}">
        <p14:creationId xmlns:p14="http://schemas.microsoft.com/office/powerpoint/2010/main" val="1367780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Continuous Random Variables</a:t>
            </a:r>
            <a:endParaRPr lang="en-US" dirty="0"/>
          </a:p>
        </p:txBody>
      </p:sp>
      <p:sp>
        <p:nvSpPr>
          <p:cNvPr id="3" name="Content Placeholder 2"/>
          <p:cNvSpPr>
            <a:spLocks noGrp="1"/>
          </p:cNvSpPr>
          <p:nvPr>
            <p:ph idx="1"/>
          </p:nvPr>
        </p:nvSpPr>
        <p:spPr/>
        <p:txBody>
          <a:bodyPr/>
          <a:lstStyle/>
          <a:p>
            <a:pPr lvl="0"/>
            <a:r>
              <a:rPr lang="en-US" b="1" dirty="0" smtClean="0"/>
              <a:t>Continuous Random Variables:</a:t>
            </a:r>
          </a:p>
          <a:p>
            <a:pPr lvl="1"/>
            <a:r>
              <a:rPr lang="en-US" b="1" i="1" dirty="0" smtClean="0">
                <a:latin typeface="Arial" charset="0"/>
                <a:ea typeface="MS PGothic" charset="0"/>
              </a:rPr>
              <a:t>Probability distribution function</a:t>
            </a:r>
            <a:r>
              <a:rPr lang="en-US" i="1" dirty="0" smtClean="0">
                <a:latin typeface="Arial" charset="0"/>
                <a:ea typeface="MS PGothic" charset="0"/>
              </a:rPr>
              <a:t> </a:t>
            </a:r>
            <a:r>
              <a:rPr lang="en-US" b="1" i="1" dirty="0" smtClean="0">
                <a:latin typeface="Arial" charset="0"/>
                <a:ea typeface="MS PGothic" charset="0"/>
              </a:rPr>
              <a:t>(</a:t>
            </a:r>
            <a:r>
              <a:rPr lang="en-US" b="1" i="1" dirty="0" err="1" smtClean="0">
                <a:latin typeface="Arial" charset="0"/>
                <a:ea typeface="MS PGothic" charset="0"/>
              </a:rPr>
              <a:t>pdf</a:t>
            </a:r>
            <a:r>
              <a:rPr lang="en-US" b="1" i="1" dirty="0" smtClean="0">
                <a:latin typeface="Arial" charset="0"/>
                <a:ea typeface="MS PGothic" charset="0"/>
              </a:rPr>
              <a:t>)</a:t>
            </a:r>
            <a:r>
              <a:rPr lang="en-US" dirty="0" smtClean="0">
                <a:latin typeface="Arial" charset="0"/>
                <a:ea typeface="MS PGothic" charset="0"/>
              </a:rPr>
              <a:t>:</a:t>
            </a:r>
          </a:p>
          <a:p>
            <a:pPr lvl="1"/>
            <a:endParaRPr lang="en-US" dirty="0" smtClean="0">
              <a:latin typeface="Arial" charset="0"/>
              <a:ea typeface="MS PGothic" charset="0"/>
            </a:endParaRPr>
          </a:p>
          <a:p>
            <a:pPr lvl="2"/>
            <a:endParaRPr lang="en-US" sz="1600" dirty="0" smtClean="0">
              <a:latin typeface="Arial" charset="0"/>
              <a:ea typeface="MS PGothic" charset="0"/>
            </a:endParaRPr>
          </a:p>
          <a:p>
            <a:pPr lvl="2"/>
            <a:r>
              <a:rPr lang="en-US" sz="1600" dirty="0" smtClean="0">
                <a:latin typeface="Arial" charset="0"/>
                <a:ea typeface="MS PGothic" charset="0"/>
              </a:rPr>
              <a:t>Properties:</a:t>
            </a:r>
          </a:p>
          <a:p>
            <a:pPr lvl="2"/>
            <a:endParaRPr lang="en-US" dirty="0" smtClean="0">
              <a:latin typeface="Arial" charset="0"/>
              <a:ea typeface="MS PGothic" charset="0"/>
            </a:endParaRPr>
          </a:p>
          <a:p>
            <a:pPr lvl="2"/>
            <a:r>
              <a:rPr lang="en-US" sz="1600" dirty="0" smtClean="0"/>
              <a:t>All probability statements about </a:t>
            </a:r>
            <a:r>
              <a:rPr lang="en-US" sz="1600" i="1" dirty="0" smtClean="0">
                <a:latin typeface="Times New Roman" panose="02020603050405020304" pitchFamily="18" charset="0"/>
                <a:cs typeface="Times New Roman" panose="02020603050405020304" pitchFamily="18" charset="0"/>
              </a:rPr>
              <a:t>X </a:t>
            </a:r>
            <a:r>
              <a:rPr lang="en-US" sz="1600" dirty="0" smtClean="0">
                <a:cs typeface="Times New Roman" panose="02020603050405020304" pitchFamily="18" charset="0"/>
              </a:rPr>
              <a:t>can be answered by </a:t>
            </a:r>
            <a:r>
              <a:rPr lang="en-US" sz="1600" i="1" dirty="0" smtClean="0">
                <a:latin typeface="Times New Roman" panose="02020603050405020304" pitchFamily="18" charset="0"/>
                <a:cs typeface="Times New Roman" panose="02020603050405020304" pitchFamily="18" charset="0"/>
              </a:rPr>
              <a:t>f(x):</a:t>
            </a:r>
            <a:r>
              <a:rPr lang="en-US" sz="1600" dirty="0" smtClean="0">
                <a:cs typeface="Times New Roman" panose="02020603050405020304" pitchFamily="18" charset="0"/>
              </a:rPr>
              <a:t> </a:t>
            </a:r>
          </a:p>
          <a:p>
            <a:pPr lvl="2"/>
            <a:endParaRPr lang="en-US" dirty="0" smtClean="0">
              <a:latin typeface="Arial" charset="0"/>
              <a:ea typeface="MS PGothic" charset="0"/>
            </a:endParaRPr>
          </a:p>
          <a:p>
            <a:pPr lvl="2"/>
            <a:endParaRPr lang="en-US" dirty="0" smtClean="0">
              <a:latin typeface="Arial" charset="0"/>
              <a:ea typeface="MS PGothic" charset="0"/>
            </a:endParaRPr>
          </a:p>
          <a:p>
            <a:pPr lvl="1"/>
            <a:endParaRPr lang="en-US" sz="1100" b="1" dirty="0" smtClean="0">
              <a:latin typeface="Arial" charset="0"/>
              <a:ea typeface="MS PGothic" charset="0"/>
            </a:endParaRPr>
          </a:p>
          <a:p>
            <a:pPr lvl="1"/>
            <a:r>
              <a:rPr lang="en-US" b="1" dirty="0" smtClean="0">
                <a:latin typeface="Arial" charset="0"/>
                <a:ea typeface="MS PGothic" charset="0"/>
              </a:rPr>
              <a:t>Cumulative distribution function (CDF)</a:t>
            </a:r>
            <a:r>
              <a:rPr lang="en-US" dirty="0" smtClean="0">
                <a:latin typeface="Arial" charset="0"/>
                <a:ea typeface="MS PGothic" charset="0"/>
              </a:rPr>
              <a:t>:</a:t>
            </a:r>
          </a:p>
          <a:p>
            <a:pPr lvl="1"/>
            <a:endParaRPr lang="en-US" dirty="0" smtClean="0">
              <a:latin typeface="Arial" charset="0"/>
              <a:ea typeface="MS PGothic" charset="0"/>
            </a:endParaRPr>
          </a:p>
          <a:p>
            <a:pPr lvl="2"/>
            <a:endParaRPr lang="en-US" dirty="0" smtClean="0">
              <a:latin typeface="Arial" charset="0"/>
              <a:ea typeface="MS PGothic" charset="0"/>
            </a:endParaRPr>
          </a:p>
          <a:p>
            <a:pPr lvl="2"/>
            <a:r>
              <a:rPr lang="en-US" dirty="0" smtClean="0">
                <a:latin typeface="Arial" charset="0"/>
                <a:ea typeface="MS PGothic" charset="0"/>
              </a:rPr>
              <a:t>Properties:</a:t>
            </a:r>
          </a:p>
          <a:p>
            <a:pPr lvl="2"/>
            <a:endParaRPr lang="en-US" sz="200" dirty="0" smtClean="0">
              <a:latin typeface="Arial" charset="0"/>
              <a:ea typeface="MS PGothic" charset="0"/>
            </a:endParaRPr>
          </a:p>
          <a:p>
            <a:pPr lvl="2"/>
            <a:r>
              <a:rPr lang="en-US" b="1" dirty="0" smtClean="0">
                <a:latin typeface="Arial" charset="0"/>
                <a:ea typeface="MS PGothic" charset="0"/>
              </a:rPr>
              <a:t>A continuous function</a:t>
            </a:r>
          </a:p>
          <a:p>
            <a:endParaRPr lang="en-US" dirty="0"/>
          </a:p>
        </p:txBody>
      </p:sp>
      <p:graphicFrame>
        <p:nvGraphicFramePr>
          <p:cNvPr id="74754" name="Object 2"/>
          <p:cNvGraphicFramePr>
            <a:graphicFrameLocks/>
          </p:cNvGraphicFramePr>
          <p:nvPr/>
        </p:nvGraphicFramePr>
        <p:xfrm>
          <a:off x="3282507" y="2274487"/>
          <a:ext cx="2607930" cy="628204"/>
        </p:xfrm>
        <a:graphic>
          <a:graphicData uri="http://schemas.openxmlformats.org/presentationml/2006/ole">
            <mc:AlternateContent xmlns:mc="http://schemas.openxmlformats.org/markup-compatibility/2006">
              <mc:Choice xmlns:v="urn:schemas-microsoft-com:vml" Requires="v">
                <p:oleObj spid="_x0000_s24584" name="Equation" r:id="rId3" imgW="1371240" imgH="356400" progId="Equation.3">
                  <p:embed/>
                </p:oleObj>
              </mc:Choice>
              <mc:Fallback>
                <p:oleObj name="Equation" r:id="rId3" imgW="1371240" imgH="3564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507" y="2274487"/>
                        <a:ext cx="2607930" cy="62820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56" name="Object 4"/>
          <p:cNvGraphicFramePr>
            <a:graphicFrameLocks/>
          </p:cNvGraphicFramePr>
          <p:nvPr/>
        </p:nvGraphicFramePr>
        <p:xfrm>
          <a:off x="2690624" y="3022893"/>
          <a:ext cx="3543300" cy="508000"/>
        </p:xfrm>
        <a:graphic>
          <a:graphicData uri="http://schemas.openxmlformats.org/presentationml/2006/ole">
            <mc:AlternateContent xmlns:mc="http://schemas.openxmlformats.org/markup-compatibility/2006">
              <mc:Choice xmlns:v="urn:schemas-microsoft-com:vml" Requires="v">
                <p:oleObj spid="_x0000_s24585" name="Equation" r:id="rId5" imgW="1993601" imgH="330154" progId="Equation.3">
                  <p:embed/>
                </p:oleObj>
              </mc:Choice>
              <mc:Fallback>
                <p:oleObj name="Equation" r:id="rId5" imgW="1993601" imgH="33015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624" y="3022893"/>
                        <a:ext cx="35433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58" name="Object 6"/>
          <p:cNvGraphicFramePr>
            <a:graphicFrameLocks/>
          </p:cNvGraphicFramePr>
          <p:nvPr/>
        </p:nvGraphicFramePr>
        <p:xfrm>
          <a:off x="3038535" y="3669994"/>
          <a:ext cx="2794000" cy="508000"/>
        </p:xfrm>
        <a:graphic>
          <a:graphicData uri="http://schemas.openxmlformats.org/presentationml/2006/ole">
            <mc:AlternateContent xmlns:mc="http://schemas.openxmlformats.org/markup-compatibility/2006">
              <mc:Choice xmlns:v="urn:schemas-microsoft-com:vml" Requires="v">
                <p:oleObj spid="_x0000_s24586" name="Equation" r:id="rId7" imgW="1574708" imgH="330154" progId="Equation.3">
                  <p:embed/>
                </p:oleObj>
              </mc:Choice>
              <mc:Fallback>
                <p:oleObj name="Equation" r:id="rId7" imgW="1574708" imgH="330154"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535" y="3669994"/>
                        <a:ext cx="27940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1" name="Object 9"/>
          <p:cNvGraphicFramePr>
            <a:graphicFrameLocks/>
          </p:cNvGraphicFramePr>
          <p:nvPr/>
        </p:nvGraphicFramePr>
        <p:xfrm>
          <a:off x="2997772" y="4102987"/>
          <a:ext cx="2819400" cy="508000"/>
        </p:xfrm>
        <a:graphic>
          <a:graphicData uri="http://schemas.openxmlformats.org/presentationml/2006/ole">
            <mc:AlternateContent xmlns:mc="http://schemas.openxmlformats.org/markup-compatibility/2006">
              <mc:Choice xmlns:v="urn:schemas-microsoft-com:vml" Requires="v">
                <p:oleObj spid="_x0000_s24587" name="Equation" r:id="rId9" imgW="1587385" imgH="330154" progId="Equation.3">
                  <p:embed/>
                </p:oleObj>
              </mc:Choice>
              <mc:Fallback>
                <p:oleObj name="Equation" r:id="rId9" imgW="1587385" imgH="33015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772" y="4102987"/>
                        <a:ext cx="28194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2" name="Object 10"/>
          <p:cNvGraphicFramePr>
            <a:graphicFrameLocks/>
          </p:cNvGraphicFramePr>
          <p:nvPr/>
        </p:nvGraphicFramePr>
        <p:xfrm>
          <a:off x="3104705" y="5507666"/>
          <a:ext cx="1722475" cy="542257"/>
        </p:xfrm>
        <a:graphic>
          <a:graphicData uri="http://schemas.openxmlformats.org/presentationml/2006/ole">
            <mc:AlternateContent xmlns:mc="http://schemas.openxmlformats.org/markup-compatibility/2006">
              <mc:Choice xmlns:v="urn:schemas-microsoft-com:vml" Requires="v">
                <p:oleObj spid="_x0000_s24588" name="Equation" r:id="rId11" imgW="1003139" imgH="393539" progId="Equation.3">
                  <p:embed/>
                </p:oleObj>
              </mc:Choice>
              <mc:Fallback>
                <p:oleObj name="Equation" r:id="rId11" imgW="1003139" imgH="393539"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4705" y="5507666"/>
                        <a:ext cx="1722475" cy="54225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4" name="Object 2"/>
          <p:cNvGraphicFramePr>
            <a:graphicFrameLocks noChangeAspect="1"/>
          </p:cNvGraphicFramePr>
          <p:nvPr/>
        </p:nvGraphicFramePr>
        <p:xfrm>
          <a:off x="1887561" y="4908549"/>
          <a:ext cx="4017280" cy="705442"/>
        </p:xfrm>
        <a:graphic>
          <a:graphicData uri="http://schemas.openxmlformats.org/presentationml/2006/ole">
            <mc:AlternateContent xmlns:mc="http://schemas.openxmlformats.org/markup-compatibility/2006">
              <mc:Choice xmlns:v="urn:schemas-microsoft-com:vml" Requires="v">
                <p:oleObj spid="_x0000_s24589" name="Equation" r:id="rId13" imgW="2679264" imgH="469601" progId="Equation.3">
                  <p:embed/>
                </p:oleObj>
              </mc:Choice>
              <mc:Fallback>
                <p:oleObj name="Equation" r:id="rId13" imgW="2679264" imgH="4696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7561" y="4908549"/>
                        <a:ext cx="4017280" cy="70544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67" name="Picture 15"/>
          <p:cNvPicPr>
            <a:picLocks noChangeAspect="1" noChangeArrowheads="1"/>
          </p:cNvPicPr>
          <p:nvPr/>
        </p:nvPicPr>
        <p:blipFill>
          <a:blip r:embed="rId15" cstate="print"/>
          <a:srcRect/>
          <a:stretch>
            <a:fillRect/>
          </a:stretch>
        </p:blipFill>
        <p:spPr bwMode="auto">
          <a:xfrm>
            <a:off x="6438751" y="1353811"/>
            <a:ext cx="2490104" cy="2434507"/>
          </a:xfrm>
          <a:prstGeom prst="rect">
            <a:avLst/>
          </a:prstGeom>
          <a:noFill/>
          <a:ln w="9525">
            <a:noFill/>
            <a:miter lim="800000"/>
            <a:headEnd/>
            <a:tailEnd/>
          </a:ln>
          <a:effectLst/>
        </p:spPr>
      </p:pic>
      <p:pic>
        <p:nvPicPr>
          <p:cNvPr id="4" name="Picture 3"/>
          <p:cNvPicPr>
            <a:picLocks noChangeAspect="1"/>
          </p:cNvPicPr>
          <p:nvPr/>
        </p:nvPicPr>
        <p:blipFill>
          <a:blip r:embed="rId16" cstate="print"/>
          <a:stretch>
            <a:fillRect/>
          </a:stretch>
        </p:blipFill>
        <p:spPr>
          <a:xfrm>
            <a:off x="6529967" y="3931912"/>
            <a:ext cx="2461869" cy="2375754"/>
          </a:xfrm>
          <a:prstGeom prst="rect">
            <a:avLst/>
          </a:prstGeom>
        </p:spPr>
      </p:pic>
    </p:spTree>
    <p:extLst>
      <p:ext uri="{BB962C8B-B14F-4D97-AF65-F5344CB8AC3E}">
        <p14:creationId xmlns:p14="http://schemas.microsoft.com/office/powerpoint/2010/main" val="463079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Non-Series Parallel System Example</a:t>
            </a: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447800"/>
            <a:ext cx="6731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0113" y="4364038"/>
            <a:ext cx="5207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Down Arrow 16"/>
          <p:cNvSpPr>
            <a:spLocks noChangeArrowheads="1"/>
          </p:cNvSpPr>
          <p:nvPr/>
        </p:nvSpPr>
        <p:spPr bwMode="auto">
          <a:xfrm>
            <a:off x="4178300" y="3382963"/>
            <a:ext cx="822325" cy="823912"/>
          </a:xfrm>
          <a:prstGeom prst="downArrow">
            <a:avLst>
              <a:gd name="adj1" fmla="val 50000"/>
              <a:gd name="adj2" fmla="val 49999"/>
            </a:avLst>
          </a:prstGeom>
          <a:solidFill>
            <a:schemeClr val="accent1"/>
          </a:solidFill>
          <a:ln w="12700">
            <a:solidFill>
              <a:schemeClr val="tx1"/>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4342" name="TextBox 17"/>
          <p:cNvSpPr txBox="1">
            <a:spLocks noChangeArrowheads="1"/>
          </p:cNvSpPr>
          <p:nvPr/>
        </p:nvSpPr>
        <p:spPr bwMode="auto">
          <a:xfrm>
            <a:off x="4992688" y="3419475"/>
            <a:ext cx="161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b="1">
                <a:solidFill>
                  <a:srgbClr val="000000"/>
                </a:solidFill>
                <a:latin typeface="Helvetica" panose="020B0604020202020204" pitchFamily="34" charset="0"/>
              </a:rPr>
              <a:t>A Working </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30720" y="1922400"/>
              <a:ext cx="6451920" cy="4414680"/>
            </p14:xfrm>
          </p:contentPart>
        </mc:Choice>
        <mc:Fallback xmlns="">
          <p:pic>
            <p:nvPicPr>
              <p:cNvPr id="2" name="Ink 1"/>
              <p:cNvPicPr/>
              <p:nvPr/>
            </p:nvPicPr>
            <p:blipFill>
              <a:blip r:embed="rId5"/>
              <a:stretch>
                <a:fillRect/>
              </a:stretch>
            </p:blipFill>
            <p:spPr>
              <a:xfrm>
                <a:off x="619920" y="1911600"/>
                <a:ext cx="6473160" cy="4436280"/>
              </a:xfrm>
              <a:prstGeom prst="rect">
                <a:avLst/>
              </a:prstGeom>
            </p:spPr>
          </p:pic>
        </mc:Fallback>
      </mc:AlternateContent>
    </p:spTree>
    <p:extLst>
      <p:ext uri="{BB962C8B-B14F-4D97-AF65-F5344CB8AC3E}">
        <p14:creationId xmlns:p14="http://schemas.microsoft.com/office/powerpoint/2010/main" val="144706513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Non-Series Parallel System Example</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447800"/>
            <a:ext cx="6731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4770438"/>
            <a:ext cx="3530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Down Arrow 5"/>
          <p:cNvSpPr>
            <a:spLocks noChangeArrowheads="1"/>
          </p:cNvSpPr>
          <p:nvPr/>
        </p:nvSpPr>
        <p:spPr bwMode="auto">
          <a:xfrm>
            <a:off x="4178300" y="3382963"/>
            <a:ext cx="822325" cy="823912"/>
          </a:xfrm>
          <a:prstGeom prst="downArrow">
            <a:avLst>
              <a:gd name="adj1" fmla="val 50000"/>
              <a:gd name="adj2" fmla="val 49999"/>
            </a:avLst>
          </a:prstGeom>
          <a:solidFill>
            <a:schemeClr val="accent1"/>
          </a:solidFill>
          <a:ln w="12700">
            <a:solidFill>
              <a:schemeClr val="tx1"/>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
        <p:nvSpPr>
          <p:cNvPr id="15366" name="TextBox 6"/>
          <p:cNvSpPr txBox="1">
            <a:spLocks noChangeArrowheads="1"/>
          </p:cNvSpPr>
          <p:nvPr/>
        </p:nvSpPr>
        <p:spPr bwMode="auto">
          <a:xfrm>
            <a:off x="4992688" y="3419475"/>
            <a:ext cx="226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b="1">
                <a:solidFill>
                  <a:srgbClr val="000000"/>
                </a:solidFill>
                <a:latin typeface="Helvetica" panose="020B0604020202020204" pitchFamily="34" charset="0"/>
              </a:rPr>
              <a:t>A Not Working </a:t>
            </a:r>
          </a:p>
        </p:txBody>
      </p:sp>
    </p:spTree>
    <p:extLst>
      <p:ext uri="{BB962C8B-B14F-4D97-AF65-F5344CB8AC3E}">
        <p14:creationId xmlns:p14="http://schemas.microsoft.com/office/powerpoint/2010/main" val="5714720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Non-Series Parallel System Example</a:t>
            </a:r>
          </a:p>
        </p:txBody>
      </p:sp>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1447800"/>
            <a:ext cx="6731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005263"/>
            <a:ext cx="48895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Down Arrow 8"/>
          <p:cNvSpPr>
            <a:spLocks noChangeArrowheads="1"/>
          </p:cNvSpPr>
          <p:nvPr/>
        </p:nvSpPr>
        <p:spPr bwMode="auto">
          <a:xfrm>
            <a:off x="4178300" y="3382963"/>
            <a:ext cx="822325" cy="823912"/>
          </a:xfrm>
          <a:prstGeom prst="downArrow">
            <a:avLst>
              <a:gd name="adj1" fmla="val 50000"/>
              <a:gd name="adj2" fmla="val 49999"/>
            </a:avLst>
          </a:prstGeom>
          <a:solidFill>
            <a:schemeClr val="accent1"/>
          </a:solidFill>
          <a:ln w="12700">
            <a:solidFill>
              <a:schemeClr val="tx1"/>
            </a:solidFill>
            <a:round/>
            <a:headEnd/>
            <a:tailEnd/>
          </a:ln>
        </p:spPr>
        <p:txBody>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endParaRPr lang="en-US" altLang="en-US" sz="800">
              <a:solidFill>
                <a:srgbClr val="000000"/>
              </a:solidFill>
              <a:latin typeface="Helvetica" panose="020B0604020202020204" pitchFamily="34" charset="0"/>
            </a:endParaRPr>
          </a:p>
        </p:txBody>
      </p:sp>
    </p:spTree>
    <p:extLst>
      <p:ext uri="{BB962C8B-B14F-4D97-AF65-F5344CB8AC3E}">
        <p14:creationId xmlns:p14="http://schemas.microsoft.com/office/powerpoint/2010/main" val="11845640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a:ea typeface="ＭＳ Ｐゴシック" charset="-128"/>
              </a:rPr>
              <a:t>Example</a:t>
            </a:r>
          </a:p>
        </p:txBody>
      </p:sp>
      <p:sp>
        <p:nvSpPr>
          <p:cNvPr id="52226" name="Content Placeholder 2"/>
          <p:cNvSpPr>
            <a:spLocks noGrp="1"/>
          </p:cNvSpPr>
          <p:nvPr>
            <p:ph idx="1"/>
          </p:nvPr>
        </p:nvSpPr>
        <p:spPr/>
        <p:txBody>
          <a:bodyPr/>
          <a:lstStyle/>
          <a:p>
            <a:r>
              <a:rPr lang="en-US" altLang="en-US">
                <a:ea typeface="MS PGothic" charset="-128"/>
              </a:rPr>
              <a:t>Consider a binary communication channel transmitting coded words of n bits each. Assume that the probability of successful transmission of a single bit is p (and the probability of an error is q = 1-p), and the code is capable of correcting up to e (e &gt;=0) errors. </a:t>
            </a:r>
          </a:p>
          <a:p>
            <a:r>
              <a:rPr lang="en-US" altLang="en-US">
                <a:ea typeface="MS PGothic" charset="-128"/>
              </a:rPr>
              <a:t>For example, if no coding or parity checking is used, then e = 0. If a single error correcting Hamming code is used then e =1. </a:t>
            </a:r>
          </a:p>
          <a:p>
            <a:r>
              <a:rPr lang="en-US" altLang="en-US">
                <a:ea typeface="MS PGothic" charset="-128"/>
              </a:rPr>
              <a:t>If we assume that the transmission of successive bits is independent, then the probability of successful word transmission is: </a:t>
            </a:r>
          </a:p>
          <a:p>
            <a:endParaRPr lang="en-US" altLang="en-US">
              <a:ea typeface="MS PGothic" charset="-128"/>
            </a:endParaRPr>
          </a:p>
          <a:p>
            <a:endParaRPr lang="en-US" altLang="en-US">
              <a:ea typeface="MS PGothic" charset="-128"/>
            </a:endParaRPr>
          </a:p>
        </p:txBody>
      </p:sp>
      <p:graphicFrame>
        <p:nvGraphicFramePr>
          <p:cNvPr id="52227" name="Object 6"/>
          <p:cNvGraphicFramePr>
            <a:graphicFrameLocks noChangeAspect="1"/>
          </p:cNvGraphicFramePr>
          <p:nvPr/>
        </p:nvGraphicFramePr>
        <p:xfrm>
          <a:off x="3124200" y="4851400"/>
          <a:ext cx="3978275" cy="1244600"/>
        </p:xfrm>
        <a:graphic>
          <a:graphicData uri="http://schemas.openxmlformats.org/presentationml/2006/ole">
            <mc:AlternateContent xmlns:mc="http://schemas.openxmlformats.org/markup-compatibility/2006">
              <mc:Choice xmlns:v="urn:schemas-microsoft-com:vml" Requires="v">
                <p:oleObj spid="_x0000_s1027" name="Equation" r:id="rId3" imgW="2273300" imgH="711200" progId="Equation.3">
                  <p:embed/>
                </p:oleObj>
              </mc:Choice>
              <mc:Fallback>
                <p:oleObj name="Equation" r:id="rId3" imgW="22733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851400"/>
                        <a:ext cx="3978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363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defRPr/>
            </a:pPr>
            <a:r>
              <a:rPr lang="en-US" dirty="0" smtClean="0">
                <a:ea typeface="+mj-ea"/>
                <a:cs typeface="ＭＳ Ｐゴシック" charset="0"/>
              </a:rPr>
              <a:t>Sequence of Bernoulli Trials </a:t>
            </a:r>
            <a:br>
              <a:rPr lang="en-US" dirty="0" smtClean="0">
                <a:ea typeface="+mj-ea"/>
                <a:cs typeface="ＭＳ Ｐゴシック" charset="0"/>
              </a:rPr>
            </a:br>
            <a:r>
              <a:rPr lang="en-US" dirty="0" smtClean="0">
                <a:ea typeface="+mj-ea"/>
                <a:cs typeface="ＭＳ Ｐゴシック" charset="0"/>
              </a:rPr>
              <a:t>N-Modular Redundancy</a:t>
            </a:r>
            <a:endParaRPr lang="en-US" dirty="0">
              <a:ea typeface="+mj-ea"/>
              <a:cs typeface="ＭＳ Ｐゴシック" charset="0"/>
            </a:endParaRPr>
          </a:p>
        </p:txBody>
      </p:sp>
      <p:sp>
        <p:nvSpPr>
          <p:cNvPr id="53250" name="Rectangle 3"/>
          <p:cNvSpPr>
            <a:spLocks noGrp="1" noChangeArrowheads="1"/>
          </p:cNvSpPr>
          <p:nvPr>
            <p:ph type="body" idx="1"/>
          </p:nvPr>
        </p:nvSpPr>
        <p:spPr/>
        <p:txBody>
          <a:bodyPr/>
          <a:lstStyle/>
          <a:p>
            <a:r>
              <a:rPr lang="en-US" altLang="en-US" dirty="0">
                <a:ea typeface="MS PGothic" charset="-128"/>
              </a:rPr>
              <a:t>Consider a </a:t>
            </a:r>
            <a:r>
              <a:rPr lang="en-US" altLang="en-US" dirty="0">
                <a:solidFill>
                  <a:srgbClr val="C00000"/>
                </a:solidFill>
                <a:ea typeface="MS PGothic" charset="-128"/>
              </a:rPr>
              <a:t>system with n components that requires m (</a:t>
            </a:r>
            <a:r>
              <a:rPr lang="en-US" altLang="en-US" dirty="0">
                <a:solidFill>
                  <a:srgbClr val="C00000"/>
                </a:solidFill>
                <a:latin typeface="Symbol" charset="2"/>
                <a:ea typeface="MS PGothic" charset="-128"/>
              </a:rPr>
              <a:t>£</a:t>
            </a:r>
            <a:r>
              <a:rPr lang="en-US" altLang="en-US" dirty="0">
                <a:solidFill>
                  <a:srgbClr val="C00000"/>
                </a:solidFill>
                <a:ea typeface="MS PGothic" charset="-128"/>
              </a:rPr>
              <a:t>n) or more components  to function </a:t>
            </a:r>
            <a:r>
              <a:rPr lang="en-US" altLang="en-US" dirty="0">
                <a:ea typeface="MS PGothic" charset="-128"/>
              </a:rPr>
              <a:t>for the correct operation of the system (called m-out-of-n system). </a:t>
            </a:r>
          </a:p>
          <a:p>
            <a:endParaRPr lang="en-US" altLang="en-US" dirty="0">
              <a:ea typeface="MS PGothic" charset="-128"/>
            </a:endParaRPr>
          </a:p>
          <a:p>
            <a:r>
              <a:rPr lang="en-US" altLang="en-US" dirty="0">
                <a:ea typeface="MS PGothic" charset="-128"/>
              </a:rPr>
              <a:t>If we let </a:t>
            </a:r>
            <a:r>
              <a:rPr lang="en-US" altLang="en-US" dirty="0">
                <a:solidFill>
                  <a:srgbClr val="C00000"/>
                </a:solidFill>
                <a:ea typeface="MS PGothic" charset="-128"/>
              </a:rPr>
              <a:t>m=n, then we have a series system</a:t>
            </a:r>
            <a:r>
              <a:rPr lang="en-US" altLang="en-US" dirty="0">
                <a:ea typeface="MS PGothic" charset="-128"/>
              </a:rPr>
              <a:t>; if we let </a:t>
            </a:r>
            <a:r>
              <a:rPr lang="en-US" altLang="en-US" dirty="0">
                <a:solidFill>
                  <a:srgbClr val="C00000"/>
                </a:solidFill>
                <a:ea typeface="MS PGothic" charset="-128"/>
              </a:rPr>
              <a:t>m = 1, </a:t>
            </a:r>
            <a:r>
              <a:rPr lang="en-US" altLang="en-US" dirty="0">
                <a:ea typeface="MS PGothic" charset="-128"/>
              </a:rPr>
              <a:t>then we have a system with </a:t>
            </a:r>
            <a:r>
              <a:rPr lang="en-US" altLang="en-US" dirty="0">
                <a:solidFill>
                  <a:srgbClr val="C00000"/>
                </a:solidFill>
                <a:ea typeface="MS PGothic" charset="-128"/>
              </a:rPr>
              <a:t>parallel redundancy</a:t>
            </a:r>
            <a:r>
              <a:rPr lang="en-US" altLang="en-US" dirty="0">
                <a:ea typeface="MS PGothic" charset="-128"/>
              </a:rPr>
              <a:t>.</a:t>
            </a:r>
          </a:p>
          <a:p>
            <a:r>
              <a:rPr lang="en-US" altLang="en-US" u="sng" dirty="0">
                <a:ea typeface="MS PGothic" charset="-128"/>
              </a:rPr>
              <a:t>Assume:</a:t>
            </a:r>
            <a:r>
              <a:rPr lang="en-US" altLang="en-US" dirty="0">
                <a:ea typeface="MS PGothic" charset="-128"/>
              </a:rPr>
              <a:t> n components are statistically identical and function independently of each other. </a:t>
            </a:r>
          </a:p>
          <a:p>
            <a:endParaRPr lang="en-US" altLang="en-US" dirty="0">
              <a:ea typeface="MS PGothic" charset="-128"/>
            </a:endParaRPr>
          </a:p>
          <a:p>
            <a:r>
              <a:rPr lang="en-US" altLang="en-US" dirty="0">
                <a:ea typeface="MS PGothic" charset="-128"/>
              </a:rPr>
              <a:t>Let R denote the reliability  of a component ( and q = 1 </a:t>
            </a:r>
            <a:r>
              <a:rPr lang="mr-IN" altLang="en-US" dirty="0" smtClean="0">
                <a:ea typeface="MS PGothic" charset="-128"/>
              </a:rPr>
              <a:t>–</a:t>
            </a:r>
            <a:r>
              <a:rPr lang="en-US" altLang="en-US" dirty="0" smtClean="0">
                <a:ea typeface="MS PGothic" charset="-128"/>
              </a:rPr>
              <a:t> R) </a:t>
            </a:r>
            <a:r>
              <a:rPr lang="en-US" altLang="en-US" dirty="0">
                <a:ea typeface="MS PGothic" charset="-128"/>
              </a:rPr>
              <a:t>gives its unreliability), then the experiment of observing the status of n components can be thought of as a </a:t>
            </a:r>
            <a:r>
              <a:rPr lang="en-US" altLang="en-US" dirty="0">
                <a:solidFill>
                  <a:srgbClr val="C00000"/>
                </a:solidFill>
                <a:ea typeface="MS PGothic" charset="-128"/>
              </a:rPr>
              <a:t>sequence of n Bernoulli trials with the probability of success equal R.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38480" y="1411920"/>
              <a:ext cx="6388920" cy="3589560"/>
            </p14:xfrm>
          </p:contentPart>
        </mc:Choice>
        <mc:Fallback xmlns="">
          <p:pic>
            <p:nvPicPr>
              <p:cNvPr id="2" name="Ink 1"/>
              <p:cNvPicPr/>
              <p:nvPr/>
            </p:nvPicPr>
            <p:blipFill>
              <a:blip r:embed="rId4"/>
              <a:stretch>
                <a:fillRect/>
              </a:stretch>
            </p:blipFill>
            <p:spPr>
              <a:xfrm>
                <a:off x="1328040" y="1401480"/>
                <a:ext cx="6410520" cy="3611160"/>
              </a:xfrm>
              <a:prstGeom prst="rect">
                <a:avLst/>
              </a:prstGeom>
            </p:spPr>
          </p:pic>
        </mc:Fallback>
      </mc:AlternateContent>
    </p:spTree>
    <p:extLst>
      <p:ext uri="{BB962C8B-B14F-4D97-AF65-F5344CB8AC3E}">
        <p14:creationId xmlns:p14="http://schemas.microsoft.com/office/powerpoint/2010/main" val="68989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9076</TotalTime>
  <Pages>20</Pages>
  <Words>2170</Words>
  <Application>Microsoft Macintosh PowerPoint</Application>
  <PresentationFormat>On-screen Show (4:3)</PresentationFormat>
  <Paragraphs>364</Paragraphs>
  <Slides>42</Slides>
  <Notes>12</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Andale Mono</vt:lpstr>
      <vt:lpstr>Helvetica</vt:lpstr>
      <vt:lpstr>MS PGothic</vt:lpstr>
      <vt:lpstr>ＭＳ Ｐゴシック</vt:lpstr>
      <vt:lpstr>Symbol</vt:lpstr>
      <vt:lpstr>Times</vt:lpstr>
      <vt:lpstr>Times New Roman</vt:lpstr>
      <vt:lpstr>Arial</vt:lpstr>
      <vt:lpstr>untitled 26</vt:lpstr>
      <vt:lpstr>Equation</vt:lpstr>
      <vt:lpstr>More on Bernoulli trials: Improving      Reliability with Triple Modular Redundancy</vt:lpstr>
      <vt:lpstr>Today’s Topics</vt:lpstr>
      <vt:lpstr>Non-Series Parallel System Example</vt:lpstr>
      <vt:lpstr>Non-Series-Parallel-Systems (cont.)</vt:lpstr>
      <vt:lpstr>Non-Series Parallel System Example</vt:lpstr>
      <vt:lpstr>Non-Series Parallel System Example</vt:lpstr>
      <vt:lpstr>Non-Series Parallel System Example</vt:lpstr>
      <vt:lpstr>Example</vt:lpstr>
      <vt:lpstr>Sequence of Bernoulli Trials  N-Modular Redundancy</vt:lpstr>
      <vt:lpstr>Bernoulli Trials  Example (cont.)</vt:lpstr>
      <vt:lpstr>Bernoulli Trials   TMR System Example</vt:lpstr>
      <vt:lpstr>Bernoulli Trials   TMR System Example (cont.)</vt:lpstr>
      <vt:lpstr>Reliability of TMR vs. Simplex</vt:lpstr>
      <vt:lpstr>Reliability of TMR vs. Simplex</vt:lpstr>
      <vt:lpstr>TMR with Compensating Error</vt:lpstr>
      <vt:lpstr>TMR with Compensating Error</vt:lpstr>
      <vt:lpstr>Random Variable</vt:lpstr>
      <vt:lpstr>PowerPoint Presentation</vt:lpstr>
      <vt:lpstr>Discrete/Continuous Random Variables</vt:lpstr>
      <vt:lpstr>Random Variable (cont.)</vt:lpstr>
      <vt:lpstr>Random Variables Example 1</vt:lpstr>
      <vt:lpstr>Random Variables Example 1 (Cont’d)</vt:lpstr>
      <vt:lpstr>Random Variables Example 2</vt:lpstr>
      <vt:lpstr>Random Variables Example 3</vt:lpstr>
      <vt:lpstr>Random Variables Example 3 (Cont’d)</vt:lpstr>
      <vt:lpstr>Random Variables Example 4</vt:lpstr>
      <vt:lpstr>Random Variables Example 5 </vt:lpstr>
      <vt:lpstr>Random Variables Example 5 (Cont’d)</vt:lpstr>
      <vt:lpstr>Random Variables Example 5 (Cont’d)</vt:lpstr>
      <vt:lpstr>Discrete/Continuous Random Variables</vt:lpstr>
      <vt:lpstr>Discrete Random Variables: Probability Mass Function (pmf)</vt:lpstr>
      <vt:lpstr>Cumulative Distribution Function</vt:lpstr>
      <vt:lpstr>Cumulative Distribution Function (CDF)</vt:lpstr>
      <vt:lpstr>Cumulative Distribution Function (CDF)</vt:lpstr>
      <vt:lpstr>Cumulative Distribution Function</vt:lpstr>
      <vt:lpstr>Review: Discrete Random Variables</vt:lpstr>
      <vt:lpstr>Discrete/Continuous Random Variables</vt:lpstr>
      <vt:lpstr>Continuous Random Variables</vt:lpstr>
      <vt:lpstr>Continuous Random Variables Cont’d</vt:lpstr>
      <vt:lpstr>Continuous Random Variables Cont’d</vt:lpstr>
      <vt:lpstr>Continuous Random Variables Cont’d</vt:lpstr>
      <vt:lpstr>Review: Continuous Random Variables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keywords/>
  <dc:description/>
  <cp:lastModifiedBy>Cao, Phuong Minh</cp:lastModifiedBy>
  <cp:revision>238</cp:revision>
  <cp:lastPrinted>2016-09-14T14:45:30Z</cp:lastPrinted>
  <dcterms:created xsi:type="dcterms:W3CDTF">1997-10-16T10:43:32Z</dcterms:created>
  <dcterms:modified xsi:type="dcterms:W3CDTF">2017-02-18T00:26:37Z</dcterms:modified>
</cp:coreProperties>
</file>