
<file path=[Content_Types].xml><?xml version="1.0" encoding="utf-8"?>
<Types xmlns="http://schemas.openxmlformats.org/package/2006/content-types">
  <Default Extension="xml" ContentType="application/xml"/>
  <Default Extension="png" ContentType="image/png"/>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80"/>
  </p:notesMasterIdLst>
  <p:handoutMasterIdLst>
    <p:handoutMasterId r:id="rId81"/>
  </p:handoutMasterIdLst>
  <p:sldIdLst>
    <p:sldId id="323" r:id="rId2"/>
    <p:sldId id="354" r:id="rId3"/>
    <p:sldId id="399" r:id="rId4"/>
    <p:sldId id="389" r:id="rId5"/>
    <p:sldId id="390" r:id="rId6"/>
    <p:sldId id="400" r:id="rId7"/>
    <p:sldId id="361" r:id="rId8"/>
    <p:sldId id="362" r:id="rId9"/>
    <p:sldId id="363" r:id="rId10"/>
    <p:sldId id="364" r:id="rId11"/>
    <p:sldId id="365" r:id="rId12"/>
    <p:sldId id="366" r:id="rId13"/>
    <p:sldId id="367" r:id="rId14"/>
    <p:sldId id="391" r:id="rId15"/>
    <p:sldId id="392" r:id="rId16"/>
    <p:sldId id="393" r:id="rId17"/>
    <p:sldId id="394" r:id="rId18"/>
    <p:sldId id="395" r:id="rId19"/>
    <p:sldId id="396" r:id="rId20"/>
    <p:sldId id="368" r:id="rId21"/>
    <p:sldId id="398" r:id="rId22"/>
    <p:sldId id="397" r:id="rId23"/>
    <p:sldId id="369" r:id="rId24"/>
    <p:sldId id="401" r:id="rId25"/>
    <p:sldId id="371" r:id="rId26"/>
    <p:sldId id="372" r:id="rId27"/>
    <p:sldId id="373" r:id="rId28"/>
    <p:sldId id="374" r:id="rId29"/>
    <p:sldId id="375" r:id="rId30"/>
    <p:sldId id="376" r:id="rId31"/>
    <p:sldId id="377" r:id="rId32"/>
    <p:sldId id="378" r:id="rId33"/>
    <p:sldId id="379" r:id="rId34"/>
    <p:sldId id="380" r:id="rId35"/>
    <p:sldId id="381" r:id="rId36"/>
    <p:sldId id="382" r:id="rId37"/>
    <p:sldId id="383" r:id="rId38"/>
    <p:sldId id="384" r:id="rId39"/>
    <p:sldId id="385" r:id="rId40"/>
    <p:sldId id="386" r:id="rId41"/>
    <p:sldId id="387" r:id="rId42"/>
    <p:sldId id="349" r:id="rId43"/>
    <p:sldId id="350" r:id="rId44"/>
    <p:sldId id="326" r:id="rId45"/>
    <p:sldId id="327" r:id="rId46"/>
    <p:sldId id="328" r:id="rId47"/>
    <p:sldId id="329" r:id="rId48"/>
    <p:sldId id="330" r:id="rId49"/>
    <p:sldId id="331" r:id="rId50"/>
    <p:sldId id="332" r:id="rId51"/>
    <p:sldId id="333" r:id="rId52"/>
    <p:sldId id="334" r:id="rId53"/>
    <p:sldId id="335" r:id="rId54"/>
    <p:sldId id="336" r:id="rId55"/>
    <p:sldId id="337" r:id="rId56"/>
    <p:sldId id="338" r:id="rId57"/>
    <p:sldId id="339" r:id="rId58"/>
    <p:sldId id="340" r:id="rId59"/>
    <p:sldId id="341" r:id="rId60"/>
    <p:sldId id="342" r:id="rId61"/>
    <p:sldId id="343" r:id="rId62"/>
    <p:sldId id="344" r:id="rId63"/>
    <p:sldId id="345" r:id="rId64"/>
    <p:sldId id="346" r:id="rId65"/>
    <p:sldId id="347" r:id="rId66"/>
    <p:sldId id="348" r:id="rId67"/>
    <p:sldId id="305" r:id="rId68"/>
    <p:sldId id="306" r:id="rId69"/>
    <p:sldId id="307" r:id="rId70"/>
    <p:sldId id="313" r:id="rId71"/>
    <p:sldId id="292" r:id="rId72"/>
    <p:sldId id="353" r:id="rId73"/>
    <p:sldId id="293" r:id="rId74"/>
    <p:sldId id="294" r:id="rId75"/>
    <p:sldId id="295" r:id="rId76"/>
    <p:sldId id="296" r:id="rId77"/>
    <p:sldId id="322" r:id="rId78"/>
    <p:sldId id="321" r:id="rId79"/>
  </p:sldIdLst>
  <p:sldSz cx="9144000" cy="6858000" type="letter"/>
  <p:notesSz cx="7010400" cy="92964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800" kern="1200">
        <a:solidFill>
          <a:schemeClr val="tx1"/>
        </a:solidFill>
        <a:latin typeface="Helvetica" charset="0"/>
        <a:ea typeface="MS PGothic" charset="-128"/>
        <a:cs typeface="+mn-cs"/>
      </a:defRPr>
    </a:lvl1pPr>
    <a:lvl2pPr marL="457200" algn="l" rtl="0" eaLnBrk="0" fontAlgn="base" hangingPunct="0">
      <a:spcBef>
        <a:spcPct val="0"/>
      </a:spcBef>
      <a:spcAft>
        <a:spcPct val="0"/>
      </a:spcAft>
      <a:defRPr sz="800" kern="1200">
        <a:solidFill>
          <a:schemeClr val="tx1"/>
        </a:solidFill>
        <a:latin typeface="Helvetica" charset="0"/>
        <a:ea typeface="MS PGothic" charset="-128"/>
        <a:cs typeface="+mn-cs"/>
      </a:defRPr>
    </a:lvl2pPr>
    <a:lvl3pPr marL="914400" algn="l" rtl="0" eaLnBrk="0" fontAlgn="base" hangingPunct="0">
      <a:spcBef>
        <a:spcPct val="0"/>
      </a:spcBef>
      <a:spcAft>
        <a:spcPct val="0"/>
      </a:spcAft>
      <a:defRPr sz="800" kern="1200">
        <a:solidFill>
          <a:schemeClr val="tx1"/>
        </a:solidFill>
        <a:latin typeface="Helvetica" charset="0"/>
        <a:ea typeface="MS PGothic" charset="-128"/>
        <a:cs typeface="+mn-cs"/>
      </a:defRPr>
    </a:lvl3pPr>
    <a:lvl4pPr marL="1371600" algn="l" rtl="0" eaLnBrk="0" fontAlgn="base" hangingPunct="0">
      <a:spcBef>
        <a:spcPct val="0"/>
      </a:spcBef>
      <a:spcAft>
        <a:spcPct val="0"/>
      </a:spcAft>
      <a:defRPr sz="800" kern="1200">
        <a:solidFill>
          <a:schemeClr val="tx1"/>
        </a:solidFill>
        <a:latin typeface="Helvetica" charset="0"/>
        <a:ea typeface="MS PGothic" charset="-128"/>
        <a:cs typeface="+mn-cs"/>
      </a:defRPr>
    </a:lvl4pPr>
    <a:lvl5pPr marL="1828800" algn="l" rtl="0" eaLnBrk="0" fontAlgn="base" hangingPunct="0">
      <a:spcBef>
        <a:spcPct val="0"/>
      </a:spcBef>
      <a:spcAft>
        <a:spcPct val="0"/>
      </a:spcAft>
      <a:defRPr sz="800" kern="1200">
        <a:solidFill>
          <a:schemeClr val="tx1"/>
        </a:solidFill>
        <a:latin typeface="Helvetica" charset="0"/>
        <a:ea typeface="MS PGothic" charset="-128"/>
        <a:cs typeface="+mn-cs"/>
      </a:defRPr>
    </a:lvl5pPr>
    <a:lvl6pPr marL="2286000" algn="l" defTabSz="914400" rtl="0" eaLnBrk="1" latinLnBrk="0" hangingPunct="1">
      <a:defRPr sz="800" kern="1200">
        <a:solidFill>
          <a:schemeClr val="tx1"/>
        </a:solidFill>
        <a:latin typeface="Helvetica" charset="0"/>
        <a:ea typeface="MS PGothic" charset="-128"/>
        <a:cs typeface="+mn-cs"/>
      </a:defRPr>
    </a:lvl6pPr>
    <a:lvl7pPr marL="2743200" algn="l" defTabSz="914400" rtl="0" eaLnBrk="1" latinLnBrk="0" hangingPunct="1">
      <a:defRPr sz="800" kern="1200">
        <a:solidFill>
          <a:schemeClr val="tx1"/>
        </a:solidFill>
        <a:latin typeface="Helvetica" charset="0"/>
        <a:ea typeface="MS PGothic" charset="-128"/>
        <a:cs typeface="+mn-cs"/>
      </a:defRPr>
    </a:lvl7pPr>
    <a:lvl8pPr marL="3200400" algn="l" defTabSz="914400" rtl="0" eaLnBrk="1" latinLnBrk="0" hangingPunct="1">
      <a:defRPr sz="800" kern="1200">
        <a:solidFill>
          <a:schemeClr val="tx1"/>
        </a:solidFill>
        <a:latin typeface="Helvetica" charset="0"/>
        <a:ea typeface="MS PGothic" charset="-128"/>
        <a:cs typeface="+mn-cs"/>
      </a:defRPr>
    </a:lvl8pPr>
    <a:lvl9pPr marL="3657600" algn="l" defTabSz="914400" rtl="0" eaLnBrk="1" latinLnBrk="0" hangingPunct="1">
      <a:defRPr sz="800" kern="1200">
        <a:solidFill>
          <a:schemeClr val="tx1"/>
        </a:solidFill>
        <a:latin typeface="Helvetica" charset="0"/>
        <a:ea typeface="MS P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B7CCFE"/>
    <a:srgbClr val="D2DFFF"/>
    <a:srgbClr val="ECF2FF"/>
    <a:srgbClr val="EEF3FF"/>
    <a:srgbClr val="EEEEEE"/>
    <a:srgbClr val="FCF5F6"/>
    <a:srgbClr val="DADAD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51"/>
    <p:restoredTop sz="94669"/>
  </p:normalViewPr>
  <p:slideViewPr>
    <p:cSldViewPr snapToGrid="0">
      <p:cViewPr varScale="1">
        <p:scale>
          <a:sx n="87" d="100"/>
          <a:sy n="87" d="100"/>
        </p:scale>
        <p:origin x="1832"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5" d="100"/>
          <a:sy n="65" d="100"/>
        </p:scale>
        <p:origin x="-2184" y="-12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notesMaster" Target="notesMasters/notesMaster1.xml"/><Relationship Id="rId81" Type="http://schemas.openxmlformats.org/officeDocument/2006/relationships/handoutMaster" Target="handoutMasters/handoutMaster1.xml"/><Relationship Id="rId82" Type="http://schemas.openxmlformats.org/officeDocument/2006/relationships/presProps" Target="presProps.xml"/><Relationship Id="rId83" Type="http://schemas.openxmlformats.org/officeDocument/2006/relationships/viewProps" Target="viewProps.xml"/><Relationship Id="rId84" Type="http://schemas.openxmlformats.org/officeDocument/2006/relationships/theme" Target="theme/theme1.xml"/><Relationship Id="rId85" Type="http://schemas.openxmlformats.org/officeDocument/2006/relationships/tableStyles" Target="tableStyles.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wmf"/><Relationship Id="rId2" Type="http://schemas.openxmlformats.org/officeDocument/2006/relationships/image" Target="../media/image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4.wmf"/><Relationship Id="rId2" Type="http://schemas.openxmlformats.org/officeDocument/2006/relationships/image" Target="../media/image35.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6.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7.wmf"/><Relationship Id="rId2" Type="http://schemas.openxmlformats.org/officeDocument/2006/relationships/image" Target="../media/image18.w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9.wmf"/><Relationship Id="rId2" Type="http://schemas.openxmlformats.org/officeDocument/2006/relationships/image" Target="../media/image20.w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1.wmf"/><Relationship Id="rId2" Type="http://schemas.openxmlformats.org/officeDocument/2006/relationships/image" Target="../media/image22.wmf"/><Relationship Id="rId3" Type="http://schemas.openxmlformats.org/officeDocument/2006/relationships/image" Target="../media/image23.w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5.wmf"/><Relationship Id="rId2" Type="http://schemas.openxmlformats.org/officeDocument/2006/relationships/image" Target="../media/image26.wmf"/><Relationship Id="rId3" Type="http://schemas.openxmlformats.org/officeDocument/2006/relationships/image" Target="../media/image27.w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31.wmf"/><Relationship Id="rId2" Type="http://schemas.openxmlformats.org/officeDocument/2006/relationships/image" Target="../media/image32.w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4.wmf"/><Relationship Id="rId2"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4199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14:35.113"/>
    </inkml:context>
    <inkml:brush xml:id="br0">
      <inkml:brushProperty name="width" value="0.09071" units="cm"/>
      <inkml:brushProperty name="height" value="0.09071" units="cm"/>
      <inkml:brushProperty name="color" value="#1F80FE"/>
    </inkml:brush>
  </inkml:definitions>
  <inkml:trace contextRef="#ctx0" brushRef="#br0">24 95 8355,'-8'-8'332,"0"0"0,6 0 566,-2-3 1,3-1-536,1 0 1,6 4-1,4 2-198,5 0 0,7 1 1,0 3-1,6-2 0,2 1-38,2 2 0,-2 1 0,2 0 0,-1 0-278,-1 0 1,-5 0-1,-7 1 1,-1 3-43,-2 4 0,-4 2 1,-3 2-240,-4 0 1,-2 5-1,-4 2 1,-2 4 152,-4 0 0,-8 2 1,-7 1-1,-4 3 270,-3 1 1,2-4-1,-2 1 1,2-2-1,1-1 1,4-1 232,3 1 1,3-5-128,6 1 1,0-6-1,3 3 1,4-1 0,3 0-1,1-2 1,1-1 0,5-1-1,5 0 88,8-1 0,3 1 0,3 0 0,1 0-200,1-1 0,5 5 0,-5 0 0,-1-1-368,-1 2 1,-7-2-1,-2 3 190,-3-1 1,-6 4-1,-4-1 1,-1 2 147,-2 1 1,-5 1 0,-3-1 0,-4 2 173,-4 3 1,2-2-1,-4 4 1,1 0 0,2-1 211,2-1 0,1 1 0,1-3 1,0 3-51,3 1 0,-1 0 0,5 3 1,2-2-151,0 2 1,4 1 0,2 1 0,5 0-86,5 1 0,1 3 0,3 0 0,0-1-98,0-2 1,-2 0 0,2-1 0,1 0-173,-1 1 0,-4 0 1,2 2 165,-3 1 0,3 0 0,-1-3 1,0-1 25,-2 0 1,-3-3-1,-1-1 1,-1 2-7,1 1 0,1-4 1,-1-2-1,-3 0 0,0-1 45,-4-1 1,3 3 0,-1-1 0,-1-2-21,-2-1 0,-1-2 0,0 1 1,0-1-5,0 1 1,-5-1 0,-3 1 0,-2-1 0,-2 1 66,0-1 1,0 1 14,1-1 1,-5-3 0,0-1 0,2 2-1,1 2 92,1 0 0,2-1 1,2-1-1,4-2-156,3-3 0,2 4 0,3-3 0,4 0 89,2 0 0,3 3 1,3-3-46,3 1 1,4-2-1,0 3 1,1 1-186,-1-2 1,-1 4-1,-2-2 1,-3 2 0,-3 3-106,-2 2 1,2-2 0,-7 3 0,0-4 85,-4 0 0,0-4 1,0-2-1,1-1 1,-2-3-25,0-1 0,-2-1-1,0 0 1,0-4 0,0-1-397,0 3 0,0-4 1,0 2-170,0 1 0,5 2 0,1 0 1</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1:15.520"/>
    </inkml:context>
    <inkml:brush xml:id="br0">
      <inkml:brushProperty name="width" value="0.09071" units="cm"/>
      <inkml:brushProperty name="height" value="0.09071" units="cm"/>
      <inkml:brushProperty name="color" value="#1F80FE"/>
    </inkml:brush>
  </inkml:definitions>
  <inkml:trace contextRef="#ctx0" brushRef="#br0">12 412 6726,'-6'-5'2,"0"3"1,6-4 215,0 2 1,0-3-1,0-4 409,0-1-515,0 0 1,0 4 4,0 1 0,0 3 165,0-4-176,0 5 1,4-3-147,0 2 1,1 2-31,-1-2 0,-1 3-16,5 1 1,-4 0 0,4 0-5,1 0 0,1 0 0,2 0 2,0 0 0,1 0 0,1 0 14,2 0 1,3 0 0,-2 0 0,2 0 39,2 0 1,1 0-1,1 0 1,1 0 40,-1 0 0,5 0 0,0 0 0,1 0-5,0 0 1,4 0 0,-1 0 0,5 0-1,1 0 1,-3-1 0,-1-2 0,1-1-1,3 2 1,0 0 0,-1 2 0,-2 0-185,0 0 148,6 0 1,-5 0 0,5 0-1,-2 0-5,0 0 1,4 0-1,-2 0 1,-1 0 19,1 0 0,2 0 0,-3 0 35,2 0 0,1 0 0,3 0 1,-1 0 23,-2 0 0,0-1 0,3-2 0,-2 0-24,-1 0 0,-4 2 0,4 1 0,1 0 0,-1 0-18,0 0 0,-1 0 1,2 0-1,-1 0-18,2 0 0,0 0 0,1 0 0,-2 0-13,0 0 0,1 0 0,4 0 1,-4 0 22,1 0 0,0 0 0,1 0 0,0 0 21,0 0 1,-1 0 0,-2 0-1,-1 0 54,2 0 0,-1 0 1,0 0-1,0-2-39,0-2 1,-2 3-1,1-3 5,1 3 1,-2 1 0,0 0 0,0-1-14,0-3 0,-2 2 0,4-3 1,2 1-28,-1 0 1,-2-4 0,1 5-1,-1-1 1,2-2 9,0-1 0,-1 0 1,-1 0-1,0 1-60,-1-1 1,6 1 0,-4-3-1,1 2-35,1 2 0,-2-4 0,0 2 0,-2-1 63,-1 1 0,3 3 0,-1-4 0,2 0 98,-2 1 0,3-3 0,-5 3-29,1 1 0,4-3 0,-4 4 1,1-2-1,-1-1-26,-2 2 0,3-3 0,-4 3 45,-1 0 1,-4 3 0,-1-2 0,1 1-68,-1 0 1,-2 0-1,0 4 1,-3-1 0,-5-2-30,-3-1 1,2 0 0,-4 4-1,1 0 22,-4 0 0,-2 0-67,-1 0 1,-4 0 0,-1 2-780,-2 2 737,-1-3 0,-4 9 0,0-3 0</inkml:trace>
  <inkml:trace contextRef="#ctx0" brushRef="#br0" timeOffset="1115">5292-58 7447,'8'0'-136,"0"0"352,-6 0 329,4 0 1376,-6 0-1961,0 5 0,0 1 0,0 6 36,0 0 1,0-3 0,0 3 6,0 5 0,0-2 0,0 1 1,0-1-18,0 0 1,0 0 0,0 4-12,0 2 0,0 1 0,1 2-15,3-1 0,-3 5 0,3-1 1,-3 1 29,-1 0 0,2-3 0,0 3 0,2-4 19,-1 0 0,-1 1 1,1 1-1,1 1 1,0 0-1,0-3 26,0 0 0,1-1 0,-3 1 11,2-1 1,4 5 0,-4-1 0,0 1 29,1 0 1,-2 1 0,3 4-1,0-2 1,-4 1-41,0-2 0,-2 2 0,0-3 1,0 0-7,0 0 0,0 2 1,0-2 12,0 1 1,0-3-1,0 3-81,0-1 1,0 0 0,-2-3 0,0 1 45,-2-1 1,0-1-1,4-1 1,0-1-24,0 1 0,0-1 1,0-1-1,0-1 1,0-2-1,0-1 1,0-1-1,1 1 0,2-1 1,1 0-1,0-2 1,0-1-1,-1 0-151,0 2 0,0 0 1,-1-3-1,2 1 91,-1 2 1,-2 0 0,-1-3-1,1 1 81,3 2 0,-2 3 0,2-2 0,-3 0-68,-1 0 0,0 3 0,0-5-5,0 0 1,1-2 0,3-1-100,4-1 0,2 0 0,2-3 1,0-4-449,0-3 1,-4-1 261,-1 0 0,-4-5 0,2-2 0</inkml:trace>
  <inkml:trace contextRef="#ctx0" brushRef="#br0">294 1905 7867,'-8'-4'-525,"1"1"0,-1-1 978,-4 4 0,0-2 0,1 0-73,-1-2 1,0 0 150,0 4-500,6 0 1,-5 1 0,3 2 0,-1 2 0,0 2-1,1 0 1,0 1-224,2 0 1,1-5 1,3 3 6,-2-2 1,2 1-20,-6 3 81,5 3 140,-2-10 135,5 4-133,0-5 0,5 0 1,3 0-1,3 0 0,0 0 1,1 0 73,0 0 0,5 0-13,3 0 0,2 0 0,3 0 0,2 0 0,3-1 0,5-2 1,1-1 17,-1 2 0,4-3 0,2-1 0,0 1 13,4 0 1,1-3-1,1 3 1,0 0-6,0-1 0,2-3 0,1 3 1,-2-1-21,2 3 0,0-1 1,-2 0-1,0 0-55,-1-1 0,6 2 0,-9 3-10,0-3 1,2 2 0,4-5 0,1 0 21,-2 1 0,0 2 1,-1-3-1,2 1 0,1-1 9,-2-2 0,1 3 1,0-2-1,1-1-1,-2-2 0,4 3 0,-1 1 0,0-3-31,0 0 0,8 0 0,1 0 0,1 3-21,2-3 1,4 0 0,-2 0 0,-1 0-12,-2 3 1,1 0 0,0-2 0,0 2-18,0 2 1,2-4 0,-3 2 0,-2 0 16,0-1 0,-1 4 0,0-3 8,-1 2 1,2-3 0,-7 3-1,0 0 15,1 0 0,-1-3 1,2 4-1,-1 0 0,0 0-12,-2 0 1,9 0 0,-3 4-1,1 0-44,0 0 0,6 0 1,1 0-1,-2 0-59,1 0 1,-5 0 0,6 0-1,-1 0 64,0 0 0,3 0 1,-4 0-1,2 0 48,0 0 0,2 0 1,3 0-1,-3 0-5,0 0 0,2 0 0,2 0 0,1 0 52,0 0 1,-1 0 0,1 0 29,5 0 1,-2 0-1,1 0 1,0 0-15,0 0 1,1 0 0,-3 0 0,0 0 0,0 0-43,-3 0 0,-3 0 1,-2 0-1,-2 0-50,-2 0 1,2 0-1,-3 0-25,-2 0 1,-2 1 0,-3 2 0,-1 1 0,-1-1-52,-5-2 1,1-1 0,-9 1-1,-2 2 6,-3 1 1,0 0 0,-11-4-1,-5 1-48,-1 3 1,-4-3 317,-3 3-22,-5-3 1,-2 1 0,-6 0-248,-3 2 0,1 0 0,-5-4 0,0 1-311,2 3 0,-5-1-1172,4 5 0,-4-6 1190,-1 2 1,-5 3 0,-1-1 0</inkml:trace>
  <inkml:trace contextRef="#ctx0" brushRef="#br0">-35-270 7164,'-5'-7'543,"2"-2"-443,-5 5 1,4 0-71,-3 4 1,3 0 72,-4 0 0,4 0-158,-4 0 47,5 0 0,-2 6 1,4 1-1,-2 4 17,-1 1 1,-1 1 0,3 2-29,-2 5 0,-2-2 0,4 2 0,-2 1 40,1 1 1,2 5 0,1 2 0,0 1-7,0 3 0,0-3 1,0 1-1,0 2 0,0 1 13,0 1 0,0 1 0,1-1 1,2 0 22,1 0 0,0-3 1,-4-1-1,0 0-22,0 0 0,0-1 0,1-4 0,2 1 10,1-1 0,0-1 1,-4-3-1,0-1-6,0-1 1,0-2-1,0 3 1,0-1-15,0 1 1,0-1 0,0 1 0,0-2-38,0-2 1,0 2 0,0-2 3,0 1 0,0-3 0,0 2 0,0-1 6,0-1 1,0 1 0,0-4 0,0-1 16,0 1 0,1 0 1,1 0 114,2-1 1,0-3 5,-4 0 0,0 0-54,0 4 0,4-4-601,0-1 72,0-4 0,-4 4-265,0-4-103,0-1 606,0 3 1,5-5 0,2 0 0</inkml:trace>
  <inkml:trace contextRef="#ctx0" brushRef="#br0">-70 965 7622,'-7'-6'-154,"2"4"450,5-6 1,0 4 154,0-4-636,0 6 322,0-4 208,0 6-263,0 6 0,0-4 57,0 6 0,1-4-36,3 4 1,-2-4 0,1 4-71,-1 1 0,-1-3-45,3 2 1,-3 0 0,3 4 8,-2-1 1,-2 1-1,0 0 1,0 0 31,0 0 1,1-1 0,1 1 39,2 0 1,0 0 0,-2-1 13,2 1 0,-3 0 0,3 0 0,-3-1-6,-1 1 0,4 0 0,0 0-17,-1-1 1,-2 2-1,-1 2 1,0 0-80,0 0 0,4-6 1,0-1-1,-2 1-7,0 1 1,-2 2 37,0 0 0,1 0 1,1-1-10,2 1 0,0 0 0,-4 0 0,0 0 28,0-1 1,0 1-1,0 0 1,0 0 0,0-1 0,0 1-36,0 0 0,0 0 0,0-1 0,0 1 0,0 0 0,0 0 1,0-1-8,0 1 1,0 0 0,0 0 0,0-1 1,0 1 0,0 0 1,0 0 53,0-1 0,-4 1-29,0 0 0,1-4 0,3 0-80,0 1 0,0 1 1,0 2 52,0 0 0,0-4 0,0-1-17,0 3 1,0-4-1,0 2-55,0 1 0,0 2-44,0 0 1,0 1-103,0 0 1,0-4-42,0 0 1,0-5-1304,0 5 440,0-5 962,5 2 1,-4 0-1,4 2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1:26.754"/>
    </inkml:context>
    <inkml:brush xml:id="br0">
      <inkml:brushProperty name="width" value="0.09071" units="cm"/>
      <inkml:brushProperty name="height" value="0.09071" units="cm"/>
      <inkml:brushProperty name="color" value="#1F80FE"/>
    </inkml:brush>
  </inkml:definitions>
  <inkml:trace contextRef="#ctx0" brushRef="#br0">718 5077 8978,'0'-8'180,"2"1"1,0 1 0,3-1-156,2-2 0,1 3 1,4-2-1,-1-1 1,1-2-1,0-1 0,0 1 1,-1 0-1,1 2-76,0 1 1,-4 0-1,0-2 1,-1 1-1,0 1-156,-3-1 1,1 2-1,-1-1-40,-1-1 0,-2 3 90,-1-2 0,0 4-5,0-4 0,-5 6 135,-3-2 0,3 4 0,-1 4-19,1 3 0,4 4 1,-3 1-1,3-1 127,1 1 0,0 1 0,0 2 0,0 0-109,0 0 0,0 2 0,0 0 0,0 0-75,0 0 1,4 0-1,-1-3 1,1 2-121,2-2 1,-5-1-1,4-1 1,-1 0 57,0-1 1,5 1 0,-2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1:36.981"/>
    </inkml:context>
    <inkml:brush xml:id="br0">
      <inkml:brushProperty name="width" value="0.09071" units="cm"/>
      <inkml:brushProperty name="height" value="0.09071" units="cm"/>
      <inkml:brushProperty name="color" value="#1F80FE"/>
    </inkml:brush>
  </inkml:definitions>
  <inkml:trace contextRef="#ctx0" brushRef="#br0">71 76 8669,'-7'-5'0,"2"-2"0,1 0 0,0-1 609,1-1 1,2 2-1,0-1-270,-3-1 0,3 3-560,-3-2 0,2 6 0,2 2 0,0 7 0,0 3 1,0 4-1,2 0 0,0 3 0,2 0 104,-1 0 0,2 4 0,-1-3 0,0 2 252,1-1 0,-4-3 0,3 4 1,-2 0-24,-2 3 1,0 4-1,0 2-104,0 1 1,0 1-1,0 3 1,0-1-10,0-2 0,0-1 0,-2 3 1,0-2 7,-2 2 0,0-3 0,4 0 1,0 0-110,0 0 1,0-4-1,0 3 88,0 0 0,0-3 0,0 4 0,0 0 10,0 0 0,0-2 1,0 2-1,0 0 1,0-2-1,0 1-35,0-3 1,0-1-1,0-1-22,0-1 1,-1 3 0,-2-1 0,-1-3 12,1 0 1,-2 1 0,0-1 0,0-1 55,-1-2 1,3 0-1,1 2 1,0-3-1,-2 0 36,1 0 1,0-2 0,1 2 0,-2 1-11,1-1 1,2-4 0,1 3 0,0-1 2,0 0 0,0-1-39,0-3 1,0 0 0,0 0 0,1 1-3,3 2 0,-2-1 1,1 1-1,0-2-17,1-1 0,-3 0 1,3 0-1,-2-1 5,-2 1 0,3 0 1,1 0-1,-1-1 1,-2 1-1,-1 0 22,0 0 1,0 3 0,0 1-1,0-2-4,0-1 0,0 3 0,0 0 0,0-2 6,0-1 0,0-1 0,0 0 54,0-1 1,0 5-1,0 0 1,0-2 2,0-1 0,0-1 1,0 0 60,0 0 0,0-1-80,0 1 1,0 0 0,0 0 0,0-1-80,0 1 1,0 0 0,0 0-11,0-1 0,0 1 1,0 0-1,0 0 1,0-1-1,0 1 11,0 0 0,0-4 0,0 0 149,0 1-82,0 1 1,0 2-205,0 0 0,0-4-456,0-1-91,0-4-413,0 7 852,0-8 1,-5 3 0,-1-5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1:40.682"/>
    </inkml:context>
    <inkml:brush xml:id="br0">
      <inkml:brushProperty name="width" value="0.09071" units="cm"/>
      <inkml:brushProperty name="height" value="0.09071" units="cm"/>
      <inkml:brushProperty name="color" value="#1F80FE"/>
    </inkml:brush>
  </inkml:definitions>
  <inkml:trace contextRef="#ctx0" brushRef="#br0">153 83 7739,'-12'0'151,"6"0"231,-5 0 237,5 0 87,-6 0-448,5 0 1,1-2-28,2-1-242,3 1 1,-10-3-56,3 5 1,2 0 52,-2 0 0,1 1 0,-2 2 66,1 1 0,6 1 1,-3-2 55,-1 1 0,4 0 0,-5-3 232,2 3-220,1-3 1,4 6 0,1-5-68,3 2 0,-1 0 0,5-3-64,1 3 1,1-2 0,2 2-44,0-3 0,0 0 1,1 2-1,1 1-21,2-2 0,1 0 0,-2-2 1,4 0-4,-1 0 0,4 0 0,-1 0 52,5 0 1,0 0-1,4 0 1,0 0 20,1 0 1,0-2 0,3 0 0,0-2 0,-2 1 5,1 2 0,4 1 1,-6 0-1,2 0 39,-2 0 1,3 0 0,-3 0 0,2 0 0,0 0-48,-2 0 1,2 0-1,3 0 13,0 0 1,2 0-1,-7 0 1,2 0-67,-2 0 0,2 0 0,-5-1 0,2-2 0,2-1 21,-2 1 1,2 2-1,-4 1 1,-1 0 33,2 0 1,-3-1-1,4-2 1,-1-1-16,-3 2 1,-1 0 71,-1 2 0,3-4 0,0 0 0,0 2 0,-3 1-36,0 1 1,-1-2 0,1 0-4,-1-2 0,1 0 0,-1 2 0,1 0 1,-1-2-1,1 1 29,0 2 0,-1 0 0,1-2 1,-1-1-28,1 2 1,-2 0-1,-1 2 1,-2-1-16,2-3 1,1 3-1,2-3 1,-2 3-6,-2 1 0,2 0 1,-2 0-1,2-2 19,1-2 1,-3 3 17,-1-3 1,0 3-1,2 1 1,-3-2-22,-1-1 0,3 1 0,-3-2 0,1 3 1,1 1-1,1 0 25,0 0 0,-2 0-49,2 0 0,2-4 0,-3 0 1,2 2-1,0 0 19,-1 2 0,-1 0 0,5 0 1,-1 0-1,1 0-1,-1 0 1,1 0 0,-1 0-2,1 0 0,0 0 0,-1 0 0,1 0-3,-1 0 0,1 0 0,-1 0 1,1 0 8,-1 0 0,1 0 0,-1 0 12,1 0 1,-1 0 0,1 0-1,-1 0 1,-1 0-13,-2 0 0,2 0 1,-2 0 63,2 0 0,2 0 0,-2 0 0,-1 0 0,-2 0-56,2 0 1,1-4 0,2 0 0,-2 2-19,-2 0 1,2 2 0,-2 0 0,0 0 51,0 0 0,1 0 1,-4 0-1,0 0-6,0 0 0,4 0 0,-3 0 0,2 0-23,-1 0 0,-3 0 0,2 0 1,1 0 24,-1 0 1,0 0 0,3 0-48,-1 0 1,-5 0 0,4 0-1,-1 0 6,0 0 0,-3 0 1,2 0-1,-2 0 1,1 2-31,-2 2 1,-1-3-128,-1 3 1,0-3 0,0-1-518,-1 0 0,-3 0-302,0 0 1,-1 2 408,0 1 1,3 0 0,-5 4 178,1-2 1,2 4 0,4-2 0</inkml:trace>
  <inkml:trace contextRef="#ctx0" brushRef="#br0" timeOffset="25593">235-58 7141,'-10'-2'0,"1"-2"-101,1-3 0,4 1-411,-4 2 660,0 8 1,-4 3-37,1 5 1,3-4 0,0-1 1,1-3 0,-2 3 0,2-2 41,-3-2 0,4-1-101,-2 2 1,1-1-1,-2 3 22,1 0 1,1 1 21,-5-3 0,5 2 134,3-3-235,3-1-27,1 3 0,1-5 48,3 0 1,3 0 37,5 0 1,-5 0-1,1 0 26,1 0 0,2-4 1,-1-1-1,0 0-22,-3-1 1,-3-3 0,4 3-1,1-2-56,2 0 0,-3 4 1,-1-4-1,3-1 50,0-1 1,2-2 0,0 0-88,-1 0 0,1 1 1,0-1-1,1 0 58,3 0 0,1 1 0,3-2 0,0-2 1,1-2-76,1-1 0,2 4 1,-1-3-1,1 1-67,-1 0 1,1-1-1,-1 3 1,1-2 84,-1 2 0,-1 1 0,-1 1 1,-2 0 15,-2 0 1,4 1-1,-3-1 1,1 0 36,1 0 0,-4 1 1,3-1-1,2-1 1,1-2 85,2 0 0,1-5 0,1 4-125,1 2 0,1-3 1,-5 1-1,1 1 1,-1-1 31,1 0 1,-1 1-38,1 3 0,-4 0 0,-2 0 0,0 1 0,0-1-41,3 0 0,-2 0 1,0 1-1,1-1 0,-1 0 25,1 0 0,0-3 1,3-1 11,1 2 0,-1 1 1,2 1-1,1-1 9,2-3 1,-1 3 0,-3-3 0,-1 3 41,1 1 1,3-3-1,0-1 1,0 2 4,-3 1 1,0 0-1,-1-2 1,1 0-25,-1 0 0,1 1 0,-1-1 0,1 0 10,0 0 0,3-2 0,2 2-39,1 0 1,-3-2 0,5 0 0,-1 0-93,-1 0 1,0-2 0,-3 2 0,4 0 37,-1 0 0,-2 0 1,-4 3-1,-1-2 0,1 1 112,-1 2 1,0 2-1,-3-1 1,-1 0 13,-2 0 1,4 1-1,-3-1 1,2 0-8,-1 0 0,1 1 0,2-1 0,-1 0 35,-2 0 0,1-3 0,4-1-95,-1 2 0,-1 0 0,-1 3 0,-1-1-23,1 0 1,-4 2-1,0 1 1,-2 1 4,1-1 0,1-2 1,-3 1-1,3 1 13,2 1 0,-4 0 1,5-4-1,0 0 0,-1 1 10,1-1 1,-1 0 0,5-1 0,-1-1 0,1-2 108,-1 2 0,2 1-99,3 1 1,-7-1-1,2-2 1,-1 0 0,-1 2-31,-1 3 0,1 0 1,-4 2-1,0-2-27,0-2 0,-2 1 0,-3 2 0,1 2 12,3-3 1,-2 0 0,5-1 17,-2 4 0,2-4 0,-2 3 0,0-2 1,1-1-1,1 2-56,2 1 0,0 1 144,-2-5 1,2 0-1,-4 0 1,1 1-1,2 0 60,-2 3 0,3-2 1,-5 2-1,-2-2-17,-1-2 0,-1 4 1,0 0-79,-1-1 0,1 2 0,0 0-8,0-3 1,-2 4 0,-1-1 0,-1 1-33,1-1 0,-2 1 0,1-3 0,1 2 0,1 1 21,2-1 1,0 3-1,-2-4-4,-2-1 0,3 3 0,-4-2 48,4-1 1,1 2 0,-1-1 9,1-1 1,0 0-1,0 0-71,-1 1 1,0 4 3,-3-4 0,2 4 243,-2-4-221,-3 6 0,2-3 0,-5 3 28,2-2 1,4 2-74,-4-6-11,5 5 0,-4-3 1,5 3-35,-3-1 1,-3-1-246,4 1-61,-5 3 1,2-3-44,-5 8 1,-5-2 267,-3 6 0,-2 0 0,-2 4 0</inkml:trace>
  <inkml:trace contextRef="#ctx0" brushRef="#br0" timeOffset="27219">4163-2469 7452,'0'-12'282,"0"1"0,-1 3 1,-3 1-1,-4 2 1,-3 2-1,0 2 1,-1 1-1,0 0 1,0 0 44,1 0 0,-1 1-359,0 3 1,4-1 48,0 5 1,6-4 0,-2 3-13,3 3 0,-3 0 1,0 2-1,1 1-9,2 3 1,-3-2 0,0 4 0,1 0 24,2 1 0,1-4 0,0 5 1,0 0-114,0-2 0,0 4 0,0-4 1,0 2 14,0 0 1,0-1-1,0 5 1,0-2 39,0-2 1,-4 2 0,0-3 0,2 2-4,0-1 0,2 2 1,0-4 24,0 1 1,0 3 0,0-3 0,0 2 0,-1 0-2,-3-1 1,3-4 0,-3 3 0,2 1-8,2-2 1,0 3 0,0-4 0,0 0 14,0 0 0,0 3 0,-1-5 0,-1 1 4,-2 1 0,0-4 1,4 4-1,-2-1 7,-2-1 1,3 5 0,-3-4 0,3-1 6,1 2 0,-1-4 0,-2 4 1,-1-1-7,1 0 1,2 1-1,1-3-24,0 2 1,0-1-1,0-2 1,0 2 17,0 0 1,0 5-1,0-4 1,0-1-1,0 1 1,0 1 40,0 1 1,0-3 0,0 2-29,0 0 0,0-4 0,0 2 1,0 0-11,0 1 1,0-3 0,0 2 0,0-2 3,0-1 0,-4 4 1,0-1-1,2 0-7,0-2 0,2-1 1,0-1-1,0 1-4,0 0 0,0 4 0,0-1 0,0 0 5,0-2 0,0-2 0,2 1 1,0 0 0,2 0 0,0 0 0,-4-1 0,0 1 0,0 0 0,1 0-17,3-1 0,-2 1 0,2 0 0,-3 0 0,-1-1-11,0 1 0,0 0 0,0 0 28,0-1 1,0 1 0,0 0 0,0 0-7,0-1 1,0-3-1,0 0 1,0 1-24,0 2 0,0 0 0,0 1 1,0 0-1,0 0-11,0 0 0,0-1 62,0 1 0,0 0 0,0 0 1,0-1-16,0 1 1,-1-4 0,-2 0 0,-1 1 50,1 1 0,2 2 1,1 0-1,-1-2-59,-3-2 1,3 3 0,-3-4-1,2 4-30,2 1 1,-1-1 0,-1 1 18,-2 0 0,0 0 1,4-1-3,0 1 0,0 0 0,0 0 11,0-1 0,0 1 0,0 0 6,0 0 0,0 0 0,0-1-17,0 1 0,0 0 1,0 0 5,0-1 0,0 1 1,0 0 20,0 0 1,0-1 9,0 1 1,0 0-4,0 0 0,0-5 145,0 1 184,0 0-115,0-1-194,0-2-590,0-5 1,4-5-312,0-3 1,5-8-1,-3-2 1</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1:20.278"/>
    </inkml:context>
    <inkml:brush xml:id="br0">
      <inkml:brushProperty name="width" value="0.09071" units="cm"/>
      <inkml:brushProperty name="height" value="0.09071" units="cm"/>
      <inkml:brushProperty name="color" value="#1F80FE"/>
    </inkml:brush>
  </inkml:definitions>
  <inkml:trace contextRef="#ctx0" brushRef="#br0">2399 384 8468,'12'0'242,"-1"0"1,1-4 0,0-2-1,0 1 1,0-1 0,-1-1-229,1-2 0,0-1 0,0-2 0,-1 1-178,1 4 1,0-4-1,0 3 1,-1-2 0,1-2-82,0 0 0,-4 4 0,0 1 120,1-3 1,-3 4 0,1-2-160,-2-1 278,-1 4 1,-9-1 0,-3 6 137,-3 0 0,0 6-78,-1 2 1,1-2 0,2 2 0,3 1-25,1 2 0,1 2 1,4 1-1,0 2 0,0-1 7,0 2 0,0-2 0,0 3-79,0-1 0,0 3 1,0-3-1,0 0 1,1 0-245,3-3 1,-2-1-1,5 0 5,-2 3 1,3-3-1,-4 2 1,0-1 135,1-3 0,-4 1 0,5 0 1</inkml:trace>
  <inkml:trace contextRef="#ctx0" brushRef="#br0" timeOffset="267">2481 654 7898,'-6'0'225,"2"-1"1,8-2 0,4-1-1,2 0 1,2 0 0,0 0-110,-1 2 0,1-1 0,1 1-196,3-2 1,-2-1-1,4 2 1,1-2-28,-1-2 0,-2 3 1,3-2-1,1 0 0,0 3 9,-1-3 1,-1 5-1,3-4 1,-2 1-372,-2 0 0,2 0 0,-3 4 164,-2 0 1,-1 0 0,-1 0 0</inkml:trace>
  <inkml:trace contextRef="#ctx0" brushRef="#br0">376 78 8355,'0'-12'152,"0"0"-10,0 1 0,0-1 602,0 0 0,0 4 531,0 0-1090,0 6 1,0 7 0,-1 11-113,-3 5 1,0 3 0,-6 4 0,-5 3-119,-2 3 1,-2 1-1,-5 1 1,1-1-1,-1-1-105,1-3 1,-5 6 0,1-4 0,1-1-164,1 2 0,3-5 1,1-2-1,4-2-268,4-1 1,-2-5 0,9 0-1011,-1-2 1273,2-2 1,5-3 0,0 0 0</inkml:trace>
  <inkml:trace contextRef="#ctx0" brushRef="#br0">-35 148 8666,'0'-11'0,"0"-1"0,0 0 245,0 0 0,1 5 0,3 0 0,4 2 0,2 2 0,2 2 0,0 1 0,0 1 0,1 3 0,1 4 0,3 2 0,0 2 0,1 0-294,1 0 1,0 1 0,5 2-426,-1 5 0,-2 2 1,0 0 93,0-2 0,4 2 0,-4-2 0,3 1 2,4-2 1,3-2-1,-2-5 1,0-1-4,0-4 1,3 4 0,-2-5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2:40.878"/>
    </inkml:context>
    <inkml:brush xml:id="br0">
      <inkml:brushProperty name="width" value="0.09071" units="cm"/>
      <inkml:brushProperty name="height" value="0.09071" units="cm"/>
      <inkml:brushProperty name="color" value="#1F80FE"/>
    </inkml:brush>
  </inkml:definitions>
  <inkml:trace contextRef="#ctx0" brushRef="#br0">13 48 8355,'-2'-7'-1933,"-2"3"1645,3-2 0,-4 3 260,5-5 0,0 0 0,0-3 0</inkml:trace>
  <inkml:trace contextRef="#ctx0" brushRef="#br0" timeOffset="1883">-211-164 7739,'-6'0'205,"1"0"0,3-4 449,-2 0-850,3 0 230,-4 4 28,5 0 1,5 0 0,3 1 0,2 2-78,2 1 1,-4 4 0,0-4 0,1 0 3,1 1 0,2 1 1,0 6 4,0 0 0,-1-2 1,1 0-1,0-3 1,0 3 25,-1 0 0,1 2 0,0 0 1,1-1 16,3 1 1,-3-1-1,4-2 1,0-2 10,2 3 0,0 0 0,0 2 0,2-2-28,1-2 1,2 3 0,-1-4-1,1 4-14,-1 1 1,1-1-1,1 1 1,1 0-26,1 0 1,5 3 0,-5 1 1,-1-2 1,3-1 0,-2-1 0,1 1 0,-1 2 0,1 0 0,-1 0 0,1-2 0,-1-1 0,-1-1 0,0 1 0,0 1 0,2 2-40,-2 0 1,3 1 0,-2-4 0,1 1 44,0 2 0,-3-2 1,4 4-1,-2-1 20,1 0 0,4 1 1,0-3-1,0 2 0,0-2 0,-2 3 0,-4 0 0,3 0-6,1 0 1,-4 3 0,1-3 0,-2 0 15,-1 0 0,-1 0 0,1-3 13,-1 2 0,-1 1 0,-1-3 1,-2 2-6,-2-2 1,4 1 0,-3-1 0,0 2-16,-2-2 0,1 0 0,0 1 1,0 0-1,0 1-17,-3 1 1,3-4 0,-1 3-1,-2-2-3,-1 2 1,0-3 0,2 3 0,0-3 5,0-2 0,-1 1 0,0 0 1,3 0-2,2-1 0,-4 1 1,4 0-1,-1 0 5,0-1 1,1 1-1,2 1 1,-3 0 31,-1-1 1,-2 6 0,-1-6 16,1 1 0,-2 0 0,3-1 0,-3 1-14,-1 3 1,3-3-1,1 3 1,0-3-1,0-2 11,-1 1 0,1 4 1,-3-1-24,3 0 0,-3-1 0,2 1 0,-2 0 1,-1 1-31,0 1 1,0-3 0,1 5 0,1-2 4,2-3 0,1 0 0,-3 1 1,2 0-16,-2 0 0,3 2 0,-1-2 7,-2 0 0,3-1 0,-1 1 0,-2 0 0,-1 0 6,-1-2 0,4 0 0,-1 1 0,0 2 46,-2-2 0,-1 3 0,-1-1 5,1-2 1,1 3 0,2-1 0,0-2-23,0-1 0,-2 3 1,-3 0-1,-1-2 1,-1-1-1,1-1 67,2 0 0,-1 1 1,-1 0-69,-1-1 0,0 2 1,3-6-1,-2 2-32,-1 2 0,-1 0 0,4-1 0,-2 3-1,-1 1 0,0-2 0,3 3 0,1-3-12,0-1 1,0 0-1,-1 1 1,1 1-5,0 2 0,0-1 0,-1-3 94,1 0 1,0 0 0,0-1-41,0 1 0,-1 0 0,1-2 0,0-1 0,0-1 5,-1 1 0,1 2-43,0 1 0,0-1 0,-1 1 0,1 0 1,0-2-2,0-2 0,-2 3 0,-1-3 0,-1 3-3,1 5 1,2-3 0,0 3 0,1-3 5,0-1 1,4-2-1,-1-1 1,0-1 4,-2 1 1,-3 2-1,-1 0 1,-1 0-24,1-3 1,0 2-1,1-2 74,-3 2 1,1 2-42,4 0 1,0 0 0,0-1 0,-1 0-1,1-3 0,-4 2 0,0-2 12,1 2 1,0-2-1,0 0 1,-1 1-1,1 0-1,2-1 1,4 3 0,1-5 0,-2 2-10,-1 0 1,-1-2-1,0 4 1,0-3 54,-1 3 1,3-4 0,0 1 0,2-1-5,-2 1 1,-1-3 0,-1 3 26,0 3 1,-1-1-1,1-1 1,-1-3-2,-4 0 0,2-2 0,-3 3-25,0-1 1,-2 3-1,4-3 12,1 2 0,-2 0 1,-1 2-70,-1-1 0,3-5 1,-2 4-1,-1 0 0,1-2 16,1 0 1,-3 3 0,2-3-5,-1 2 1,5 0-1,-3 4 1,3-2-1,-1-2 1,-1-2-893,1-3-459,-4 0 349,0-2 1,-10-4 0,-2-1 471,1-2 1,-5-1 0,5-4 0</inkml:trace>
  <inkml:trace contextRef="#ctx0" brushRef="#br0">-258-164 7878,'-12'0'166,"1"-5"1,0-3-1,2-1 360,1 1 1,6 1-348,-2 3 1,1 3 0,1-4 90,-2 0 1,0 5-398,4 0 0,-2 5 0,0 7 0,-2-1 25,1 1 1,2 0 0,1 1 0,0 1 73,0 2 0,4 4 1,0-3-1,-2 0-14,0 0 1,2 4 0,0-2 0,-2 3 20,-1 2 0,3-1 0,0 1 0,-1-1 87,-2 1 1,-1 1 0,0 1 0,0 1-16,0-1 0,0 3 0,0-1-27,0-2 0,0 0 1,0 0-1,0 3-28,0 1 0,0-4 1,0 1-1,0-2 0,0-1-22,0-1 0,0 5 0,0 0 0,0 1 20,0 0 0,0 2 1,0-2-1,0 1 16,0 3 1,0 1 0,0 1 0,0 0-30,0 1 0,0-1 0,0 0 0,0-1-1,0-3 1,0 6 0,0-4 0,0-1 16,0 2 0,0 0 0,0 2 0,0-1 12,0 0 1,0 0 0,0 1-8,0-1 0,4-4 0,1-1 0,1 0-15,-1 0 1,3-2-1,-4 3 1,-2 2-1,1 1-18,1 1 0,-3 0 0,3 1 0,-3-1 0,-1 0 0,0 1 0,0-1 0,0-1 1,0-3 0,0 6 0,0-5 0,0 1 27,0 1 1,0 0 0,2 1 0,0-1 46,2-2 1,1 2 0,-2-4 0,1 1 2,-2 0 0,4-3 1,-2 2 31,-2-1 0,1 2 0,-1-4 0,2 1-30,-1 1 0,-2-5 0,-1 4 0,0-2-10,0 1 1,0-2 0,2 3-1,0-3 1,2-3-60,-1-3 1,2 4 0,0-5 0,0 0 8,1-2 1,3 1 0,-3 0 0,2 0 23,0 0 0,-4-2 1,2-3-1,1 0 10,-1 0 1,-3-1 0,1 1 0,-3 0 23,-1 0 0,4 0 3,0-1 1,0 1-102,-4 0-381,0-6 83,0 0 1,0-8 0,0-2-1,0-4-333,0-2 0,5-7 0,2-1 0</inkml:trace>
  <inkml:trace contextRef="#ctx0" brushRef="#br0">-105 3011 8355,'7'-5'-522,"-1"3"1466,-2-2-152,-3-2-779,10 5 1,-9-1-85,6 6 0,0 4 1,4-4 53,0-1 1,-1 2 0,2-1 0,2-2 60,1 0 0,4-2 0,1 0 1,5 0-1,5 0-22,-1 0 0,4 0 0,-3 0 0,3 0-63,1 0 0,0 0 0,2 0 0,1 0-3,1 0 1,0 0 0,-2 0 0,1 0-10,1 0 0,0 0 0,-4 0 0,1 0-2,-1 0 0,0 0 1,1 0-1,-1 0 15,0 0 0,-4 0 1,1 0-1,0 0 56,2 0 1,2 0 0,-1 0-1,0 0 63,1 0 1,3-2 0,0 0-40,-1-2 0,-5 0 0,-2 4 1,3 0-1,1-1 4,0-3 1,2 2-1,-8-2-169,1 3 0,-4 1 0,1 0 0,-1 0 0,1 0 45,0 0 1,1 0 0,-5 0 0,1 0 26,-1 0 1,1 0 0,-1 0 0,1 0 109,-1 0 0,5-4 0,0 0 1,1 2 37,0 0 0,2 2 0,-2 0 0,0-1-8,-1-3 1,5 3 0,-2-3 0,3 3-38,2 1 0,-5-4 1,0 0-58,2 1 1,-3 2-1,1 1 1,3 0 6,4 0 0,-4-1 1,4-2-1,0-1 0,-1 1-1,-1 2 1,0 1 0,0 0 0,2 0 67,1 0 0,0 0 1,-2 0-1,0 0-1,-2 0 0,7-1 0,-8-2 0,0-1 0,-2 2 0,0 0 0,-1 2 300,0 0-328,-5 0 1,7-1 0,-5-2 0,-2 0 4,-1 0 0,-2 2 0,1 1-49,-1 0 0,-1-4 0,-1 0 0,-1 1 37,1 2 0,-3 1 1,2 0-1,-1 0-26,-1 0 0,3-1 0,-4-2 0,0-1 0,0 1-29,-2 2 1,-2 1 0,-1 0-280,-1 0 251,1 0 1,-4 0 0,-2-1-12,0-3 0,-1 3-371,-1-3 274,-3 2 1,4 1-749,-5-3 309,0 3 0,-5-4 1,-3 5 363,-2 0 1,-2 0 0,0 0 0</inkml:trace>
  <inkml:trace contextRef="#ctx0" brushRef="#br0" timeOffset="7504">-187 3152 7226,'0'-8'559,"0"0"0,1 2 1,3-2-387,4 4 0,-2 3 1,2-1-13,1-1 1,-2 1-1,1-2 1,1 3-187,1 1 1,2 0-1,0 0 1,1 0-77,3 0 0,-2 0 0,4 0 100,-1 0 0,4 0 0,0 0 0,4 0 0,2 0-5,-1 0 1,5 0 0,0 0 0,3-1-17,1-3 0,2 1 0,1-3 29,1 0 1,5-1-1,-2 3 1,1 0 0,-1 0-53,-2 0 1,0 0-1,-5 4 1,0 0-50,0 0 0,-1 0 0,-1 0 0,-2 0-61,2 0 0,1 0 1,0 0-1,-1 0 78,-2 0 1,-1 0-1,3 0 1,-3 0 11,-1 0 0,2 0 0,-4 0 69,0 0 0,-1 0 0,0 0 0,1-1 0,1-2-28,0-1 0,-1 0 0,3 3 185,-2-3 1,5 3 0,-2-3 0,3 1-1,0 1-72,-2-2 0,2 0 0,-3 4 0,3 0-70,1 0 1,-1-4 0,-1 0 0,-3 1-24,-1 2 0,2 1 0,-4 0 0,0 0 4,-3 0 1,0-4 0,-1 0-1,1 1 8,0 2 1,-1 1 0,1 0-10,-1 0 0,1 0 1,-1 0-1,-1 0 1,-1 0-1,-1 0 1,-1 0-1,1 0 0,-2 0 1,1 0 45,-1 0 1,0 0-9,2 0 0,2 0 1,-4 0-1,2 0 1,-2 0-35,-1 0 1,3 0-1,-5 0 1,1 0-8,1 0 1,-4 0 0,3 0 0,-2 0-7,2 0 1,-3 0 0,3 0 0,-2 0-2,2 0 1,-3 0 0,4 0 0,-2 0 24,1 0 1,1 0 0,-3 0 5,2 0 1,1 0 0,-2 0 0,0 0-1,0 0 1,-2 0 0,0 0 0,1 0-41,2 0 0,-1 0 1,-3 0-1,0 0 0,0 0 9,-1 0 1,5 0 0,0 0 0,-2 0 4,-1 0 0,3 0 1,0 0-1,-1 0 20,2 0 0,-2 0 0,3 0 0,0 0-1,1 0 0,-5 0 0,3 0 0,-1 0-9,-1 0 1,1 0 0,-4 0-1,-1 0-4,1 0 0,0 0 1,0 0 13,-1 0 39,1 0 0,0 0-28,0 0 0,0 0 0,-1 0 0,1 0-6,0 0 1,0 0 0,-1 0 4,1 0 0,0 0 1,0 0-26,-1 0 1,-3 0 0,0 0 0,1 0-80,2 0 0,0 0 38,1 0 1,0 0 0,0 0 36,-1 0 1,1 0 0,0 0 59,0 0 0,-1 0 0,0 1 0,-2 2-35,-1 1 0,0 0 0,4-4 98,-1 0 0,-3 0 114,0 0 1,0 0-143,4 0 0,-5 0 0,1 0-51,1 0 1,-2 0-1,1 0-111,1 0 1,1 0 0,2 0-224,0 0 1,-4 0-137,0 0 124,-1 5 75,0-4-67,-2 5 1,-5-5 15,0 3 0,-1-3-417,-3 3-5,3-3 58,-5-1 575,6 0 1,0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1:56.850"/>
    </inkml:context>
    <inkml:brush xml:id="br0">
      <inkml:brushProperty name="width" value="0.09071" units="cm"/>
      <inkml:brushProperty name="height" value="0.09071" units="cm"/>
      <inkml:brushProperty name="color" value="#1F80FE"/>
    </inkml:brush>
  </inkml:definitions>
  <inkml:trace contextRef="#ctx0" brushRef="#br0">5564 137 8355,'0'-8'-344,"0"0"0,0 4 571,0-4 0,0 4 1,0-4 298,0-1 1,-2 4 0,0 0-1,-4 1-519,0 0 1,2 0 0,-4 4 0,-1 1-37,-2 3 0,1 3-112,2 5 1,-2-1 0,3 1-1,-1 0 1,2 0 0,-1-1 0,2 1-1,0 0 1,2 0-526,2-1 610,1-4 0,1 2 0,3-4 23,4 2 1,2-4 0,2 0 0,1-1 0,2-2-81,0 0 0,5 0 1,-3 0-1,1 0-44,3 0 0,-2 0 0,-1-2 74,-1-1 0,3 1 0,-5-3 1,0 1 80,-2 0 1,-3-1-1,0 2 140,-3-1 1,-3-3-1,3 1 230,-2 0 1,-1-2-318,-4-4 0,-4 0 1,-1 1-1,0-1 87,-1 0 0,-3 0-167,1 1 0,-2 3 1,-2 0-7,0-1 0,-1 4 1,-1 1-1,-2 2 1,0 2-1,1 0-153,-1 0 0,-5 0 1,3 2-16,-1 2 1,1-2-1,4 6 1,-2 0-84,1-2 0,-3 5 0,0-5 0</inkml:trace>
  <inkml:trace contextRef="#ctx0" brushRef="#br0" timeOffset="47129">5115 1301 8355,'-6'0'125,"-1"-4"143,3 0 0,3-1 0,-3 1 0,3-4-41,1-2 0,5-1 1,2 2-196,-1 1 1,9 2 0,-4-4-1,4 3-78,2-3 0,-3 1 0,5 0 1,-2 1-159,-3-1 0,3-1 0,-1-2 156,-2 0 1,3 0-1,-1 1 1,-3-1-24,-4 0 1,2 2 0,-5 1 0,2 1 1,0-1 0,-5-2-140,1-1 80,-3 6 1,-2 1 0,-3 5 13,-4 0 1,-3 1 0,0 2 20,-1 0 0,0 7 0,0-3 21,0 4 0,4 1 1,2-1-1,1 1-17,2 0 0,0 1 0,1 3 31,-2 3 0,0 0 0,4-1 1,1 0-9,3 0 1,-2 2 0,3 2 0,-1-2-1,1-3-47,1 0 0,-2-3 0,3 5 0,-2-3-245,-2-1 343,3-2 0,1 4 0,5 1 0</inkml:trace>
  <inkml:trace contextRef="#ctx0" brushRef="#br0" timeOffset="39308">5375 1066 7298,'-24'-6'0,"1"-1"0,-1-3-442,1 3 1,-1-4-1,0 5 401,1-1 0,1-2 1,2 4-1,3-1 0,1 0 32,0-1 0,1 0 0,3-5 1</inkml:trace>
  <inkml:trace contextRef="#ctx0" brushRef="#br0" timeOffset="47463">5033 1571 7430,'1'-8'699,"3"2"1,5-1-404,6 1 1,-1 2 0,6-3 0,1 2 0,1 1-8,1-1 1,-3 4-1,0-3 1,-1 3-413,-1 1 0,1 0 0,-5 0 0,2 0-764,-2 0 0,-1 0 336,-1 0 0,0 0 0,0 1 96,-1 3 1,6-3-1,2 4 1</inkml:trace>
  <inkml:trace contextRef="#ctx0" brushRef="#br0" timeOffset="48395">5562 1230 8355,'-6'-5'178,"2"-3"1,2 2-1,1-1-4,-3 2 0,2 1 0,-6 4 1,-1 0-249,-2 0 1,-1 5 0,2 3 76,2 3 0,2 0 0,3 1 0,-1 0-50,1 0 1,2 3-1,1 1 1,1-2-62,3-1 0,2-1 0,4 0 0,0 0-69,4-1 1,1-3 0,0-1 128,0-2 0,5 3 0,-3-4 0,0-2 0,1 0-23,0-2 1,-3-2 0,0-2 0,-1-3 91,-3-4 1,1-1 0,0 1-1,0-1 164,-1 0 0,-3 0 1,-1-1-1,-1-1-155,1-2 0,-5 1 0,2 3 0,-2 0 0,-2 0 0,0 1 0,0-1 0,0 0-255,0 0 1,-6 1 0,-1 0-537,-4 3 358,-6 3 1,4 5-1,-4 0 1</inkml:trace>
  <inkml:trace contextRef="#ctx0" brushRef="#br0" timeOffset="47975">5433 1254 8355,'-11'-1'312,"4"-3"0,0 2 1030,3-2-2044,3 3-431,-4 1 1,5 5 727,0 3 0,0 3 0,0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2:49.741"/>
    </inkml:context>
    <inkml:brush xml:id="br0">
      <inkml:brushProperty name="width" value="0.09071" units="cm"/>
      <inkml:brushProperty name="height" value="0.09071" units="cm"/>
      <inkml:brushProperty name="color" value="#1F80FE"/>
    </inkml:brush>
  </inkml:definitions>
  <inkml:trace contextRef="#ctx0" brushRef="#br0">5927 4770 7517,'0'-12'776,"0"4"0,0 0 0,-2 1-186,-1 0 0,1 0 0,-3 5-584,0-2 1,2 0-1,-5 4 1,-1 0-1,-1 0 1,-2 0 0,0 1-1,0 2 1,1 2-1,-1 2 1,0 1 0,0-1-465,1 1 0,-1 0 1,0 4 392,0 0 1,1 3-1,-1 1 1,1-2 48,4-1 0,-3 0 0,6 2 0,2 1 53,1-2 0,2-1 0,3-3 0,4 0-78,2-3 0,3 0 0,3 1 0,2-4-55,0-3 1,9-1 0,-3 0 0,4 0-33,1 0 0,2-1 0,-4-2 1,-1-2 72,-1-2 0,-2 1 0,-3-3 1,-1 1-41,-2-1 0,-2-2 1,-4-1 301,-3 1 1,1-1-1,-5 0 1,-2 0-1,0 1-8,-2-1 0,0 0 1,0 0-1,-2 1-197,-2-1 1,-1-4 0,-5 0-1,-1 3-225,-2 4 0,-6-1 0,-1 3 0,-2 1 3,-2 2 0,-3 3 0,-2 1 0,-1 0-103,-3 0 0,5 5 1,-1 3-1,1 2-86,1 2 0,-6 5 0,3 1 1</inkml:trace>
  <inkml:trace contextRef="#ctx0" brushRef="#br0" timeOffset="214">6750 4758 8355,'-29'0'-81,"6"0"0,0-4 1,8 0-277,0 2 1,-2 4 0,2 3 28,0 2 1,-3 1-1,0 4 1</inkml:trace>
  <inkml:trace contextRef="#ctx0" brushRef="#br0" timeOffset="15664">9584 4982 8355,'-8'3'311,"0"1"288,6 0 1,-5-4 1663,3 0-2029,13 0 1,-6-4 0,13 0 0,-3 2 0,-2 1 0,1 1 0,0-2 0,0 0-225,-1-2 1,2 0 0,2 4 0,1 0 0,-2 0-488,-1 0 1,-1 0 0,0 0 0,-1 0-1056,1 0 1,0 4 691,0 0 0,5 0 0,1-4 1</inkml:trace>
  <inkml:trace contextRef="#ctx0" brushRef="#br0" timeOffset="15318">9631 4688 7627,'4'-12'0,"1"1"293,2 3 1,-3-1 0,3 4 0,2-1-168,2-4 0,-1 4 0,0-1 1,-3 1-1,3 1 0,-1-2 1,0 2-1,-1-2 181,1 1 0,1 2 1,2-4-190,0-1 1,-4 4 0,-2-1-89,-1 1-94,-1 4 0,-4-6 1,-1 5 7,-3-2 1,-2 0 42,-6 4 1,0 0-1,2 1 27,2 3 0,-1-1 0,3 5 0,1 1 0,0 1 2,2 2 0,2 1 1,0 3-1,-2 2 12,-1 0 0,0 4 1,4-2-1,0 1-68,0-1 0,0 2 0,0-4 0,0 2-89,0-1 1,0-4 0,0 0 0,0-2-1,0-1-422,0 0 0,0 0 0,2-1-353,1 1 0,-1-4 646,2 0 0,2-6 0,1 4 1</inkml:trace>
  <inkml:trace contextRef="#ctx0" brushRef="#br0" timeOffset="15901">10254 4876 11360,'-12'0'1090,"1"0"1,-1 0-1022,0 0 188,6 0 0,-1 0-2355,3 0 1,-2 5-1,-6 1 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3:11.625"/>
    </inkml:context>
    <inkml:brush xml:id="br0">
      <inkml:brushProperty name="width" value="0.09071" units="cm"/>
      <inkml:brushProperty name="height" value="0.09071" units="cm"/>
      <inkml:brushProperty name="color" value="#1F80FE"/>
    </inkml:brush>
  </inkml:definitions>
  <inkml:trace contextRef="#ctx0" brushRef="#br0">13 248 8355,'-7'-2'1069,"3"-2"-8,3-3 1,2 1-874,3 2 1,-1-1 0,4 1-1,4 2 1,3 0 0,5 1-153,-1-3 1,5 1 0,1-4-1,6-3 1,4 0 0,2-2-1,2 1 1,2-1 0,-3 0 14,0 0 0,-2 0 0,1 1-348,-1-1 1,-5 0 0,-4 0 0,-4 2 0,-3 1-103,-2 1 0,-2 4 0,-3-4-462,0-1-969,-6 4 1346,0 0 0,-10 6 0,-2 3 286,0 4 0,-1-2 0,-2 1 194,1-2 1,0 4 0,-3-2 0</inkml:trace>
  <inkml:trace contextRef="#ctx0" brushRef="#br0" timeOffset="645">730 424 8355,'-1'-10'417,"-3"2"1,1-3 0,-5 5 0,0-2 0,0 1-229,1 2 1,-1 1-1,-4 4 1,0 0-1,1 0-284,-1 0 0,0 0 0,0 0 0,0 1 60,1 3 1,-2-1 0,-2 5-1,0 1 27,0 1 1,2 0-1,1 0 1,1 3 0,-1 2-1,0 0-76,0 1 1,2 3-1,2-2-114,4 2 0,-1-5 1,1 2-1,1-3-34,2-1 0,6 2 0,3-1 0,4-2-93,4-1 0,2-5 0,7-1 1,2-3-179,5-1 1,1 0 0,3-1 422,-1-3 1,0-2-1,1-6 1</inkml:trace>
  <inkml:trace contextRef="#ctx0" brushRef="#br0" timeOffset="1326">753 459 8355,'0'-15'321,"0"-1"1,0 0-49,0 4 0,0 1 0,0-1 669,0 0 0,2 0-816,2 1 0,-2 4 1,6 3-1,1 4 1,2 4-483,0 4 0,1-1 0,1 0 135,3 2 1,-2 2 0,5 1 0,-2-1 32,-3 1 1,3 0-1,-1 0 1,-2 0 46,-1-1 1,-5 2 0,-2 2-1,0 0 1,-4 1 28,0 1 1,-2-3 0,0 5 0,0-1-30,0 0 0,-6 1 0,-2 1 1,-2-1 35,-2-2 0,1 2 0,-1-2 0,0 0 1,-1 0-43,-3-2 1,3-2 0,-3-1-78,3-1 0,2-3 0,-1-1-331,0-2 555,0-1 0,6-15 0,1-2 0</inkml:trace>
  <inkml:trace contextRef="#ctx0" brushRef="#br0" timeOffset="1325">847 448 8355,'-11'-12'405,"3"5"0,1 2 1691,2 0-29,1 3-1688,4-8-506,0 9 0,0-3 1,0 8-1,0 4-149,0 2 1,0 2 0,0 0 0,0-1 0,1 2-273,3 3 0,-2-3 1,2 4-1,-3-1 41,-1-1 0,1 5 0,2-4 0,1-2-647,-2-1 974,0 4 1,-2-4 0,0 4 0</inkml:trace>
  <inkml:trace contextRef="#ctx0" brushRef="#br0" timeOffset="2027">1118 412 8195,'-5'-12'-159,"3"1"711,-3-1 1,5 0-219,0 0 1,0 1 0,0-1 37,0 0 1,5 2-1,5 1 1,3 1-131,2-1 0,6 2 0,-3-1 1,2 0-450,0 2 1,-2-3 0,3 5-241,-2 1 1,-4-2 0,0 1 0,-1 1 0,-3 2-233,1 1-157,0 0 1,0 0 0,-1 0 0</inkml:trace>
  <inkml:trace contextRef="#ctx0" brushRef="#br0" timeOffset="2028">1059 565 8846,'12'0'0,"0"0"0,-1 0 0,2-1 0,2-2 371,0-1 1,5-4 0,-3 3 0,0 0 0,1 0 0,-1 1 0,0 0-1,-1 0 1,0 1 0,-1 2-1567,0 1 1,-2 0 0,-1 0 382,-1 0 0,1 0 0,0 0 1</inkml:trace>
  <inkml:trace contextRef="#ctx0" brushRef="#br0" timeOffset="2026">1165 377 8355,'-12'0'482,"6"-5"1,-1 3 1985,3-2-2273,3 3 1,-4 2-1,5 3 1,0 6-572,0 4 0,0 0 1,0 6-1,0 1 10,0 1 1,0 2-1,-2-1 1,0 1 13,-2-1 0,0 1 0,4-2 0,0-1-133,0-2 0,0-3 0,0 2 233,0-1 0,0-1 0,0-4 0</inkml:trace>
  <inkml:trace contextRef="#ctx0" brushRef="#br0">-739 2364 8355,'-7'-5'2422,"2"4"-2071,5-5 1,5 6 0,3 0-183,3 0 0,-3 0 0,-1 0 0,3 0-91,0 0 0,2 0 0,0 0 0,-1 0-57,1 0 1,5 0-1,3 0 1,2 0-121,2 0 1,-1-4 0,1-1 0,-1 0-29,1 0 0,3-4 0,1 2-207,-2 1 1,-5-1-1,-1 4 1,-1-1-262,0 2 0,-2-3 0,-6 1 0,1 1-1498,0 2 1945,-5 1 0,-2-5 0,-5-2 1</inkml:trace>
  <inkml:trace contextRef="#ctx0" brushRef="#br0">-609 2094 10063,'3'-8'692,"1"0"0,4 0-554,-4-4 1,5 5 0,-1-1 0,1-1 24,-1-2 0,3 3-180,-3 1 1,1-1 0,0-3 0,-3 2 0,1 3-18,0 0 1,-5 1-1,3 2 1,-1-2-238,0-1 0,0-2 160,-4-4 0,0 4-9,0 0 234,0 6 0,0-5-106,0 3 39,0 3 1,0-3 0,0 8 142,0 4 0,0 2 0,0 2-107,0 0 0,-1 4 0,-2-1 0,-2 1-94,-2 1 1,4 0-1,-4 4 1,2-2-64,2 2 1,-3 0 0,-1-1 0,0-3-126,4 0 1,-3-4 0,2 2-311,2-1 1,0-3-782,2 1 301,0 0 694,6-6 0,-1-6 0,4-6 0,-2-2-979,-2 0 1242,-1 5 0,-6-6 0,-1 5 32,-5 2 0,-3 1 0,-1 1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1:11.394"/>
    </inkml:context>
    <inkml:brush xml:id="br0">
      <inkml:brushProperty name="width" value="0.09071" units="cm"/>
      <inkml:brushProperty name="height" value="0.09071" units="cm"/>
      <inkml:brushProperty name="color" value="#1F80FE"/>
    </inkml:brush>
    <inkml:brush xml:id="br1">
      <inkml:brushProperty name="width" value="0.05292" units="cm"/>
      <inkml:brushProperty name="height" value="0.05292" units="cm"/>
      <inkml:brushProperty name="color" value="#1F80FE"/>
    </inkml:brush>
  </inkml:definitions>
  <inkml:trace contextRef="#ctx0" brushRef="#br0">-23 5571 7273,'2'-12'0,"0"0"0,4 0 0,-1 1-55,0-1 0,3 0 1,-3 0-1,0 1 96,1-1 1,1-4-1,-3 0 1,-1 1-1,-2-1 1,-1-1 40,0-1 0,0 2 0,0-3 0,0-2 0,0-2 0,0 1 0,0 1 0,0 2 1,0-1-1,0 2-24,0 2 1,-4-1-194,0 2 0,-5-1 0,1 4 1,-2 2-1,-2 2 84,0 4 0,1 3 0,-1 1 0,0 1 70,0 3 1,-1 4 0,-1 7 0,-2 5-8,2 2 1,1 7 0,1 4 0,2 4-23,2 7 0,3-1 0,5 1 0,0 3 7,0 1 0,0-2-21,0 5 0,4 3 1,-1-1-1,0 1 0,0-2 1,-1-2 1,2-3 0,0 1-78,-4-9 1,0-3-1,0-5 1,1 0-652,3-1 656,-2-1 1,8 0-1,-3 1 1</inkml:trace>
  <inkml:trace contextRef="#ctx0" brushRef="#br0" timeOffset="15585">707 5218 8392,'-6'0'238,"6"0"0,6 0 1,5 0-1,2 0-327,3 0 0,-2 0 0,5 0 0,-1 0 0,0-1 36,3-3 0,5 2 0,2-2-1668,-2 3 1399,4 1 1,-5-5-1,4-2 1</inkml:trace>
  <inkml:trace contextRef="#ctx0" brushRef="#br0" timeOffset="10435">1259 5253 6688,'12'-4'0,"-2"-1"-58,-2-1 1,7 2 0,-4-4 216,2-1 0,4 2 0,0-1 0,2 0 0,0 2-60,0 2 1,2-1 0,-4 1-1,0 0-128,-1-1 0,1 3 0,-2-2-4,1 3 16,-6 1 0,-6 0 0,-8 0 0,-4 0-36,-2 0 1,-6 4 0,-1 1 0,0 0 7,0 1 0,-4 2 1,3-5 44,0 0 1,-5 0-1,5-1 1,-2 2 61,1-1 1,1-2 0,-2-1 0,4 0 0,3 1-17,1 3 0,1-2 0,-1 2 191,0-3 1,4-1-233,1 0 1,4 1-21,-1 3 0,4-1 8,4 5 0,6-6 0,7 2 0,0-3-30,0-1 0,4 0 0,-1 0 0,2 0-255,2 0 0,-5 0 0,-1 0-34,-1 0 1,-1 6-1,-4 0 1</inkml:trace>
  <inkml:trace contextRef="#ctx0" brushRef="#br0" timeOffset="16477">1212 5900 7202,'-5'-4'0,"5"-1"0,6 0 0,5-1 0,1 4 0,-1 0 0,1 1 0,0-1 0,0-2 0,1 1 77,2 2 0,-5 1-147,1 0 1,-1 0 0,-1 0 0,-5 0-5,-8 0 0,-5 0 118,-3 0 1,0 1 0,0 2 0,1 1 0,-1-2 121,0-1 1,4-1-70,0 0 1,4 0 129,-3 0-199,4 0 0,-1 0-42,8 0 1,2 0 0,6 0 0,0 0-85,0 0 0,0 0 1,-1 0-1,1 0 1,0 0-1,0 0-64,-1 0-196,1 0 0,0 0 0,0 0 1</inkml:trace>
  <inkml:trace contextRef="#ctx0" brushRef="#br0" timeOffset="17032">1730 5806 8355,'0'-8'410,"1"1"-2,3 2 1,-3 0-232,3 1 1,-4 3-1,-4-3 1,-4 3-340,-2 1 1,3 5 0,2 3-152,0 2 1,4 2 0,-3 0 0,2-1-22,2 1 1,0 0 0,2 0 154,2-1 1,-2-3 131,6 0 1,-4-5 0,4 1 0,1-3 0,1-1-68,2 0 1,0 0 0,1 0 30,3 0 0,-6 0 0,4-1 0,1-3-17,-2-4 1,-5 1 239,-4 0 1,-3-1 0,-2-3 0,-3 2 0,-3 1 0,-1-1 0,1-1-1,-3-2 1,0 1 0,-3 2 0,-2 1 153,0-1 0,-1 0-289,4 1 0,1-1 1,-1 4-1,0 0-268,0-1 0,1 1 0,-1 3-861,0-2 971,6 0 0,0 9 0,6 2 1</inkml:trace>
  <inkml:trace contextRef="#ctx0" brushRef="#br0" timeOffset="18917">1788 6229 8355,'0'-12'-553,"0"6"175,0 1-45,6 10 1,0 1-1,6 6 1</inkml:trace>
  <inkml:trace contextRef="#ctx0" brushRef="#br0" timeOffset="17240">2012 5818 8355,'-8'0'0,"0"0"-300,0 0 358,2 0 1,-5 0 0,3 0 0,-2 0 121,-2 0-415,1 0 1,4 1-1282,3 3 1328,8-3 0,3 10 0,4-5 1</inkml:trace>
  <inkml:trace contextRef="#ctx0" brushRef="#br0" timeOffset="18918">1824 6359 8355,'0'6'-599,"4"1"1720,0-3-1142,-1-3 0,1 5 1,2-2-1,-1 4-744,0 3 0,4 0 0,-2 1 0</inkml:trace>
  <inkml:trace contextRef="#ctx0" brushRef="#br1" timeOffset="19086">1894 6500 5734,'-12'11'0</inkml:trace>
  <inkml:trace contextRef="#ctx0" brushRef="#br0" timeOffset="17787">2165 5771 8355,'6'-6'-432,"-2"-1"1,-3 0 577,-1-1 1,0 0 0,-1-2-1,-3 2 1,-2 3 0,-2 1 40,0 0 1,4 0 0,-4 4 0,-1 0-178,-1 0 1,2 0-1,0 0-30,-1 0 1,0 1 0,0 2-20,1 1 1,4 4-1,-3-3 7,2 1 0,-3 2 0,4 4 0,2 0 1,0 0-38,2-1 0,0-3-158,0 0 0,0-4 0,2 2 1,2 0-1,3-4 18,4 0 1,5-2-1,-1 0 1,0 0 159,-2 0 1,-2 0-1,1 0 1,0-2-10,0-2 0,-1 2 0,0-6 345,-3-1 1,-2 2 42,-2-1 1,-3 1-84,3-5 0,-2 4 1,-4 0-87,-2-1 0,3 2 0,-4 1 21,0 1 1,3-1-1,-3 4-223,0-2 0,4 1-40,-3 7 0,2 3 0,2 5-6,0-1 0,0 1 1,0 0-1,0 0-103,0-1 1,0 1 0,0 1 0,0 2-12,0 0 0,4 1 1,2-6-1,-1 0 0,1-3-717,1 2 850,1-3 1,3 4-1,1-3 1</inkml:trace>
  <inkml:trace contextRef="#ctx0" brushRef="#br0" timeOffset="18434">2400 5735 8355,'0'-11'-567,"0"-1"1153,0 0 1,-1 4 1072,-3 0-1581,2 6 1,-3-2 0,5 8-4,0 4 0,-1-2 1,-2 2-1,-1 1-1,2 2 0,0 0-80,2 1 1,6-1 0,1-4-81,4-3 1,1 2 0,-1-1 0,1 0-34,0 0 1,0-1-1,-1-3 1,1 2-128,0 1 0,0 5 0,-1-2 29,1-1 1,-4 3 0,-1-3 83,-2 0 0,-1-2 245,-4 4 0,-2-2 0,-1 4 78,-5-3 1,-3-4 0,-1 1 0,1-3-123,-1-1 0,-1 0 1,-1 0-1,-3 0 1,0 0-377,0 0 1,1 0-1,4 0 1,2-1 46,2-3 1,-1 1-435,5-4 1,-5-1 0,2-4 0</inkml:trace>
  <inkml:trace contextRef="#ctx0" brushRef="#br0" timeOffset="18435">2435 5712 10103,'12'-5'0,"0"-2"584,-1 1 1,1-4 0,0 5-873,0-1 0,-4 3 0,-1-1-562,3 3-253,0 1 1,2 5 0,0 2 0</inkml:trace>
  <inkml:trace contextRef="#ctx0" brushRef="#br0" timeOffset="530">95 5747 8481,'0'-8'403,"0"0"0,1 6 0,5-1 0,4 4-455,4 3 1,2 6-1,-3-3 1,2 3-86,0-3 1,6 4 0,-1-3-1,2 2-6,1 2 1,0 0 0,-2-1 0,-2 1-404,2 0 0,-3-4 0,2 0 196,1 1 0,1 1 0,2 2 0</inkml:trace>
  <inkml:trace contextRef="#ctx0" brushRef="#br0" timeOffset="790">389 5806 8355,'-1'-12'51,"-2"-1"1,-2-1 0,0-2 0,-1 2 0,4 1 660,1 1 1,-5 5-745,-2 3 0,2 3 1,-2 2-1,-1 3 0,-2 5 1,0 6-1,-1 6 0,0 4-8,0 2 0,1 2 1,-2-3-1,-2 1-219,0-1 1,-1-1-1,5-1 1,2-2-239,1-2 1,2 0 0,-2-4-405,4-1 784,3-2 0,6-7 0,2-1 0</inkml:trace>
  <inkml:trace contextRef="#ctx0" brushRef="#br0" timeOffset="1075">542 5688 8904,'0'-11'237,"1"0"0,2 2 0,2 2 0,2 2 1,2 3-1,1 0 182,2 2 0,0 0-328,-1 0 0,1 2 0,0 1 0,0 5-223,0 3 0,-5 2 0,1 3 0,0 3-146,-1 3 0,-1 2 1,-3-1-1,1 1 1,-2-1-26,0 1 0,-4 3 1,-2 1-1,-4-2-202,-2-1 1,-2-3 0,1-1 0,-3-3-147,-1-1 651,2 4 0,-10-8 0,5 4 0</inkml:trace>
  <inkml:trace contextRef="#ctx0" brushRef="#br0" timeOffset="258">-317 5923 7546,'8'-3'0,"0"-3"0,1 0 0,2-2 39,1 1 1,3-3 0,2 3 0,1 0-77,3-1 1,-2 1 0,0-2-1,1 1-172,-2-1 1,3 3 0,-4-2-200,1-1 0,1 2 312,0-1 0,3 0 0,-3-3 0</inkml:trace>
  <inkml:trace contextRef="#ctx0" brushRef="#br0" timeOffset="1322">-46 5759 9138,'0'12'0,"0"1"0,0 2 0,0 5 0,0 3 178,0 5 0,0-3 0,0 3 0,0 0-365,0-1 1,0 2-1,0-3 1,1 2 161,3-2 1,1-1 0,5-2-822,-3 1 0,5-2 444,4-3 1,5 4 0,-3-5 0</inkml:trace>
  <inkml:trace contextRef="#ctx0" brushRef="#br0" timeOffset="7923">1530 7241 7722,'0'-12'53,"0"0"0,0 4 0,0 0 1,0-1-1,0-1 103,0-2 1,-4 4 0,0 0 0,1-1 0,1 0 0,-1 0 0,-2 1 0,0-1 0,-1-2 0,2 1 0,0 1 0,-1 2 307,-1 2-455,-2 1 0,0 9 0,0 3 1,-1 3-114,-1 0 0,-2 2 0,1 2 0,2 2-21,1 1 1,2-4 0,-2 2 0,4-3 92,3-1 0,1 0 1,0 0-1,0-1 60,0 1 1,4-4 0,2-2-19,5 0 0,-1-2 0,10-4 0,1 0-125,1 0 0,1 0 0,1 0 1,-1-2-37,1-2 1,-1 2 0,0-5-1,-2 1 1,-3-1 89,-1-2 1,-5 2 0,-5 0 219,3-3 0,-5 0 0,-3-2-31,-4 0 0,-1 5 1,-5-1-1,-1-1-121,-1-2 1,-2 1-1,0 1 1,1 1-56,-1-1 1,0 2 0,0 1-1,0-1-41,1 0 0,-5 5 1,0-3-31,2-1 0,1 5 0,1-3 1,0 3-176,1 1 1,-1 5 0,1 3-200,4 2 1,1 2 353,6 0 0,6 0 0,0-1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14:47.681"/>
    </inkml:context>
    <inkml:brush xml:id="br0">
      <inkml:brushProperty name="width" value="0.09071" units="cm"/>
      <inkml:brushProperty name="height" value="0.09071" units="cm"/>
      <inkml:brushProperty name="color" value="#1F80FE"/>
    </inkml:brush>
  </inkml:definitions>
  <inkml:trace contextRef="#ctx0" brushRef="#br0">189 1 7194,'-6'12'-124,"0"-4"1,6-1 0,0 3 0,0 1 0,0 4 0,0 0 158,0 0 1,0 3 0,0 2 0,0 2 0,0 1-1,0 1 1,0 1 0,0 2 39,0 4 1,-4 3 0,-1 2 0,-1-1-67,-3 0 0,2 2 0,-1 1 1,0 1-1,0 0-1,1 2 0,3-5 0,-3 5 0,2-2-8,2 0 1,2 4 0,0-4 0,-2-1 26,-1-1 1,0-2 0,4 0-1,0 1-7,0-1 0,0-1 1,0-1-1,0-3 29,0-2 1,0 5-1,0-3 1,0 2-34,0-1 0,0-5 1,0 3 37,0 0 0,4-3 0,0 4 1,-1-2-55,-2-1 0,-1 3 1,0 0-1,0 1 0,0-1 31,0-1 1,-1 3-1,-3 0-55,-4 2 1,1-3-1,0 1 1,-3 0-1,0 1 18,-2-2 1,4-1 0,2-5-1,-1 0-1,1-3 0,3-1 1,-1 3-1,3-1 13,1 1 0,0-1 0,0 1 1,0-1 17,0 1 1,4-5 0,0 1-1,-2 1 39,0 1 1,2-2 0,1-2 0,0-1-33,0-3 1,3-1 0,-3-1-22,2 0 0,-3 0 1,4-1 111,1 1-104,1 0 0,-2-2-4,0-2 1,-2-1-34,2-3 13,-2-3 1,-5 4 1,3-5 0,-2 0-11,6 0 1,0 0-1,4 0 1,0 0 11,-1 0 0,1 0 1,0 0 47,0 0 0,3 0 0,1 0 0,0 0 53,1 0 0,-3 0 1,6 0-1,-1 0 0,1 0-26,-1 0 0,-3 0 0,4 0 0,-1 0-65,0 0 1,3 0 0,-3 0 0,2 0 8,-1 0 1,2 0 0,-2 0-4,2 0 1,-2 0 0,-2 0 0,0 0 0,0 0-32,3 0 0,-2 0 0,-1 0 0,-1-1 37,-3-3 1,3 3 0,-1-3 0,-2 2-15,-1 2 1,3 0 0,0 0-12,-2 0 1,-1 0-1,0 0 1,2 0-72,0 0 1,5 0 0,-4-1 0,-1-2-15,2 0 1,-4-1 0,4 4 0,-1 0 0,0 0 5,-2 0 0,-1 0 0,-1 0 0,0-2-9,-1-2 1,-3 3 0,0-3-105,1 3 1,0 0 0,0-2-94,-1-1 1,-1-1 0,2 2 81,-1-1 1,-6-5 0,4 3 0</inkml:trace>
  <inkml:trace contextRef="#ctx0" brushRef="#br0" timeOffset="97765">659 4846 8355,'-10'-12'-244,"1"2"0,2 0 1,1 3 1365,-1-3 1,5 0-1065,-2-2 1,2 7 0,2 5-219,0 6 0,0 10 1,0 4-1,0 2 63,0 2 0,0 8 0,0 3 0,0 2 43,0 0 1,0-1-1,-1 3 1,-1 3 38,-2 0 1,-4 4 0,3-4 0,-1 1-41,1 0 0,-4 0 0,2 3 0,0-3-86,-1-4 1,4-1 0,-3 0 0,2 0-7,2-4 0,-2 1 1,1-5-21,2 0 1,0 3-1,2-5 1,0 1-271,0 0 0,0-2 374,0-3 0,6 5 0,0 1 0</inkml:trace>
  <inkml:trace contextRef="#ctx0" brushRef="#br0" timeOffset="98186">1130 5187 8355,'-7'-5'851,"2"-2"-422,5-5 1,-4 4-194,0 1 1,-1 4-276,1-1 1,-1 8 0,-4 4 13,1 2 0,0 3 1,-2 3-1,0 4 0,3 3-60,-3 5 0,4-2 0,-1 5 1,2 2-40,3 1 1,0 1 0,2 0-31,0 1 1,0-1 0,0 0-1,0 0 130,0 1 0,0 3 0,-1 1 1,-2 1-1,-1-1-90,2-2 0,0-1 0,2-2 0,0-1-82,0-3 0,0-1 1,0-3-1,0 0-88,0-1 0,-3-5 1,-1-1-1,1-1-91,2 0 1,-1-2 374,-2-6 0,-2 6 0,-6 2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7:24.694"/>
    </inkml:context>
    <inkml:brush xml:id="br0">
      <inkml:brushProperty name="width" value="0.06048" units="cm"/>
      <inkml:brushProperty name="height" value="0.06048" units="cm"/>
      <inkml:brushProperty name="color" value="#FF0000"/>
    </inkml:brush>
  </inkml:definitions>
  <inkml:trace contextRef="#ctx0" brushRef="#br0">6097 10820 8062,'-13'0'0,"1"0"0,0 0 0,-1 0 0,1 0 0,-1 0 0,1 0 153,-1 0 1,5 0 67,0 0 0,5-2-378,-1-2-69,2 3 1,4-5 134,2 6 1,-1 0 88,5 0 0,-5 2 0,2 1 0,1 1-30,2-2 1,3 0 146,2-2 0,-1 0 0,2 0 1,1 0-1,3 0 0,3 0-6,5 0 1,-1-2 0,4 0-43,-3-2 1,3-2 0,2 3 0,-1-1 0,3 1 36,3 2 0,-5-3 0,5 0-64,-4 1 0,1 2 1,-4 1-1,0 0 1,0 0-117,0 0 0,0 1 0,-4 2 113,0 1 0,0 1 0,0-2-95,-1 1 0,1 0 0,-1-2 0,-2 1 1,-1 1 42,1-2 0,-3 1 1,2 0-1,1 1 0,2-1 56,1-2 0,-5-1-14,1 0 1,0 0-1,4 0 1,1 0 0,2 0-1,1 0 0,-2 0 0,4 0 0,-1 0-47,2 0 1,-3 0 0,3 0 0,-2 0-1,-1 0 10,2 0 1,-5 0 0,3 0-1,-3 0-80,-1 0 1,0 0 0,0 2-1,0 0 44,0 3 1,-4-1-12,-1-4 0,1 4 0,4 0 0,-2-1 53,-2-2 0,3 3 1,-4 1-1,4-3 0,-1 0 3,-2-2 1,3 0 0,-5 0-1,2 1 27,0 3 0,3-2 0,5 2 0,-1-3-9,-2-1 0,-1 0 0,2 0 0,0 0-2,2 0 0,0 4 1,-4 0-1,0-1-10,0-1 1,0-2-1,0 0 1,0 0-17,0 0 1,-5 0 0,1 0 10,1 0 0,2 0 0,-1 0 1,-1 0-7,-1 0 1,-2 0-1,4 0 1,-3 0-10,2 0 1,-2 0-1,-1 0 1,1 0-1,-1 0 6,3 0 0,0 0 0,0 0 1,-1 0-3,1 0 0,-2 0 1,0 0-1,1 0 9,-2 0 1,5 0 0,-3 0 0,2 0 1,2 0 0,-1-5 0,-2 1 0,-2 2 0,3 0 0,-4 2 1,0 0-1,1 0 19,-1 0 0,-2 0 0,2 0 0,0 0-16,1 0 1,-5 0-1,3 0 40,0 0 0,-3-4 1,4 0-1,1 1 0,-1 2 1,-4 1 0,3 0 0,-1-2 0,1 0-13,1-3 0,1 1 0,0 3 0,-2-2-1,0-1 1,-2 0-1,3 4 1,-1-2-4,-3-2 0,0 3 1,1-3-1,0 2 1,-1 1 30,-1-3 1,-1 2 0,-1-2 30,0 3 0,1 1 0,-1 0 283,1 0-39,-1 0-68,1 0-228,-6 0-1154,-2 0-117,-5 0 0,0 1 764,0 3 0,6 3 0,1 6 1</inkml:trace>
  <inkml:trace contextRef="#ctx0" brushRef="#br0" timeOffset="7430">17486 11081 8355,'5'-7'-671,"-3"-4"1,3 9 755,-5-7 0,4 5 0,1-4 0,-3-2 137,0-1 0,2 3 1,0-1-1,-1 0 1,-2-2 105,-1-2 0,-1 2-379,-3 3 0,1-3 64,-5 3 0,-1 1 0,-3 0 0,-1 0 1,1 1-4,-1 1 1,-3-1 0,-2 3 0,-1-2 28,-4-2 0,0 3 0,-2-3 0,0 0-5,0 0 1,0 4 0,0-1 0,2 1 12,2-1 0,-1 3 0,4-3 0,0 2-45,0 2 0,0 0 0,3 0 0,-3 0-33,-1 0 0,2 0 0,-2 0 92,1 0 1,-3 0-1,3 0 1,0 0-30,0 0 0,0 4 0,3 2 0,-2 0-41,2-1 1,1 5 0,2-2 0,-1 2 0,1-1-11,-1 0 0,1-1 1,-2 4-1,-1 1-8,-2-1 0,1 1 0,3-1 1,1 1 15,-1-1 0,1 1 0,-2 0 1,-1 3 16,-2 0 0,1 1 1,5-3-1,1 1 1,2 2 0,1 1 0,-3-3 0,3 3-4,2 1 1,-1-4-1,3 3 3,-1 0 1,0-3-1,4 5 1,0-1 14,0 1 0,0-4 1,0 5-1,0 0 22,0-2 1,1 5 0,2-5 0,1 2 0,0-2-6,2-1 1,-3 3 0,4-5 0,0 1-13,-1 1 1,-1-4-1,1 2 1,1-2-47,0-1 1,-3-1-1,5 2 1,-1 1 5,-1 2 1,3-1 0,-5-3-1,2-1 6,3 1 0,1-1 1,1 1-1,1-1 41,-1 1 1,2-5 0,1 0 4,2 2 1,5-3-1,-1 0 1,2-2-44,2-2 1,1 3-1,2-2 1,2-2 12,2 0 0,-3-2 0,3 0 0,0 0 0,-2 0 34,1 0 1,-1 0 0,-2 0 0,1 0-11,-1 0 0,-2-4 0,-1-2 0,0 1-8,0-1 0,-1-2 1,1 2-1,0 1 35,0-1 1,4-3 0,0 0 0,-3-2 39,-3-1 0,0-1 0,-2 1 0,2-2-21,2-3 1,0 4 0,0-5-39,0 0 0,-2 2 0,0-4 0,-4-3 47,-1 0 1,3-2 0,-5 0 0,-1 0-25,-1 0 0,-3 0 1,-1 1-1,-3-1 0,-2 0-44,-2 0 0,-1 0 0,-2 0 0,0 1 0,0 4 0,-2-4 0,-2 3 0,-4-2-44,-3-2 0,-6 0 0,-2 0 0,-2 0 4,-1 0 0,-9 1 1,5-1-1,-3 1-122,-1 3 0,-5-1 0,2 6 0,-3 0-127,-1 3 1,-2 2 0,-1 2 0,-3 5 102,-1 3 0,-1 1 0,-2 0 0,3 1 0,1 5-519,3 6 0,1 2-551,2 7 827,0-1 0,-6 5 0,-1 0 1</inkml:trace>
  <inkml:trace contextRef="#ctx0" brushRef="#br0" timeOffset="9472">19203 11268 8355,'-1'-12'-224,"-3"-1"0,-2 1 402,-2-1 0,1 5 1,4 0-1,-2-2 1,-1-1 552,1-2 1,1 5 0,4 0 133,0-2-908,0 5 0,0 5 1,0 8-131,0 3 0,0 7 1,0 3 77,0 2 1,0 4-1,0 0 1,0 4 40,0 1 0,0 1 1,0 3-1,0-3-5,0-4 1,0-1 0,0-1 0,0 1 0,0-3-169,0-3 0,0-7 0,0 2 123,0-3 1,-2-3 118,-2-3 0,1-2 0,-4-8-20,2-2 1,-3 0 0,3-7 0,3-3-66,0 0 1,2-4-1,0 0 1,0-1-87,0-3 0,6-2 1,1-2 84,0-3 1,2 1-1,-3-4 1,1 0 58,3 1 1,-4 2-1,1-3 1,0 0-1,0 2-30,3-1 0,-3-2 0,1 4 0,2 1 321,1 2 1,1 5-1,1 2 1,-1 1-25,1 3 0,0 1 1,3 1-1,0 2-210,-1 3 0,1-2 1,-1 6-1,1 1-139,0 2 0,3 1 0,0 0 1,2 0-71,0 0 1,-6 4 0,3 2 0,-1 2-113,-1 6 0,-1-2 0,-5 6 136,-2 0 1,-5-3 0,1 5 0,-2-1 102,-2 0 1,-6-3-1,-2 2 1,-5-2-50,-3 1 0,-1-1 0,-6-3 1,-5-1-1,-1 1-23,-1-1 1,-9 1 0,2-1 0,-1-1 20,4-2 0,-5 0 0,4-3 0,2-1 61,1 1 0,-1-1 0,6-2 0,2 1 77,3-1 0,6-2 1,0-1 594,2 0-120,7 0-270,1 0 0,8 0-189,2 0 1,-1 2 0,4 2 0,0 3-59,-1 0 0,-1 5 0,3-1 0,2 5 0,1-1-24,1-1 1,1 2-1,0 2 1,3 0-18,0 0 1,2 0 0,-3-3 0,2 2-74,-2-2 0,3-1 0,0-2 0,0 1-115,0-1 0,3-1 0,-5-1 0,1-3-216,1-1 0,-3 2 265,6-4 1,0 6-1,4-3 1</inkml:trace>
  <inkml:trace contextRef="#ctx0" brushRef="#br0" timeOffset="9946">19988 11243 8355,'-13'-5'551,"6"2"440,3-5 0,-1 3 0,-1-1-452,-1 0 0,3 3-697,-4 7 1,5 3 0,-1 6-1,2-1 63,2 1 0,0 0 1,-1 3-1,-2 2-118,-1 1 1,-1 2-1,2 4 1,-3 0 0,-1 0-21,-2-1 1,2 1 0,-2 0 0,1-1 161,1-4 1,2 3 0,5-7 0,0-1 47,0-1 1,0-1-1,1-1 1,3-1-37,5-2 1,3 0 0,3-3 0,3-1-130,2 1 0,4-2 0,5-4 0,1 0 1,-1 0-686,0 0 1,0 0 312,-4 0 466,-1 0 0,1 0 0,0 0 1</inkml:trace>
  <inkml:trace contextRef="#ctx0" brushRef="#br0" timeOffset="10196">19614 11505 8355,'-12'0'295,"1"-2"1,2-2 156,5-4 0,6 2 1,5 1-1,8 1-283,7-1 0,3 1 0,11 3 1,2-2-1,3-1-272,1 1 0,-1 2 0,3 1-343,-1 0 1,-2 0-1,-3 0 1,-1 0 0,-1 0-300,-3 0 1,2 0 0,-6 0 469,-2 0 1,5 5-1,0 2 1</inkml:trace>
  <inkml:trace contextRef="#ctx0" brushRef="#br0" timeOffset="10496">20349 11256 8069,'12'-13'200,"0"6"0,1 0 1,1 5-1,1-3 110,2 3 0,1 0 0,-3 1 0,3-2 0,0-1 0,1 1 0,-1 2 0,1 2 266,1 3 1,-5 3 0,2 6-722,-4-1 0,3 1 0,-3-1 1,-1 2-64,-1 3 1,-2 2 0,0 6 0,-5 0-131,-3 0 0,-1 4 0,0 1 1,-1 1-1,-3 0-37,-5 1 1,-7-4-1,-5 1 1,-1-3-86,1-1 1,-7 0 0,2-2 0,-3-2 163,-1-4 0,-4-1 0,4-2 289,-2-3 1,-1-1-1,-4 2 1</inkml:trace>
  <inkml:trace contextRef="#ctx0" brushRef="#br0" timeOffset="10845">19577 11305 8355,'-25'0'190,"0"0"1,2 0 78,2 0 1,3 0-1,4 0 147,-3 0 1,4 0 0,-4 0-270,3 0 0,2 2 0,1 2 0,2 4-73,5 3 0,-1 2 0,1-1 0,1 2 0,1 1-81,2 2 0,6 5 1,4-1-116,5 2 0,0 2 1,4 0-1,1 1 1,-1 1 2,3-2 0,2 6 1,-1-6-1,-1 2-119,-1-1 1,0-7 0,4-1 0,-2-1-103,-2-1 1,3 1 0,-4-5 0,4 1-237,1-1 1,5-1-1,3-2 355,3-5 1,2 3-1,-1 0 1</inkml:trace>
  <inkml:trace contextRef="#ctx0" brushRef="#br0" timeOffset="11156">21245 11455 8355,'-13'-6'0,"1"4"0,-1-5 513,1 1 0,4 2 1,-1 4-1,0 0 620,-2 0 1,2 0-918,1 0 0,7 0-152,1 0 0,5 0 1,9 1-1,1 2-176,2 1 1,4 0 0,-3-4 0,1 0-338,3 0 0,0 0 1,0 0-1,-1 0-347,1 0 1,0 0 0,0 0 106,-1 0 1,-4 2 0,2 1 453,-1 1 0,-1 0 0,-5-4 1</inkml:trace>
  <inkml:trace contextRef="#ctx0" brushRef="#br0" timeOffset="11499">21170 11654 8355,'-5'7'604,"5"-3"1,5 2-1,8-2-196,-1-1 0,5-2 0,1-1 0,1 0-191,3 0 1,2 0 0,0 0 0,1 0 0,-1 0 0,-2 0 0,-3 0 0,1 0 0,-2 0-604,0 0 0,-2 0 1,-3 0-653,-1 0 0,1 1 1,-1 2-1078,0 1 1704,1 6 1,-1-3-1,1 5 1</inkml:trace>
  <inkml:trace contextRef="#ctx0" brushRef="#br0" timeOffset="12334">22116 11579 8355,'1'-7'354,"4"3"1,-3 2-77,7-3 1,-1 4 0,4-3 0,1 2-99,-1 2 1,2 0-1,1 0 1,3 0-1,2 0 1,2-1 19,1-3 1,2 3-1,-1-4-131,-4 4 1,4 0 0,-3-2 0,2-1 0,2 0-187,0-2 0,-4 3 0,-2-4 79,-1 2 0,0-3 0,-3 2-257,2-1 0,-1 0 0,-4-3 110,-4 2 1,-3 4-1,-5-4 1,0-2 1,0-1 1,-1 3 0,-3-1 0,-4 0 158,-4-2 1,0 4 0,-2 1 0,-2 2 37,-5 0 0,-3-2 0,-1 4 0,1-3 0,-1 3 56,0 0 0,0 2 0,0 0 0,1 0 0,2 2 73,2 2 0,0-1 0,-1 3 1,4 1-115,-1 0 0,4 2 0,-3 3 1,3 1 39,2-1 0,1 2-36,2 2 0,0 0 0,3 3 0,1 0 50,-1 1 0,2-4 0,4 4 0,0-1 24,0 0 1,0-3 0,1 0-1,4-2-33,3-1 1,4-1-1,5-1 1,5-1-21,6-2 0,-1-4 1,7 3-1,0-1 1,3-4-1,5 1-672,4 1 1,-4-2 0,0 2 0,-2-3-596,2-1 0,-4 0 853,4 0 0,-4 0 0,0 0 1</inkml:trace>
  <inkml:trace contextRef="#ctx0" brushRef="#br0" timeOffset="12715">22552 11019 8653,'1'-8'334,"3"1"0,5 1 0,2 4 0,2 0 0,4 2-287,4 0 0,1 0 0,0 0 0,-1 0 0,1 0 1,1 0-1,2 0 97,0 0 1,-4 0 0,-2 0-558,-1 0 1,-1 0 0,-5 0-1,1 0-1162,-1 0 1043,1 0 0,-1 6 0,1 1 0</inkml:trace>
  <inkml:trace contextRef="#ctx0" brushRef="#br0" timeOffset="13127">23274 10745 8355,'-9'0'88,"1"0"0,4-4 1189,-4 0-380,5-6 1,-1 9-466,8-3 0,4 2-308,9 2 1,-2 0 0,4 0 0,1 2-133,-1 2 0,-2-1 0,2 5 1,0 2-1,-1-1 0,0 1-533,-3-2 0,-1 2 300,-1 6 0,-5-2 0,0 3 0,2-2 0,0 0-91,-2 2 1,2 4 0,-5-3 0,1 1 0,-1 2 56,-2-2 1,0 3 0,0-4-1,1 0 37,-2 0 0,0 0 1,-2-3-40,0 2 1,-2 0-61,-2-5 1,3 1 284,-3-1 1,-3 0 0,0 1 0</inkml:trace>
  <inkml:trace contextRef="#ctx0" brushRef="#br0" timeOffset="13413">23523 10982 8355,'-9'-4'328,"1"-2"114,-2-1 0,3 4-263,-1-1 0,4 3 0,-4 1 0,-2 0 0,-1 0 0,0 1 0,1 2-268,2 1 0,0 6 0,-5-2 0,1 3 58,-1 2 0,1-1 0,-1 1 0,2-1 15,3 0 1,-3 1 0,3-1 0,-4 1-332,0-1 0,4 1 0,-1-1-61,0 1 0,3-5 0,1-1-285,-1-2 1,5 5-203,-3-2 895,2-2 0,8-1 0,1-5 0</inkml:trace>
  <inkml:trace contextRef="#ctx0" brushRef="#br0" timeOffset="13820">23971 10695 8355,'-6'-7'0,"5"1"1286,-3 1-652,-3 4 1,0-5 0,-4 8-489,2 2 1,4-1 0,5 5-1,0 2-73,0 1 1,0 1 0,-2 1-81,-2-1 1,3 1 0,-3 0 0,1 3 0,0 0-268,-1-1 0,-4 5 188,4 1 1,-5-2 0,4 0-1,-1-1 16,1-2 0,-4 2 0,4-2 0,-1 1 1,1-1 20,2 1 0,2 0-106,1-5 1,0 0 0,1 1-12,3-1 1,7-1 0,6-2 0,-2-4-87,-1 1 0,3-5 0,1 3 0,-1-2-141,1-2 1,3 4-1,-4 0 1,-2-1-671,-1-2 941,-2-1 1,6 0 0,2 0 0</inkml:trace>
  <inkml:trace contextRef="#ctx0" brushRef="#br0" timeOffset="14105">23734 10919 9137,'0'-6'2998,"6"0"-2865,2 6 0,3 4 0,1 0 0,1-1 0,-1-2-221,1-1 0,5 0 1,1 0-1,2 0-226,0 0 0,-1 0 1,5 0-1,0 0-186,0 0 1,0 0 0,0 0-1,-2 0-370,-2 0 1,1 0 438,-5 0 0,5 0 0,-3 0 1</inkml:trace>
  <inkml:trace contextRef="#ctx0" brushRef="#br0" timeOffset="20914">20286 12351 9249,'-11'-8'0,"2"0"0,0-2 0,1-1 2454,1-1-1772,-4 5 0,10 0 392,-4 3-1164,4 2 1,1 2 0,0 8-94,0 4 0,0 1 1,0 3-1,0 0-40,0-1 0,0 5 0,-1-1 0,-2 2 0,-1 0 38,1 1 0,2-3 1,-1 1-1,0-1 1,-3-1-155,3 0 0,0 0 0,2-3-15,0 2 1,0-1-1,0-3-211,0-1 0,0-4 0,0 1-622,0 0 1084,0 3 1,6-6-1,1 0 1</inkml:trace>
  <inkml:trace contextRef="#ctx0" brushRef="#br0" timeOffset="21189">20274 12364 8355,'0'-9'147,"0"1"1,0-2-1,0-1 851,0-1 1,0 4 10,0-1-891,0 7 1,5-8 0,5 6-422,5 1 0,-1-3 0,4 2-18,0 2 1,1 0 0,6 2 0,0-1 0,2-2-751,2-1 1,-3 0 656,3 4 1,-6 0 0,0 0 279,-1 0 1,4 0-1,-7 0 1</inkml:trace>
  <inkml:trace contextRef="#ctx0" brushRef="#br0" timeOffset="21433">20299 12426 8355,'0'7'91,"0"0"0,1-4 1,3 1 288,5-1 1,-2-2 0,1-1 0,0 1 0,0 2-290,1 1 1,-5 0 0,3-2-1,0 1 1,0 1-899,2-2 0,-2 0 1,2-2 376,0 0 0,6 0 0,3 0 1,0 0 149,0 0 1,10 0-1,-2 0 1</inkml:trace>
  <inkml:trace contextRef="#ctx0" brushRef="#br0" timeOffset="21779">20921 12326 8355,'0'-6'3310,"0"0"-3322,0 6 0,0 6 0,-1 0 40,-3 1 0,2 4 0,-2-2 0,3 2 1,-1 1-184,-2 1 0,3-1 0,-3 1 0,1 0 1,0 3-279,-1 0 0,0 1 1,4-5 334,0 1 0,0-1 0,0 1 0,0-1 0,1 1-21,3-1 1,3-4-1,6-1-46,-1-1 1,5 2 0,1-4 0,1 0 0,2 1-531,-2-1 0,5 0 468,-4-4 0,4 0 0,1 0 1</inkml:trace>
  <inkml:trace contextRef="#ctx0" brushRef="#br0" timeOffset="21999">20759 12513 8355,'-12'0'377,"6"-4"1,6 0-1,7 0 1,6 0-1,3-1-140,5 3 0,-2 0 1,2 2-1,1 0-464,2 0 1,-1 0 0,-1 0 0,-2 0-1,-1 0-179,1 0 1,-4 0 0,3 0 0,-1 2-271,-2 2 0,3-3 0,0 5 0</inkml:trace>
  <inkml:trace contextRef="#ctx0" brushRef="#br0" timeOffset="22281">21133 12302 8355,'12'-7'234,"-2"-3"1,1 6-1,3 0 1,0-1-1,-1 1 1,1 2-1,1 0 26,2 2 1,0 4 0,-5 2 0,1-1 0,-2 2-523,-3 0 1,3 2 0,-3 3 227,3 0 0,0 1 0,-1 1-207,-2 2 0,-1 0 0,3 3 0,-3 0-197,-2 1 1,0-4 0,-5 4-1,0-1 174,0 0 0,-7 1 0,-4 2 0,-6-3 0,-1-1 102,0-3 1,-10 5-1,2-1 1</inkml:trace>
  <inkml:trace contextRef="#ctx0" brushRef="#br0" timeOffset="22599">20834 12389 8355,'-12'1'0,"-2"2"0,-1 1 0,-2-1 283,2-2 0,2 1 0,4 0-68,0 2 0,1 5 1,-3-4-1,1 1 1,3 1-31,2 0 1,-4 1-363,5 4 0,0 1 0,4-1 0,0 1 0,0-1-75,0 1 1,0-1 153,0 1 0,2-1 1,2 0-1,4 1-114,3-1 1,2 1 0,-1-1-1,2 1 1,1-2-256,2-3 1,5 3 0,-2-4 295,4 0 0,6 4 0,2-4 1</inkml:trace>
  <inkml:trace contextRef="#ctx0" brushRef="#br0" timeOffset="22865">21705 12488 9619,'9'-4'1350,"-1"0"1,-4 0-1974,4 4 0,1 1 198,3 3 1,1-2 0,-1 3 0,0-1 0,2 1 206,3-3 1,-3 4-1,2-2-1229,-2-1 1167,-1-2 0,-1 5 0,0 1 1</inkml:trace>
  <inkml:trace contextRef="#ctx0" brushRef="#br0" timeOffset="23162">21693 12600 8355,'-24'5'0,"4"-1"-56,2 0 1,5-4-1,2 1 1627,3 3-1079,2-2 0,8 3-330,2-5 1,4 0 0,7 2 0,3 0 0,2 3-66,2-3 1,0 0-1,0-2 1,-3 0-1,-1 0-983,-2 0 1,2 1-1,0 2-620,1 1 969,-4 0 0,9 2 0,-5 1 1</inkml:trace>
  <inkml:trace contextRef="#ctx0" brushRef="#br0" timeOffset="23726">22502 12302 8355,'8'-6'1834,"0"-2"-1414,-5 2 1,-3 2-1,-8 7 1,-2 2-1,2 2 1,2 3-302,1 1 1,4-1 0,-4 1 0,4 3-199,1-1 0,-1 3 1,-2-1-1,-1 1-146,1 0 0,2-1 1,-1 0-1,-1 2 1,-1-2-94,1-1 1,1-2-1,-1 1 1,-1-1 0,1 1-1544,2-1 1077,1 0 0,0 1 533,0-1 0,5 1 0,2-1 1</inkml:trace>
  <inkml:trace contextRef="#ctx0" brushRef="#br0" timeOffset="23995">22763 12463 9333,'13'0'670,"-1"0"1,1 0-1,-1 0 1,1 0-611,-1 0 0,0 0 0,2 0 0,1 0-164,2 0 0,1 0 0,-3 0 0,3 0-149,2 0 1,-5 0-1,1 0 1,0 0-295,0 0 1,-2 0-1,3 0 1,-4 0-1,-1 2-1484,-4 2 1948,3-3 0,-10 5 0,5-6 1</inkml:trace>
  <inkml:trace contextRef="#ctx0" brushRef="#br0" timeOffset="24588">23286 12451 8355,'-12'0'1139,"-1"-1"855,1-4-736,5 4-1102,1-5 0,8 6 1,2 0-237,4 0 1,5 0 0,2 0 0,3 0 0,1 0 0,3 0 0,2 0 0,1 0-705,0 0 712,-1 0 1,1-4 0,0 0 0,-1 0 0,-2 0 0,-3 0 0,1 0-883,-1-2 839,-4 5 0,3-9 0,-7 4 0,-1 1 0,-3-2 1,0 0 105,0-3 0,-5-1 1,3-1 47,-4-1 1,-5 5 0,-2 1 0,-1 2 134,-2 2 0,-2-3 1,-2 2-1,-1 1 127,-2 2 1,-2 1 0,-4 0 0,1 0-172,-1 0 1,-2 0 0,-1 0 0,2 0-1,1 0 1,2 1 0,2 4 0,2 2-88,-2-1 1,5 6-106,1-4 0,1 3 0,5 1 0,1 1 0,-1-1 0,3 1-98,2-1 0,2 1 0,4-1 0,3 0 194,3 1 0,1-1 1,1 1-1,1-2-114,2-3 0,-1 2 1,5-5-1,-1 1 2,1-1 1,-4 4 0,5-5 0,1-1-388,2-2 0,0 3 0,1 0 0,0-1 1,0-1-353,0-2 1,0 0-1,0 0 1</inkml:trace>
  <inkml:trace contextRef="#ctx0" brushRef="#br0" timeOffset="24888">23759 11990 8355,'-7'0'836,"-4"0"0,10-1 312,-3-3 1,4 2-795,4-2 0,-2 3 1,7 1-1,0 0-370,2 0 1,2 0-1,-1 0 1,1 0-147,-1 0 1,1 0-1,-1 0 1,1 0-691,-1 0 0,0 4 1,1 1-1601,-1 2 1879,1-4 0,-1 8 0,1-4 0</inkml:trace>
  <inkml:trace contextRef="#ctx0" brushRef="#br0" timeOffset="25204">24182 11754 8355,'-7'-6'181,"2"-2"1,1-3 1064,-1-2-666,1 6 0,4 0 0,2 5 0,0-4 0,4 1 1,1-1-291,3 3 0,1 2 0,1 1 0,1 0 0,0 1 3,4 4 1,-3 1-473,2 7 1,-2 1-1,-1 1 1,-1 2-1,1-1 1,-1 2-497,0 3 1,1 2 0,-1 2 281,1 0 1,-1-1 0,1-2 0,-1-1 0,1-1-212,-1 0 0,0 2 0,0-6 186,-4 0 0,2 2 0,-5-2-378,2-1 588,-4-1 0,8-1 0,-4-1 1</inkml:trace>
  <inkml:trace contextRef="#ctx0" brushRef="#br0" timeOffset="25465">24356 11928 8355,'-12'0'638,"0"-1"1,-1-2 263,1-1-255,5 0 0,-4 4 0,4 1-417,0 3 1,-3-1 0,6 5 0,1 2-308,2 1 0,-3 1 1,-2 1-1,1-1 0,-2 1 1,0 1-44,-3 2 1,-1 2 0,-1 3-563,-1-5 1,1 2-1,-1-1 1,1 0-1,-1-1-611,1 1 0,1-1 1080,3-3 0,-3-1 0,4 1 0</inkml:trace>
  <inkml:trace contextRef="#ctx0" brushRef="#br0" timeOffset="25832">24717 11667 8355,'0'-9'1927,"0"1"845,0-2-2440,0 5 1,0 1-232,0 8 1,0 3 0,0 5 0,0 1-46,0-1 1,0 2 0,0 1 0,0 3-99,0 1 0,0-2 1,0 2-1,0 1 0,-1-1-115,-3 3 0,3-2 1,-4 0-1,4 1 0,1 0-92,0 0 0,0-5 0,0 4-8,0-2 0,0-2 0,0-3 0,0-1 0,0 1-320,0-1 1,6 0 306,2 1 0,3-6 0,3-3 0,1-3 1,3-1-236,1 0 1,2 0-68,4 0 194,0 0 0,5-5 0,2-2 1</inkml:trace>
  <inkml:trace contextRef="#ctx0" brushRef="#br0" timeOffset="26171">24829 11878 8355,'-24'0'314,"4"0"0,4 0 0,2 0 635,1 0 0,5 0 1546,0 0-2298,5 0 1,-1 0-1,9 0 1,6 0-1,6 0 1,2 0-213,3 0 1,-2 0 0,1 2 0,-1 0 0,0 2-630,-4-1 0,2-1 0,0-2 1,0 0-1,2 1-378,-1 3 1,-4-2-1,3 2 325,0-3 1,-4 5-1,4 1 1</inkml:trace>
  <inkml:trace contextRef="#ctx0" brushRef="#br0" timeOffset="27114">20971 13098 8090,'8'-4'87,"1"0"0,-5-1 30,4 0 0,-4 4 0,4-3 0,-3-2 35,3 2 0,0-1 0,5 2 0,-1-3 0,0-1 0,0-2 442,-4-2 0,-3 2-428,-5 1 0,0 0 1,0-5-1,-1 2 0,-3 2-267,-4 0 1,-4 2 0,0-2-1,0 2-1,-1 1 1,-1-2-1,-1 4 1,-1 1-1,0 2 4,2 1 1,2 0 0,-2 0 0,-1 1 38,-2 3 0,1 2 0,3 5 1,1 0 26,-1 3 1,5 1-1,1-1 1,0 2-12,0 5 0,5 3 1,-3 0-1,4 1-5,1 0 1,0 0 0,0 1 0,0 2 0,0 1-33,0-1 0,0-2 50,0-1 0,0-4 0,0 0 0,0 1-81,0 1 0,-1-2 0,-2-2 0,-1 1-12,1-1 1,2-2-1,1 2 1,0-1-1,0-1-90,0 1 1,0-5 0,0 4 0,0-3-182,0-2 0,0-3 1,0-1 269,0 2 0,0 1 0,0 1 1</inkml:trace>
  <inkml:trace contextRef="#ctx0" brushRef="#br0" timeOffset="27365">20622 13422 8355,'-7'0'365,"2"-1"0,6-3 0,3-3-100,5 0 1,6 0 0,3 4-433,1-1 0,-2 0 0,4 4 0,1 0 0,1 0 1,2 0 273,0 0 0,0 0-1761,0 0 1136,0 0 0,5-6 0,2-1 0</inkml:trace>
  <inkml:trace contextRef="#ctx0" brushRef="#br0" timeOffset="27715">21344 13273 8355,'-1'-9'2773,"-3"1"-2114,2 5-236,-3-2 0,5 6-423,0 3 0,0 3 0,-2 6 0,0-1-420,-2 1 0,-1-1 236,5 1 0,0-1 0,0 0 0,0 1-25,0-1 1,-4 1-1,0-1 1,1 1-12,2-1 1,1 1-1,0-1 1,0 0-1,0 1-340,0-1 1,0-3 0,1-2 235,4-2 1,1-1-1,8-4 1,1 0 218,2 0 0,5 0 0,-2 0 1</inkml:trace>
  <inkml:trace contextRef="#ctx0" brushRef="#br0" timeOffset="27991">21257 13410 8355,'-12'0'395,"-1"0"0,5 0 97,0 0-441,5 0 0,-1 0 0,8 0 0,4 0-51,3 0 0,2 0 0,-1-2 0,2 0 1,1-3-72,2 3 1,4-1 0,-3 0-1,1-1 1,2 1-1603,-2 2 1152,5-5 0,-5-1 0,6-5 1</inkml:trace>
  <inkml:trace contextRef="#ctx0" brushRef="#br0" timeOffset="28263">21519 13260 7907,'5'-11'845,"3"3"1,3 4-611,2 2 1,-1 2 0,1 0 0,-1 0 0,2 2 0,1 0 0,2 4 0,-2 1-270,-1 3 0,-2 1 0,1 1 0,-1 1-184,1-1 1,-1 1-1,-1-1 1,-1 0-1,-3 2-338,-2 3 1,4-3 193,-5 2 0,0-1 1,-4 1-1,0 0-22,0 0 1,-1-3-1,-4 0 1,-3-1 274,-3 1 0,-1-1 0,-1 1 1</inkml:trace>
  <inkml:trace contextRef="#ctx0" brushRef="#br0" timeOffset="28588">21158 13298 8355,'-13'0'-96,"1"0"1,-1 0 449,1 0 0,4 4 0,1 1 0,0 1-38,0-1 1,4 5-1,-1-2-292,2 3 1,2-2-1,0-1 1,0 2-1,0 1-271,0 1 0,2 5 1,1-1 300,1 0 1,4-1 0,-2 0-457,1 2 1,1 1 0,4-3 0,-1 1 86,-2 0 1,2-2 0,-3-2-1,4 0 1,4 1 0,2-2 101,1-3 1,2 3-1,4-4 1</inkml:trace>
  <inkml:trace contextRef="#ctx0" brushRef="#br0" timeOffset="28850">22141 13347 11553,'8'-4'501,"1"0"0,-5 0 0,4 4-726,2 0 0,1 4 0,1 0 0,2-1-855,3-2 1,-4-1 564,4 0 1,-3 2 0,0 1 0,1 1 0,1-2 91,0 0 0,-2-2 0,-2 0 0</inkml:trace>
  <inkml:trace contextRef="#ctx0" brushRef="#br0" timeOffset="29129">22203 13472 8355,'-8'7'70,"0"-3"1,6-3 562,2-1 0,6 5 1,6-1-375,1-2 1,3 0 0,2-2 0,0 0-286,0 0 1,0 0-1,-3 0 1,2 0-1,0 0 1,-1 0 578,1 0-2079,-1 0 1,2 5 0,2 2 0</inkml:trace>
  <inkml:trace contextRef="#ctx0" brushRef="#br0" timeOffset="29821">22813 13260 8625,'-7'-12'1095,"-3"3"-293,6 1 1,0 4-172,4-4 1,2 5-1,2-3-301,4 1 1,3 4-1,2-4-97,-1 4 0,0 1 0,1 0-197,-1 0 0,1 0 0,-1 0-92,1 0 0,-1 6 0,1 2-72,-1 3 1,-4 1 0,1 1-1,0-1 1,1 1-87,-2-1 0,2 2 0,-5 1 0,2 3 0,2 0-17,-2 0 0,2 0 1,-3-3 24,1 2 0,-3 0 0,4-5 0,0 2-37,-1 2 0,3-2 1,-4 3-1,0-3-30,4-2 1,-3-1 0,1-1-1,1-2 1,-1 2-401,0 1 1,-5-3 203,1 1 1,2-5 0,-1 3-341,2-2 809,-4-1 0,2 2 0,-5 1 0</inkml:trace>
  <inkml:trace contextRef="#ctx0" brushRef="#br0" timeOffset="29822">23124 13435 8355,'-8'-2'873,"0"-2"0,3 3 0,-3-4 223,-1 4-897,-3 1 1,0 1-1,0 4-180,-1 3 0,1-1 0,1 1 0,1 2 0,2 1 0,-1 1 0,1 1 0,0-1 0,-2 1-232,-1-1 0,-1 1 0,0-1 0,3 1-10,0-1 0,5 0 1,-3 1-1,2-1-1400,2 1 1179,2-1 0,2-1 0,3-2 0,5-5-47,2-3 0,1-1 0,1 0 1</inkml:trace>
  <inkml:trace contextRef="#ctx0" brushRef="#br0" timeOffset="30421">23485 13472 8355,'-8'-4'1374,"1"-2"-400,1-1 1,-3 5 545,0-3-1345,-2 4 0,4 2-251,3 4 0,4-4 0,4 4 0,5 0-2,2-1 1,5 0-1,2-4 1,0 0 40,0 0 1,7 0 0,-3 0-1,1-1 62,0-4 1,1 4 0,-1-5 0,-1 2-316,-1 0 0,-6-1 0,2 2-115,-3-1 1,-2-5 0,0 4 104,1-2 0,-5 0 1,-1-3 30,-1 2 1,-4 0 0,-6-3 376,-4 2 1,-7 0 0,-3 5 0,-2 1 0,-2 0 345,-1-1 1,-2 2 0,1-2-215,4 3 1,-4 1 0,3 0-1,-1 0 1,2 0 148,3 0 0,-1 1 1,1 2-310,2 1 1,5 6 0,2-3-1,0 1 1,1 0-66,3 2 0,2 1-39,2 2 1,0-1-1,0 1 1,2-1-1,1 2 1,2 1 60,2 2 0,1-2-200,5-7 0,-1 3 0,1-2 0,0 2 1,3 0-262,0-3 0,5 2 0,-3-5 0,0 1-187,0-1 1,4-1-1,-1-2 1,1 1-985,-1 1 1228,2 0 0,2-4 0,7 0 0</inkml:trace>
  <inkml:trace contextRef="#ctx0" brushRef="#br0" timeOffset="30907">23958 13011 8355,'-12'0'398,"-1"0"0,5 0 0,1-1 711,2-3 0,-1 2-377,2-2 1,4 3-571,0 1 0,5 0 0,9 0-188,3 0 1,-2 0-1,4 0 1,1 0-587,-1 0 0,-4 4 0,2 0 0,-3-1-318,-2-2 0,1-1 584,-1 0 0,-6 0 648,-6 0 0,-7-1 0,-10-2-123,-4-1 1,2 0 0,-2 2 0,-1 0 80,-1-3 0,2 1 0,2 4 0,-1 0 68,1 0 0,4 0 0,-2 0 0,3 0 297,2 0-502,5 0 0,3-4 1,8 0-316,4 1 0,5 2 1,2 1-1,3 0-366,1 0 1,2 0 0,4 0-1,0 0-541,0 0 1,-1 0 433,1 0 0,6 0 0,1 0 0</inkml:trace>
  <inkml:trace contextRef="#ctx0" brushRef="#br0" timeOffset="31264">24419 12762 8926,'-13'-5'296,"1"-4"0,5 2 0,1 1 1283,1 0 0,2-2-894,-5 4 1,6-1-762,2 5 0,2 0 1,6 2-1,2 2 122,1 4 0,3 3 0,1 2 0,3-1 0,0 1-453,0-1 0,0 5 1,-3-1 7,2 0 0,-1 2 0,-3-2 0,-1 1 1,-1-1-461,-3 1 1,-1 4 559,-3-5 1,-2 2 0,2-3 0,-3 3-81,-1 2 0,0-5 0,0 2 1,0-4 153,0 0 1,-5-1 0,-2 1 0</inkml:trace>
  <inkml:trace contextRef="#ctx0" brushRef="#br0" timeOffset="31532">24618 12899 8507,'-13'-5'0,"1"3"0,4-3 0,-1 5 258,0 0 0,-2 0 1,-2 0-1,1 1 1,-1 2-1,1 2 1,-1 2-1,1 3 1,-1 0 236,1-2 0,0 3 1,-1-3-1,1 5-534,-1 3 0,5-2 0,0 3 0,-2-2 0,-1 0-421,-2 2 1,5 4 0,0-5 60,-2-1 0,3-1 0,0-1 1,2-1-749,2 1 0,2-1 122,1 1 876,0-7 1,0 0 0,0-6 0</inkml:trace>
  <inkml:trace contextRef="#ctx0" brushRef="#br0" timeOffset="31899">24842 12712 8355,'-1'-11'2067,"-4"3"1,4 4-1604,-3 8 1,-2 3 0,2 5-381,1 1 1,1-1 0,-1 1-1,-1-1-101,1 1 0,0 0 1,0 3-1,-1 0-118,1 0 1,2-3 0,1 1 0,0 1-93,0 2 1,0 4 0,-1-5 0,-2 0 0,-1-1-144,1 1 0,2-2 256,1 3 0,0-3 1,0-2-1,0 1 0,1-1-57,3 0 0,-1-3 0,5-1-81,2 2 1,1-3 0,1 0 0,1-2-1,-1-2-245,1-2 0,3-1 0,2 0 1,0 0 74,0 0 0,4 0 0,-2 0 1</inkml:trace>
  <inkml:trace contextRef="#ctx0" brushRef="#br0" timeOffset="32150">24742 12849 8355,'-12'0'520,"5"0"228,1 0-267,6 0 0,2 0 0,3 0 1,6 2-1,6 1 20,2 1 1,2 0-1,4-4 1,0 0-559,0 0 1,0 0 0,0 0 0,-1 0 0,1 0-774,0 0 1,-1 0-1,-2 0 628,-1 0 1,-5-4 0,4 0-2373,-2 1 1985,4 1 1,-8-3 0,4-2 0</inkml:trace>
  <inkml:trace contextRef="#ctx0" brushRef="#br0" timeOffset="68961">6906 13659 8355,'0'-13'1332,"0"1"-227,0-1 1,-1 6-1031,-4 3 0,3 3 0,-5 2 0,0 3 0,1 5 0,1 3 0,1 3 0,-1 3-398,1 2 0,-4 0 1,4 5 149,1 0 1,0 4-1,1 0 1,-3-1-76,3-2 1,-4 3 0,2 0 0,1-1-87,2-2 1,1-2-1,0-2 1,0-3-266,0-1 0,0-1 202,0-5 1,-6 1 0,-1-1 0</inkml:trace>
  <inkml:trace contextRef="#ctx0" brushRef="#br0" timeOffset="69569">6781 13771 8355,'0'-20'-727,"0"-3"1027,0 2 1,0-2-1,2-1 1,2 2 253,4 1 0,3 5 0,3-4 0,1 1-237,2-1 0,4 5 0,-3-3 0,0 2-273,0-1 1,4 2 0,-3 5 0,2 2 0,-2 0 0,1 1-1,-1 2-358,3 4 0,-3 1 0,1 0 0,-1 0-114,1 0 0,-5 1 0,1 2 0,-2 3 101,-1 1 1,-1 1 0,-1 4 0,-3 1 0,-2-1 71,0 1 0,-5-1 0,2 1 0,-6-1 274,-5 1 1,-5-1 0,-3 2 0,-5 1 31,-3 2 0,-10-1 0,-4-3 0,0-1-46,-1 1 0,-3-2 0,1-2 0,1-2 150,1-1 0,6 2 1,1-4 139,2-1 1,5 0-1,5 0 372,2 1-559,2 0 0,9-3-30,3 3 0,8 2 1,4 4-1,3-2-20,2 2 0,3 1 0,1 3 1,0 1-117,1 1 0,-3 5 1,4-3-1,-1 0-46,-3 0 1,3 0-1,-1-3 1,-2 2-31,-1-2 0,3-1 0,-1-2 0,-1 1-81,-1-1 1,3 1 0,-1-1-51,0 1 0,-1-1 0,0-1 0,2-1-243,-2-2 1,-1-4 392,-2 5 0,6-7 0,1 4 1</inkml:trace>
  <inkml:trace contextRef="#ctx0" brushRef="#br0" timeOffset="69966">7815 13733 8355,'0'-8'0,"0"0"0,0-1 0,0-3 596,0 0 1,0 3-1,0 1 527,0-2 0,0 3-624,0-1 1,-2 5-494,-2-1 0,3 4 0,-3 4 0,2 5-6,2 2 1,-4 3 0,0 1 0,1 3 0,2 1-939,1 3 1,1 2 525,3 1 0,-2 0 0,3-2 0,-1-1 230,0-1 1,2-2 0,-3 2-1,2-4-2,2-3 0,-3-2 0,3 0 0,0-1-62,0-2 1,1 0-1,6-4 1,1-3 0,3 0-788,2-2 923,0 0 1,5-6-1,0-1 1</inkml:trace>
  <inkml:trace contextRef="#ctx0" brushRef="#br0" timeOffset="70180">7566 13883 8355,'-6'-2'54,"6"0"0,7-4 0,5 1 240,5-1 1,7-4-1,6 3 1,2-1-1,4 0 1,2-2-1,4 0 1,-2 1-254,-1 0 1,-2 5-1,0-3 1,1 2-1296,-1 2 0,-1 2 554,-3 1 1,3 0 0,-4 0 0</inkml:trace>
  <inkml:trace contextRef="#ctx0" brushRef="#br0" timeOffset="70464">8163 13684 8355,'7'-13'0,"-3"1"39,3-1 0,0 1 1,5-1-1,2 1 1,1 1-1,3 1 568,2 2 0,-1 4 1,3-3-1,-2 1 1,-2 3-455,-3 2 1,-1 2 0,-2 4 0,1 3 0,-1 3 0,0 3 0,0 2 0,-3 5-452,0 3 0,-5 1 0,3-1 0,-1 1-9,1 0 0,-2 2 0,1 0 0,0 2 28,-3-1 0,-2-6 0,-1-1 0,0 1-86,0 2 1,-5 0 0,-4 0-1,-2-2-205,-1-1 0,-6-2 322,-3 2 0,-2 2 0,-2-3 1</inkml:trace>
  <inkml:trace contextRef="#ctx0" brushRef="#br0" timeOffset="70747">7541 13783 8355,'-13'0'83,"-1"0"0,-1 0 236,-1 0 1,-1 0-1,3 0 1,-1 2-1,-2 2 1,1 4-99,-2 3 0,4 2 0,-4 0 0,1 3-213,1 0 0,-5 2 0,5-3 0,2 3 0,3 2 28,2 2 1,2 1 0,-1 2 0,4 0-512,3 0 1,6 0 0,5 0 0,6-2 4,9-2 0,6 3 1,7-5-1,4 0-220,4-2 0,3-5 535,5-3 0,9 2 0,6-4 1</inkml:trace>
  <inkml:trace contextRef="#ctx0" brushRef="#br0" timeOffset="71043">9072 13833 9851,'0'-12'1775,"-6"5"0,5 2-2054,-3 10 0,8-4 1,5 3-1,5-2-147,3-2 0,5 0 0,-1 1 0,2 2-229,2 1 1,0 0 0,0-4 0,0 0-1069,0 0 1596,-6 0 0,10 0 0,-3 0 0</inkml:trace>
  <inkml:trace contextRef="#ctx0" brushRef="#br0" timeOffset="71347">9009 14020 8310,'0'7'338,"3"-2"0,4-5-53,6 0 1,7 0-1,1 0 1,4-1-150,4-3 1,3 2 0,7-3-1,-1 1 1,1-1 0,-3 3 0,-1 0-1,-4 1-770,-2-3 1,-4 2 0,-3-2 0,-1 3-106,1 1 1,-4 0-1,0 0 1</inkml:trace>
  <inkml:trace contextRef="#ctx0" brushRef="#br0" timeOffset="72276">10092 13870 8358,'-12'0'654,"5"0"-351,1-5 0,8 3 0,2-2 0,4 2 0,3-1 1,3-1 211,3 1 0,2 1-526,6 2 1,1-4 0,2-1-1,4-2-36,4-3 1,-6 3 0,6 0-1,-3 0 1,-2 2-212,-1-1 0,-2 1 0,-7 2 1,-5-2-122,-2-2 1,-3 2 226,-3-3 0,-4 0 0,-8-3 0,-4 2 74,-3 5 0,-7-1 0,-4 1 0,-4 1 71,-3 1 1,-6 2-1,2 0 1,-2 0 98,2 0 1,-7 0 0,4 2 35,1 2 1,-2 3 0,5 4-1,-2-1 2,-4-2 1,9 0-1,-4 6 1,5 1-106,4 2 0,0 0 1,3-4-1,5 3-9,2 0 1,7 1 0,3-3 0,2 1-1,2 1 9,0 0 0,11-2 0,6-2 0,5 0-41,3 1 1,1-5 0,2 0 0,4 1-68,4-2 1,-4-2 0,8-5 0,0 0-194,-1 0 0,3 0 1,0 0-1,-2 0-1620,-1 0 1564,-2 0 0,6-5 0,1-2 0</inkml:trace>
  <inkml:trace contextRef="#ctx0" brushRef="#br0" timeOffset="72571">10615 13435 8355,'-12'6'449,"5"0"1,1-7-121,6-4 1,2 4-1,2-4 1,5 0-99,7 1 1,3-5 0,6 2 0,1-2-257,3 1 1,-1 5 0,4-2 0,-2 1-472,-2-1 0,2 1 0,-1 4 0,-2 0-425,-5 0 0,7 0 0,-3 0 0</inkml:trace>
  <inkml:trace contextRef="#ctx0" brushRef="#br0" timeOffset="72960">11437 13098 8355,'-13'-4'863,"1"0"1,-1-4 312,1 4 0,1-2-609,2 2 0,5 3-420,8-4 0,3 10 0,7 3 0,1 3-326,2 1 1,4 5-1,-3 1-276,1 1 0,-2-2 0,2 4 1,-1 1 2,-3 1 1,-1 2-1,0-1 1,0-2 121,-2-1 1,3-5-1,-6 4 1,0-1 0,1-1-15,-2 0 1,-5-1 0,1-5-1,-2 0-405,-2 1 626,0-6 0,5 4 0,2-4 1</inkml:trace>
  <inkml:trace contextRef="#ctx0" brushRef="#br0" timeOffset="73204">11524 13285 8463,'-7'-5'1216,"0"3"-1164,3-2 0,-3 8 0,-4 5 0,1 0 0,2 2 0,0 0 0,-1 3 0,1 0-184,-2 0 0,1 0 0,-1 1 0,2 2-250,-2-2 0,-1-1 1,0-2-117,2 0 0,-2 5 0,4 0-375,1-2 792,0-1 1,1-7 0,-2-2 0</inkml:trace>
  <inkml:trace contextRef="#ctx0" brushRef="#br0" timeOffset="73595">11984 13073 8297,'4'-8'2119,"1"0"-1475,-1 5-420,-4-2-269,0 5 1,-4 5 0,-1 3 0,1 3 14,-1 2 1,2-1-1,-4 2-141,2 3 1,-1-2 0,3 4-1,-1 1 92,1-1 1,-2-2 0,1 2 0,1 0 0,1 1 1,2-5 0,0 2 0,0-3 0,0-2 21,0 0 1,0 1 0,2-2-1,1-1-63,1-2 0,5-4 0,0 3 0,2-1-128,1-4 0,5 4 0,1-2 0,1-1-253,3-2 1,0-1 194,-1 0 1,8 0-1,-2 0 1</inkml:trace>
  <inkml:trace contextRef="#ctx0" brushRef="#br0" timeOffset="73837">11760 13248 8355,'6'-7'-72,"1"0"1,7 3 371,2-4 1,3 1 0,8 0 0,0 1 0,5 2 0,3 0 0,4-2 0,-2 1 343,-3-1 0,-3 2 0,-6 4-1039,0 0 0,-2 0 0,-1 0 0,-2 0-153,-2 0 1,-2 0 0,-3 1-1,-1 2 1,1 1-78,-1-1 0,0 4 0,1 0 0</inkml:trace>
  <inkml:trace contextRef="#ctx0" brushRef="#br0" timeOffset="75104">6719 14842 8380,'0'-9'1601,"0"1"-967,0 5 1,-5-1-546,-4 8 1,4 3-1,-1 6 1,2 0-150,0 4 1,0-2 0,4 6-1,0 1-151,0 2 0,0 0 0,0 1 1,0 0-1,0 0 0,0 0-341,0 0 0,0 0 0,0 0 189,0 0 1,0-2 0,0-1-1,0-2 46,0-2 1,0-2 0,0-3 0</inkml:trace>
  <inkml:trace contextRef="#ctx0" brushRef="#br0" timeOffset="75631">6645 14842 8355,'0'-13'264,"0"1"0,4-1 1,1 1-2,2-1 1,1-1 0,6-1 0,3-1 0,4 0 0,2 3 0,2 0-57,0 1 1,0-1 0,0 1-1,0 1-195,-1 2 0,-1 0 0,-1 5 0,0 1-374,-4 1 0,1 2 0,-2 0 0,-2 2-188,-1 2 1,-6 3 0,-1 5-1,-1 1 201,-4-1 1,0 1-1,-2-1 1,-2 1 201,-2-1 0,-4 5 0,-9-1 0,-2-1 298,0-1 0,-9-1 1,2 1-1,-5 1 68,-3 1 1,-6 1-1,-2-5 1,1 1-267,-2-1 0,4 1 1,-1-1 24,5 1 0,1-5 0,5-1 1,2-2 7,5-2 0,4 3-89,6-2 0,6 1 165,6 0 0,3-4 0,8 3 0,3-3 168,0-1 0,4 2 0,0 1 0,1 2-55,3 2 0,2-3 0,-1 5 0,-1-1-52,-1-1 0,-1 7 1,2-3-1,-2 1-96,3 3 1,-6 1 0,1-3-1,-1 3-240,0 0 0,-1 2 0,-3-3-22,-1 2 1,1 1 0,-1-3 0,0 2-29,1-2 1,-1-1 0,-1-2 0,-1 1 0,-2-1-320,2 1 448,-4-6 0,5 4 0,-4-4 1</inkml:trace>
  <inkml:trace contextRef="#ctx0" brushRef="#br0" timeOffset="75965">7317 15252 8355,'-13'0'-433,"5"0"2323,0 0-1670,5 0 0,-1 0 1,8 0-162,4 0 0,3 0 0,2 0 0,1 0-176,2 0 0,2 0 0,3 0 1,-3 0-1,-2 0-175,1 0 0,5 0 1,-2 0-1,0-1-1794,1-3 1801,-6 2 1,9-3-1,-5 5 1</inkml:trace>
  <inkml:trace contextRef="#ctx0" brushRef="#br0" timeOffset="76295">7503 15215 8355,'-12'0'-356,"0"0"646,-1 0 0,5 0 0,1 1 435,1 4 0,-2-3-599,4 7 0,0-5 1,4 4-1,0 2 0,0 1-258,0 1 0,0 1 0,0-1-1,0 1 0,0-1 1,0 2-1,0 1 1,0 2-177,0-2 0,0-1 1,0-2-1,0 1 29,0-1 0,1-1 1,2-1-303,1-2 206,0 1 1,2 3 0,1 0 0</inkml:trace>
  <inkml:trace contextRef="#ctx0" brushRef="#br0" timeOffset="77734">7802 15252 8894,'-8'0'600,"0"0"-430,-2 0 102,4 0 1,-1 0 0,5 2-1,-3 2 1,1 4 0,0 3 0,0 2 86,1-1 1,-2 1 0,1-1 0,1 2-435,1 3 0,2-4 1,0 4-1,0-3-185,0-2 1,0 5-1,0-1-505,0 0 0,0-2-202,0-2 727,0 0 89,0-5 0,0-3 1,0-8 264,0-4 0,0-3 0,0-1 0,0-1-77,0 1 0,0-2 0,0-1 0,0-3 0,2-2-2,2-2 1,-3 3 0,5-1 0,-2 1 178,0 0 1,0 3-1,-2 0 48,2 2 1,-3 6 50,3-1-275,-2 7 0,-1 2-25,3 8 1,2 3 0,4 1-64,-2 1 0,-1-5 0,2 0 0,0 2 0,-1 1-105,-1 2 1,0-1-43,-3 1 1,2-1 0,3 0-57,0 1 1,-5-2 0,3-1 0,-1-3 6,1-2 1,2-1 0,3-4 114,1 0 0,-5 0 0,0 0 0,2-1 90,1-3 0,-3-3 0,-1-6 1,0 1 139,0-1 1,0 1-1,3 0 1,-4-1 210,0 1 1,2-1-1,-2 1-52,1-1 0,-4 5 0,1 0 598,-3-2-40,5-1-795,-5-2 1,0 8 0,-5 5 52,1 7 1,2 4-1,1 1 1,0 1-117,0-1 0,0 1 0,0-1 1,0 2-85,0 3 1,0-4-1,0 4 1,0-3-60,0-2 0,0 1 0,0-1 0,1 1-491,4-1 1,-4-4 0,5 1-261,-1 0 0,2-3 775,5-2 0,1-2 0,-1-2 0</inkml:trace>
  <inkml:trace contextRef="#ctx0" brushRef="#br0" timeOffset="77735">8375 15252 8355,'-13'0'1789,"6"0"0,0 0-1488,3 0 1,3 2 0,-3 2 0,1 4-115,-1 3 0,2 2 0,-2-1 0,2 1-255,-3-1 1,4 2 0,-3 1 0,2 2-305,2-2 1,-1-1 0,-2-2-1,-1 1-110,1-1 1,2 1 0,1-1-772,0 1 893,6-7 0,-4 0 240,7-6 1,-5-1-1,3-4 12,-2-3 0,-1-3 0,-4-1 0,0-1-1,0 1 0,0-5 0,0-1 1,0 0 70,0 0 1,4-3-1,1 3 1,-1 0-1,0-1 71,0 0 1,2 3 0,-4 0 0,4 2 497,1 2 0,-3 1 0,4 1-175,2 2 0,1 3 1,1-2-224,1 2 1,4 1-1,-1 4 1,-1 0 53,-1 0 1,-1 0-1,-1 1-445,0 3 1,1 2 0,-2 4-208,-3-2 1,-1-4-1,-4 4 169,1 2 1,-1 1-1,-7 0 1,-5-1 143,-2-2 1,-1-4-1,-1 3 1,0-1 139,-4-4 1,2 4 0,-5-2 0,1-1-1,1 0 207,0 1 1,-3-3 0,5 3 332,1-2 0,1-2 38,1 0 0,6 1-318,3 3 0,3 3 0,2 4 0,3-1-31,5-2 1,-2-1-1,1 3-99,2-2 1,1 0-1,1 5-202,1-1 0,-1 1 0,0-1 0,1 1-145,-1-1 1,-3 2 0,-1 0 0,2 0-172,1-3 1,-3-2 0,0 4 0,2-2 0,1-3-274,1-4 0,1 2 0,-1-2 433,1-1 0,5-7 0,1-3 0</inkml:trace>
  <inkml:trace contextRef="#ctx0" brushRef="#br0" timeOffset="78193">9321 15028 8355,'-13'7'1753,"1"-3"0,3-2-1080,1-2 0,10 1 0,-1 2-643,4 1 0,4 0 0,3-4 0,2 0 1,1 0 157,2 0 0,-1 0 0,-3 0-836,-1 0 1,5 0 0,0 2 0,-2 0 0,0 2-2902,2-1 3030,-4-1 0,11-2 0,-5 0 0</inkml:trace>
  <inkml:trace contextRef="#ctx0" brushRef="#br0" timeOffset="78194">9283 15203 8189,'-4'8'564,"0"0"1,0-5 1,9 2 0,4-5 0,2 0-290,1 0 1,5 0 0,1 0-1,0 0 1,0 0-771,-3 0 1,-1 0 0,-2 0-52,1 0 1,3 0 0,1 0-344,-2 0 0,4-5 0,1-2 0</inkml:trace>
  <inkml:trace contextRef="#ctx0" brushRef="#br0" timeOffset="79469">10254 14817 8355,'0'-9'399,"0"1"0,0 4 0,0-4 1,2-1-1,2 1 93,4 0 0,3 5 1,1-3-1,1 2-350,-1 0 1,5-4 0,1 4 0,1 1-165,3 1 0,-2 1 0,1-2 0,1-1 0,1 1-364,2 2 1,-4 1 0,0 1 0,-1 2 8,0 1 1,2 6 0,-6-2 0,0 3 52,-3 2 0,-6-1 0,-2 2 0,-4 1 100,-1 2 0,-6 0 0,-3-4 1,-5 1 247,-3-1 1,-6 6 0,-2-7 0,-6 2 198,0 0 1,-4-3 0,5-1-87,-2-2 1,4 0 0,-1 4 0,3-3-38,1 0 0,1-5 0,4 3 0,3-2 116,3-2-320,7 4 1,7-6-1,9 3 1,3-2 105,5-2 1,3 0 0,9 0 0,5 0 5,2 0 1,1 0-1,0 0 1,1-2-15,-1-2 1,0 3 0,-1-3 0,-1 2-5,-2 2 1,-5 0-1,-1 0 1,-3 0 0,-5 2-127,-1 2 131,-1 3 0,-9 5 0,-1 1 0,-1-1 0,-5 1-23,-4-1 1,-2 0 0,-6 1 144,-2-1 0,2 1 0,-10-1 1,-1 1-1,-1-1 0,-2-1 239,0-2 1,-6 2 0,-2-3-415,-3 3 1,-5-3 0,-1-1 0,2 0 36,2 0 1,0-4 0,1 1 0,1-3-237,3-1 0,2 0 0,8 0 0,1 0-387,1 0 1,7-5 0,0-4 250,5-2 0,6-7 0,-3-1 0</inkml:trace>
  <inkml:trace contextRef="#ctx0" brushRef="#br0" timeOffset="84570">11374 14842 8231,'7'-6'869,"-3"-2"0,-2-3 896,-2-2 1,4 5-1499,0 0 0,0 6 1,-5 2-166,-3 7 0,2 8 0,-3 3 0,1 2-385,0 2 1,-2 3 0,3 2-1,-1 2-143,1-1 1,1 3-1,-1-2 1,-1-2 64,1 0 0,1-7 1,4 0-1,1-2-44,1-3 0,5-3 0,-2-2 0,2-3-1571,-1-2 1699,0 5 1,5-8 0,-1 3 0</inkml:trace>
  <inkml:trace contextRef="#ctx0" brushRef="#br0" timeOffset="86480">11412 14978 8355,'-13'0'-691,"1"0"1015,5 0 323,-4 0 1,9-1 1354,-2-3-1638,3 3 0,6-4-453,4 10 1,3-4 0,3 3-1,3-3 1,2-1-97,2 0 1,0 0 0,0 0-1,-1 0 110,1 0 1,2-4 0,-1-1 0,-1-2 113,-1-3 0,-7 3 0,0-1 0,-5-2 133,1-1 0,-5-1 1,1 1-1,-2 1 13,0 2 1,0-1-180,-4-3 0,-1 0 0,-3-1 0,-4 2-75,-3 3 1,-3-3 0,-1 4 0,-2 0 0,0 1 14,-1 1 1,-1 3 0,-7-2 0,-2 3-36,-1 1 1,0 5 0,4 2 0,2 2 255,2-1 1,-1-1-1,5 2 1,3 0-19,5 0 1,-1 3-1,6 1 1,1 3 24,2 0 1,1 6 0,0-1-1,0 1 1,0-1 0,5 2 0,3-2-77,3 3 0,-2-1 1,-1-1-1,2-1-101,1 1 1,-3-4 0,0-1 0,2-3-50,1-2 1,2 1-1,-1-1 1,2-1-1,1-3-115,2-3 0,1 0 0,0-1 1,5-1-180,5-2 0,6-6 1,0-3-1,2-4-310,1 0 1,0 0 0,1-1-1,-1 1-381,0-1 0,1 1 785,-1-1 1,0-5-1,1-1 1</inkml:trace>
  <inkml:trace contextRef="#ctx0" brushRef="#br0" timeOffset="86956">12059 14518 8355,'-11'-2'723,"1"0"516,2-3 1,5 0-841,-1 1 1,4 2 0,4-2-1,4 2-258,4-3 0,0 4 0,2-3 0,1 2-374,2 2 1,1 0 0,-3 0 0,1 0-349,0 0 0,-3 0 0,0 0-1583,-1 0 1964,-5 0 0,-3 0 1,-8 0-1,-4 0 1,-5 0-66,-3 0 0,-3 2 415,-6 2 0,0-3 1,0 4-1,-1-4 1,-2-1-13,-1 0 1,4 4 0,6 0 0,1-1 1231,2-2 1,3-1-916,0 0 0,8 0-475,5 0 1,5-4-1,8 0 1,0 1-380,4 2 0,1 1 0,6 0 0,-1 0-396,3 0 0,2 0 0,-3 0 165,0 0 0,5 5 0,2 2 0</inkml:trace>
  <inkml:trace contextRef="#ctx0" brushRef="#br0" timeOffset="87340">12719 14294 8355,'-11'-2'427,"2"-2"1,2 1 0,5-5 836,-3-2 0,1 3-493,4-1 1,2 5-645,2-1 0,3 4 1,5 4-96,1 5 1,-1 2-1,1 3 1,-1 1-156,0 1 1,1 7-1,-1-4 1,1 2-370,-1-1 0,1 0 1,-1 2-1,1-3 106,-1-1 1,-4 3 0,-1-4-1,0-1 99,0 2 1,-4-4 0,1 3 52,-3-3 0,-1-2 1,0 0-1,0 1 1,0-1-320,0 1 1,0-1 0,0 1 351,0-1 0,-5-5 0,-2-1 0</inkml:trace>
  <inkml:trace contextRef="#ctx0" brushRef="#br0" timeOffset="87736">12831 14543 8355,'-2'-13'-525,"0"1"456,-3-1 0,0 1 659,1-1 1,1 2 0,-5 2 460,-2 0 0,-1 7-663,-2-3 1,1 4-1,0 1-323,-1 0 1,1 1-35,-1 4 0,1 2 0,-1 4 0,1-2-190,-1 0 1,1-1 0,0 4 0,-1 1-228,1-1 1,-1 1 0,1-1 0,-1 1 99,1-1 1,-1 1 0,1-1 58,-1 0 1,1 1 0,1-1 0,1-1-228,2-2 1,7 0-808,1-4 973,5-1 1,8-4 0,-1 0 0</inkml:trace>
  <inkml:trace contextRef="#ctx0" brushRef="#br0" timeOffset="88146">13279 14256 8355,'-11'-12'-58,"1"1"534,2 3 0,4-2 0,-3 4 1418,1-1-448,2 5-1116,4-4 1,-4 7-1,0 4-333,1 3 0,2-1 1,-1 1-1,-1 2-57,-1 1 1,-1 1-1,2 2-81,-1 3 1,-2-2-1,3 4 1,-2 1 0,-1-2-199,1 0 1,-1 2 0,4-2 163,-3 2 1,1-5-1,4 2 1,0-4 0,0 0 78,0-1 0,6 1 1,2-2-1,5-1 51,3-2 0,-2-5 0,4 2-142,0 1 1,-3-5 0,5 3-1,-1-2 1,-1-2-508,0 0 0,3 0 1,-5-2-271,-1-2 702,-1 3 0,4-10 0,2 4 0</inkml:trace>
  <inkml:trace contextRef="#ctx0" brushRef="#br0" timeOffset="88479">13229 14393 8085,'-19'0'-91,"1"-1"1,5-2 0,1-1 942,-1 1 0,5 0 718,0-1-1381,5 3 1,-1-5-1,8 6 1,4 0-1,3 0-251,2 0 1,-1 0 0,2 0-187,3 0 1,-4 0 0,5 0 0,-1 0 0,1 0 0,1-1-191,3-3 1,2 2 0,1-2-394,0 3 1,0-5-1,0-1 1</inkml:trace>
  <inkml:trace contextRef="#ctx0" brushRef="#br0" timeOffset="90087">13826 14157 8355,'-8'-4'-286,"0"-1"0,4-4 1116,-5 0-110,7 4 1,-4-6 1464,6 3-1911,0 2 1,1 0 0,4 6 0,3 2 0,3 2-345,1 4 0,6 8 0,3 1 1,3 3-1,1 3-68,-1 5 1,1 4-97,0 5 0,-4 2 0,-2 2 0,-1 7 0,-4 1-210,-4 1 0,-5 7 0,-5-7 1,0 1 65,0 0 0,-5-1 1,-3-2-1,-5-2 43,-4-5 1,2-2 0,-5-3 0,-3-3-7,0-4 1,-3 2 0,-3-4 229,-5-3 1,-2 1 0,-1-6 0</inkml:trace>
  <inkml:trace contextRef="#ctx0" brushRef="#br0" timeOffset="90706">11549 14468 8355,'-9'0'205,"1"0"0,0-4 0,-5-2 0,1 1 0,-1-1 0,1 3 0,0 2 303,-1 1 1,1 0 0,-2 0 0,-1 0-387,-2 0 1,0 6-1,4 2 1,-3 3-205,0 1 0,-2 5 0,3 1-34,-2 1 0,-1 4 1,3 4-1,-2 5 61,2 4 1,3-1 0,2 5-1,3-3 1,1-2 4,4-1 1,-4 5 0,2-6-26,1 3 1,2-3-1,1-1 1,0 0-1,0-2-26,0 1 0,5 2 0,4-4 17,2-1 0,1-2 0,2-1 1,3-2-1,3-2-193,4-4 0,6 1 1,5-3-51,5-4 1,1 0 0,6-7 0,5-1 0,-1-2-148,1-1 0,9 0 0,-10 0 0</inkml:trace>
  <inkml:trace contextRef="#ctx0" brushRef="#br0" timeOffset="91339">14262 13858 8355,'-12'0'-29,"-1"-1"1,1-2 276,-1-1 1,2-2 0,2 3 0,0-2 0,0-2 1276,-3-3 0,6 3-955,1-1 1,5 4-479,5-5 1,-3 7 0,7-2 0,2 2 0,3 2-70,2 0 0,5 0 0,-3 0 0,1 0 1,2 0-308,-2 0 1,1 2 0,-5 0 78,1 2 0,1 6 0,-4-2-276,-1 4 0,-5 0 0,-3 0 0,-3 1 280,-1-1 1,0 1 0,-2-1 0,-5 2 330,-6 3 1,-3-3 0,-1 2 0,-2-2 149,-1-2 0,2 1 0,6-1 1,-1-1 78,1-2 1,1 2 0,3-3-199,4 3 1,4-3-1,4-1-171,4-1 1,9-2-1,3-4 1,4 0-494,1 0 0,4 1 0,1 2 0,2 1-501,3-1 0,-4-2 0,3-1 370,0 0 1,2 0-1,1 0 1</inkml:trace>
  <inkml:trace contextRef="#ctx0" brushRef="#br0" timeOffset="92191">14860 14717 8355,'-13'0'82,"1"-1"557,-1-4-372,6 4 1,-2-6 0,4 3-1,4-3 96,4 0 1,4 0-1,5 5 1,2-3-1,3 1 1,5 0-96,5 0 1,0 0 0,3 4 0,-1 0 0,0 0-554,-1 0 0,2 0 0,-1 0-330,-1 0 0,-6 0 1,-3 0-1,1 0-785,-1 0 768,-4-6 0,-5 5 0,-13-5 836,-8 1 0,-10 3 1,1-2-1,-4 3-139,-1 1 1,-4 0-1,0 0 516,2 0 1,2 0 0,4 0 0,3 0 0,1 0-40,1 0 1,3 0 0,5 0 306,-2 0-1281,5 5 0,-1-2 0,8 4 1,2 0-1,6-1-893,5-1 0,4 1 595,6-2 1,5-3 0,2 5 0</inkml:trace>
  <inkml:trace contextRef="#ctx0" brushRef="#br0" timeOffset="92683">16005 14393 10687,'-17'0'0,"2"-1"0,2-2 0,5-2 0,4-1 0,5 1 706,6 2 0,4 1 0,2 2 1,1 0-1,2 0-729,5 0 1,-2 5 0,2 0-144,1 2 1,-3-3-1,2 3 1,0 0-1,0-1-309,-1-1 1,-4 5 0,0-2 121,-2 3 1,-6-3-1,-1 1 1,-1 0-1,-3 2 102,-2 2 0,-7-1 0,-2 1 0,-3 1 0,-4 1 278,-6 1 1,0 1 0,-8-4-8,3-1 0,-3 0 0,-1 1 208,-2-1 1,3 1 0,-3-2 0,2-1 13,2-2 1,3-1 0,3 2 0,2-2-38,3-1 1,0-1 0,4-2-240,1 1 0,5 6-29,3-2 0,8-2 0,6-2 1,4-3-72,2-1 1,10 0 0,1 0 0,3 0 28,5 0 0,-1 0 0,1 0 0,-2 0-324,2 0 1,-5 0 0,-1 0 0,-3 0-475,-1 0 0,0 2 652,0 2 0,0-3 0,0 5 1</inkml:trace>
  <inkml:trace contextRef="#ctx0" brushRef="#br0" timeOffset="93739">16988 14456 8312,'0'-13'548,"0"1"1,1 5 0,2 1-252,1 1 0,0 5 0,-4 0 0,0 7 0,0 4 0,0 1 0,0 2-136,0 3 1,-1-2 0,-2 5-238,-1 3 1,-1 0 0,2 2 0,-1 0-207,1 0 0,-3-2 1,2 0-1,1-4 27,2-1 0,1 3 0,0-5-442,0-1 0,0-5 1,1-3-847,4-1 1302,-4-2 1,10 1-1,-4 2 1</inkml:trace>
  <inkml:trace contextRef="#ctx0" brushRef="#br0" timeOffset="94374">17000 14406 8355,'0'-14'0,"0"-1"0,0-2 0,0 0 0,0 5 899,0 0 1,5-1 0,0 1-756,2-1 0,1 2 0,5 1 1,-1 4-1,2 0 0,1 3 1,3 2-1,0 1 0,2 0-453,-1 0 0,2 0 0,4 0 1,-1 0 49,1 0 1,2 0-1,0 0 1,2 0 13,-1 0 1,-3 0 0,-3 0-1,-3 0-27,-1 0 1,-1 1-1,-5 2 59,1 1 1,-6 2 0,-3-2 198,-3 4 0,-4 3 1,-3 2 46,-7-1 0,-8 1 0,-1-2 0,-5-2-43,-7 0 1,3-1 0,-3 4 0,0-1 86,-2-2 1,-1 0 0,-1-3 0,2 0 0,2 0 106,0 1 0,7-4 0,-2 1 0,4-1 36,4 1 1,-1-2-1,5 2-15,2-3 1,3 0-147,3 4 1,4-3 0,6 7-20,3 0 1,3 2 0,7 2-57,3-1 1,-3 1 0,4-1-4,0 1 0,0-1 0,4 1 0,-2-1 27,3 1 0,1-5 0,4 0 0,1 2-101,-1 1 1,-2 0 0,-1-1 0,0-3 0,0-1-235,0 1 0,-5 0 0,0 2 0,-2-4-68,-3 1 1,-1-5-1,-3 5 1,-1-2-478,-2 0 831,-5 0 1,2 2-1,-5 0 1</inkml:trace>
  <inkml:trace contextRef="#ctx0" brushRef="#br0" timeOffset="96149">17386 14456 8145,'-12'0'197,"-1"-6"0,1 3 1,-1-4-1,2 0 1,2 2 154,0-1 1,7 1 0,-1 1 0,6-3 0,4-2-1,1 3 1,0-1-604,2 0 0,2 0 0,3-3 1,3 2-102,2-2 1,-1 0-1,3 1 303,-1 0 1,-6 3-1,2-4 1,-3 3-18,-2 1 1,-5 1 71,-3 1 1,-8 2-1,-7-2 1,-8 3 0,-10 2-3,-6 3 1,-9 3 0,-6 6-1,-7-1 283,-4 1 0,-1 3 0,0 1 1,1-1 146,3 2 0,0-4 1,7 3-1,5-5 24,6-3 0,7 0 0,12-5-353,4-1 0,11-1 1,8-2-1,12 0-102,10 0 0,16 0 0,7-2 0,11-2-339,7-4 0,12-2 1,1 0-46,2 2 1,3 4-1,-7-3 1,-4 1 127,-3 4 1,-14 0 0,-10 2-1,-11 0 1,-9 0 206,-7 0 0,-11 6 1,-7 2-1,-10 3 0,-10 2 592,-14-1 0,-8 2 0,-12 1-134,-4 2 0,-7 3 1,-5-2-1,0 0 0,-2 0-28,4-2 0,5-2 0,6-1-242,7 4 1,7-5-1,10 2 1,5-4-1,6 0-158,6 1 0,7-3-120,5 0 1,14-4 0,6 3-37,7-1 1,7-2 0,3-4 0,3 0-81,1 0 1,5 0 0,-1 0 0,1 0 0,-2 0-47,-3 0 1,1 0-1,-13 0 1,-6 0 40,-4 0 0,-4 1 0,-4 2 531,-7 1 0,-12 6 0,-13-2 1,-7 3 131,-4 2 1,-1-1 0,-1 1 0,1-1-149,0 1 1,1-2 0,1-2 0,5 0-164,3 0 1,1-2 0,10 0-1,0-1 1,4-2-917,4 1 208,2-3 0,9 3 0,5-5 0,10 0-548,8 0 0,3 0 0,9 0 433,5 0 0,9-11 0,5-3 0</inkml:trace>
  <inkml:trace contextRef="#ctx0" brushRef="#br0" timeOffset="96661">17984 14593 8355,'-7'6'1901,"-3"-1"-1036,6-10 1,1 4-1,7-5-521,5 1 1,2 4-1,2-4 1,3 4-205,0 1 1,5 0 0,-4 0 0,-1 0-158,2 0 0,-4-4 0,3 0 1,-4 1-274,0 2 1,4 1 0,-1 0-311,-1 0 0,-1 0 0,-3-2 1,-1-1 173,-2-1 1,-4-4 0,3 2-1,-1 0 1,-3-4 0,-2-1-79,-1-2 0,-1 1 598,-4-1 0,-3 1 0,-7 0 1,-3-1-1,0 2 0,-1 1 160,-1 2 0,-1 5 0,-3-1 55,-1 3 0,0 1 0,-1 0 0,-2 0 0,-1 1 229,1 3 1,3 3 0,3 6-344,1-1 1,6 2 0,-3 3-1,3 2 1,1 2-110,3-1 1,7 1 0,0 4-46,2 0 1,2 0 0,2-2-90,2-2 1,0 1 0,7-4-1,4 0 1,3 0-34,4-3 0,3-2 1,3-3-524,1-2 0,6-5 0,-4 1 0,4-3 1,0-1-466,-1 0 0,5-1 0,-7-2 741,0-1 0,3-11 0,-3 1 1</inkml:trace>
  <inkml:trace contextRef="#ctx0" brushRef="#br0" timeOffset="96890">18444 14219 8312,'-7'-6'850,"2"5"1,5-6 0,1 4 0,3-1-605,5 1 0,6 2 0,1 0 0,1-2 0,0-1 0,-1 1 0,-1 2 0,-1 1-41,-1 0 0,-1 0 0,1 0-1642,-1 0 1,0 0 0,1 0-751,-1 0 1670,1 0 0,-1 0 0,1 0 0</inkml:trace>
  <inkml:trace contextRef="#ctx0" brushRef="#br0" timeOffset="97505">18880 14007 8355,'-13'-1'385,"1"-3"-20,0 2 0,3-7 196,1 5 0,7-5 1,1 5-1,6 1 1,6 3-215,0 4 1,5-1 0,1 6-1,1 0-412,3 2 1,0 6 0,0 0 0,-2-1-1,-2 1 1,-2 1 0,1 1-2658,-1 3 2334,1-4 1,-6 4 0,-1-5-386,-2-2 1,-5 3 0,1-1 451,-3-2 1,5-1-1,1-2 1</inkml:trace>
  <inkml:trace contextRef="#ctx0" brushRef="#br0" timeOffset="97760">19091 14144 8355,'-8'-4'162,"0"-1"1,-2-1 0,-1 1 0,-1 2 0,-1 1 0,1 2 0,-1 0 0,1 2 0,-1 2 0,1 4-1,0 5 1,-1 2 0,1 3 0,-1 0 0,2 1-186,3 1 0,-2 0 0,5 4-308,-2-3 0,3 1 1,-3-6-1,1 0 0,3-3-735,2 0 0,1-1 763,0 1 1,0-1 0,0 1 0</inkml:trace>
  <inkml:trace contextRef="#ctx0" brushRef="#br0" timeOffset="98070">19390 13958 11728,'-7'-13'0,"2"3"0,1 6 0,-1 8 0,1 7 0,0 6 0,0 2 0,0 2 0,0 0 0,0 1 0,1 2-193,1 0 35,2 1 1,-4 0-1,0-1 1,1-2 0,2-3-1,1-1 1,0-3 0,0-1-778,0-1 0,4-1 517,0 1 1,6-5 0,-2-1 62,3-2 0,2 0 0,-1-5 0</inkml:trace>
  <inkml:trace contextRef="#ctx0" brushRef="#br0" timeOffset="98381">19266 14070 8355,'-13'0'1005,"6"-6"24,-4 5 0,10-6-766,-3 3 0,9 2 1,6-2-1,6 3-224,2 1 0,-2-4 0,4-1 0,-1 3 0,1 0 0,0 2 0,1 0 0,0 0 251,-1 0-2125,2 0 0,-3 0 0,5 0 1</inkml:trace>
  <inkml:trace contextRef="#ctx0" brushRef="#br0" timeOffset="98693">19676 13883 10961,'6'-9'0,"2"3"0,2-1 0,0 1 0,-2 1 0,2 2 0,1 1 0,1 4 0,1 2 0,-1 4 0,0 3 0,2 3 0,2 3 0,0 4 1609,-1 2 1,-1 6-1639,-1 0 0,-2 10 1,-2-2-1,-2 3-333,-1 3 136,-2-4 0,-4 8 0,0-4 0,-1 1 1,-4 2-287,-3-2 0,-8 5 0,-4-5 0,-2 1 0,-1 0 1,-4-2-314,1-3 0,0-6 68,1 0 0,-1-7 605,-4 2 1,4-2 0,-4-3 0</inkml:trace>
  <inkml:trace contextRef="#ctx0" brushRef="#br0" timeOffset="99088">18021 14331 8355,'-26'-6'0,"-3"-2"0,2 1 256,-2-1 1,3 5 0,1-2 0,-1 1-1,-2-1 407,-1 3 0,0 0-467,4 2 1,2 0 0,2 2-1,3 0 1,3 4 0,1 1 304,3 3 0,1 1-415,-2 1 1,4 6 0,1 3 0,1 2 0,3 5-1,2 4-38,1 5 1,0 5-134,0-1 0,1 1 1,3 5-1,3 1 1,2-1-1,-1 0-757,2-3 0,5-1 639,1-5 1,5-7 0,-3-1 0,3-4 0,4-3 0,4-2-797,3-4 0,4-5 0,6-4 592,4-3 0,16-4 0,-4-1 1</inkml:trace>
  <inkml:trace contextRef="#ctx0" brushRef="#br0" timeOffset="99752">19913 13435 8355,'-8'-12'0,"1"3"2245,1 1-545,2 5-1347,4-3-282,0 6 0,6 0 1,3 0-1,5 0-97,3 0 1,5 0-1,-3 0 1,2 0 0,0 0-100,1 0 0,-3 0 0,1 0-466,-3 0 0,-4 0 0,-5 2 424,2 2 1,-5-1 0,-2 5 0,-6 0 0,-5 0 0,-4 1 251,-5 0 0,2-2 1,-6 2-1,-1 0 1,-1 1-1,-2 0 184,0-2 0,4-4 0,2 3 0,1-1 0,2-2 299,3 1-257,6-3-397,1 9 1,9-10 0,4 5 0,7-2-1,4 0 1,5 0 55,5 2 0,-2-1-341,3 3 0,-3 4 1,-1-4-1,-1 3 297,-3 1 0,1 1 1,-6-1-1,-2 1 1,-4-1-1,-6 1 1,-3-1 210,-1 0 1,-1 1 0,-3-1 197,-5 1 1,-7-5-1,-5 0 1,-2 1-1,-2-1 1,-2-1 364,-2-2 1,3 4-1041,-3-5 1,1 1 0,1-2 0,-2 1-479,1-1 0,2-1 130,1-2 0,0 0-201,0 0 0,0 5 0,0 2 0</inkml:trace>
  <inkml:trace contextRef="#ctx0" brushRef="#br0" timeOffset="111700">12295 15501 8583,'-5'-6'804,"2"0"-794,-5 6 1,5 6-1,-2 2 1,0 3 0,0 1-1,-1 1 1,1 1-39,2 2 0,-2-2 1,0 4-1,3-1 1,0 1-171,2 1 1,0-4 0,0 3-1,0-1-149,0-1 0,0 1-180,0-5 1,0 6 0,0 2 0</inkml:trace>
  <inkml:trace contextRef="#ctx0" brushRef="#br0" timeOffset="112189">12233 15489 8355,'0'-12'-566,"0"-1"681,0 1 1,-4 3-1,0 1 1,1-2 557,2-1 0,1 3-254,0 0 1,1 4 0,3-3-254,5 1 0,6 1 0,3 2 0,0-1-382,0 1 0,4 1 0,-3 1 1,2-2-8,0-1 1,-5 0 0,4 5 0,-2 2 32,-3 1 0,-1 5 0,-2-4 0,-1 2-57,-2 3 1,0-3-1,-5 1 1,-1 2 119,-2 1 1,-1 1 0,-1 1 0,-3-1 142,-4 1 1,-3-5 0,-3 0 0,-3 2-104,-4 1 0,-1-3 0,0-1 236,1-1 1,1-1 0,-5-2 0,1 1 0,4-1 46,3-2 1,3-1-1,2 0 356,-1 0-719,6 0 1,2 2-14,5 2 1,0-1 0,0 5 130,0 2 0,0 1 0,0 1 0,1 0-97,3 1 1,3-1-1,4 1 66,-2-1 1,2-3 0,-3-1 99,3 2 0,1-4 0,1 1 1,-1 0-1,1-1-50,-1-1 1,5 5 0,-1-3-409,0 0 1,3 4-1,0-4 1</inkml:trace>
  <inkml:trace contextRef="#ctx0" brushRef="#br0" timeOffset="112517">12719 15489 8355,'-7'-12'690,"0"3"185,3 1 0,1 5-678,-5-1 0,3 3 0,-1 2-119,0 3 0,2-1 0,2 5 1,0 2-60,-2 1 1,-1 1 0,5 2-1,0 1-187,0 2 0,0 1 0,0-3-27,0 2 1,5 1 0,0-3 0,1 2-39,-1-2 0,5-1 1,-3 0-1,1-1 1,0 1-33,2-3 0,1-1 0,2 1 0,-1-1-491,0-2 0,2-5 499,3 1 0,-3-3 0,4-1 1</inkml:trace>
  <inkml:trace contextRef="#ctx0" brushRef="#br0" timeOffset="112740">12569 15626 8355,'-7'-6'213,"2"-1"1,6-4 0,3 3 0,5 3 93,2-1 0,7 3 0,2-4 1,3 2-463,-3 2 1,4-2 0,-3 0 0,1 3-240,-2 0 1,4 1-1,-3-2-333,2-1 0,2 0 0,0 4 1</inkml:trace>
  <inkml:trace contextRef="#ctx0" brushRef="#br0" timeOffset="112990">12930 15427 8355,'13'-7'393,"-5"1"1,0 6 0,2 0 0,1 0 0,0 2-1,-1 2-270,-2 4 1,-1 3 0,3 3 0,-3 3-1,-2 3-140,-2 4 0,-2 1 1,-1 0-1,0 0-738,0-1 0,0 1 1,0 0-1,0 0 155,0 0 1,-4-4 0,-1-2 419,-2-1 1,-2-1 0,-3-5 0</inkml:trace>
  <inkml:trace contextRef="#ctx0" brushRef="#br0" timeOffset="113283">12495 15501 8355,'-13'6'-154,"-5"-5"1,8 5 607,-2-6 0,4 5 3,-1 4 1,4-2 0,5 1 0,0 2-152,0 1 1,0 1 0,0 1-332,0-1 0,4 5 0,0 1 0,0 1 0,1 2-20,-1-2 1,5 0 0,0-3-1,2 0-742,1 0 0,2 1 0,1 0 0,3-2-117,2-1 1,4-6 724,5 1 0,6-6 0,-3 2 1</inkml:trace>
  <inkml:trace contextRef="#ctx0" brushRef="#br0" timeOffset="113609">13329 15265 11693,'4'12'0,"1"2"277,2 3 1,-3 1-1,5 4-587,0-1 0,1-1 1,0 5-1,-3 0 0,-1 0 1,0 1-1,1 2 0,-2 2 1,1 1-460,-3-1 1,-2 4 0,-1-5-1,-1 0 536,-3 1 1,-9-4-1,-6 5 1</inkml:trace>
  <inkml:trace contextRef="#ctx0" brushRef="#br0" timeOffset="113976">11910 15464 8355,'-24'0'-12,"3"0"214,3 0 1,2 0-1,-1 0 1,3 1 24,5 4 0,-2-3 0,4 7 0,0 0-83,3 2 1,-2 3-1,2 1 1,1 3-132,2 2 0,5 1 0,3 5 1,3 0-468,3-1 0,8 7 1,0-6-9,2 5 1,8-4 0,1 1 0,2-5-689,4-2 999,-4-6 1,14 3-1,-3-5 1</inkml:trace>
  <inkml:trace contextRef="#ctx0" brushRef="#br0" timeOffset="114465">13378 14966 8355,'20'-4'-647,"-4"0"502,-2-6 1,4 5 0,3-5 565,2 2 1,-2 1 0,-2-2-135,-1 5 0,3-1 0,-4 0 0,-2 3 1,-1 0 3,-2 2 0,-3 6 0,-3 2-370,0 3 1,-2 2-1,-5-1 1,-2 1-87,-1-1 1,-4 0 0,1 2 0,-2 2 149,0 0 1,-9 1-1,5-3 1,-2 1 27,-3 1 1,4 0-1,-2-7 1,3 0 20,5 0 0,1-2 0,4 1 23,-1 2-58,0-4 1,9 3-1,4-4 1,2-3-93,1 0 0,6-2 0,3 0 0,4 0 0,3 0-97,1 0 0,1 4 0,-2 0 0,1-1-1722,-2-2 1622,5-1 0,0 6 0,5 1 0</inkml:trace>
  <inkml:trace contextRef="#ctx0" brushRef="#br0" timeOffset="115432">18071 15477 8969,'-13'-7'197,"1"2"1,-1 4-1,0 1 1,-3 0 0,0 1-1,-1 4 1,-1 3-1,-1 3 1,-2 1-159,0 1 1,2 1-1,-3 1 1,3 3-1,1 0 1,2 1-300,3 1 0,0 0 1,2 5-1,3 0 0,4-1 1,2-2-567,2-1 1,2-6 635,2 1 1,3 2-1,6-1 1,5-2-1,6-2 1,6-4-1,5 0 11,4 0 1,12-3-1,0-1 1</inkml:trace>
  <inkml:trace contextRef="#ctx0" brushRef="#br0" timeOffset="115713">18482 15576 10159,'0'-1'0,"0"5"0,-2 6 0,-1 2 56,-1 0 0,0 2 0,4 2 0,0 2 0,0 1-631,0 3 0,-4-3 1,0 2-1,1 0-27,2-2 1,1 5-1,0-5 1</inkml:trace>
  <inkml:trace contextRef="#ctx0" brushRef="#br0" timeOffset="116269">18457 15676 8355,'-7'-13'-973,"1"-5"944,6 4 1,0-8-1,0 4 1,2 0 0,0 0 468,3 3 1,4 0 0,-2 0 0,1 0-332,1 3 1,-1 0 0,4 4-1,2-2 1,1 0 0,3 2-1,2 0 1,2 1 0,1 3-207,2 2 0,4-2-18,0 0 0,-4 0 0,-4 4 0,1 0 0,0 1-138,-1 3 0,-3 2 0,-7 4 0,-3-2 48,-3 2 0,-4 1 0,-2 2-57,-4 4 0,-7-3 0,-9 2 0,-4-2 1,-2-1 248,-2-1 0,-6 1 1,2-2-1,-3-2 191,-1 0 1,3-2 0,1 1-1,0-4 81,1-3 1,2-1-1,6 2 1,4 1-1,3 1 152,3-1 0,2-2-182,-1-1 1,5 1-343,0 3 0,6 2 0,1 4 52,4-2 0,8 0 1,0 5-1,5-1 1,4 1 15,2-1 0,3-4 0,2 1-7,2 0 0,2-2 0,-4 2 0,3-1 0,-3 0-79,-1 0 0,4-3 1,-3 2-1,-2-2-264,-3-2 0,-1 2 34,4 0 1,0 4-1,0-2 1</inkml:trace>
  <inkml:trace contextRef="#ctx0" brushRef="#br0" timeOffset="116579">19340 15514 9754,'-12'-4'0,"1"-2"0,1 1 0,2-1 0,-2 3 666,-1 2 0,3 1 0,1 1 0,1 4-617,4 3 0,-4 3 0,2 3 0,1 1-294,2 2 0,-3 5 1,0-3-1,1 2 1,1-2-438,2-1 1,5 3 0,0-3 322,2 1 1,1-4 0,5 2-1,-1-3 1,1-2-279,-1 1 1,0-5 499,1 0 0,5-5 0,1 3 0</inkml:trace>
  <inkml:trace contextRef="#ctx0" brushRef="#br0" timeOffset="116775">18992 15651 8287,'12'0'262,"6"-2"0,3 0 1,4-2-1,3 1 0,2 1 1,2 1-794,2-3 0,-2 2 1,0-2-104,-2 3 0,5-5 0,-3-1 1</inkml:trace>
  <inkml:trace contextRef="#ctx0" brushRef="#br0" timeOffset="117034">19602 15439 9102,'12'0'383,"-2"0"1,1 2 0,3 0 0,0 4 0,-1 1 0,0 2-149,-1 3 0,1 4 0,-1 1 0,1-1-537,-1 2 0,1-2 0,-2 4 0,-2 1-317,0-2 1,-7 5-1,3-3 1,-4 2 105,-1 2 1,-6 0 0,-3-1 164,-7-4 0,-3 4 0,-6-5 0</inkml:trace>
  <inkml:trace contextRef="#ctx0" brushRef="#br0" timeOffset="117316">19079 15489 8532,'-6'-7'1138,"4"2"-1002,-7 5 0,5 1 0,-4 3 0,-2 4-155,-1 3 1,3 2 0,0 1 0,-2 1 0,-1 3-192,-2 1 0,2 2 0,2 4 0,0 0-9,0 0 0,2-2 1,0-1-1,1-1-133,4 1 1,0 0 0,4-1 0,2-3 33,4 0 1,9-5 0,5 0 237,5-3 1,11-2 0,6 5 0</inkml:trace>
  <inkml:trace contextRef="#ctx0" brushRef="#br0" timeOffset="117792">19975 15115 8400,'0'-12'361,"0"0"1,0-1 2713,0 1-2919,0-1 0,2 6 1,0 2-1,4 1 1,1-2-1,2 1-594,3-1 1,0 0 0,0 4 397,1-2 1,-1-1 0,1 5-554,-1 0 1,-4 5 0,-1 0 0,0 1 151,0-1 1,-4 5 0,1-2 0,-4 3 505,-4 2 0,-3-5 1,-7 0-1,-1 1 234,-2-3 1,1 4 0,2-4-47,-3 1 0,4-5 0,-3 4 0,5-2 294,3 0-535,5 0 1,-1-4 0,8 2 0,5 0-249,2 3 0,7 0 0,1-2 1,2 2-65,-1 2 1,1-2-1,4 1 143,0 0 1,-6 4 0,-2-3 0,-3 0 126,-2-3 1,-3 3 0,-3 1 189,0 3 1,-7 1-1,-8-1-182,-2-2 0,-3 0 0,-1-4 1,-1-1-72,0 1 0,-3-3 0,0 2 0,-2-1-427,0 1 0,0-3 0,-3 5 1</inkml:trace>
  <inkml:trace contextRef="#ctx0" brushRef="#br0" timeOffset="118132">20622 15066 9579,'13'0'354,"-1"0"1,1 0-1,-1 0 350,1 0 1,-1 1 0,1 3-443,-1 4 1,0 4 0,1 1-310,-1 4 0,-3-2 1,-1 6-1,2 1 12,1 2 0,-3 0 1,0 3-1,2 0 1,0 3-313,-2-3 1,-1 4 0,-4-1-1,1 0 1,-1 1 0,-2-1 1,-1-2-1,-1 1 182,-4-1 1,-2 2-1,-5-1 1,-2 0 10,-2 2 1,-2-5 0,-5 3 0,3-3-143,-2-1 1,-2-1 0,-2-2 0,-2-1-1241,-1 1 1358,0-4 1,-1 5-1,-2-3 1</inkml:trace>
  <inkml:trace contextRef="#ctx0" brushRef="#br0" timeOffset="120409">10030 16933 8355,'-8'0'-1055,"0"0"1837,-2 0-244,4 0 1,-1 0-55,3 0 1,4 0-480,0 0 0,7 2 0,8 0 0,2 3 1,-2-3-1,0 0 34,2-2 0,-3 0 0,4 0 1,-2 0-1,2 0-494,2 0 0,-1 0 0,3 0 207,-1 0 0,-6 1 1,2 2-1020,-3 1 955,-2 0 1,-5 2-1,-2 1 1</inkml:trace>
  <inkml:trace contextRef="#ctx0" brushRef="#br0" timeOffset="120690">10055 17108 8355,'-12'7'889,"5"-2"1,2-5 0,10 0-698,3 0 1,4 0 0,4 0-184,0 0 1,5 0 0,-4 0-1,-1 0-1003,2 0 1,-3 0 13,6 0 0,0 6 0,4 0 1</inkml:trace>
  <inkml:trace contextRef="#ctx0" brushRef="#br0" timeOffset="122049">11287 16846 8355,'-12'-4'-493,"-1"0"0,5 0 748,0 4 1,1-2 0,-3 0 0,2-3 2219,-2 3-1400,-1-5-938,4 5 1,3-7 0,8 3-1,5 1-142,2-1 1,7-2 0,4 2 0,4 1 14,3-1 0,7-2 0,0 2 1,3 1-148,-3-1 1,1 2-1,-5 4 1,0 0-147,-3 0 0,-3 0 1,-3 0-1,-2 1 20,-4 4 0,-3-3 0,-3 7 0,-3 0 157,-4 2 0,-3 2 0,-1-1 126,0 1 0,-6 1 1,-6 1-1,-4 1 42,-3 0 1,-1-1 0,-2 0 0,1 2-1,-1-2 129,-1-1 0,-2-2 1,0-1-1,1-1-37,4-2 0,2-4 1,5 3-1,1-1 100,-1-3-391,6-2 0,2 0 64,5 4 1,7-4-1,5 3 1,8-3-133,3-1 1,3 0-1,3 2 1,3 1 28,0 1 1,4 0-1,-3-4 94,3 0 1,-3 0 0,-2 1-1,-4 2-31,-3 1 0,-8 2 1,1-4-1,-4 4 120,-5 1 1,-3 1-1,-6 5 1,-3-1 112,-4 1 0,-5-2 0,-4-2 0,-2 0-66,0 0 0,-9 2 0,3 2 0,-1-2-46,0-3 0,-3 2 0,-2-5 0,-1 1-135,-2-1 1,-1 0 0,1-5 0,2 0-318,1 0 1,2 0 0,4 0 0,1 0-805,-1 0 1170,5 0 0,-3-11 0,3-3 1</inkml:trace>
  <inkml:trace contextRef="#ctx0" brushRef="#br0" timeOffset="122629">12283 17045 9828,'8'0'405,"2"0"0,2 0 0,4 0-362,-1 0 1,4 4 0,2 1-1,2-3 1,2 0 0,0-2-1,0 0 1,0-2 107,0-2 0,0 3-446,0-3 1,-2-2-1,-2 1 1,-3-2-1,-1-2 129,-1 3 1,1-6-1,-6 4 1,-2-3 154,0-1 0,-6-1 0,1 1 132,-3-1 0,-1 1 1,-1-1-1,-3 1-54,-5-1 1,-2 5 0,-3 0 0,-2 0 35,-5 1 1,-4 0-1,-3 4 1,-2-1-20,-2 1 1,-1 2 0,-4 1 0,-1 1-1,1 2 70,0 1 0,5 4-108,3-4 0,3 6 0,1-2 0,1 3 0,2 2 1,3-1 51,1 1 0,2-1 1,7 1-29,0-1 0,7 5 0,-2-1 0,2 0 0,4-1 60,2 1 0,3-2 0,6 3-137,4-3 1,2 1 0,8 0 0,0-2 0,4-1-549,1-2 0,1-5 0,4 2 51,0-1 0,5-2 1,-1-4-447,0 0 1,8 0-1,3 0 1</inkml:trace>
  <inkml:trace contextRef="#ctx0" brushRef="#br0" timeOffset="123127">13117 16560 8355,'-18'0'286,"4"-4"-255,-2-1 1,2-3 0,1 4 716,1 1 1,5 0 0,1 1 85,1-2 0,5-1-806,0 5 0,1 0 1,8 0-1,2 0 1,2 0-74,4 0 1,5 0-1,-1 0-210,2 0 1,-2 0 0,0 0-70,1 0 0,-4 2 1,-1 1-1,-4 1-837,0-2 923,-1 0 1,-6-2 0,-6 0-1,-8 0 186,-8 0 0,-3 4 0,-6 0 0,-1 0 1,-2 0 372,-1 1 1,-5-1-1,2-4-128,0 0 0,-3 4 1,6 0-1,2-1 1,2-2 414,4-1 0,-1 0 11,5 0-654,1 0 1,10 0-469,6 0 1,11 0 0,10 0 0,4 0-544,4 0 0,3-5 0,5-2 0</inkml:trace>
  <inkml:trace contextRef="#ctx0" brushRef="#br0" timeOffset="123711">13540 16361 8355,'-19'0'0,"4"-2"0,5-2 485,-1 3 0,8-9 624,-5 6 0,5-2-371,-1 2 1,4 3-552,4-3 0,3 1 0,5 0-294,1-1 0,1 0 0,1 4 0,3 1 154,1 3 1,-2-1 0,4 4-1,-1 0-234,0 0 1,3-3 0,-4 4 0,1 2 0,-4 0-312,-2-2 1,-1 3 0,-1-3 200,1 3 0,-6 2 0,-3-1 0,-3 1 111,-1-1 1,-5 1 0,-5 0 0,-5 3 100,-6 0 1,-3 1 0,-1-5 0,-1 1 95,-3-1 1,3 1 0,-3-2 0,3-2 61,1 0 0,0-2 0,0 2 0,1-2 1,4-1-12,3-3 0,0-1-43,5 2 0,-3-2-156,6 2 1,5-3 121,4-1 0,6-4 0,6 0 1,1 1-1,1 1 112,2-3 0,2 4 0,4-5-33,-1 1 1,0 4-1,4-4 1,-2 4-1,-1 1 159,-1 0 1,-6 0 0,3 1-262,0 4 0,-4-3 1,4 7-1,-1-1-302,-1-1 1,1 4 0,-3-4 0,1 1-1,1 0 1,1-5 0,-4 3 0,-1-2-53,0 0 0,1 0 0,-1-4 1</inkml:trace>
  <inkml:trace contextRef="#ctx0" brushRef="#br0" timeOffset="124377">14162 16261 8204,'0'-13'2195,"0"1"1,0 6-2071,0 6 0,6 6 0,1 8 0,1 1 0,1 3 0,0 1-358,2 4 1,2 0-1,-1 2 1,1 1 0,-1 2-1,0 1-228,1-1 1,-1-3-1,1-3 174,-1-2 1,1-3 0,-1 2-1,1-1 1,-2-2-58,-3-3 0,2 0 1,-5-2-250,2-3 0,-4 3 0,2-4 1</inkml:trace>
  <inkml:trace contextRef="#ctx0" brushRef="#br0" timeOffset="124628">14299 16535 8355,'-12'-13'129,"-1"2"0,1 3 1,0 4-1,-1 2 0,1 4 1,-1 1-1,2 2 0,2 2 1,0 1-1,0 1 0,-3-1 1,0 2-1,0 1 1,1 1-1,1 1 0,2-1-695,-2 1 286,4-1 0,-3 0-631,4 1 1,1-1-384,4 1 1181,0-6 1,6-2 0,1-5 0</inkml:trace>
  <inkml:trace contextRef="#ctx0" brushRef="#br0" timeOffset="124976">14673 16286 11755,'-4'-13'0,"0"1"0,-1 1 0,1 4 388,0 7 1,0 1 0,4 8 0,-1 0 0,-2 2 0,-1 3-1,1 1-227,1 2 0,2 5 0,0-2-594,0-1 0,0 4 1,0-3-1,0 1 0,0-2 1,0-1-1,2-2-87,2 2 1,3-4-1,5 2 1,1-5 199,-1-3 0,1-1 1,1 1-1,2-4-80,5-2 1,-2-2-1,1 0 1,-1 0 88,0 0 1,2 0 0,4 0 0</inkml:trace>
  <inkml:trace contextRef="#ctx0" brushRef="#br0" timeOffset="125297">14511 16385 8355,'-12'0'1977,"-1"-5"-1272,6 4 0,9-5 1,9 6-589,4 0 0,8 0 0,1 0 0,5 0 0,3 0 0,2 0 0,1 0 0,-1 0 0,-2 0-747,-1 0 1,-1 0 0,-2 0-1,1 0 1,-2 0-526,0 0 0,-2 0 0,0 0 0</inkml:trace>
  <inkml:trace contextRef="#ctx0" brushRef="#br0" timeOffset="126129">15295 17008 8193,'0'-12'233,"6"0"0,2 3 0,4 2 195,5 1 1,2 2 0,6 3 0,0-2 0,0-1-448,0 1 1,4 2-1,0 1 1,-1 0-1,-2 0 1,-3 0-1,0 0-651,-3 0 1,-4 0 430,0 0 0,-8 1-218,-3 3 0,0-1 1,-2 5 219,-4 2 1,-6-3 0,-9 0 0,-2-2 210,-1-2 1,-2 3 0,-4-2 0,-1 0 0,-2 0 0,-1 0-1,2 0 898,1 2-582,1-5 0,1 5 0,2-6 1,3 0-1,1 0 0,2 0 1740,3 0-1917,6 0 0,-2 0 0,9 0-728,6 0 342,4 0 1,3 0-1,4 0 1,5 0-763,6 0 0,-2 0 0,5 0 0</inkml:trace>
  <inkml:trace contextRef="#ctx0" brushRef="#br0" timeOffset="126738">16577 16647 8355,'-7'-1'764,"3"-4"0,4-3-185,4-3 1,3 4 0,6 3 0,-1 3 0,2 1 0,2 0-226,5 0 1,-1 0-297,0 0 1,1 1 0,4 2 0,0 2-126,0 2 1,-4-3 0,-1 5-1,1 0 1,-2 2 0,-2 2-329,-3-1 0,-2 1-155,1-1 1,-6 5 0,-3 1-1,-3 1 303,-1 3 1,-5-2 0,-4 0 0,-3 3 0,-5-1-1,-3 0 1,-4-1 0,-2 1-871,-3 1 1042,2-3 0,-4-1 1,2-4-1,-5 2 1,-2-2-1,0-1 1,2-2 70,1 1 1,-1-6 0,-1-2 0,1-1 0,5 0 0,3-1 0,3-1 0,2-2 40,4 0 0,3-2 1,3-2 174,3-4 1,2 1 0,8-1 0,3-2-162,8-1 0,1 2 0,6 1 0,3-1-105,0-3 0,2 0 0,0 0 0,0 0 0,0 3 0,-1 2 0,0 1 0,-2 4 102,-1 0 1,-5 2 0,4 0 0,-2 2-1,-2 0 150,2 2 0,-4 6 0,4-2 1,-1 2-1,1 0 0,1-2 254,3 2-519,-4 1 0,6-3 0,-4 0 0,4 1 0,0-1 1,-2-1-1,-2 0-859,3 0 0,6-4 0,2 2 1</inkml:trace>
  <inkml:trace contextRef="#ctx0" brushRef="#br0" timeOffset="127347">17536 16821 8355,'-13'0'615,"1"0"-435,-1 0-89,6 0 1216,-4 0 0,10 2-1010,-3 2 1,5 1 0,6 4 0,7-5-242,4-3 1,3-1 0,5 0-1,2 0 1,2 0 0,2 0-200,2 0 0,-3 0 1,-1 0-1,-1 0 2,0 0 1,-4-4-1,-5 0 1,-3 0-1,-1 0 1,-2-1-1757,-2 3 1570,-5-5 0,-3 4 237,-8-5 0,0 3 1,-7-1-1,-5-1 0,-2 1 1,-4-1-299,-1 0 0,-2 4 534,0-1 0,-5-1 0,-2 1 0,-1 1 88,-1 2 0,3 1 0,-3 0 0,4 0 0,1 1 1,0 3-1,1 3 706,2 0-906,1 4 0,4-4 0,2 5 0,1 1 0,3 1 0,2 1-13,5 1 0,-2 7 1,6-4-1,1 2-18,2-1 1,7-3-1,3 2 1,5-1-163,3-2 0,5-3 41,-1 0 0,6 2 0,2-1 0,2-4 0,1-2 0,3-3-31,4 1 1,-1-2-1956,7-4 1501,-5 0 0,9-5 0,-5-2 0</inkml:trace>
  <inkml:trace contextRef="#ctx0" brushRef="#br0" timeOffset="127825">18046 16473 8355,'-7'-6'2286,"1"3"-2082,6-5 1,2 5 0,3-1-8,8 3 0,-1-1 1,6 0-1,-1-3 0,1 3-20,1 0 1,2 1-1,2-2 1,-2-1-1282,-4 1 0,1 2 192,-2 1 0,-2 0 716,-10 0 1,-11 0 0,-13 0-1,-5 1 164,-4 3 1,-3-2 0,-5 2 0,-1-3-1,1-1 343,0 0 0,-1 2 0,2 0 58,3 3 1,3-1 0,6-4 0,2 0 352,1 0-316,6 0 0,0 0 0,11 0-351,8 0 1,7 4-1,4 0-777,2-1 0,5 0 0,-1-1 0,2 2-247,2-1 0,5 4 0,2 0 0</inkml:trace>
  <inkml:trace contextRef="#ctx0" brushRef="#br0" timeOffset="128420">18482 16336 8355,'-18'0'300,"4"-6"1,-4 5-1,7-5 403,2 1 0,0 2 265,5-5 0,-1 3-741,5-3 0,2 5 1,2-2-1,4 1 1,5 0-6,3 1 0,4-3 0,5 2-215,-1 1 1,-3 2-1,0 1 1,1 0-1,0 0 1,0 0-471,-1 0 1,-6 0-1,2 0-466,-3 0 0,-2 0 441,1 0 0,-6 1 0,-5 3 332,-4 5 0,-5-2 1,-6 1-1,-1 0 0,-1 1-104,-1-1 1,-7-1 0,3 2 537,-4 0 0,3-5 0,2 3 1,1 0-1,1-2-51,-1 1 1,9-1 154,-4 0 1,8-4 0,-1 4-180,5 1 0,4-5-266,9 4 0,6-3 0,4 1 0,4 3 1,5-1-1,-1 1 0,2-2 0,0 1-177,3 4 25,-5-4 1,5 5-1,-8-5 1,-2 1-1,-4 1-162,-3 0 1,-6-3-1,-5 4 392,-1 2 1,-4-3 0,-6 0 0,-4 0 0,-4-2 454,-5 1 0,-4 3 1,-6-2-265,-2 0 0,-6 4 1,3-4-1,-1 0 0,0-1 51,-2-1 0,3-2-246,-1 5 1,6-5 0,-3 1 0,4-2 0,1-2-1,2 0-844,2 0 0,2 0-158,2 0 1,3 4 400,-2 0 1,7 0 0,4-4 0</inkml:trace>
  <inkml:trace contextRef="#ctx0" brushRef="#br0" timeOffset="128953">19104 16174 8355,'-13'0'212,"1"-2"0,0 0 989,-1-3 0,5-3 777,0 4-1734,5 0 0,-1 4 1,8 0-282,4 0 0,4 0 0,4 1 0,2 2 1,1 4 103,3 4 1,-2-1-1,0 8-432,2 0 1,-2 1 0,1 6 0,-1 0-1,0 0-490,-4 0 0,-2 0 0,-2-1 519,1 1 0,-5-1 0,-1-2 0,0-3 0,-1 1-210,-1-1 1,1-4 240,-2 2 1,-3-3 201,3-2 1,-2 1 0,-2-1 0</inkml:trace>
  <inkml:trace contextRef="#ctx0" brushRef="#br0" timeOffset="129233">19203 16373 8535,'0'-12'544,"-1"0"1,-3 4 1995,-4 4-2402,-3 3 1,-3 2-1,-3 3 1,-2 4-1,1 4 1,4 0-157,4 0 0,2 1 0,-3 1 0,1 1-148,2 2 0,4-1 0,-3-3 0,1-1-229,4 0 0,0 1 0,2-1 0,0 1-419,0-1 0,0-3 0,0-1-943,0 2 1570,6-5 1,6 1-1,8-6 1</inkml:trace>
  <inkml:trace contextRef="#ctx0" brushRef="#br0" timeOffset="129627">19764 16161 8355,'0'-12'2697,"0"-1"1,0 1-2241,0 0 0,-2 5-317,-2 2 0,-3 5 0,-4 5 0,1 3-115,2 3 1,1 3 0,-3 1 0,4 3-254,0 1 0,2 2 0,4 4 1,0 0-13,0 0 0,0 0 0,0 0 126,0 0 0,1-2 0,3-1 1,3-2-1,2-2-58,-1-3 1,0-3-1,5-2 16,-1-2 0,1-4 1,0 3-1,4-1 1,2-2-1,2 0-633,0 0 0,0 0 1,3-4 200,1 0 0,-4 0 0,-2 0 0,1-1 281,-1-3 1,-4-3-1,3-6 1</inkml:trace>
  <inkml:trace contextRef="#ctx0" brushRef="#br0" timeOffset="129827">19602 16323 8355,'-13'0'0,"5"-4"809,0 0 0,6-6 0,2 3 1,9 0-1,6 3-330,6 3 0,3-3 0,4 0-532,1 1 0,6 1 0,-2 2 0,2 0 0,-1 0 0,-2 2 0,0 1 0,-2 1-1867,1-2 0,3 0 0,-2-2 0</inkml:trace>
  <inkml:trace contextRef="#ctx0" brushRef="#br0" timeOffset="167863">21880 5802 8235,'0'-12'151,"0"-1"-33,0 6 0,-2 2 53,-2 5-1,3 1-51,-4 3 0,4 3-105,1 6 0,0-1 0,-1 1 0,-2-1 0,-1 0-25,1 1 1,2 4-1,1-1 1,0-1 30,0-1 0,0 4 0,-2 2 0,0 0-35,-3 1 1,1 0-1,4 4 1,0 0-30,0 0 1,-4-1-1,0 1 1,0 0-29,-2 0 0,5 4 0,-3 0 69,2-1 1,-2-2 0,0-1 0,1 0 15,2 0 0,-3 1 1,0 2-1,1 1-15,1-1 0,2-2 0,0-1 0,0 0 0,0 0 36,0-1 0,0 6 1,0-3-1,0-2 4,0-3 1,0-1 0,0 2-1,0 0-31,0-3 0,0 0 0,0 2 1,0-3-2,0-1 1,0 4 0,0-2 0,0 0-38,0 1 1,0-6 0,0 3 0,0-1-79,0 0 1,0 3 0,0-3 93,0-2 0,-1-1 1,-2-2-1,-1 1 62,1-1 1,2 1 0,1-1 0,0 1-29,0-1 0,0 1 0,-1-2 0,-2-2 0,-1 0-45,1 0 1,2-2 0,1 2-275,0 0 1,0-2-550,0 1 119,0-5 471,0 3 0,5-6 0,2 0 1</inkml:trace>
  <inkml:trace contextRef="#ctx0" brushRef="#br0" timeOffset="169141">21817 7284 7941,'9'0'-86,"-1"0"0,2 1 1,1 2-1,1 1 76,1-1 0,-1-2 0,2-1 1,2 0-1,4 0 0,1 0 1,-1 0 198,2 0 1,3 0-1,3-1-159,1-3 1,1 2 0,-2-3-1,3 1-11,0-1 1,-3 1-1,1 4 1,-3 0-31,-1 0 0,-1 0 0,-2 0 1,-1 0-1,1 0 13,1 0 1,2 0-1,0 0 1,0 0 16,0 0 1,4 0-1,0 0 1,-1 0-11,-2 0 1,-1 0-1,0 0 1,-1 0 62,1 0 0,0 0 1,2 0-1,0 0-26,2 0 0,0 0 1,-5 0-1,-2 0-49,-1 0 1,-2 0 0,2 0 0,-3 2 47,0 2 1,-4-3 0,2 3-115,-2-2 0,0 2 1,1 0 86,2-1 1,1 2 0,-3 0 0,1-3-1,0 0 34,-3-2 1,5 0-1,3 0 1,3 0-36,1 0 0,4 0 0,1 0 0,0 0-80,1 0 0,2 0 0,-4 0 0,0 0-57,2 0 0,-6 0 0,1 0 0,-4 0 22,0 0 0,0 0 0,0 0 0,-2 0 69,-2 0 1,4 4 0,-3 0 26,0-1 0,4-2 0,-5-1 1,0 2-12,0 2 1,4-3-1,-3 3 1,2-2 93,0-2 1,-1 0-1,4 0 1,-2 0-1,-1 0 7,1 0 1,-3 1 0,1 2 0,-1 1-115,0-1 0,-4-1 1,2 1-1,-3 1 55,-2-1 1,-3-1-1,-1-1-24,2 3 1,-1-1 34,0 5-152,2-5-30,-4 2 0,1-5 120,0 0 1,-4 0-1065,5 0 733,-7 0 1,-2 0-1,-7 0 1</inkml:trace>
  <inkml:trace contextRef="#ctx0" brushRef="#br0" timeOffset="171056">22203 5877 6561,'0'-7'1746,"0"0"-833,0 3-490,0 2-537,0-3 146,0 5-83,0 0 68,0 5 0,0 2 1,0 6 7,0-1 0,0-3 0,0-1 0,0 2 0,0 1-6,0 1 0,4 1 1,2-1 17,1 0 0,-4 1 0,2-1-32,1 1 1,-4 1 0,5 1 0,-1 1 4,-3 0 0,2-1 0,1 0 1,-1 2-22,1-2 0,2 3 0,-2-1 8,0-2 1,-1 3 0,2-2 0,-1 1 0,1 0 0,2-1 19,-2-1 0,2-1 0,-3-1 0,-1-1-4,1 1 0,4-1 1,-4 0-1,3 1 5,-1-1 1,-4-1 0,4-1-1,2-2 0,-3 1 0,1 3 11,2 1 1,-4-1-1,-1 0-21,1 1 1,-4-5 0,5 1 0,0 0-1,-1 2 2,-1 2 0,4-5 0,-4 0 1,1 2-36,-1 1 1,1 2-1,-4-1 1,4 0-16,1 1 0,-3-5 1,3 1-1,0 0 31,0 2 0,1 2 0,5-1-2,-1 1 0,0-1 1,1 1 3,-1-1 0,-1-4 0,-1-1 0,-2 0-16,2 0 1,1 0-1,2 3 1,-1-3 3,0-2 1,1 3 0,-1-2 0,1-1 2,-1 1 0,1-1 1,-1 0-22,1 3 0,-1-3 1,1 1-1,-1 0 22,0 2 1,1-1 0,-1 0 0,1 0 17,-1 0 0,-1-3 0,-1 3 0,-2-2 1,2-1 1,1 2 1,-3-3 0,1 3-1,0 0 5,2-3 1,-2 0-1,-1-1 1,2 2-8,1-1 1,1-1 0,-1-1 0,-1 2-3,-2 1 0,0 0 1,5-3-1,-1 2-12,1 1 0,3 1 1,1-4-1,-2 2 4,-1 1 0,3 0 0,-1-4 6,-1 0 0,1 4 0,-1 0 0,1-1 0,0-2-6,-3-1 1,4 5 0,0-1 53,-2-2 0,-1 0 1,-2-2-1,2 0-30,3 0 1,-4 0-1,4 1 1,-3 2-1,-2 1-103,1-1 0,-1-2 1,1-1 27,-1 0 0,1 4 0,-1 1 29,0-3 0,-1 1 0,-1 0 1,-2 1 10,2-1 1,-3 0 0,1-1 0,2 3 24,1-3 0,0 1 0,-1 0 12,-2 1 1,0 0-1,5-2 1,-1 0-16,1 2 1,-1 1 0,1-5-1,-1 1-3,1 3 1,-1-2 0,0 2-1,1-2 1,-1 1 3,1 1 1,-1 0 0,1-2 18,-1 2 0,1-3 0,-1 4 0,0-3 33,1 2 1,-1-2 0,1 2-1,-1-3-24,1-1 1,-1 2-1,1 1 1,-1 1 6,1-2 0,-1 0 1,0-2-1,1 0-60,-1 0 0,1 0-26,-1 0 1,1 0-1,-1 0 1,1 0-1,-1 0 60,0 0 1,-3 0-46,-1 0 0,-4 0 324,4 0 1,-3 0-126,3 0 1,-4 0-29,4 0-178,-5 5-384,3-3-550,-6 3 0,-2-5 327,-2 0 0,-8 6 0,-8 1 0</inkml:trace>
  <inkml:trace contextRef="#ctx0" brushRef="#br0" timeOffset="174769">20535 6313 8067,'0'-7'152,"0"3"1,0 8-1,0 4 1,0 3-43,0 2 1,0 0 0,0 3-1,0 2 1,0 1 0,0 3 0,0 2-257,0 0 0,0-1 0,0-1 1,0 1-1,0-1 0,0 2-8,0-1 0,2-2 1,0-1 27,3-2 0,-1 2 1,-4-3-167,0-2 0,0-1 0,0-2-265,0 1 414,0-1 0,0 1 0,0-1 0</inkml:trace>
  <inkml:trace contextRef="#ctx0" brushRef="#br0" timeOffset="175048">20473 6400 8355,'-7'-2'155,"3"-2"0,3 1 0,1-5 24,0-2 0,1 1 0,3-1 0,4 2-42,3-2 0,2 3 0,1-1 0,1 0-109,2 1 0,1-3 0,-3 4 0,1 1-294,0-1 1,-3 2 0,0 4 0,-2-1-62,-3-3 0,3 2 0,-2-2 1,2 3-198,1 1 1,-4 0 0,-1 1 392,-1 3 0,4 3 0,-4 6 0</inkml:trace>
  <inkml:trace contextRef="#ctx0" brushRef="#br0" timeOffset="175366">20560 6499 8355,'0'13'267,"0"-6"0,6-2 0,2-5-201,3 0 0,2 0 0,-1 0 0,0 0 0,1 0 0,-1 0-587,1 0 0,-1 0 0,1 0 0,-1 0-100,1 0 1,-1 0 496,0 0 1,6-5 0,2-2 0</inkml:trace>
  <inkml:trace contextRef="#ctx0" brushRef="#br0" timeOffset="175877">21070 6325 8355,'0'-8'-869,"0"-1"1934,0 0-842,0 3 0,-1 1-263,-3 5 1,1 0 44,-5 0 1,5 1 0,-2 2 32,-1 1 1,5 2 0,-3-2 0,2 4 7,2 3 0,-1-3 1,-2 1-1,-1 0-22,1 2 0,2 2 0,1-1-16,0 1 0,0-1-41,0 1 0,0-1 376,0 1-223,0-6-356,0-2-174,0-5 217,0 0-293,0 6 330,-6-5 0,3 4 60,-5-5 1,4 0-460,-4 0 144,5 0 0,-8 0 0,4 0 1</inkml:trace>
  <inkml:trace contextRef="#ctx0" brushRef="#br0" timeOffset="176992">20672 6412 7839,'6'-7'-167,"-4"-2"1,5 3 429,-1-1 1,2-1 0,-2-3-1,-1 1 171,1 2 0,-2 0 0,-3-5-166,4 1 1,-4-1 0,3 1-182,-3-1 1,-1 1 0,0-1 16,0 1 0,-1 4 0,-3-1-128,-4 0 1,1 3 0,0 1-1,0 0 1,0 1 0,-3 1-504,-1 2 0,3 1 419,0 0 0,-1 0 0,-3 0-54,-1 0 1,1 2 114,0 2 0,3 3 0,2 5 51,2 0 0,1 1 1,4 1-1,0 1 27,0 2 0,0 1 0,0-3 0,0 3-1,0 1 0,0-2 0,1 2 0,2 0 42,1 1 0,1 1 1,-2 2-1,1-1-31,-1-1 1,0-4-1,0 2 1,1 0 17,-1 1 0,-1-4 0,1 4 0,1-1-21,-1 0 0,-2-2 0,-1 2 1,2-1-47,2-2 1,-3 2 0,3-2-1,-2-1 1,-2-1 7,0-1 0,0 3 0,1 1 0,2-2 4,1-1 1,0-2 0,-4 1 15,0-1 0,0 1 0,0-1 0,0 1-20,0-1 0,0 1 0,0-1-1,0 0 1,0 1-1,0-1-14,0 1 0,0-5-592,0 0-1207,0-5 118,0 3 1561,0-6 0,0-6 0,0-1 0</inkml:trace>
  <inkml:trace contextRef="#ctx0" brushRef="#br0" timeOffset="177286">20510 6711 8345,'0'-12'648,"0"5"1,0-4-181,0 2 1,2 0-483,2 0 1,3 2-1,5 5-13,1-2 1,1-1 0,1 4 0,1-2-39,0-1 1,-3 0 0,0 4 0,-1-1-70,1-4 0,1 4 1,1-3-201,1 2 0,1 2 1,-5 0-1,-1-1-386,-2-3 0,2 3-317,-3-4 979,-2 4 1,-1 1 0,-5 0 0</inkml:trace>
  <inkml:trace contextRef="#ctx0" brushRef="#br0" timeOffset="177687">21095 6313 8355,'0'-13'79,"0"5"0,-1 1 1,-2 0-1,-2 2 2446,-2-1-1834,4 2-619,-3-2-234,6 5 0,0 1 1,0 8-1,-1 3-29,-3 2 1,3-1-1,-4 1 1,4 0-35,1 4 0,0-2 0,0 5 0,-1-1 143,-3 0 1,2-2 0,-2 2 0,3 1 65,1-1 0,0-4 0,-2 3 1,-1-1-46,-1-1 0,0 1 1,4-4-1,0-1 1,2 0-270,2 1 274,-3-1 1,10-1 0,-3-1-110,3-2 1,2-5-1,-1 1 1,1-2-122,-1-2 1,1 0 0,1 0 0,1 0 52,1 0 0,1 0 0,-5 0 1</inkml:trace>
  <inkml:trace contextRef="#ctx0" brushRef="#br0" timeOffset="177894">20934 6524 7466,'12'-5'0,"0"-4"0,1 0 321,-1 0 0,5-2 0,1 4 0,1-1 0,2 1-365,-2 2 0,4 1 0,-5 4 0,-1 0-270,1 0 1,-1 0 0,-4 0-243,-1 0 1,0 0 0,1 0 0</inkml:trace>
  <inkml:trace contextRef="#ctx0" brushRef="#br0" timeOffset="178297">21170 6350 7874,'0'-12'58,"0"-1"1,0 1 0,1-1 238,4 1 0,-4 3 1,5 3-1,-1 0-374,3 3 1,3 2 45,2 1 0,-5 1 1,-1 3-1,0 5-22,0 2 0,0 1 1,2 1-1,0 0-8,0 4 0,-2 1 0,2 4 0,-1-2-41,-1-2 0,0 4 1,-4-3-1,1 2-154,-2 0 0,0-5 1,-2 4-1,0-1 61,0 0 1,0-2-1,-2 2 1,0-1-372,-2-3 566,-6-1 0,-3-1 0,-6-1 0</inkml:trace>
  <inkml:trace contextRef="#ctx0" brushRef="#br0" timeOffset="178570">20946 6462 8355,'-8'0'42,"-1"0"334,0 0-172,3 0 1,-5 0 0,3 0 0,-3 0-1,0 1 204,2 4 0,3-3 0,3 7-671,-1 0 0,-1 7 1,5 2-1,0 0 121,0-1 1,2 6 0,1-3-1,2 4-15,2 1 0,-3-2 0,4-1 0,2-1-32,1 1 0,2 0 1,1 1-1,1-4-283,1-1 0,6-1 0,-1-5 254,3 0 1,6 6-1,2 2 1</inkml:trace>
  <inkml:trace contextRef="#ctx0" brushRef="#br0" timeOffset="179343">22938 6325 8355,'0'-12'178,"0"-1"1,0 1 0,1-1 0,2 1 259,1-1 1,0 5-1,-3 1 407,4 2-841,-4 0 1,4 7-9,-5 2 0,0 7-9,0 6 0,0 1 0,0-2 0,0 4 0,0 0 0,0 1-4,0 1 0,0 2 0,2 1 0,1 0 18,1-1 0,1 1 0,-2 2 1,1 0-1,0 5 17,2 4 0,-5-5 0,3 5-8,-2-5 1,-2 3-1,0-4 1,0 0-1,0 2 99,0 0 0,0-3-91,0 4 1,0-5-1,0 2 1,1-1 34,3 1 1,-2-1 0,2-5 0,-3 3-11,-1 2 0,0-3 0,0 3 0,0-3-43,0-1 0,4 0 1,1 0-1,-3-1 39,0-4 1,-2 4 0,0-3 0,0 2-36,0 2 1,0-4 0,0-2 0,0 1-5,0-1 0,0-2 1,0 3-1,0 1 1,0-2-1,0-1 0,1-1 1,2 0-86,1-2 1,0-1 0,-4-2 0,0 1 0,0-1 0,1 0 0,2 1-931,1-1 869,1-5 1,-4 0-1339,3-3 684,-3-2 0,4 2 463,-10-8 1,-7-9 0,-7-6 0</inkml:trace>
  <inkml:trace contextRef="#ctx0" brushRef="#br0" timeOffset="179797">22365 6437 7503,'-7'-8'1191,"3"0"0,1 5 0,0-3-1128,-1 1 0,-5 3-151,0-2 1,2 3 0,-1 2 0,-2 3-48,-1 5 0,-1 2 0,-1 3 0,1 2-3,0 5 1,-5 2-1,0 4 1,1 0-1,-1 4 1,-1 1-394,-1 2 0,4 1 383,-2-2 1,2-1-1,0-5 1,-1 4-32,5 1 0,-1-5 0,4 2 1,-4-4 26,0-4 1,4 3 0,1-5 0,0 0-434,0-2 535,4-3 1,-8-2 0,4 1 0</inkml:trace>
  <inkml:trace contextRef="#ctx0" brushRef="#br0" timeOffset="180098">22465 6661 9476,'-13'-1'0,"1"-2"0,-1-1 0,1 1 0,-1 3 0,1 3 0,1 4 0,1 3 0,2 3 0,-3 3 0,-3 0 0,-3 2 0,1 2 0,-1 2 0,-1 3 0,-1 2 0,-3 2 0,-2-1-421,-1-2 0,0 3 0,0 0 0,2-1 0,1-2 176,1-1 1,5 0 0,-4 0 124,2 0 1,2-4 0,5-2-1,1-1 1,3-1 42,1 1 0,-3-5 0,2 5 1</inkml:trace>
  <inkml:trace contextRef="#ctx0" brushRef="#br0" timeOffset="180403">22726 6836 9537,'-13'0'0,"1"0"0,0 0 0,-1 0 0,1 0 0,-1 0 0,1 0 0,-1 0 0,1 0 0,-1 0 0,1 0 0,0 1 0,-1 3 0,1 3 0,-1 3 0,1 1 0,-2 3 0,-1 1 0,-3 1 0,0 2 0,-2 0 0,1 2 0,-2-1 0,1 3 0,-1 0-739,-1-1 0,4 3 569,1-4 25,3-2 1,2 5 0,1-5-108,2 1 0,3-3 0,3 4 0,-1-2-165,1-3 342,2-1 1,12-2 0,2 1 0</inkml:trace>
  <inkml:trace contextRef="#ctx0" brushRef="#br0" timeOffset="180659">22962 6885 8507,'-5'-7'0,"-3"3"0,-5 3 0,-2 2 0,-2 3 0,2 5 0,1 2 0,2 1 0,-1 1 0,2-1 0,2 2 0,2 1 0,0 3 0,0 2 0,-1 0 0,-1 1 0,1 0 0,-2 0 0,-1-1 0,-3 1 0,-1 1 0,-1 0 0,0 0-1259,3-1 0,-4-4 1195,0 4 0,-10-1 0,0 5 1</inkml:trace>
  <inkml:trace contextRef="#ctx0" brushRef="#br0" timeOffset="181119">22402 7334 8628,'0'-13'0,"-1"2"0,-3 4 180,-5 7 1,0 7-193,1 10 1,-2-2-1,4 6 1,1 1-1,-2 1 188,0 2 0,3 4 0,-5 2-272,0 1 0,2-1 0,0 4 1,0-2 25,0 2 1,-1 1-1,-3 0 1,1-2 57,2-1 0,0-1 0,-4 3 0,3-3 19,0-2 1,3-1 0,-4-5 0,2-2-1,-1-3 1,1 1-62,0-1 1,5-2 0,-1 2 0,1-1-1,0-3 1,-1-1 0,1-2-322,2 1 0,1-5 43,0 0 1,1-5 0,2 3-331,1-1 591,0-3 0,2 3 0,1-5 1</inkml:trace>
  <inkml:trace contextRef="#ctx0" brushRef="#br0" timeOffset="181543">21506 8529 8355,'-12'-6'741,"5"5"0,-4-5 0,2 6-546,-2 0 0,3 2-207,0 2 1,5-1 0,-1 5 0,2 2-134,2 1 1,-4 3-1,0 1 1,1 3-24,2 1 1,1 1-1,-1 2 1,-2-2 32,-1 3 1,0 0 0,4 2 0,0-1-1,0-2 1,0-3-107,0-1 0,0 3 1,0-5-1,0 0-340,0-3 1,5 0 327,3-1 0,3 1 0,2-1 1</inkml:trace>
  <inkml:trace contextRef="#ctx0" brushRef="#br0" timeOffset="181824">21444 8566 8957,'-13'0'0,"2"-1"0,4-3 0,6-5 0,7-2 0,3-1 0,7-2 0,1-1 0,7-3 0,1 0 0,1 0 0,-2 3 0,-1 1 0,1 3 0,-1 1 0,-1 3 0,-2 0 0,-1 2 0,-1-1-748,0 3 1,-1 2 165,-5 1 0,1 0 441,-1 0 0,-5 0 0,-2 0 0</inkml:trace>
  <inkml:trace contextRef="#ctx0" brushRef="#br0" timeOffset="182093">21494 8778 7166,'0'12'0,"-2"-1"0,0-1 0,-3-2 0,4 1 0,4-2 0,5-3 0,5-3 0,2-2 0,3-2 0,0-3 0,1 0 0,-1-4 0,1-1 0,1-2 0,0 2 0,0 2 0,-2 2-332,0 1 1,-4-2 138,2 4 1,4-6 0,-1 3 0</inkml:trace>
  <inkml:trace contextRef="#ctx0" brushRef="#br0" timeOffset="182534">22041 8566 12629,'0'-12'0,"0"-1"0,-1 2 0,-2 2 0,-1 3 0,1 5 0,3 5 0,3 3-273,1 1 0,0 2 0,-4 5 1,0 2-1,0-2-49,0-1 0,0-1 0,0 3 0,0 0 210,0-1 0,0 3 1,0-1-1,2-2 1,1-1-1,1-1 0,-2-1 224,0 0-138,-2-5 0,4 4 0,0-2 0,6-4 1,-2-1-1,3-2 9,2-2 0,-1 0 0,0 0 0,2 0-153,3 0 0,-2 0 1,4 0-1,1-2-84,-1-2 1,-2 3-1,2-5 1,-1 2-1,-3 0 1,-1 0-1,-1 0 30,-1 0 0,1-6 0,-1 3 0</inkml:trace>
  <inkml:trace contextRef="#ctx0" brushRef="#br0" timeOffset="182783">21954 8703 9450,'-9'0'0,"4"0"0,10-1 0,6-2 0,4-1 0,3 0 0,1 0 0,3-1 0,2 3 0,1-1 0,0 0 0,-1-1 0,1 1-929,0 2 0,6-5 0,1-1 0</inkml:trace>
  <inkml:trace contextRef="#ctx0" brushRef="#br0" timeOffset="183058">22253 8442 10961,'0'-13'0,"1"1"0,3-1 0,6 2 0,4 3 0,3 4 0,-1 2 0,2 2 0,2 0 0,0 0 0,0 2 0,-2 2 0,-2 4 0,1 3 0,-1 2 0,0-1 0,-3 2 0,0 1 0,-1 3-1085,1 2 834,-1 0 0,-5 1 1,-3 1-1,-2 3 1,-2 3-280,0 0 1,-2-5 0,-2-1-1,-4 2 149,-3-2 1,-7 0 377,-3 3 1,-2 0-1,-2 0 1</inkml:trace>
  <inkml:trace contextRef="#ctx0" brushRef="#br0" timeOffset="183357">21979 8579 8355,'-12'4'84,"-1"0"1,1-1-1,-2-2 1,-1-1-1,-2 2 1,2 0-1,1 4 1,2-1-1,1 2 1,1-1-1,3 1 1,1 0-1,4 2 1,0 2-1,2 3 1,0 1 0,2 2-1,2 0 1,4-1-1,3 2 1,2 0-1,0 2 1,4-2-1,4 1 1,2-1-1,2 1 1,0-1-859,0 0 404,0 4 0,4-8-113,0 3 0,4-3 1,-2-3-795,0-3 1111,-3 3 0,3-4 0,-7 5 0</inkml:trace>
  <inkml:trace contextRef="#ctx0" brushRef="#br0" timeOffset="188013">23435 7147 8263,'-8'0'1167,"0"0"-578,5 0 1,-2-2-553,5-2 1,0 2-1,0-7-224,0 0 1,4 2-1,1 0 175,2 1 1,-3-3 0,3 0 0,0-2 35,0-1 1,1-2 0,5-3 0,-1-4 72,1-2 0,3 2 0,2 0 1,2-1-91,2-1 1,-4-1-1,0 2 1,-2 3 0,1-1-10,-2 1 0,-1 4 1,-2-2-1,1 2-124,-1-2 0,1 4 1,-1-5-1,1 1 110,-1 0 0,-1-1 1,-1 3-11,-2-1 0,0-1 1,5 5-1,-2-1 1,-3 1 1,3 1 0,-4 1-41,0 2 1,0 5-24,-3-1-717,-2 2-1,3 2 1,-5 6-196,0 2 865,0 3 1,0 2 0,0-1 0</inkml:trace>
  <inkml:trace contextRef="#ctx0" brushRef="#br0" timeOffset="189181">24132 5877 8355,'-6'0'1250,"-6"0"0,10-4-1028,-7 0 0,7 1 0,-3 7 0,4 4-730,1 3 1,0 3 358,0 3 0,0 1 0,0 4 1,0-1-1,0 1 0,0 1-357,0 2 0,0 1 310,0 3 0,0-4 0,-1 2 0,-2-7 0,-1 0-179,1-1 1,2-4 0,1 2-50,0-3 0,0-6 380,0 0 1,0-6 0,0-2 41,0-7 0,0-6 0,0-2 0,0-1 21,0 0 1,-5-2 0,1 0 0,2-1 0,0-3-6,2-2 1,-4 0 290,0-1 0,0 0 0,2 0 0,0 0 1,-3 0 90,3 0 0,0 2 1,2 0-1,0 4 112,0 1 0,0 0 1,0 3-1,2-2-177,2 2 0,-1 1 1,5 3-1,2 1 1,2 2-306,5-2 0,-4 4 0,4-1-154,-3 1 0,2-2 0,1 4-36,-2 1 0,-1 2 1,-1 1-1,-1 0-214,0 0 1,-3 0-1,-1 0 176,2 0 1,-5 5 0,-1 3-1,-2 3 1,-2 2-347,0-1 1,0 1 441,0-1 0,-6 2 1,-2 1-1,-4 2 1,-4-1-1,-2 1-61,-1 0 0,2-1 0,-2-3 0,1-1 175,3 1 1,-3-5 0,1 0 0,2 1-47,1-3 1,2 4 0,1-4 0,1-1 376,2 1 183,5-2-223,-3-4 1,6 1-174,0 3 0,2 2 0,1 4-36,1-2 0,5-1 0,0 3 0,2-2-77,1 2 0,-1-4 0,0 3 0,0 0 0,3 1 0,0 0-25,0-2 0,-2-1 1,1 3-1,-1-3 1,1 0-236,-1-1 1,5-3 109,-1 1 0,2 2 0,-3-2 0,2-1 0,0-2 1,-1-1-1476,1 0 1459,-1 0 1,-3-5 0,-1-2 0</inkml:trace>
  <inkml:trace contextRef="#ctx0" brushRef="#br0" timeOffset="189523">24593 5727 8355,'0'-6'1939,"0"-6"-1823,0 11 0,-4-6 0,0 6 0,1 1 0,2 5 1,-1 5-1,-1 2 0,-1 1 0,1 1 0,2 2 0,1 4 1,-1 0-1,-2 0 0,-1-1 0,0-1 0,-1 2 0,1-2 1,2 1-1,0-1 0,1 0 0,-2-3-2686,-1-1 2458,0-2 0,4 1 0,1-2 1,2-1-57,1-2 1,6-5 0,-2 1 91,3-3 1,7-1-1,1 0 1,2 0-246,0 0 1,0 0 0,4-1-1,-1-2-244,1-1 232,-5-6 0,3 3 0,-3-5 1</inkml:trace>
  <inkml:trace contextRef="#ctx0" brushRef="#br0" timeOffset="189771">24506 5927 8355,'-10'-2'87,"6"-1"1,8-1 0,6 0 0,2 0 0,1 0 0,-1 0-1,2 0 1,1-1 0,2 1 0,-1 0 0,2-1 0,2-1 0,0 1-1,0 0 1,-2 1 0,-2 0 0,1 0-1117,0-2 1,-1-1-1,-3-5 1</inkml:trace>
  <inkml:trace contextRef="#ctx0" brushRef="#br0" timeOffset="190162">24780 5665 8355,'7'-12'401,"4"3"0,-3 3 194,3 0 0,1-2 1,1 4-1,-1 1-547,1 1 0,-1 4 0,-1 2-163,-2 4 0,-2 3 0,-5 2 0,2 1 0,-1 1 0,-1 3 0,-1 0 1,2 1-46,1 0 0,0 1 1,-4 2-117,0-1 0,0-2 1,-1 3-1,-2-2 1,-3-1-1,-1-1 48,-2 0 1,-2 3 0,-2-3 96,1 1 0,-5-2 0,-1 2 1,-1 0-1,-2-1 0,0 0-844,1-2 861,-1-3 1,-10 5-1,0 2 1</inkml:trace>
  <inkml:trace contextRef="#ctx0" brushRef="#br0" timeOffset="190433">24319 5790 8355,'-8'-11'65,"0"2"0,3 0 1,-3 4-1,0 1 1,-1 0-1,1 1 0,-1 3 1,-1 5-1,0 3 1,3 6-1,0 4 1,2 4-1,-1 1 0,2 4 1,0 0-1,0 4 1,1 1-1,2 1 0,1 0 1,0 2-1,0-1 1,0 1-1,1-2 1,2 0-1,2-1 0,2-3 1,3-3-1,1-2 1,1-2-1,2-3 1,1-1-1229,2-3 1,5-1 0,-2-1 0</inkml:trace>
  <inkml:trace contextRef="#ctx0" brushRef="#br0" timeOffset="191224">22975 7608 11226,'5'-7'168,"-2"1"0,5 6 1,1 1-1,-2 4-317,-3 3 1,-3 3 0,-1 1 0,0 1 0,0-1 0,0 2 90,0 3 1,0-2 0,0 4 0,0 1 36,0-1 0,0-2 0,0 2 0,0 0-8,0 1 1,0-4 0,0 4-1,0-1 16,0 0 0,2-3 0,0 0 0,3-2 6,-3-1 0,0-1 1,-1-1-1,2-1 50,1-2 0,0 0-357,-4 5 0,1-6-777,4-3 111,-4-3-3,5-1 689,-6-5 1,0-2-1,0-6 1</inkml:trace>
  <inkml:trace contextRef="#ctx0" brushRef="#br0" timeOffset="191804">22900 6960 8451,'-12'0'362,"-1"1"1,1 4 0,-1 2 0,2 1 0,2 0-111,0 2 0,1 1 1,-6 1-1,-2 1-343,-5-1 1,-1 5 0,-2-1 0,1 1-211,-4 1 0,0-4 0,2 2 0,0-2-63,0-1 0,0-1 1,0 1-1,0-1 110,1 1 0,3-1 1,1 0-56,2 1 1,2-5 0,3-1 0,1 0 176,0 0 1,5-4-1,1 2 1</inkml:trace>
  <inkml:trace contextRef="#ctx0" brushRef="#br0" timeOffset="192907">22801 6923 8355,'-6'-7'0,"-2"3"0,-3 2 157,-2 2 1,-1 0-1,-1 0 1,-3 0-1,-1 0 1,-5 2 0,-2 2-1,-3 4 1,1 3-1,1 2 1,-1 0 154,-1 4 1,0-3 0,4 4-1,0-2-543,0 1 0,2 4 0,1-5 0,2 0 138,2-3 1,2 0 0,5-1-240,2 1 1,0-1 0,3-1 0,1-1-253,-1-2 0,2-4 0,4 5-417,0 0 919,0-3 1,0 0 0,0-6 0</inkml:trace>
  <inkml:trace contextRef="#ctx0" brushRef="#br0" timeOffset="192908">22502 6848 8355,'-1'-11'-274,"-2"1"1,-3 3 0,-1 2 574,-2 2 0,-2 2 1,-2 1-1,1 0-224,-1 0 0,-3 5 0,-2 3 0,-2 4 0,-2 1 0,-1 3 0,-2 2 1,0 0-98,0 0 0,-1 4 0,-2-2-62,-1 4 0,0 1 0,4-2 0,0 0 16,0-3 1,6-4-1,2 1 1,3 0-147,2 0 0,1-1 0,1-3-394,2-1 1,5-4-320,-1 1 874,8-6 1,3-3 0,6-7 0</inkml:trace>
  <inkml:trace contextRef="#ctx0" brushRef="#br0" timeOffset="192909">22353 6798 8355,'-13'-1'-275,"1"-3"0,-2 2 0,-1-2 0,-2 3 285,2 1 0,-5 1 0,0 2 1,-4 4-22,-1 4 0,5-1 0,-1 8 0,0-2 0,0 2 0,2 0 0,0 2 32,-1-1 1,5-4-1,-2 2 1,4-3-24,0-2 0,1 0 0,-1 1-685,1-1 467,5-5 1,7-7-1,7-7 1</inkml:trace>
  <inkml:trace contextRef="#ctx0" brushRef="#br0" timeOffset="192910">22328 6425 8355,'-17'-6'-108,"0"-2"1,1 1 58,3-1 1,0 3 0,-3-1-1,0 0 1,1 3 229,1 2 1,1-3-1,1 0 1,-1 1-152,1 1 1,-2 4 0,-2 1 0,-4 2-103,1 2 0,-9 3 0,2 5 0,-3 3-178,-2 1 0,-2 1 1,3 2 101,-2-1 1,4-1 0,-1 5 0,3 0 0,2-1 9,4-4 0,0 3 0,5-7-386,-1-1 448,4-1 1,1-1-1,4-1 1</inkml:trace>
  <inkml:trace contextRef="#ctx0" brushRef="#br0" timeOffset="195810">23386 7794 8783,'5'-12'1534,"-3"5"0,3 0-1323,-5 3 1,0 4 0,0 0 0,0 7 0,0 4-39,0 1 0,0 1-183,0-1 0,-1 1 0,-2-1 0,-3 2 0,1 1 120,-1 2 1,-3 1-1,2-2-162,0 5 0,-3-2 0,6 1 0,0-2 1,0-2-1,0 2 0,-1-4 0,5 4 0,0-1 22,0-1 1,0 1 0,0-5 24,0 1 1,0-1 0,2-1 0,1-1-16,1-2 0,1-1 1,-2 3-1,3-3-104,0-2 1,1 1 0,4-3-190,2 1 0,1 0 0,6-4 0,-2 0-141,0 0 1,-2 0-1,4-1 143,2-3 1,-2 1-1,-1-4 1,-1 1-331,-3 4 1,-1-4 0,-1 0 388,-1 0 1,1-3-1,-1-3 1</inkml:trace>
  <inkml:trace contextRef="#ctx0" brushRef="#br0" timeOffset="196109">23249 8068 8355,'-11'-1'749,"2"-3"0,2 2 0,5-3-112,-2-1 0,1 3 0,7-3 0,4 0-429,3 3 1,6-2 0,1-1 0,0 1-134,0-1 1,4 2-1,-3 3 1,2-2-289,0-1 1,-5 0 0,4 4-295,-2 0 1,-2 0 0,-3 0 0,-1 0-120,1 0 0,-1 0 1,-1 1-1,-1 2-1252,-2 1 1500,0 0 1,5 1-1,-1 2 1</inkml:trace>
  <inkml:trace contextRef="#ctx0" brushRef="#br0" timeOffset="236006">7516 16734 8463,'-4'-8'1719,"0"-1"0,-2 3-1633,2-3 1,1 9 0,-4 9 0,2 3 0,1 5-1,-2 5 1,-1 4-342,0 3 0,-4 10 1,3 0-1,-2 2 46,2 2 0,-3 3 1,4-5-1,-1-1 36,-1-1 1,5-3 0,-3-2 0,2-2-283,2-1 0,1-4 1,2-4-1,0-4-148,0-1 0,0-1 0,0-5 0</inkml:trace>
  <inkml:trace contextRef="#ctx0" brushRef="#br0" timeOffset="236599">7379 16722 8355,'-13'-5'326,"1"0"1,0-1-1,-1-1 1255,1 1 145,5 3-1282,-4-3 0,11 6 0,0 0-312,7 0 1,5 0 0,5 0-127,3 0 0,4 0 1,2-1-1,2-2-113,1-1 1,4 0 0,-2 2-1,-1 0 1,0-2-131,-2 1 1,-2 1 0,-2 2 0,-2 0-6,-1 0 0,-6 5 1,2 0-1,-5 2-197,-4 3 0,2-3 1,-6 1-1,0 2 288,2 1 0,-5 1 0,3 1 0,-4-1 103,-4 0 0,-1 2 0,-6 1 0,-1 2-15,-1-2 0,-12 3 0,-2-1 1,-3-1 85,-5 2 1,-2-4 0,-4 3-21,-5-3 1,2-2-1,0 1 1,-1-1 40,1 1 0,8-5 0,0-1 0,4-2 0,5-1 225,0 2 0,8-5 127,2 4-154,4-4 0,11-1 1,8 1-112,8 3 1,1-2-1,4 3 1,0 1-81,1 2 0,1-1 0,3 1 0,0 2 22,-3 1 0,2 2 1,-3-1-1,0 0 1,1 1 1,0-1-1,2 1 1,-1 1-23,-1 2 0,0-2 0,4 3-113,0-3 1,4-2 0,0 0 0,-2 1 0,0-1-170,-2 1 0,4-1 0,0-1 0,-2-1-1507,0-2 0,2-5 1196,0 1 0,5-2 0,-2-2 0</inkml:trace>
  <inkml:trace contextRef="#ctx0" brushRef="#br0" timeOffset="236957">8624 16747 8355,'-13'0'1786,"1"0"-434,-1 0-1,5 0-617,0 0 1,-1 0-236,-3 0 0,4 0-296,-1 0 1,2 1 0,-2 3-315,0 4 0,7-1 0,-4 2 43,1 0 0,3 4 0,-3 2 1,1 3-1,-1 1 24,3 3 0,-4 2 0,1 1 0,-1 0-185,1 0 1,-1 4-1,3 0 1,-1-3-357,1-4 0,2 2 0,1-5 0,0 0 307,0-2 0,4-3 0,2-2 0,1-1 81,2-2 0,6 0 0,3-5 0,2-1 1,2-1 0,3-2 1,2 0-1,2 0-655,-1 0 0,-2-11 0,-1-3 1</inkml:trace>
  <inkml:trace contextRef="#ctx0" brushRef="#br0" timeOffset="237182">8325 17008 8355,'-13'0'191,"1"0"0,2 0 0,6 0 647,8 0 1,12-4-1,4 0-737,4 1 0,1-3 0,1 2 0,2 0-145,1-1 1,0 3-1,-4-2 1,1 3-1,2-1 291,1-2 0,1 3-1845,-1-3 1,3-3 0,5 0 0</inkml:trace>
  <inkml:trace contextRef="#ctx0" brushRef="#br0" timeOffset="237473">8910 16610 9609,'14'12'1126,"1"0"0,2 2 1,-1 2-1,1 1-1004,-1 3 1,1 1-1,-5 4 1,1-1-194,-1 1 0,-3 0 0,-3 0 0,0 0-225,-3 0 0,0 4 0,-1 0 0,2 0-756,-1 2 0,-1-5 1,-4 3 522,-2-3 1,1-2 0,-5-2 0,-2-1 257,-1 1 1,-1-4-1,-1-2 1,1-2-1,-2-1 75,-3-1 1,-2 0 0,-6 1 0</inkml:trace>
  <inkml:trace contextRef="#ctx0" brushRef="#br0" timeOffset="237773">8250 16634 8945,'-12'-1'0,"-1"-2"0,1-1 0,-1 1 516,1 2 1,0 2 0,-2 2-1,-2 3 1,-1 2 0,-1 4-176,0 4 1,-3 6 0,3-1-1,0 2-286,0 2 0,1 1 1,6 2-1,3 2-38,4 2 1,-2 0 0,2 3 0,1-2-344,2 1 0,2-2 0,2 0-77,1-2 0,6 4 0,-2-5 0,3 0-114,2 1 1,3-4 0,2 2 0,2-4-1,3-5-183,5-1 1,-2 4 0,5-2 0</inkml:trace>
  <inkml:trace contextRef="#ctx0" brushRef="#br0" timeOffset="238949">7765 17494 8027,'-13'0'340,"1"0"452,5 0-652,1 0 1,8-2 0,2-1 0,4-1 0,3 0 0,2 0 0,-1 0 0,2 0 0,1 0 0,3-1 0,0 1-115,0-1 1,3 3-1,-3-2 1,0 3 0,0 1-295,-3 0 0,3-4 0,-1-1 0,-1 3-678,2 0 0,-4 2 0,4-1 347,0-3 0,-6 1 599,1-5 0,-1 5 0,-5-3 0</inkml:trace>
  <inkml:trace contextRef="#ctx0" brushRef="#br0" timeOffset="239308">8014 17394 8553,'-13'0'641,"5"0"224,0 0 1,5 1-247,-1 3 1,-2-1-570,2 6 0,0-5 0,4 4 1,-1 2-44,-4 1 0,4 1 0,-5 1 0,2-1 0,0 1 1,0-1-1,0 0 0,-2 2-375,-1 3 0,3-3 0,-3 2 0,2-2-608,2-1 0,2-1-1361,1 1 1873,0-1 1,5-5 463,4-3 0,2-14 0,1-3 0</inkml:trace>
  <inkml:trace contextRef="#ctx0" brushRef="#br0" timeOffset="240052">8275 17456 8355,'-12'0'467,"3"0"0,1 2 0,-2 0 1,1 4-1,-1-1 766,2 1 1,4 2-1200,-5-4 1,7 6 0,-4-3 0,2 1-5,0 1 1,-2-1-160,2 4 1,-2 1 0,-3-1-39,0 1 1,7-1-1201,-2 1-129,-3-6 1280,5-2 1,-2-6 182,8-3 1,-1-3 0,4-6 0,0 2 48,0 3 1,-3-3 0,4 2 0,1-2 30,-3-1 0,6-5 0,-4 1-28,3 1 0,-3 1 0,0 1 1,1 1 42,-2-1 0,2 5 0,-4 0 0,-1-1 316,1 2 53,-3 2 1,4 6-267,-1 3 1,-4 3-1,3 6 1,-2 1-86,-2 2 0,0-6 1,0 2-36,0 0 1,0-1 0,0 1 0,0 0-169,0 1-238,5-1 9,-4 1 1,6-6 134,-2-3 0,-3-3 0,7-2 58,0-3 0,-2-2 0,1-3 0,1 0-21,-2 0 0,4-3 1,-3 1-1,3 2 145,2 0 0,-5 1 1,0-4-1,2-1 84,1 1 1,-3-1 0,1 1 94,0-1 1,-2 5 157,1 0 1,-3 5 204,3-1 0,-4 3-363,4 1 0,-5 5 0,3 3 0,-2 3 67,0 2 0,0 1 0,-4 1-97,0 2 1,0-1 0,0-3 0,0 0 0,-1 3-273,-3 0 0,2 1 1,-2-5-500,3 1 1,1-1-1615,0 1 1572,0-1 1,5-5-1,2-1 1</inkml:trace>
  <inkml:trace contextRef="#ctx0" brushRef="#br0" timeOffset="240727">8935 17394 8355,'-13'0'424,"1"0"1,1 1 0,1 2 883,2 1 1,4 5 0,-5-4-1017,0 2 1,2 1 0,-1 5-229,-2-1 1,-1 3-1,0 1-133,2-1 1,2-8-1,5 5 1,-2-1 11,1 0 0,-3 2-408,2-1-1246,0 1 1264,4-6 1,0-3 285,0-8 0,1-3 0,2-7 1,3-1 52,1-2 1,1-4-1,4 3 1,1-1 146,-1-3 1,1 2-1,0 0 1,3-2 31,0-2 0,1 3 1,-5 2-1,1 1 22,-1 3 0,1 1 0,1 3-13,2 3 0,-6-2 0,2 6 0,-1 1 1,0 2 85,2 1 0,-1 0 0,1 1 0,-1 2 118,1 1 1,-2 6 0,-2-2-1,0 3-182,0 1 1,-3 2 0,-2 1-157,-3 2 0,-2 0 0,-3-5 0,-6 1-380,-5-1 1,-3 0 0,-6 1 0,1-1 32,-3 1 0,-2-1 0,2-1 0,-2-1 0,-2-3 190,-2-2 1,3 0 376,-4-5 1,6 0-1,1 0 1,4 0 114,0 0 0,4 0 1,1-2-57,3-2 1,7 1 157,3-5 0,4 5 0,4-1 1,5 3-36,2 1 0,7 1 1,3 2-1,1 2 1,0 2-48,-1 3 0,-1 0 0,4-1-227,-3 0 0,1-1 0,-4 4 0,0 1 0,0-1-124,-3 1 0,0-2 0,0-2-269,2 0 1,-1-2 0,-2 2 0,2 0 0,0-1-992,-1-1 0,-1 0 349,-1-3 0,0-3 0,3 3 339,0-2 1,1 3 0,-5 2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32:32.034"/>
    </inkml:context>
    <inkml:brush xml:id="br0">
      <inkml:brushProperty name="width" value="0.06048" units="cm"/>
      <inkml:brushProperty name="height" value="0.06048" units="cm"/>
      <inkml:brushProperty name="color" value="#FF0000"/>
    </inkml:brush>
  </inkml:definitions>
  <inkml:trace contextRef="#ctx0" brushRef="#br0">13777 16921 8355,'0'-8'-1342,"0"-1"1499,0 6 1,0-3-1,-2 3 120,-2-1 0,-1-2 0,-5 3-21,2-1 1,3 0-202,-3 4 1,1-1 0,-2-2-52,0-1 0,5 0-158,-4 4 0,4 0 201,-5 0 1,5 0-1,-4-2 54,-2-2 1,3 3 0,-1-5-1,-2 1 0,3 2 0,-1-4-28,-2 1 0,4 1 1,-3 2-72,0-1 1,2-4 0,-2 3-1,0 1-9,-2-1 1,-2 3 0,1-3-1,-1 1 1,1 0-3,-1 1 1,1-3 0,-2 2-1,-1 1 26,-2 2 1,1-3 0,2 0 0,-1 1 26,-2 2 1,-4-1-1,3-1 1,0-1-29,0 1 0,-2 2 0,2 1 0,-2 0-2,-2 0 0,0-4 0,0 0 1,1 1 5,-1 2 1,-2 1 0,1 0-1,1 0-1,1 0 1,0 0 0,-4 0-30,1 0 0,-1 0 0,1 0 0,2 0 7,1 0 0,2 0 1,-3 0-1,2 1 1,1 2-3,0 1 1,4 4 0,-3-2 0,1-1 2,0 1 0,1 3 0,2-2 0,-1 2 13,-2-1 1,1 0-1,2 5 1,-2-1 41,0 1 1,-5-2 0,5 0-1,-1-2 6,-1 1 0,3 4 1,-5-6-1,2 3-16,3 2 0,-4 3 1,-1 1-1,1-2 3,3-1 1,-2-1 0,1-1 6,2 0 0,1 1 1,1-1-1,1 1-24,0-1 0,0 1 0,3-1 0,2 1 0,1-1-123,4 0 1,-4 1-1,2-1 1,1 1 35,2-1 0,1 1 1,0-1-1,0 1 36,0-1 0,0 1 0,0-1 0,0 0 1,0 1 0,0-1 0,0 1 25,0-1 0,1-1 0,2-1 1,2-2 14,2 2 1,-2 0 0,3-1 0,1 0 6,3 0 0,0-2 1,0 2-1,2-1-22,3-1 0,-2 4 0,6-3 78,1 3 1,1-2-1,2-3 1,2 1-1,0 0-4,2 3 0,0-3 1,-2 0-1,0-2-36,2-2 0,0 3 0,-2-2 1,0 0-73,2 1 1,2-3-1,-4 2 1,4-1 25,1 1 0,-2-3 0,6 3 0,3-2-8,0-2 0,-1 0 0,1 0 0,2 0 71,5 0 1,-3 0 0,-2 0-1,0 0 1,-1 0 76,1 0 1,2 0-146,-1 0 0,-8 0 1,3 0-1,-2 0-7,-3 0 0,0 0 0,-5 0 0,1 0 0,-3 0 45,-3 0 0,-1 0 0,4 0 1,-2 0-1,-1-2 84,-1-2 1,-2 3 0,3-3-66,-1 2 1,-4-2-1,2 0 1,1 0-1,-2 0 31,0 0 0,2-6 0,-3 3-56,-2 0 0,-1-4 0,0 4 0,1-1 0,2 0-40,-2-2 0,-6-1 0,0 0-26,0 2 0,2-2 1,2 3 33,-1-3 0,-3-6 0,-2 1 0,-2-1 1,-1 1-3,2-1 1,-5-4-1,3 3 31,-2-1 0,-2-1 0,0-2 0,0 2 1,0-1-8,0 1 0,-6-2 0,-2 4 0,-3-1 0,-2-2 189,1 2 0,-2-5 0,-1 5-125,-2 0 0,-5-5 0,1 3 0,-1-1 0,-1 0-9,-2 1 1,1 2 0,-7-2-97,0 5 0,-3 2 1,2 1-1,-1 2 1,-1 3-149,0 4 1,2-2-99,-1 2 1,4 0-1,-4 4 1,-1 0-136,3 0 1,-1 0 0,4 0 0,-2 0 0,-1 0-285,1 0 1,1 4 0,4 0 44,0-1 1,0 4-1,0 0 1</inkml:trace>
  <inkml:trace contextRef="#ctx0" brushRef="#br0" timeOffset="40073">6234 7620 7616,'-13'0'-46,"1"0"1,4 0 76,-1 0 0,1 0 0,-4 0-160,-1 0 0,5 0 83,0 0 286,-1 0 1,2-1 73,3-4 271,3 4-259,1-4-119,0 5-79,0 0-108,5-6 1,2 5-26,6-4 0,-5 3 1,0-1-1,2-3 0,1 1 13,1-1 0,1 1 1,-1 1-25,1-5 1,1 2 0,1 1-1,1-1 20,0 0 1,-1 3-1,0-5 1,3 1-4,1 1 1,2-4-1,4 3 1,0-3-6,0-2 0,1 1 0,3-1 0,3 1-18,0-1 1,4 1-1,-3-1 1,3 1-24,1 0 0,1-1 0,-1 1 1,0-1 5,1 1 1,0-1-1,2 1 2,2-1 1,5 1 0,-1-1 0,2 0-1,2-3 30,0 0 1,4-1-1,-1 5 1,1-1 61,2 1 0,-1-1 0,4 1 0,0-1-33,0 1 1,2 0 0,1-1 0,-1 1 1,-3-1 0,7 1 0,-3-1 1,1 2-21,-4 3 1,6-2 0,-4 5 0,1-2-26,2-3 0,-6 3 0,5 0 1,-5 2-20,-2 2 0,2-3 0,-4 2 0,-2 0 29,0-1 1,0 3-1,-2-2 33,-6 3 0,0-3 1,-1-1-1,0 1 1,-1 0 46,-6 0 1,1 0 0,-5 4 0,0-2 173,-3-2 1,-5 3 0,-3-3 0,-4 2-109,-3 2 1,-6 0-264,0 0 0,-6 0 0,-2 2-342,-7 2 0,-4-3 0,-2 3-946,1-2 1016,-1-2 0,-5 0 0,-1 0 1</inkml:trace>
  <inkml:trace contextRef="#ctx0" brushRef="#br0" timeOffset="41430">10142 6275 8124,'0'-12'-455,"0"-1"1214,0 6-529,0-4 1,0 9 0,2-5 0,2 1-107,4 3 0,-1 2 0,1 0 1,2-2-1,1-1 6,1 1 1,1 2-1,1 1-284,2 0 0,4 0 0,4 0 1,1-2 24,0-2 1,2 1 0,2-5 0,2 0 45,1 1 1,6-4-1,-4 2 1,3 0-110,-1 0 0,-2-2 0,-1 4 1,-4 0-226,-3 3 0,-1 2 1,-1-1-1,-4-1 232,-3 1 1,-3 2 0,-2 1 0</inkml:trace>
  <inkml:trace contextRef="#ctx0" brushRef="#br0" timeOffset="41803">10503 6288 8355,'-12'0'-631,"5"-2"742,3-2 1,4 1 0,4-3 449,4 0 1,-1-2-544,1 4 1,-4-2 0,3 5 0,-1 1-1,-3 5 1,2 9-1,-1 4 1,-1 0-1,-2 1 15,-1 1 0,5-1 1,-1 3-1,-2-2-69,0-2 1,-2 2-1,1-2 1,2 0-286,1 0 0,0-1 0,-4-5 0,0 1-72,0-1 1,2-4 0,0 1 105,3 0 1,4-3 0,-2 0 0</inkml:trace>
  <inkml:trace contextRef="#ctx0" brushRef="#br0" timeOffset="42570">11063 6176 8355,'-12'0'0,"-1"0"37,1 0 0,4 0 0,-1 0 0,1 1 0,0 2 0,-1 1 0,1 0 232,1 2 1,-3-4-323,6 7 1,0-1 50,4 4 0,0 1 1,0-1-1,0 2 1,2 1-15,2 2 0,-3 0 1,3-5-1,-1 1-180,1-1 0,-2 5 0,2 1 39,-3 1 0,-1-8 0,0 1 74,0 0 1,-1-7 71,-3-1 63,2-2 0,-3-8 0,5-4 0,0-3-62,0-4 1,0-4 0,1 3 76,3-1 1,-1-2-1,4-4 1,0 0-38,0 0 0,-5 2 0,3 1 0,-3 2 0,1 1 4,1 0 1,0 3-1,-4 0 255,0 2 1,0 2 0,0-1 7,0 1-345,0 5 1,0 3 0,0 8-59,0 4 1,2 7 0,1 2-1,2-1 78,2 2 0,-3-2 1,4 3-1,1-1-28,-2-3 0,2-1 0,-3-2 6,1 1 1,-3-1 0,3 1-88,-2-1 0,4-3 0,-4-3-109,2 0 0,-3 2-127,5-4 390,-1-5 0,0-6 0,-1-5 1,0-1-1,0 1 6,3-1 1,1 0-1,0-4 1,-2-2 57,0-1 1,-1-2 0,4 4-1,0 0 70,-4 0 0,2 2 0,-5 3 0,1 1 191,-1-1-170,-1 6 1,-2 3-199,2 8 0,-3 0 0,3 7 86,-2 3 1,-2 3 0,0-1-157,0 5 0,4-1 1,0 0-1,-1 2 0,-2 2-80,-1 1 1,0-4-1,0-1 1,0 3-87,0 0 0,0-2 0,0-2 0,0-1-457,0-3 578,0-1 0,6 4 0,1 2 1</inkml:trace>
  <inkml:trace contextRef="#ctx0" brushRef="#br0" timeOffset="43331">11698 6051 8355,'7'-8'181,"-3"0"0,-1-1 0,0 1 1266,1 0-132,0 5-1313,-4-8 1,0 11-1,0 0 1,0 7-79,0 4 1,-1 1 0,-2 2 0,-1 1 0,1 2 23,1-2 0,2 4 0,0 1 0,0 1-312,0-1 0,0-3 0,0 2 0,0-1 207,0-2 1,0-3-1,0 0-54,0-1 0,2-5 0,1-1-270,1-1 551,0-3 1,-4 2 0,0-8 0,0-5-13,0-2 1,-4-1-1,0-2-107,1-3 1,1-2 0,4-6 0,1 0 50,1 0 1,4-4-1,-2 0 1,0 0 0,3 0 14,-2 0 1,2 0 0,-3 5 103,1 4 0,-3-4 0,3 5 1,0-1-1,-2 2 1,1 1 1,4 3-1,-2-3 1,2 3-80,-2 2 0,3 3 1,-3 3-1,3-1-58,2 0 1,3 4 0,1-1-1,-1 2 1,1 2-173,0 0 1,1 2 0,-3 2-13,1 4 0,1 1 0,-6 2 0,-1 2 63,-2 1 0,-5 6 1,1 0-49,-3 4 0,-12 1 0,-5 0 0,-6 0 0,-5 0-72,-2-1 0,-3 1 0,-5-1 295,0-3 0,-1-2 0,1-4 0,0 2 0,-1-2 176,1-1 0,5-6 0,3-1 0,4-1-137,5-4 0,2 0 1,5-2 643,1 0-442,5 0 0,8-4 1,10-2-1,6 1 2,2-1 0,-2 2 0,4 4-163,1 0 0,1 0 0,2 0 1,-1 1-1,-2 2 0,-2 3 36,3 0 0,-5 3 0,0 3-59,0 1 0,-5-5 0,4 0-349,-3 2 0,0 1 0,1 1 0,0 1 0,-2-1 27,-4 1 1,4-2 0,3-1 0,-1-2 69,-1 2 0,3-4 1,-1 1-1,0 0-106,-2 0 1,-2-4 0,0 1 0,1-1-1,-1 0-174,1 1 1,-1 0 0,1-4 0</inkml:trace>
  <inkml:trace contextRef="#ctx0" brushRef="#br0" timeOffset="43781">12893 6113 8355,'7'-5'267,"-2"-2"0,-1-5 1,1-1-1,-1 1 1,0-1-1,1 1 471,2-1 0,-4 5-370,1 0-474,-2 5 0,-2-1 39,0 8 1,0 4 0,0 7 0,0 2-587,0-2 0,0-1 0,1 0 76,3 2 0,-2-6 0,3 3 1,1-2 244,2 0 1,-3 1-1,1 1 1</inkml:trace>
  <inkml:trace contextRef="#ctx0" brushRef="#br0" timeOffset="43988">13080 5802 8820,'-6'-12'-674,"3"5"99,-5 3 0,4 2 0,-3 4 403,1 2 0,2 3 0,4 5 1</inkml:trace>
  <inkml:trace contextRef="#ctx0" brushRef="#br0" timeOffset="44447">13366 5852 8355,'7'0'-425,"-2"5"846,1-3 1,-6 8-1,0-6 1,-7 0-366,-4 1 0,-2-2 1,1 4 107,0-1 1,-1 2 0,1-4-188,-1-1 0,1 2 0,-1 1-82,1 1 1,1-3 66,2 4 1,7-1-155,10 1 0,0-2 1,10-5-1,0 2 93,3 1 0,3 2 0,-1-3 0,-1 2 0,-1 2-44,1 3 0,-4-3 1,-1 1-1,-4 2 45,0 1 1,-6 1 0,-3 1 0,-3-1 0,-2 1 175,-3-1 1,-4 2 0,-8 1 42,0 2 0,-8-1 0,1-3-79,-5-1 1,-2-4-1,2 1 1,-1-1-91,1-1 1,2 0-1,2-4 1,2 1-1,3-1 201,1-2-793,1-1 1,-1 0 0,-1 0 0</inkml:trace>
  <inkml:trace contextRef="#ctx0" brushRef="#br0" timeOffset="45121">14075 5578 10596,'7'-6'165,"-1"6"0,-6 0 1,1 7-1,2 4 0,1 3-278,-1 3 0,-2-2 0,1 6 0,0 1 0,3 2 0,-1 0 0,0 3 0,0 0-4,-1 2 0,2 0 0,-1-2 1,-1 0-93,-1 2 1,-2-1 0,0-6-1,0-2-17,0-2 0,0-2 225,0-3 0,0-5 41,0 0 1,0-6-1,0-2-153,0-7 1,1-4-1,3-3 19,4-3 0,3 3 1,2-4-1,1 2 0,1-2 78,2-2 0,3 4 1,-3-3-1,-2-1-9,-1 1 0,0 4 0,1-2 1,2 3-30,-2 2 1,-6 3 0,0 2 101,0 2 1,1 2-1,0 9 41,-2 6 1,-5 2-1,1 7 1,-3 1-66,-1 1 0,0 4 0,0 0 0,-1 2-24,-3-1 1,-3-2 0,-5-1 0,-1 0-88,1 0 1,-1-1-1,1-4 1,-1-2 0,1-1-181,-1 0 1,-3-1-1,-1-5-78,2-3 1,1 2 168,2-6 1,-1 6-1,1-3 1</inkml:trace>
  <inkml:trace contextRef="#ctx0" brushRef="#br0" timeOffset="45789">14536 6014 8355,'-13'0'-136,"5"0"1,3 0 176,3 0 0,5 0 1,11-2-94,2-2 0,4-3 0,5-5 0,1-1 26,3 1 1,-3 0-1,3-1 1,-4-1-58,-4-2 0,-2 5 0,-5-5 0,0 1-1,-3 1 1,-3-1 0,1 0 0,-4-2 0,-1 2 42,0 1 1,1-2-1,-5-1 47,0 2 1,-2 2 0,-2 4 0,-4 2 0,-3 0 83,-2 0 1,-1 4-1,-2-1 1,-4 3 89,1 1 0,-3 5 0,4 3 0,0 4 86,0 0 1,1 6 0,5 3-157,0 2 0,3 2 0,2 0 1,2 0-37,2 0 1,2 0 0,1 0 0,1 0-84,3-1 0,-1-3 0,5 0 0,2 0 0,1-2-79,1-2 0,6-5 0,5-4 0,3-3 23,3-4 0,10-1 0,-2-3 0,2-4-311,-1-5 1,0-5 0,-2 2 0,-2-3 181,-1-1 1,-5-2-1,1-4 1,-3 0 260,-1 0 0,-1-1 0,-2-2 1,-3-2 110,-1-2 0,-1 0 1,-5-2-1,1 0-133,-1 0 1,-5-1 0,-1 1 104,-1 0 1,-3 7 0,2-2 0,-4 4 113,-4 4 0,-2 2 0,-4 5 0,2 0-20,-2 3 0,-1 7 0,-1 0 0,-2 2 1,-1 4-263,-2 2 0,1 3 1,3 7 40,1 2 0,-1 5 0,1 7 0,1 2 0,3 2-106,3 2 0,4 1 1,1 0-1,0-4-193,0 0 1,0 2-1,0-3 1,0 1-277,0-1 0,6-1 0,2-5 18,3-3 1,1 2 0,1-5 435,-1-3 1,6 8-1,2-10 1</inkml:trace>
  <inkml:trace contextRef="#ctx0" brushRef="#br0" timeOffset="46231">14897 5777 8355,'-13'0'754,"1"0"-777,5-5 1,3 3 0,8-2 129,4 3 0,10 1 1,7-2-1,7 0 1,5-3-1,6 1 1,6-1-1,3-4 1,1-2-211,-2-1 0,1 0 1,-2-1-1,-5 1-115,-5-1 1,-4 1-1,-3-1 1,-6-1 224,-4-2 0,-1 2 0,-6-3 1,-2 2-32,-4-1 1,-1 2-1,-4-3 1,-3 2 105,0-2 1,-2 3 0,0-2 0,-2 2 102,-2 2 1,-1-1-1,-6 1-88,-2-1 1,6 1-1,-8 1 1,0 2-4,1 5 1,0-1 0,2 1-72,-1 1 0,5 3 0,1 4 0,2 4-136,2 3 0,1 7 1,2 3 108,0 3 1,5 6-1,0 3 1,1 3 0,1 0-93,-1-3 1,-1 5 0,2-4 0,-2 4 14,-2-2 0,-2-3 0,1 0 0,0-4-154,2-3 0,1-1 0,-5-1 0,1-2-397,3-1 0,-2-6 1,3 2 459,1-4 0,1 0 0,5-1 1</inkml:trace>
  <inkml:trace contextRef="#ctx0" brushRef="#br0" timeOffset="47098">15507 5777 8122,'0'-7'382,"1"0"1,3 5 0,5-3 0,3 3 0,5 0 0,3 2 0,4 0-296,1 0 0,4-4 0,0 0 1,0 0-1,0 0-202,0 0 1,0-5-1,-3 4-145,3-2 0,-2 3 0,2-5 0,-4 0 0,-3-1 13,-2 2 1,-3-3-1,2 2 1,-1-2 194,-2-1 1,-4-5 0,-2 1 0,-3 0-64,-2 3 0,-1 0 0,-4 1 273,0-1 0,-9 2-35,-4 3 0,-3 2 0,-1 6 0,-4 2 34,-2 2 1,-2-1 0,1 5 0,2 3-115,1 4 1,6 0 0,-1 6 0,3 1-1,5 2 10,4 1 1,2 1 0,2 2 0,0 1-150,0-2 1,2 0 0,1-2 0,2-2-38,2-2 1,1 1 0,6-5-1,1-2-1,2-1 1,5-3-1,-1-3 1,4-4 76,4-2 1,-3-2 0,4 0 0,-1-2 24,0-2 0,1-3 1,-6-5 171,1-1 1,0-1 0,-1-1-1,-2-3 131,-1-1 1,-6-2 0,1-4-1,-2-1-160,-1-3 1,-1 1 0,1-5 0,-2-2 0,-2 1-37,0 1 1,-2-2-1,1 5 1,-4-1 59,-3 1 1,-1 5-1,0 5 1,0 2 88,0 3 1,-4 6 0,-1 2-199,-2 1 1,-2 3 0,-3 7 0,1 5-125,3 2 0,-2 7 1,4 1-1,1 2-58,-1 0 1,1-1-1,2 4 137,-1-3 0,0 1 0,4-6 42,0 0 1,4-3 0,1-1 0,4-4 70,5-4 0,-2-3 0,6-1 1,0 0-1,1 0-3,1 0 0,2-1 0,-6-3 0,0-3 55,-3 0 0,4-4 1,0 3-1,-2-3-64,-1-2 1,-2 1 0,1-1 0,-1 1-51,1-1 1,-1-3 0,0-1 0,-1 2 17,-2 1 1,2 7 54,-3 3 0,-1 3 1,0 2 3,-2 3 0,-2 9 0,-7 7 0,-4 4 23,-3 1 0,-2 1 0,1 2 0,-1 1-66,1-2 0,4-4 1,1-3-1,1 1 1,3-2-60,2-2 0,7-5 0,2-2 1,3-2-34,1 2 0,2-4 1,3-2-1,2-3-394,1-1 1,3 0 0,-2 0 0,2 0-491,2 0 1,0-1 0,1-2 0,2-2-4,1-2 1,6-2-1,-4-3 1</inkml:trace>
  <inkml:trace contextRef="#ctx0" brushRef="#br0" timeOffset="48623">8574 16373 7958,'4'-12'-72,"0"-1"1,0 1 0,-4-1 0,0 1 527,0-1 1,0 5-246,0 0 0,0-1 0,-1-3 0,-2-1 0,-2 1 0,-2 1 0,-3 1 0,0 2 1,1-2 84,0-1 1,1-1 0,-4-1 0,-2 1-223,-3-1 0,3 1 0,-4 0 0,0 0 0,-2 3-64,-4 0 1,-1 7 0,0-2 65,0 2 0,1 2 1,-3 0-245,-2 0 0,2 0 0,-5 0 0,0 2 28,0 2 0,3 3 1,-4 5-1,-2 1 0,-1-1 51,-1 0 1,4 5 0,0 1 0,-2 0 29,-1 0 0,3 0 1,1-1-1,2 2 33,2 0 0,-2 5 0,1-5 1,2 2 29,5 0 0,-1-2 1,3 3-1,0-1 3,-1 1 0,6 2 1,-2 0-1,3 1-29,2 0 1,-1 2-1,1 0 1,-1 2-15,1-1 0,-1 2 0,1-1-48,0-1 0,3 3 0,2-2 0,2-2 32,2 0 0,2 2 0,1 0 0,0 0 1,0 0 32,0 0 1,0 1 0,1-2 0,3 1 18,5-1 1,2-2 0,1 0 0,0 1 37,1-3 0,4 4 0,1-7 1,-1 1-24,1-1 0,9-3 0,-2-4 0,2 1 27,4 1 0,-4-3 1,8-5-1,2 0 93,3-1 0,6-1 0,-2-6 0,3 0 32,4 0 1,8-6 0,0-2 53,6-3 0,-1-1 0,2-2 1,-2-2 20,-2 0 0,-1-5 0,-2 3 0,-2 0 0,-3 0-45,-6 3 0,2-3 0,-7 1 0,-2 1-124,-3-2 1,-5 4 0,0-4 0,-4 1-43,-3 1 1,-1-5 0,0 3 0,0-1-14,0-3 1,-1-2-1,-2-1 1,-3 0 42,-1 0 0,-1 0 0,-5-1 0,-1-2-40,-3-1 0,2-5 0,-6 1 0,-1-3 34,-2-2 0,-2 1 0,-2-2-95,-1-2 0,-10 2 0,2-3 0,-3 2-11,-3-1 0,2 6 0,-4-2 1,-2 2-1,-3 2 34,-4 0 0,-3 5 1,-7-1-1,-2 1-24,-5-1 1,-7 3-1,-2-3 1,-2 4-77,-2 4 1,-2 3-1,-1 7 1,0 3-123,-1 4 1,2 3-1,3 2 1,4 3-184,3 4 0,2 9 1,-1 4-1,1 2-1150,4 2 0,0 6 1047,4 2 1,2 8-1,-4 4 1</inkml:trace>
  <inkml:trace contextRef="#ctx0" brushRef="#br0" timeOffset="52413">14001 14879 7658,'-9'0'-400,"1"0"1,4 0 748,-4 0 0,3 0 412,-3 0 1,1-2-117,-1-2 0,2-3-657,6-5 1,2 5-272,2 3 187,-3-3 1,10 6 24,-2-4 1,-2 4 0,0 0 0,-1-2 139,1-1 1,2-2 0,3 2 79,1-4 0,-1-3 1,2-2-1,2-1 11,5-2 1,3 1 0,2-6 0,3-1 0,4-3 1,3-4 0,7-2 0,4-3 0,6 1 1,5-2 1,0-2 0,4-5 0,6-2-108,4 0 0,2-5 1,1 5-1,0 0-69,-1 2 1,1-1 0,0 2 0,-2 1-78,-2 1 1,1 6 0,-5 1-1,0 1 15,-4 4 0,6-4 0,-6 2 0,0 2-37,1 0 0,-3-2 0,0 0 54,1 2 1,-3 0 0,9 1-1,0-2 27,2-1 0,0 0 0,0 4 1,1 2-1,-2 1-21,-3 1 0,6 1 1,-1 0-1,-5 3-3,-5 3 0,-3-1 0,-7 1 0,-4 3-1,-3 0 1,-4 4 0,-6 0-1,-5 0 46,-3 0 1,-3 5-1,-2-2 1,-4 1 58,-3-1 1,-2 2-60,1-2 1,-5 3-833,0 1 498,-5 0 1,-3 5-1,-8 2-58,-3 0 0,2 4 1,1-4-1,-2 1 31,-1 1 1,-1-7-1,-1 4 1</inkml:trace>
  <inkml:trace contextRef="#ctx0" brushRef="#br0" timeOffset="53806">17859 12949 8355,'0'-12'-170,"0"3"394,0 1 1,0 4 372,0-5 1,0 5 0,0-4 117,0-2 0,0 3-700,0-1 0,0 7 0,0 1-287,0 7 0,0 9 1,0 4-1,0 0-56,0 1 1,0 0 0,0 4 0,0 0 132,0 0 1,4-1 0,2 0 0,-1-3 110,1-5 1,4 2-1,-3-1 1,1-3 62,0-5 0,0 1 1,5-6-1,-1-1 184,1-2 0,-1-1 0,1-1-45,-1-3 0,1-3 0,-1-7 0,2-1-22,2-2 1,-5-1 0,3 3-1,-1-3 1,-4 0-44,3 0 0,-3-3 0,1 5 0,-3-1-70,-2-1 1,1 4-1,-3-2 1,1 1 4,-1-2 0,-2 3 1,-1-2 4,0 2 0,-1 3 1,-2 1 8,-1 2-75,-6 5 1,9-1-38,-4 8 1,4 3 0,1 7 29,0 2 1,0-2 0,0 4 0,1-1-2,4-1 1,-3 2 0,7-3 0,0 2-1,1-2-34,-2-1 1,3-3-1,-2-1 1,2-3 7,1-2 0,1 1 0,-1-3 0,1 1 36,-1-1 0,2-3 0,1-3 0,2-3 47,-2-1 1,-1 0 0,-2-2-1,-1 0 93,-3 0 0,2-2 0,-6-2 0,0 1 67,2-1 1,-5-1-1,3-1 1,-2-1 29,-2 0 1,-4-2 0,0 2-194,1 1 1,-3-3 0,1 0 0,-2 0-32,-3 0 0,-1 0 0,-1 3 0,1-2 0,1 2-30,2 1 1,-1 1 0,-2 1-1043,3 0 92,-3 5 999,9 1 0,2 6 0,7 0 0</inkml:trace>
  <inkml:trace contextRef="#ctx0" brushRef="#br0" timeOffset="55764">18755 12700 7833,'6'-7'-1153,"-5"2"1596,5 5-406,-6 0 1,-2 0-68,-2 0 0,3 1 17,-3 3 27,2-3 187,2 5-24,0-6-80,0 0 68,0 5-36,-5-3-60,3 3 1,-4-5 127,1 0-70,4 0-11,-5 0-63,1 0 0,4 2-108,-4 2-12,4-3 48,1 5 47,0-6 1194,0 0-1194,-5 0 1,2 0-1,-6 0-17,0 0 0,-2 1 0,0 3 0,1 3 0,3 2 18,2-1 1,-1 0-1,3 5 1,-1-1 0,1 2 1,2 3 0,1-4 1,0 4-167,0-3 1,1-2-1,2 1 1,3-2 66,1-3 1,-3-2 0,4-6 0,2 0 13,1 0 0,5 0 1,2 0-1,0-2-21,0-2 1,0-1-1,-3-5 1,2 2 51,-2-2 1,-1-1 0,-1-2-1,-2 1-22,-3-1 1,3-3-1,-3-1 1,2 1-51,-2-2 1,2 2 0,-6-3 0,0 0 10,2-1 0,-5 5 0,3-3 67,-2 0 1,-4 4-1,-2-2 1,-4 2 15,-3 1 0,-3 7 0,-1 1 0,-3 4 0,0 1-1,0 0 1,-4 1 0,1 4 0,-1 3 4,1 3 0,3 1 0,6 1-369,-1-1 0,6 1 0,3-1 124,3 1 0,1-1 0,0 1 0</inkml:trace>
  <inkml:trace contextRef="#ctx0" brushRef="#br0" timeOffset="56263">19104 12513 8355,'-7'0'2056,"1"-1"-1540,6-3 0,2-2 0,2-2-523,4 4 0,-1 2 1,1 2-1,2 0 0,1 2 1,2 0-311,-1 3 0,-1 4 1,-1 0-1,-2 2-100,2 1 1,-3 1-1,0 0 1,-2 3 118,-2 0 0,-2 2 0,-1-3 71,0 2 0,-1 0 0,-3-5 1,-3 1-1,-1-2-21,-1-3 1,5 2 0,-4-5 1173,-2 2-596,-1-4 1,4-3 0,3-9-194,3-2 1,2-5 0,3-2-1,5 0-24,2 0 0,1-3 0,0 3 0,2-1-100,3-3 1,-3-2 0,2-1-1,0 2-361,0 2 1,-2-3-1,3 4 7,-4-4 0,-4 5 0,-1 2 0,0 3 26,-1 2 0,3 4 0,-5 1 289,2 1 0,-4 2 0,3 4 0</inkml:trace>
  <inkml:trace contextRef="#ctx0" brushRef="#br0" timeOffset="56706">19639 12351 8355,'6'-12'0,"-5"-1"386,3 1 1,-2 0 0,-4 0 0,-2 4 0,-4 4-1,-3 3-246,-2 1 1,1 1 0,-2 2 0,-1 2-133,-2 2 1,1 2 0,2 3 0,-2 0-47,0 1 1,1-1 0,6 1 0,4-1 1,-1 1 1,5-5 0,-2-1-69,6-2 0,0 4 0,6-5 68,5-1 1,0-2-1,7-1 1,0 0-83,-2 0 0,4 0 1,-2 0-1,3 0 1,-1 0 0,-2 0 0,-2 0 0,-5 1 0,0 2-164,-3 1 0,-3 2 330,1-2 1,-4-1-1,-5 5 1,-1 0-1,-3 1 163,-5-1 0,-3 0 1,-3 3-1,-3-1-63,-2-2 1,1 1 0,-3 2 0,1-2-101,-1 0 0,3-5 0,-2 3 0,0-2-269,2-2 0,-3-2 1,5-1-702,2 0 1,5 0-593,2 0 1240,5 0 1,3-5-1,7-2 1</inkml:trace>
  <inkml:trace contextRef="#ctx0" brushRef="#br0" timeOffset="57171">19925 12277 11990,'-1'0'252,"2"0"1,13 0 0,3-2-358,4-2 0,2 1 0,2-5 0,0 0-131,0 1 1,0-4-1,-2 4 1,-2-1-1,-5-1 1,2 1 0,-1-5 0,-3 1 95,-4 0 1,-1-1-1,-3 1 113,1-1 0,-5 1 0,3-1 1,-4 1-29,-1-1 0,0 1 0,0 0 0,0-2-3,0-3 0,-6 3 1,-2-2-1,-3 2 0,-1 3 47,-1 2 0,-5 0 0,-3 5 1,-1 1 213,2 1 1,-3 4-1,6 2 1,-1 4-33,0 3 0,1 3 0,5 3 1,-1 4-91,1 2 1,5 3-1,3 2 1,2 1-48,2-1 0,0-2 0,2-1 1,2-2-98,4-2 0,3 1 1,2-5-1,-1-2-89,0-1 1,6-3 0,3-1 0,3-3 103,1-2 0,5-1 0,3-4-368,3 0 0,0-1 0,0-3 1,0-5-1,1-2-213,-2-1 0,8-6 0,-5-1 0</inkml:trace>
  <inkml:trace contextRef="#ctx0" brushRef="#br0" timeOffset="58782">21307 11803 8355,'0'-12'214,"1"4"0,2-1 1,1 0 1032,-1-2 0,-2 2-1286,-1 1 0,-1 5-151,-3-1 0,-3 3 0,-5 1-62,-1 0 1,1 5-1,-1 2 1,1 2-2,-1-1 1,-1 0 0,-1 5 220,-1-1 1,-5 2 0,3 1 0,0 2 69,0-2 0,1-1 1,5 0-1,-1 1 1,1 1 5,0 0 1,5-7 0,3 0 66,2 0 1,4-2 0,2 0 0,4-1-78,3-4 1,7-2 0,3-2-1,2-4-110,2-1 1,0-1 0,0-5 0,-2 1-103,-2 0 1,3 0-1,-5 3 1,0 0 34,-2 0 0,-7-1 0,-3 0 100,-2 2 1,3 0 46,-3-5 1,-1 1 28,-4-1 1,-2 2 0,0 2 0,-4 2 23,-1 1 1,4 1 0,-2 2 598,-1-1-620,5 0 1,-5 5 0,6 3 0,0 5-17,0 2 1,2 1 0,2 0-32,4 1 0,3-1 1,2 1-1,-1-2-99,1-3 0,0 2 1,3-6 58,0-1 0,6-2 0,-1-1 0,3-1 1,1-3 2,-1-5 0,1-6 1,2-4-66,2-5 0,-7 5 0,3-9 0,-3-1 0,-1 0 55,-1-1 0,-4-5 0,0 2 0,-2-3 123,-2-1 0,-1-1 1,-1 1-1,-3 0-92,-1-1 0,-1 1 0,-2-1 0,1 1 67,-1 0 1,-7 1-1,-5 3 1,-2 4 105,-1 2 1,-1 4 0,0 3 0,-3 7 223,0 3 0,-5 7 0,3 2 0,0 8-135,0 9 0,1 8 1,6 5-133,3 4 0,3 8 1,5 5-1,0 4-97,0 4 0,9-2 0,4 7 0,1-1 0,-1 0-64,0 0 0,3-6 0,1 4 0,-2-4-456,-1-2 1,3 1 0,-1-9 0,-1-2 144,-1-1 0,-1-3 0,-1-3 1,-1-4 38,-2-3 1,2-5 0,-4-2 0,-1-1 159,-1-2 1,2-3-1,-1 0 1</inkml:trace>
  <inkml:trace contextRef="#ctx0" brushRef="#br0" timeOffset="59205">21643 11592 8355,'-8'0'257,"-1"0"1,8 0 0,1-2 0,8 0 0,6-2 203,3 1 1,6-3 0,1 1 0,5-2-476,3-3 0,-5-1 0,4-1 0,-2-2-28,0-3 1,4 2-1,-4-6 1,-1 0 128,-2 2 1,-2-4 0,-2 2 0,-3-1-295,-1 1 0,-1-3 0,-5 4 1,-1-4-193,-3-1 0,-2 0 0,-6 0 0,0 0 214,0 1 1,0-1-1,-1 1 1,-5 2 121,-6 1 1,-1 6-1,-5 0 1,2 5 112,-1 6 1,-5 3 0,1 3-1,-1 5 239,1 6 0,-1 8 1,5 1-1,4 5-7,3 7 0,4 3 1,6 3-159,0 1 0,10 7 1,3-3-1,2 4-49,3 0 0,-3-3 0,4-2 0,-1-1 0,-2-3-101,-3-1 0,4-3 0,0-1 0,-2-5-622,-1-4 1,-6 1 0,0-9-1,2-2-748,1-2 1030,-4 1 0,4-8 0,-4 6 1</inkml:trace>
  <inkml:trace contextRef="#ctx0" brushRef="#br0" timeOffset="59882">21830 11430 8355,'-13'0'130,"1"0"1,5 1 0,3 3 0,4 3-1,4 2 138,4-1 0,3 0 1,3 5-1,3-1 1,3-1-177,4-2 0,2 0 1,2-5-1,1-1-74,-1-1 0,2-2 0,0 0 0,2 0-62,3 0 0,-5-5 0,1 0 6,-1-2 1,-4-1 0,3-5-1,-2 1 2,-2-1 1,-5 4 0,0-2 0,-2-3-1,-3 0 26,-1 0 1,-6 2 0,-1-1 0,-1-1-48,-4-2 1,0 2 0,-2-3 0,0 3 21,0 2 0,-6 4 0,-2-1 0,-2 0 26,2-2 0,-7 2 1,2 2-1,-1 2-12,1 2 0,-5-2 0,-2 0 0,-1 3 180,1 0 0,4 8 0,0 2 0,2 3 85,2 2 0,5 0 0,3 4 0,2 4-113,2 2 1,0 2 0,2 2-93,2 2 0,3-3 1,5 3-1,-1-3 1,-1-1 30,-2 0 0,2-6 0,5-2 1,2-3-221,-2-2 0,0-3 0,0-3 0,3 0-81,2-3 1,-1-3 0,3-4 0,-1-5 22,1-2 1,-3-1 0,1-2 0,-1-1 95,0-2 0,-2-5 1,2 1-1,-1-1 61,-2 1 0,-3-2 0,0 1 0,-1-5 51,1-2 1,-1 0-1,-1 4 29,-2 1 0,0-3 0,-5 1 0,-1 0 212,-2 2 0,4 8 1,-1-1 159,-1 3 0,-2 10 60,-1 8 1,0 7-1,-1 13 1,-2-1-145,-1 4 1,-1 0-1,5-2 1,0 1-242,0 3 0,2-2 0,1 2 0,2-3-176,2-1 1,-3-4 0,5-1 0,0 1-26,2-1 0,3-2 0,1-6-568,2 0 0,5-3 0,-1-2 0,4-2 0,2-2-404,2-2 0,6-1 0,-3 0 1</inkml:trace>
  <inkml:trace contextRef="#ctx0" brushRef="#br0" timeOffset="60652">20734 12999 8355,'-6'-2'961,"1"-2"0,4-3-675,1-5 1,6 4 0,2-1 0,3 1 0,1 1 0,2 3-156,3 3 1,-2 1 0,4 0-1,1 0-194,-1 0 1,2 1-1,2 3 1,-1 4-38,-1 3 1,0 2 0,2-1 0,0 2 0,-4 1 0,-1 3-359,-3 2 0,-1 0 0,-2 5 279,1 0 1,-1 4 0,-1 0-1,-1-1 1,-3-2 1,-2-1 1,0 0 0,-5 0 21,0 0 1,0-2-1,0 0 1,0-3 0,0 1-143,0-2 1,1-1 64,3-5 1,-2-1 0,2 1 0,-3-1-1,-1 1 75,0-1 0,6-5 0,1-1 0</inkml:trace>
  <inkml:trace contextRef="#ctx0" brushRef="#br0" timeOffset="61027">21145 13198 8355,'-12'0'762,"3"0"1,1 0-221,-2 0 0,4 0-418,-3 0 0,5 0 0,-4 1 0,-1 4-71,3 3 0,-4 3 1,4 1-1,1 1 1,-2-1-1,1 2 1,1 1-1,1 3 1,0 0-443,-1 0 0,0 4 0,2-2 0,-1 1 93,1-1 0,-2 0 0,-1 2 1,1-3-1,-1 1-50,3-1 0,-2-4 0,1 2-229,1-3 0,1-2 329,2 0 0,0 1 0,0-1 0</inkml:trace>
  <inkml:trace contextRef="#ctx0" brushRef="#br0" timeOffset="61466">21494 12824 8355,'0'-12'0,"0"0"0,0-1 479,0 1 0,1-1 214,3 1 0,-2 3 1,2 1 1468,-3-2-1994,-1-1 1,0 6-183,0 5 1,-1 10 0,-2 8 0,-1 1-42,1 3 1,2 3 0,-1 3-154,-2 1 0,3 4 1,-3-3-1,2 1-75,2-1 1,0 3 0,0-4 0,0-1 0,0-2 96,0-1 0,4-1 0,2-2 0,-1-3 77,1-1 0,4-2 0,-2-7 0,3-2 84,1-1 0,2 2 1,2-4-1,1-1-148,3-2 0,2-2 0,6-2 1,2-2-228,2-2 0,-4-2 1,1-2-1,-3 2-907,-1 0 1101,-6 1 0,5-10 0,-5-1 0</inkml:trace>
  <inkml:trace contextRef="#ctx0" brushRef="#br0" timeOffset="61671">21419 13049 8355,'-12'0'1618,"-1"0"-1273,6 0 1,7-5 0,10 0-163,5-2 1,4 0 0,6-3 0,0 3-1,2 1 1,0 0 0,2 0 0,-1 2-722,-2-1 1,-1 3-1,0-2 1,0 3-1,0 1-477,0 0 1,0-6-1,-1-1 1</inkml:trace>
  <inkml:trace contextRef="#ctx0" brushRef="#br0" timeOffset="62083">21967 13024 8896,'7'1'1377,"-3"3"1,-4 6-1084,-4 5 1,2-1 0,-3 3 0,1-2-308,-1 1 1,1 0-1,4 3 1,0-1-192,0-3 1,0 3 0,2-1 0,0-2-226,3-1 0,4-2 0,1 1 1,4-2 71,2-3 1,6-2 0,-1-6 175,3 0 1,5-2 0,0-1 0,-2-3 48,0-6 0,-2 3 0,0-9 1,-2 1-1,-2 1 360,-5 0 0,-2-3 0,-3 0 0,-2-2 197,-5 0 1,1 5-1,-1-5 1,-2-1-15,-5-2 1,-4 3 0,-5 2-1,-1 0-208,1-1 0,-5 6 0,1 1 0,-1 4-136,-1 4 0,-1 1 0,-6 4 0,0 0-499,0 0 0,-4 1 0,0 3 0,1 4-1012,2 4 1,1 1 744,0 4 1,0-3-1,0 4 1</inkml:trace>
  <inkml:trace contextRef="#ctx0" brushRef="#br0" timeOffset="123555">12482 6798 6844,'-16'0'0,"-1"0"0,2 0 0,1 0 0,1 0 0,1 0 131,0 0 1,3 2 0,1 0 0,-2 3-4,-1-3 0,0 1 0,1 0 1,2 2-1,-1 2 0,-3 2 1,1-1-90,3 0 0,-2 0 0,5 5 0,-1 1-65,1 2 1,-3 4-1,2 5 1,0 1 18,1 3 0,-3 3 0,2 7 0,1 1 0,-2 1-52,0-1 1,4 2 0,-1-4 0,2-2-69,2 0 1,5-5 0,1-3-1,3-5-4,0-2 0,9-6 1,-5 0-226,1-5 0,5 1 0,0-4 1</inkml:trace>
  <inkml:trace contextRef="#ctx0" brushRef="#br0" timeOffset="124049">13129 7022 8355,'-12'0'0,"-1"0"0,1 0 0,0 0 202,-1 0 119,-5 0-267,-1 0 0,-1 0 1,4 0-1,2 0 0,2 2-6,-1 2 1,1-1-1,-1 5-31,1 2 0,-1 1 0,1 1 0,-1 1-28,1-1 1,1 0-1,1 1-1,2-1 0,4 5 1,-3 0-1,1-2 6,4-1 0,0-2 0,2 1 0,0-1-58,0 0 1,2-3 0,2-2 0,4-2 0,4-1-117,5 2 1,-2-5-1,6 3 1,1-2-83,2-2 1,-4 0 0,0 1-1,-1 2 117,1 1 0,-5 4 0,0-2 1,-4 1 97,-3 3 1,-5 1 0,1 1-1,-2 1 122,-2-1 1,-6 2 0,-2 1 0,-3 2 258,-2-2 1,-5-1 0,-2-2-150,-4 1 0,-1-2 0,0-2 0,0 0-295,0 0 1,5-3-1,0-2 1,1-3 179,0-1 1,5-1-679,1-3 1,1-9-1,5-6 1</inkml:trace>
  <inkml:trace contextRef="#ctx0" brushRef="#br0" timeOffset="124616">13391 6811 8355,'-17'4'0,"1"0"575,-1 0 1,6 2 0,1 1-444,2-1 1,5 6 0,-1-4 0,1 3 0,0 1 0,-1 2 0,2 1-51,0 2 1,2 5 0,0-1 0,0 2-160,0 2 0,0 4 0,0 2 0,-1-1-245,-3 1 1,-2 3 0,-4-2 228,2 0 0,1-2 0,-2-5 1,2-1 12,1-3 0,-2-3 1,4-6-1,0 0-105,-2 1 126,5-6-10,-5-2 1,10-10-1,2-5 1,1-5 0,2-4-74,2-1 0,2-3 0,1 2 1,1-3 86,1-1 0,1-4 0,-6 2 0,-1 2 16,-2 3 1,0 6 0,3 0 0,-1 2 261,-2 2-170,1-1 1,-1 6 0,0 3 46,2 3 1,-3 1-1,1 1 1,2 3 13,1 5 1,1-3 0,1 3 0,-1 0-74,1 2 0,-1-1 0,1 1 0,-1 3 0,-1 0-96,-3 0 0,2-2 0,-4 1 69,1-1 1,-5 1-1,3-1 1,-4 0-1,-1 1-113,0-1 0,0-3 0,0-1-9,0 2 1,0-3-318,0 1 0,5-5 0,4-1-971,2-4 1322,1 0 0,1-14 0,-1 2 1</inkml:trace>
  <inkml:trace contextRef="#ctx0" brushRef="#br0" timeOffset="125496">13802 7060 8564,'-6'-7'1402,"-2"3"0,1 2-1171,-2 2 1,3 2-318,-3 2 1,0 3-1,4 5-57,3 1 0,0-1 0,2 0 0,0 2-63,0 3 0,0-3 0,0 2 1,2-2-1,0-1-143,3-1 1,4 1-1,0-2 1,3-3 99,5-4 1,1-3 0,4-1 0,-2 0 1,3 0 0,0 0 1,1-1-1,-4-3 156,-3-4 1,1 1 0,-1-2 0,-2 0 265,-1-2 1,-6-2 0,-1 1 0,-2-2 30,-2-3 1,-3 3 0,-4-2 111,-4 2 0,-1 2 0,-2-2 0,-3-1-179,1-2 0,-3 0 0,1 6 1,-3 2-64,-1 0 1,-1 7 0,0-4-1,2 2-142,0 0 0,4 0 0,-3 4-857,4 0 1,6 1 442,2 3 0,15 3 0,4 5 1</inkml:trace>
  <inkml:trace contextRef="#ctx0" brushRef="#br0" timeOffset="125497">14212 6948 8355,'-7'0'728,"7"-5"0,9 1 1,2 2-1,1-1 1,1 0-1,-1-1-515,0 1 0,-3 2 0,-1 1-461,2 0 1,1 4 0,0 1 0,-3 2-317,-4 3 1,2 1 0,-2 2 0,-1-1 188,-2 0 1,-1 1 0,0 1 70,0 2 0,-4-2 0,-2 1 0,1-4 237,-1-2 1,-3-1 0,0 3 240,-2-3 1,3-2 26,0-6 1,4 0 0,-3-1 0,1-4-164,3-3 0,2-4 0,2-4 0,4-2-122,3-1 0,4-3 0,5-6 1,4-1-126,2 2 1,2-5 0,0 0-1,0 0 1,0 4-160,0 6 1,-2 4 384,-2 6 1,-2 1 0,-5 1 0,0 3-70,-3 2 1,-1 1-1,1 5 1,-2 3-477,0 4 432,-7-2 0,10 10 0,-6-2 1</inkml:trace>
  <inkml:trace contextRef="#ctx0" brushRef="#br0" timeOffset="125833">15071 6437 8355,'-14'0'0,"-2"0"465,-5 0 0,3 0 0,1 0 1,4 2-1,0 0-66,1 2 0,3 6 1,1-3-1,0 1-242,1 1 1,-3 3 0,6 6 0,1 0-98,2 0 1,1 4 0,0-1 0,0 4-323,0 4 1,0-3-1,1 5-22,3-1 1,-2-4 0,2 3 0,-3-2-48,-1-2 1,2-5 0,0 1 0,3 0 9,-3-2 1,4-1 0,-1-5 0,2-1-573,3 1 0,-3-2 615,1-3 0,1 3 0,3-4 0</inkml:trace>
  <inkml:trace contextRef="#ctx0" brushRef="#br0" timeOffset="126036">14747 6885 10063,'2'-12'0,"2"1"0,4 1 0,5 2 882,3-2 0,4-1 1,6-1-1083,3-1 0,-3 5 1,3 0-1,-2-1 0,-2 1 1,-1 1-1,1 2 0,0 2-1262,0 1 1,0 2 847,0 0 0,0-5 0,0-2 1</inkml:trace>
  <inkml:trace contextRef="#ctx0" brushRef="#br0" timeOffset="127113">15942 6425 8101,'-7'0'1370,"2"-6"-1337,5 5 1,0-3 0,0 8 0,0 4 80,0 3 0,0 2-313,0-1 0,0 0 0,0 1 0,0-1-129,0 1 256,0-1 1,0-3-6,0-1 59,0-5 1,0 1-1,0-8 1,1-3 0,2-2-239,1 1 0,6 0 168,-2-5 1,2-3-1,0-1 1,-2 2 0,2 0-1,1 0-102,1-2 1,-4 0 32,1 5 1,-1-1 0,4 1 0,-1 0 224,-2-1 0,2 5 0,-3 1 0,2 0 0,-1 1 410,0 1-80,-6 1 1,8 4-274,-3 0 0,-3 5 0,1 5-87,0 5 1,-5-1 0,3 3 0,-1-4-77,1 0 0,-3 1 1,3 1-1,-2 2-32,-2-2 1,1-6 0,2 0 2,1 0 0,0-2 0,-2 0 20,2-1 60,3-2 0,5-10 1,1-2-121,-1-3 1,-4-1 0,1-1 0,0 1 36,2-1 1,-2-1 0,-1-1 0,2-1 16,1 0 1,-3-2-1,0 2 1,1 1 43,-2 1 1,2 1 0,-5 1 0,1-1 90,0 1 1,-4 4 0,4-1 0,-3 1 716,3 1-699,-4 2 1,6 5 0,-3 1 32,4 3 1,-1-1-122,2 5 1,-5 2-1,3 5 0,-2 3-49,-2 1 0,2-2 0,0 2 0,-1-1-133,1-2 0,-3 2 0,2-2 0,-1-1-90,1-1 1,-2-3 0,5-1 0,0-3 0,0 0 37,3 0 1,1-4 0,1 2 0</inkml:trace>
  <inkml:trace contextRef="#ctx0" brushRef="#br0" timeOffset="127481">16926 6113 8355,'-9'0'1811,"1"0"-1639,5 0 1,-8 0 0,4 2 0,0 2 0,3 4 0,3 3-1,1 2-368,0-1 1,0 2-49,0 3 1,0-2 0,0 4 0,0 1 0,0-2-56,0 0 0,0 0 0,0-3 0,0 1 1,0 0-138,0-3 1,0-4-1,0-1 127,0 2 1,5-5 0,2 1 0</inkml:trace>
  <inkml:trace contextRef="#ctx0" brushRef="#br0" timeOffset="127998">17137 5939 8355,'-12'0'-581,"-1"6"0,5-5 0,1 5 480,2-1 0,0-2 0,7 4 0,2 0-18,4 0 1,3-5-1,2 4 1</inkml:trace>
  <inkml:trace contextRef="#ctx0" brushRef="#br0" timeOffset="127999">17312 6039 8355,'-6'7'-924,"-2"-3"900,-3 3 0,-2-5 0,1 5 0,-1 0 337,1 0 1,-1 0 0,1 3 0,0-2-313,-1 2 0,2 1 0,1 0-150,2-3 1,5 3 79,-1-2 1,3-2 0,2-1 0,3 0 23,5-3 1,2-2 0,2 0-40,4 4 1,-3-4 0,4 3 0,-2-1 14,1 1 0,0-3 1,-5 5-1,1-2-20,-1 0 1,-1 2-1,-3-2 82,-4 4 1,-2-1 0,-4 0 0,-2 0 28,-4 0 0,-3-3 0,-1 3 1,-1 0-27,1 0 0,-5 0 0,-1 1 0,0-2-108,0-1 0,2-3 1,2 2-1,-2-3-196,0-1 164,5 0 0,0 6 0,4 1 1</inkml:trace>
  <inkml:trace contextRef="#ctx0" brushRef="#br0" timeOffset="128647">17623 6001 8955,'-6'-7'936,"5"2"1,-10 5-1090,2 0 0,3 0 0,-3 0 1,1 1-1,0 2 0,1 3-152,1 1 1,1-3 0,2 4 0,-1 2 277,1 1 1,2-3-1,-1-1 1,-1 0 11,-1 0 1,0-3 0,4 4 44,0 2 0,4-3 1,2 1-4,1 2 1,0-3 0,2 0 0,0 0-117,0-1 1,2-1 0,2 2 0,-1-1-183,1 1 0,-1-2 0,1 3 118,-1 2 1,-5-4 5,-3 3 1,-3-5 147,-1 4 0,-5-1 0,-3 3 0,-3-3 0,-3 0 79,-3 0 1,2-5-1,-6 2-183,-1-2 1,3-2 0,-1 0 0,2 0-448,3 0 416,1 0 0,2-6 0,-1-1 0</inkml:trace>
  <inkml:trace contextRef="#ctx0" brushRef="#br0" timeOffset="128648">17971 5952 10636,'-11'1'57,"1"2"0,4 2 0,-1 2 1,1 3-1,-1 1 0,2 1-426,-1 1 1,2 1-1,3 1 71,-4 1 0,4 7 0,-3-4 0,3 2 0,1-2 34,0-1 1,0-1 0,0-4-202,0 4 0,5-3 0,2 4 1</inkml:trace>
  <inkml:trace contextRef="#ctx0" brushRef="#br0" timeOffset="129180">18071 5902 8355,'-11'-2'197,"1"0"-260,2-3 0,4 1 0,-3 6 0,3 2-579,5 4 1,10 3-1,8 2 1</inkml:trace>
  <inkml:trace contextRef="#ctx0" brushRef="#br0" timeOffset="129181">18282 5927 8550,'-1'7'194,"-3"-3"-273,-4-3 1,1-1 32,-2 0 1,2 1 578,-1 4 0,3 2 1,3 5-1,-1 0-625,-1 1 0,0-1 0,4 1 0,0-1-173,0 1 0,2-1 0,2-1 1,4-1 43,3-2 1,3-5 0,2 1 0,5-2-6,3-2 1,5 0-1,0-2 1,-2-2 47,0-4 0,-4-2 0,-2 0 233,-4 2 0,-4 0 0,0-6 0,-2-1 64,-3-2 0,-2 0 1,-6 5-1,0 0 1,-2-1-83,-2 1 0,-4-1 0,-7 1 0,-3-1 116,-2 1 1,0 4-1,-5 1 1,0 1-119,0 3 1,-4 2 0,-1 1 0,-1 0-2,1 0 0,2 4 0,6 2 0,3 1-346,1 2 1,5 2-1,6 2 1,2-1-130,2 1 0,7-1 0,3 1 1</inkml:trace>
  <inkml:trace contextRef="#ctx0" brushRef="#br0" timeOffset="129668">18805 5827 8572,'-8'-1'3812,"0"-3"-3914,5 2 0,-3-2 0,6 8-83,0 4 1,0 3 0,0 2-1,0-1-69,0 1 0,0 3 0,0 1 1,0-2-1,0-1-115,0-1 1,0-1 0,0 0 0,0 1 85,0-1 0,0-3 1,0-1-251,0 2 460,0-5 0,0-1 136,0-8 0,0-3 1,2-5-1,2-2 53,4-3 1,2 4-1,1-5 10,1 0 1,-6 2 0,6-3-1,-1 0-27,0-1 0,2 4 0,1-5 0,1 0 35,1 2 0,1-1 1,-4 5-1,-1-1 0,0 2 4,1 4 0,-1 0 0,1 6-106,-1 1 0,-3 2 1,-3 2-1,1 4-79,0 3 1,-4 3 0,1 3 0,-1 1-73,1 2 0,-3 3 0,4-2 1,-4 0-96,-1 0 1,4 3 0,0-4-1,-1-2-167,-2-1 0,1 2-633,2 1 822,-3 0 1,16-5 0,-3 0 0</inkml:trace>
  <inkml:trace contextRef="#ctx0" brushRef="#br0" timeOffset="130347">19975 5329 10123,'-8'-4'363,"0"0"1,3 0 0,-3 4 0,0 1 0,0 3 0,-1 4-423,0 3 1,3 3 0,0 3-1,2 4 1,0 2-131,1 2 0,2 0 0,1 0 1,0 0-227,0 0 1,1 4-1,2-2 1,3-2-170,1-3 0,1-6 1,4 0-1,1-2 201,-1-1 0,1 5 0,-1 1 0</inkml:trace>
  <inkml:trace contextRef="#ctx0" brushRef="#br0" timeOffset="130348">19764 5590 8036,'-9'-6'197,"1"1"0,5 3 203,-1-3 1,4 4-231,4-3 0,5 3 0,7 1 1,5 0-181,2 0 0,8 0 1,2 0-82,3 0 1,1 0 0,-1 0-1,-1 0 1,-2-2 125,2-2 0,-5 3 1,-1-5-436,-3 1 0,-2 3 0,-2-3 286,-1-1 1,-6 1-1,0-5 1,-4 3 325,-3 1 0,-5-3-160,1 0 0,-4 4 1,-2-1 166,-3 1 1,-3 2 0,3-4 224,-2 2 0,3 1-328,-5 4 0,2 1 0,-1 3-116,4 4 0,-2 3 1,1 3-1,-1 1-80,1 2 1,-1 5 0,4-1 0,-4 2-66,-1 2 0,4-4 0,-1-2 0,3 1 0,1-2-368,0 0 1,0-2 0,1-3 204,3-1 1,5-5-1,6-3 1,3-2-1,1-2 180,3 0 1,7 0 0,3 0 0</inkml:trace>
  <inkml:trace contextRef="#ctx0" brushRef="#br0" timeOffset="131220">20436 5379 8355,'-13'0'-851,"2"1"1,3 3 620,4 5 0,8 2 0,3 1 0</inkml:trace>
  <inkml:trace contextRef="#ctx0" brushRef="#br0" timeOffset="131221">20598 5478 8355,'-13'0'1946,"1"0"-812,5 0-1034,1 0 0,6 2 0,0 2 0,0 4-104,0 3 1,0 2 0,0 1-319,0 2 0,4-2 0,0 3-16,-1-4 1,-1 0-1,-2-1 1,1 1-213,3-1 0,-2-3-439,2-1 819,-3-5 0,0 2 0,2-6 272,1-3 1,1-3 0,-4-6 0,3 1 0,4-1-66,3 1 1,-1-5-1,0 1 1,1-1-26,-1-1 1,3 3-1,3-4 1,-4-1 103,-2 1 0,-2 4 0,4-2 1,-1 3 97,-2 2 1,0-1 511,-4 1 1,0 5-255,-1 3 1,-2 9-674,2 8 0,-3-1 1,-1 6-1,0 0 1,0 2 113,0-1 1,0 4 0,0-3-1,0 1-45,0-1 1,0-3 0,0 2-1,0-1 59,0-3 0,0-1 0,0-1-91,0-1 93,0-5 0,2-1 0,2-6-15,4 0 1,2-2 0,-1-1 16,0-1 0,-1-5 0,4 0 0,1-3 59,-1-5 0,2 2 0,1-4 0,3-1 14,2 1 1,-5 2 0,3-2-1,-1 0 1,-1 1 8,-1 0 1,-2 0 0,-4 2 0,0 0 119,0 1 1,-3 5 0,-2 2-1,-1-1 799,1 2-665,-3 2-242,5 5 1,-6 5 0,0 4 49,0 2 0,0 3 0,0 1-30,0 1 0,0 2 1,0-2-1,0 2-90,0 1 1,0-4 0,0 2 0,0-3-160,0-2 0,0 5 0,0-1 1,1-2-1,2-3-505,1-2 1,5-1 253,-5 4 0,11 1 0,-1-1 0</inkml:trace>
  <inkml:trace contextRef="#ctx0" brushRef="#br0" timeOffset="132022">21332 5466 8355,'-7'0'2217,"3"0"-1899,8 0 1,3-1-1,7-2 1,1-1-310,2 1 0,7-3 1,-1 1-1,-1-1-95,1 1 1,-3-4 0,0 4 0,1-1-218,-2 1 0,-1-5 0,-5 3 115,-1 0 0,-3-4 0,-3 3 75,0-3 0,2-2 0,-4 1 1,-2 0-6,-5-1 0,0 5 1,-6 1-1,-4 0 1,-3 1 89,-4 1 0,-2 1 0,-6 4 0,-2 0 173,-2 0 1,5 5 0,-3 4 0,4 2-18,1 1 1,0 5 0,2 1 0,2 0 30,5 0 0,2 4 0,3-1 0,2 2-44,5 2 1,3-4 0,1-1 0,1 1-1,3 0-263,5 0 1,3-6-290,5 2 0,2-4 0,7-2 0,3-1-259,5-2 0,2-5 180,1 1 1,6-2 0,1-2 0</inkml:trace>
  <inkml:trace contextRef="#ctx0" brushRef="#br0" timeOffset="132023">22116 5242 8355,'0'-13'866,"0"1"-595,0-1 0,-1 5 166,-3 0 0,1 5 0,-6-1 0,0 3 0,-4 1 0,-2 1 1,-1 3-279,0 4 0,1 3 1,0 2-1,-2 1 0,2 1-312,1 2 0,6-1 0,1-3 0,1-1-133,4 1 0,0-1 0,2 0 116,0 1 0,4-1 0,2-1 1,2-1 13,6-2 0,0-1 1,7 3-1,1-3-51,1-2 0,2 5 0,0-3 0,-1 1-134,-4 1 0,4-5 1,-5 3 129,1-2 0,-2 4 0,-6-4 93,1 2 0,-2-3 0,-3 4-8,-4 2 1,-10-3-1,-6 0 509,-7-1 1,-6-1 0,-3-2 0,-2 1-1,-2-1-63,-3-2 1,-1 3-1,0 0-563,3-1 1,3-1 0,5-2 0,1-2-870,4-2 437,7-3 1,8-5 0,5-1 0</inkml:trace>
  <inkml:trace contextRef="#ctx0" brushRef="#br0" timeOffset="132384">22701 4682 8355,'-7'-6'658,"-3"3"848,6-5 1,0 7-1195,4 1 0,0 5 1,0 8-210,0-1 1,0 5-1,2 1 1,0 1 0,5 4-1,4 4 1,6 3-81,1 2 1,10 1 0,-4 5 0,3-1-51,-1 0 0,-1 2 1,0 1-1,-2 2 1,-2-2-21,-4-2 0,-4 0 0,0-2-56,-1-3 0,-5 2 0,-3-5 1,-2 0-1,-2 1 122,0-3 1,-6-2-1,-3-1 1,-5 0 37,-3 0 1,-5-2-1,1-1 1,-4-2-19,-4-2 1,2 2 0,-7-3-150,0-2 0,-3-1 0,-4-2 0,-1 2-597,-3 3 0,2-3 0,-4 2 0,-1 0-1870,1 0 2116,0-2 0,-8 4 0,-2-6 1</inkml:trace>
  <inkml:trace contextRef="#ctx0" brushRef="#br0" timeOffset="263865">18917 14107 8355,'-8'0'146,"0"0"1,6 0 0,2 0 42,7 0 1,8 4 0,3 2 0,2-1 0,2 2 0,1-1 0,4 1-1,2-1 208,4 4 1,3 1-469,1 2 1,2-5-1,1 0 1,3 2 0,1 1-128,3 1 0,-4 1 0,0-1 0,-2-1 69,1-2 0,-1 0 0,-3-3 0,-1-1-116,0 1 1,-3-2 0,-4-4-1,-2 0 16,-5 0 0,-2 0 0,0 0 18,-5 0 0,-2 0 1,-2 0-776,1 0 878,-1 0 0,-5 0 0,-1 0 1</inkml:trace>
  <inkml:trace contextRef="#ctx0" brushRef="#br0" timeOffset="264196">20261 14070 10584,'0'-6'1170,"0"6"-1049,0 7 1,0 4 0,0 1 0,0 2 2,0 3 0,0-2 0,0 6-251,0 1 0,0-3 0,0 2 1,0 1-207,0 2 1,0-3 0,0-1 0,0 2 0,2 1-57,2-3 1,-1 2 0,5-5 0,0-2-1719,-1-1 1844,4-1 0,-4 5 0,6 1 1</inkml:trace>
  <inkml:trace contextRef="#ctx0" brushRef="#br0" timeOffset="267080">20373 14231 8355,'-5'-19'-74,"-1"1"0,-2 6 1,4-1 273,3 1 1,1-1 0,0 1 305,0-1 0,0 5 0,1 1 0,3 0-405,4 0 1,3 0 0,2-2 0,1 2-73,2 1 1,0-3 0,6 0 0,3 0-219,2 0 1,4-2 0,-4 3 0,2-2-360,-1 2 0,2-3 0,-1 4 0,1-1-1097,0-1 1404,-9 7 1,8-9-1,-10 4 1</inkml:trace>
  <inkml:trace contextRef="#ctx0" brushRef="#br0" timeOffset="267081">20373 14207 8355,'-19'6'-457,"-3"4"627,5-6 0,6 2-7,7-2 0,4-3 0,6 3 340,6-2 1,3-2 0,9 0-1,2 0-386,0 0 1,5 0 0,-1 0 0,1 0-144,-1 0 1,-1 0 0,-4 0 0,0 0 0,0 0-49,0 0 1,-6 0 0,-1 0-816,0 0 0,-4-4 994,2 0 398,-2-6-152,-7 9 1,-7-5-84,-8 6 0,1 4 1,0 2-1,0-1-145,0 1 1,3 3 0,-3 0-123,2 2 0,1 5 0,4 1 0,0-2 0,0-1 56,0-2 1,0 1 0,0-1-1,0 1-301,0-1 0,5-3 0,3-2 56,3-2 1,2-1-1,1-4 1,1 0-1,3 0 63,1 0 0,-2 0 1,2-1 100,-1-3 0,-1 1 0,-5-5 0,1-2 17,-1-1 0,-1-2 0,-3 1 0,-3-1 59,-4 1 1,-1 0 0,0-1 0,-1 2 50,-4 3 1,-3-3-1,-7 2 1,-2-2-52,2-1 1,-4 1 0,-1 1-73,1 2 1,-3 1 0,5-1 0,2 2-614,1 1 206,2 3 0,10-3 0,8 5 1,6 0-1,6 0-102,2 0 0,6 0 0,6 0 1</inkml:trace>
  <inkml:trace contextRef="#ctx0" brushRef="#br0" timeOffset="267082">21108 14207 8167,'-13'0'3007,"1"0"-2497,-1 0 0,7 1 0,3 2-297,6 1 0,3 0 0,7-3 0,-1 2 1,1 1-423,-1-1 1,1 3 0,-1-1-1,1 1-197,-1-1 1,5 3-1,-1-2 1,-2 1-12,-4 3 0,1-1 1,-3 1-1,2-2-47,-2 2 0,-1-3 0,-4 1 613,1 2 0,-1-5 273,-7 0 1,1-4-159,-6-1 0,5 0 1,-3-1-180,2-4 0,1-2 0,4-5 0,0 0-36,0-1 1,1 2 0,3 0-1,5 0 1,3-3-236,5 0 1,-2-1-1,6 0-199,1-2 0,-3-4 1,2 5-1,0 1-49,-2 1 0,3 1 0,-5 1 0,-1-1-131,2 1 1,-4 5 543,3 3 0,-4-3 0,0 0 0</inkml:trace>
  <inkml:trace contextRef="#ctx0" brushRef="#br0" timeOffset="267083">21817 13908 8355,'6'-13'0,"-5"-5"91,5 4 1,-2-8 0,1 6 147,2 0 0,-2-2 1,1 2-1,0 1 265,-3 1 1,-2 6-14,-1-1 1,-1 6-341,-3-1 1,-2 4-1,-4 6 1,3 6-111,2 8 1,-3 3 0,2 3 0,-1 4 0,-1 1-155,1 1 0,-3 8 0,5-2 0,-1-1-63,1-2 1,-4 1 0,5-5 0,1 1-198,2-3 0,1-2 0,1-4 1,4-1-370,3-1 1,4-6 0,5 0 293,4-5 0,-3 1 0,0-4 0</inkml:trace>
  <inkml:trace contextRef="#ctx0" brushRef="#br0" timeOffset="267084">22203 14094 8355,'-12'-5'66,"3"-1"338,1-2 0,0-2 0,-5 6-69,1 1 1,-1 2 0,1 1 0,-2 0-148,-2 0 0,2 1 0,-3 4 1,5 3-1,2 3 0,2 1 1,-2 2-1,0 2-252,2 0 0,-2 1 1,6-3-240,2 2 1,0-2 0,2 3 0,0-4 59,0 0 1,7-1 0,4-1 0,6-2-75,2-5 1,2 1 0,5 0 0,2-3 92,1 0 0,1-2 1,-2 0-1,1 0 1,-3 0-1,-2-2 285,-4-2 1,-4 1 0,0-5-123,-2-2 0,-6-1 1,-1-1-1,-1-1 226,-3 1 0,-2 0 0,-1-1 1,-1 1 139,-4-1 1,-6-3-1,-5-1 1,-1 2-279,-1 1 0,3 1 0,-4 1-125,1 0 1,-4 3 0,2 1 0,1 0-192,2 1 1,3-3 0,2 6 0,1 0-563,3-2 529,2 5 1,12-10 0,0 4 0</inkml:trace>
  <inkml:trace contextRef="#ctx0" brushRef="#br0" timeOffset="267085">22440 14007 9330,'-9'0'1017,"2"2"1,1 2-741,-1 4 0,4-1 0,-3 1 0,1 3-209,-4 5 1,3-3-1,-1 5 1,0-1-1,1 0-231,1-2 1,-4 3 0,5-2-199,1 0 1,2-2-1,1-2 1,0 0-377,0 1 0,6-6 562,2-3 1,3-3 0,1-1 0,1-1 57,-1-3 1,1-3-1,1-6 1,1 1 103,1 0 0,2-1 0,-2 1 106,0-1 0,2 1 1,-3-1-1,2 1 49,-2-1 1,-2 1 0,-4-1 0,0 1-1,-1 0 97,-1-1 1,-2 5-1,-3 1 192,2 1-323,-3-3 1,6 7-123,-3-2 0,-2 4 1,2 4-1,-1 5 1,-1 3-7,3 5 0,0-2 0,-2 4 0,1-1 16,-1-3 1,2 3-1,1-1 1,1 0-184,2 1 1,2-9 0,2 4 45,-1-2 1,1-4 0,1 0-1,1-2-76,1-2 1,5-2-1,-3-1 1,0 0 99,0 0 0,4-1 0,-2-2 1,-1-2-1,-2-2 97,-4-3 0,4 3 0,0-1 94,-2-2 0,-1-1 1,-2-3-1,1-1 1,-1-2 111,0 2 1,-3 1 0,-2 2 0,-2-1-12,-2 1 1,-2 4 0,-1-1 0,-1 1-85,-3 1 0,-3-2 0,-6 3 0,1 0-15,0 1 1,-5 1-1,0 4-81,2 0 0,-3 1 0,2 2 0,0 2 0,3 2 96,0 3 1,5 1-208,-1 2 0,7-1 0,-1 0 110,6 1 1,4-6-1,5-2 1,2 0-1,1-1-87,2-2 0,5 0 1,-1-2-41,2 0 0,2 0 0,-1 0 0,-2-2 1,-2 0 13,3-2 0,-6-5 0,0 4 1,-3-2 191,-2-3 0,-1-1 0,-1-1 0,-3-1 319,-1 1 1,2-1-110,-4 1 1,0-1-1,-4 1 178,0-1 0,-1 2-236,-3 3 0,1 3 0,-5 5-79,-2 0 1,0 9-1,1 4 1,2 0-95,1 1 1,2 4 0,4 3-1,0 3-23,0 0 0,0 6 0,0-1 0,0 0-83,0 1 1,4-2 0,2 4 0,-1-2-138,1-2 0,2 2 0,-3-1 0,1-3 10,0-3 1,3 0-1,-2-4 1,1 2 44,1 0 1,-5-6 0,3 2 10,-2-3 1,1-3 0,-3-2 0,1 0 110,-1 0 0,-3-2 0,-5 0 0,-4-1 79,-6-4 0,-1 0 0,-4-2 0,-3 0 65,0 0 1,-6 0-1,0-2 1,1-2-158,2-4 1,-3 1 0,1-1 0,3-2-203,3-1 1,7 3 0,-2 1 0,4 0-596,0 0 1,-1 4 0,-1-1 326,-2 3 0,1-5 0,3-1 1</inkml:trace>
  <inkml:trace contextRef="#ctx0" brushRef="#br0" timeOffset="270226">21419 14705 8355,'-8'-6'1104,"-1"-2"565,7-3-772,-4 4 0,6-2-822,0 9 1,0-1 0,-1 9 0,-2 2-105,-1 1 1,-4 6 0,3 1-1,3 0-96,0 0 0,2 2 1,0-3-1,0 0-400,0 1 1,0-5-1,0 4-44,0-3 0,6-2 399,2 1 0,-1-6 122,1-3 1,-4-3 0,3-2 0,0-2 0,-1-2-39,-1-2 1,5-2 0,-2-3-1,3-1 45,2 1 1,-1 0-1,1-2 1,-1-2 24,1 0 0,3-5 1,1 3-1,-2 0-37,-1 0 0,-2-3 0,1 3 0,-2 0 99,-3 0 0,2 2 1,-5 5-1,1 1 60,-1 2 0,1 0 203,-2-5-258,-3 6 0,5 3-108,-6 8 0,0 3 0,0 6 0,0-1 1,0 0 36,0 1 0,0-1 1,0 1-1,-1 1 7,-4 2 1,4-2 0,-3 3 63,2-4 0,2-4 0,0-1 0,0 2 111,0 1-398,0-4 124,0-2 0,6-5 12,2 0 0,-1-4 0,2-1 1,0-2 76,2-3 1,-2-1-1,-1-2 1,2 1 33,1 0 1,1-1 0,1 1-1,-1-1 1,0 1 50,1-1 0,-1 5 1,1 1 65,-1 2 0,-3-4 0,-1 5 257,1 1-323,-3 2 0,0 2 1,-6 3-1,0 5 1,0 2-11,0 1 1,0 1 0,0-1 0,0 2-66,0 3 1,0-4 0,0 4 0,0-3 22,0-2 0,0 5-92,0 0 0,0-1 0,0-3-769,0-1 114,0-5 0,5-1 343,3-6 1,3 0 0,2 0 0</inkml:trace>
  <inkml:trace contextRef="#ctx0" brushRef="#br0" timeOffset="270227">22091 14655 7582,'-1'-7'2594,"-3"3"-2282,2 2 1,-3 4 0,5 2 0,0 4 0,-2 3-180,-2 2 0,3-1 0,-3 1-200,2-1 1,1 0 0,-2 1 0,-1-1 0,1 1-263,2-1 1,1 1-1,1-1-64,3 1 1,-1-2 0,5-3-1,1-2-439,-2-1 0,4-4 368,-3 4 1,9-4-1,2-1 1</inkml:trace>
  <inkml:trace contextRef="#ctx0" brushRef="#br0" timeOffset="270228">22216 14642 7712,'-7'-5'1024,"1"3"-1219,6-9 1,2 10 0,2-3-1,4 2-400,3 2 1,2 0 0,0 0 483,4 0 1,2 0 0,6 0 0</inkml:trace>
  <inkml:trace contextRef="#ctx0" brushRef="#br0" timeOffset="270229">22415 14630 8370,'-13'0'788,"1"4"1,-1 0 0,1 0-335,0 2 1,-5-3 0,0 5 0,1 2-187,-2 1 0,4-3 0,-3 0 1,4 2-211,0 1 1,2-3-1,1 1-565,2 0 0,5 2 0,0 0 7,6-2 0,8 0 0,7-3 251,2 1 0,0-3 0,5 3 0,0-2 156,0-2 0,0 0 0,-2 0 0,0 1 54,-3-1 0,-4 2 0,0-1 0,-3 1 0,-4-1 179,0 0 1,-7 1 12,3 0 1,-5-3 0,-5 5 0,-3 0 0,-4-1-70,-5-1 1,2 3 0,-5-3 0,1-1-65,0 1 0,2-3 1,-4 2-1,1-3-214,0-1 1,2 0-1,6 0 1,-1 0-363,1 0 1,5-1-1,3-3-73,3-5 1,1-2-1,0-1 1</inkml:trace>
  <inkml:trace contextRef="#ctx0" brushRef="#br0" timeOffset="270230">22726 14655 8355,'7'0'1237,"-2"0"1,-6 1-1,-3 2-1303,-4 1 1,-4 4 0,1-2 0,2 1 0,0 1 0,1 0 0,0 1 0,1 0 0,0 1-479,0-2 0,4 3 0,-1-2 134,3 2 0,1 1 322,0 1 1,1-6-1,3-2 1,5-1-1,3 0 48,5-1 1,-2 3 0,6-2 0,1-1 15,1-2 0,2 0 0,0 2 0,0 1-23,0-1 0,-2-1 0,-1-1 29,-1 3 1,-10-3 0,2 5 223,-2 0 1,-6-4 0,-2 5-23,-6-1 0,-5 2 0,-9-2 1,-2-1-1,-2 2-101,1 0 0,0-4 1,-2 2-209,1 1 1,2-5 0,-3 3 0,3-2-1199,1-2 319,1 0 659,10 0 1,7-6-1,7-1 1</inkml:trace>
  <inkml:trace contextRef="#ctx0" brushRef="#br0" timeOffset="270231">23298 14729 8445,'-12'0'0,"0"5"0,-1-1 318,1-1 1,-1-1 0,1 1 0,-1 1 128,1-1 1,4 3-1,1-1 1,0 2-315,0 3 1,3 1-1,-3 1-34,1 1 1,2-1 0,4 1-426,0-1 1,2-4-1,2 1 1,3 0-87,-1 2 1,6 0-1,-4-1 1,3-3-250,1-1 0,1 2 0,-1-4 275,1-1 0,5 4 0,1 0 0</inkml:trace>
  <inkml:trace contextRef="#ctx0" brushRef="#br0" timeOffset="270232">23224 14605 8355,'5'-12'-885,"-2"-1"783,5 1 0,-3 5 346,3 3 1,-4 2 0,3 4 0,0 0-658,0 2 1,-4 6-1,2-2 94,1 4 1,0 5 0,7 3 0</inkml:trace>
  <inkml:trace contextRef="#ctx0" brushRef="#br0" timeOffset="270233">23460 14729 8355,'-8'0'1290,"0"0"0,-1 0-676,-3 0 0,0 0 0,-1 2-330,1 2 0,-1 3 0,2 5 1,1 1-317,2-1 1,4 1 0,-3-1 0,2 1-371,2-1 1,1 1 0,2-1 0,0 0 78,0 1 0,10-2 0,4-1 1,4-3-117,4-2 1,6-1-1,2-4 1,2 0 33,2 0 0,-2 0 0,0 0 0,-3-1 430,-5-3 0,-1-3 0,-6-6 243,-2 1 0,-3-1 0,-3 1 0,-5 0 0,-3-1-153,-1 1 1,-5-2-1,-5-1 1,-5-2 232,-6 2 0,-2 1 0,-2 1 0,0 1-274,0 0 0,-1-1 1,-2 2-1,-1 1-257,1 2 1,6 5 0,3-1 0,1 3-433,3 1 1,1-4 99,1-1 0,6 3 0,5 4-760,4 3 1131,11 4 1,6-7 0,6 3 0</inkml:trace>
  <inkml:trace contextRef="#ctx0" brushRef="#br0" timeOffset="270234">23821 14680 8355,'-7'0'2339,"-4"0"-1506,10-6 1,-6 5-624,3-3 0,2 8 1,-2 4-189,3 3 1,1 3 0,0 1 0,0 2-151,0-2 0,1 4 1,2 1-1,3-1-183,1-2 0,-1-3 0,4-1 0,-2 3-272,2 0 0,-3-1 259,1-6 0,-4-4 185,5-5 1,-6-1 0,2-3 106,1-5 0,-4-2 1,7-3-1,-1-1 61,-1-1 0,8-2 0,-2 2 0,0 0-37,1 1 1,3-5-1,1 1 122,1 0 0,-4-5 1,3 5-1,-1-2 7,-1 0 0,1 6 0,-3-2 0,1 4 178,2 0 0,-1 5 1,-3 1-69,-1 1 1,1 8 0,-2 6 0,-2 3-132,0 2 0,-7 4 1,3 4-1,-4 3 35,-1 1 0,4 4 1,0 0-1,-1-2-341,-2 0 1,-1-4 0,0-1 0,0-1-341,0 1 0,-1-2 1,-2-1-1,-1-1-2078,1-3 2271,2-1 0,-5 4 0,0 1 1</inkml:trace>
  <inkml:trace contextRef="#ctx0" brushRef="#br0" timeOffset="270501">22502 15203 13051,'-4'8'-391,"-2"0"0,1 2 604,-1 1 1,1 3 0,2 1-944,-1 2 1,0 1-1,4-3 1,0 1 174,0 0 0,0-3 0,0 0 0,1-1 0,3 1-137,4-1 1,-1-3 666,2-1 0,-1-5 0,4 2 0</inkml:trace>
  <inkml:trace contextRef="#ctx0" brushRef="#br0" timeOffset="271951">22203 15290 8355,'6'-13'467,"1"5"0,6 1 0,4 0-203,4 0 1,2 4-1,4-1 1,0 2-1,4-1 1,-1-1-1,2 1 1,-2 1 73,1 2 0,-1 0 1,-2 0-1,-1 0-497,-3 0 0,1 0 1,-6 0-1,1 0-754,-4 0 1,2 0 0,-1 0 168,-2 0 1,-1 0 2,-2 0 323,-5 0 1,-1-1 1685,-6-3 260,0 3-1041,0-5 1,0 7-1,0 4-310,0 3 1,0 3 0,0 1 0,0 2-109,0 3 0,4-3 0,0 2 0,-1-1-284,-2 2 1,-1-3-1,0 3 1,2-5-213,2-4 0,-2 3 0,5-2-41,-1 2 1,4-4 0,-2-2-1,4-1-1077,5 0 1358,-3 1 0,9-5 0,-3 0 1</inkml:trace>
  <inkml:trace contextRef="#ctx0" brushRef="#br0" timeOffset="271952">22975 15252 8355,'-13'-12'0,"2"-1"121,3 1 1,-2 4 0,5 1 592,-2 1 0,3-2 1,-3 2-1469,1 0 0,4 3-152,6-1 1,3 2 0,5 2 0</inkml:trace>
  <inkml:trace contextRef="#ctx0" brushRef="#br0" timeOffset="271953">23149 15227 8355,'-7'0'1277,"-2"-1"-9,4-3 0,0 3-915,1-4 1,2 5 0,-3 5-1,1 3 1,-2 3 0,1 1-336,-1 1 0,1-1 0,2 2 0,-3 1-193,-1 2 0,5 1 1,-3-3-1,4 2-739,1-2 1,0-1 270,0-2 1,0 1 101,0-1 1,1-5 412,4-3 0,-3-2 0,7-4 0,-1-2 77,-1-4 0,4-3 0,-4-2 0,1 1-17,0-1 1,1 1 0,3-1-1,-1 1 89,-3 0 1,4-1-1,-4 1 1,2-1 86,-2 1 1,2-1 0,-5 1-3,2-1 1,-3 1-1,3-1 782,-1 1-601,-2 5 1,-3 2-203,3 5 1,-2 1-1,3 3 1,-1 4-75,0 3 1,5 2 0,-5-1-1,0 2 1,0 1-77,0 2 0,2 0 0,-3-5 0,1 1-35,-1-1 1,2 0 26,-1 1 0,5-1-397,-5 1 132,5-6 1,-2-3 266,6-8 0,-6 1 0,-2-5 77,1-2 1,-1-1 0,5-2 0,-3 1-81,-2 0 1,4-5-1,-4 0 253,2 2 1,-3 0-1,3 0 1,0-2-1,-1 2 97,-1 1 0,-1 2 0,-2 1-51,2 2 0,-3 2-159,3 3 0,-1 3 0,0-2 1,1 6 2,-1 5 1,2 3 0,1 2 0,-1 0-16,1 4 0,2-2 0,-4 5 0,1-1-5,0 0 1,-4-3-1,4 2 1,-3-2-41,3 1 0,-4-1 1,3-3-93,-3-1 1,-1 1-1,2-1 1,1 1-4,1-1 0,1-4 1,-1-1-596,5-1 1,-2 2 0,1-4-1,2-1-79,1-2 0,1-1 0,1 0 1</inkml:trace>
  <inkml:trace contextRef="#ctx0" brushRef="#br0" timeOffset="272792">23771 15315 8470,'-12'0'1864,"5"1"-841,3 3 0,4-2-895,4 2 0,3-3 0,5-1 0,1 0-138,-1 0 1,1 0 0,-1 0 0,2 0 111,3 0 0,-3-1 0,2-2-503,-2-1 1,-6-4 0,1 2 0,-1-1 98,-1-3 1,0-1-1,-5-1 1,3-1 232,-3 1 1,0-1-1,-2 1 1,0 0-1,0-1 32,0 1 0,-6 3 1,-2 1-1,-3 0 123,-2 1 1,1 1 0,-2 6-1,-1 0 89,-2 0 0,-3 0 1,3 2-1,2 2 10,1 4 0,1 7 0,1 3 0,1 0-32,3 0 0,2 3 0,6-3 1,0 1-79,0 4 1,0-4 0,0 0-247,0-1 1,4 0-1,2-2 1,2 0-195,6-1 0,0-1 1,5-3-1,0-1-174,1-2 0,1-5 0,3 1 1,3-2-1,0-2-1383,2 0 1922,-5 0 0,5 0 0,-3 0 0</inkml:trace>
  <inkml:trace contextRef="#ctx0" brushRef="#br0" timeOffset="272793">24157 15427 8018,'13'-20'-758,"-2"2"927,-3 6 0,3-2 0,-3-1 0,2-3 288,-2-1 1,2 3-1,-4-2 1,-1 2-63,1-1 0,-2 0 1,-4 5 379,0 0 0,0-1-102,0 1 0,0 3-607,0 1 0,-1 5 0,-4 1 0,-3 3-114,-3 3 1,-1 7 0,-2 0 0,-1 4 0,-2 1-118,2-3 0,1 4 1,3 0-1,1-2-54,2-1 0,5-2 0,-1 1 106,3-1 0,1 1 1,1-1 119,3 0 0,7-3 0,6-2 1,-1 0-108,2 0 1,2-5 0,3 4 0,-1-2 20,-1 0 0,-2 4 0,4-3-38,-3-3 1,-5 4 0,2-1 0,-3 1 6,-2-1 1,-3 4 0,-2-4 336,-2 2 1,-6-3 0,-8 3-75,-2-1 0,-5-1 0,-2-2 0,-2 1-103,-2-1 1,0 3 0,0-2-1,1-2-113,-1 0 0,3-2 1,-1 0-1,1 0-238,0 0 1,4 0 0,-2-2 0,3 0-932,2-2 0,-1-6 234,1 2 1,5-3 828,3-2 0,8 1 0,3-1 0</inkml:trace>
  <inkml:trace contextRef="#ctx0" brushRef="#br0" timeOffset="273774">23286 16286 8259,'-12'0'405,"5"-2"633,3-2 1,-2 2-695,2-7 1,0 8 0,4 1 0,0 7 0,0 4 0,0 3-395,0 2 0,-2 1 0,0 6-50,-3 4 1,1 6-1,3 0-233,-3 3 0,2 1 1,-2 1-1,3 0-210,1 4 0,0-7 0,0 1 0,0-5 0,0-3-103,0-2 1,0-1 0,0 0 0</inkml:trace>
  <inkml:trace contextRef="#ctx0" brushRef="#br0" timeOffset="274133">23274 16199 8355,'-11'-13'1256,"2"1"-384,5-1 0,3 5-653,1 0 0,1 5 1,3-1-1,6 2-119,5 2 1,0 0 0,6 0-1,1 0-112,2 0 1,5 0 0,1 0-1,1 2-400,-1 2 1,3-1 0,-4 5 28,-1 2 1,-3 1-1,-3 1 1,-3 2-1,-2 3 89,-6 3 0,0 4 0,-7 1 55,-1 0 0,-7-5 1,-4 1-1,-5 1 1,-4 2 308,-3 1 1,-4-6 0,-1-1 0,0-1 107,1-1 1,-1 1-1,0-6 1,0-1-247,0-2 0,1-5 0,2 1 1,3-3-512,1-1 134,1 0 0,5-11 0,-1-3 1</inkml:trace>
  <inkml:trace contextRef="#ctx0" brushRef="#br0" timeOffset="274615">23734 16211 8681,'-8'4'292,"0"0"0,3 6 0,-2-2-115,2 3 1,1 2-1,2-1 1,0 2-1,-3 1 1,3 2-1,0-2 1,2-1-52,0-1 1,0 3-1,2 1-396,2-2 0,-3 3 0,5-1 0,-2-1 18,0 2 0,0-4 1,-4 3-1,0-4 1,0 0-246,0-1 0,0 1 318,0-1 0,-1-5 0,-3-3 361,-5-2 0,2-4 0,1-2-52,0-4 1,2-3-1,4-2 1,0 1-71,0-1 0,0 0 0,1-3 0,2-2-31,1-1 0,6-2 1,-2-2-1,3 1-84,2 1 1,-1-4-1,1-4-145,-1 1 0,-1 2 0,-1 1 0,-2 2-135,2 2 0,-3 3 1,0 5-1,-1 1 116,1-1 0,2 1 0,3 0 1</inkml:trace>
  <inkml:trace contextRef="#ctx0" brushRef="#br0" timeOffset="275550">24033 16248 8355,'-13'0'559,"1"0"0,0 0 0,-1 0 1,1 0-56,-1 0 0,1 0 0,-1 2 0,1 2-363,-1 4 0,5 3 0,0 2 1,-2-1-310,-1 1 0,3-1 0,1 2 0,1 3-106,4 3 0,0-2 1,2 0-1,0-1-57,0 0 1,2-1 0,2-3 0,4-1 19,3 0 0,3-5 0,1-1 68,2-1 1,5-3 0,-3 2 0,2-3-21,0-1 0,-5-1 0,4-2 0,-2-2 216,-3-2 0,-1-2 1,-3-3-1,-2 0 1,-2-1 251,-1 1 0,-2-1 1,-4 1-1,0-1 18,0 1 0,-6-5 0,-2-1 0,-3 0-121,-1 0 1,-5 0 0,-1 3 0,0-1-134,0 0 1,-4-2 0,3 3 0,-2 3-190,0 2 1,6 6 0,-2-3 0,3 1-1173,2 4 1167,0 0 1,-1-3-1,1-2 1</inkml:trace>
  <inkml:trace contextRef="#ctx0" brushRef="#br0" timeOffset="275551">24294 16012 8355,'-4'-8'0,"0"-1"500,1 0-313,-4 3 1,4-1-1,-5 4 1,-1-1 295,-3 1 1,0 2 0,0 2 0,0 4-330,4 3 1,-1 3-1,3 3 1,0 1-1,1 3-147,2 1 0,2 2 0,1 4 1,0 0-93,0 0 0,0 0 0,1 1 1,2 2-339,1 1 0,0 4 1,-2-3-1,0 1 171,3-1 1,-1-1 0,-4-5-1,0-2 20,0-1 1,0-6 0,1 2-404,3-4 478,-2 0 178,3-6 1,-5-3-1,0-8 1,0-5-115,0-2 1,0-1-1,0-2 263,0-2 0,4 2 1,2-3-1,-1 2 1,2 0-7,0-2 0,1-4 0,5 3 0,-1 0-151,1 0 0,-1-2 0,1 3 0,-1 2-42,1 1 1,-1 1 0,0 1 20,1 0 1,-1 5-8,1 3 1,-2 4-1,-3 4 1,-2 3-60,-1-1 1,-3 10-1,2-2 40,-3 4 0,-1-2 1,-1 5-1,-2 1 29,-1 2 0,-6 0 0,2 0 0,-3-2 0,-2-3-59,1-1 0,-5 3 1,2-4-1,3-2-350,2-1 1,2-6-45,-5 0 0,1 1 0,-1 3 0</inkml:trace>
  <inkml:trace contextRef="#ctx0" brushRef="#br0" timeOffset="276915">24556 15999 9094,'5'-12'602,"-5"0"0,-1 5 0,-6 4 0,0 6-310,0 5 0,4 3 1,-2 1-1,1 2-180,-1 3 1,-3 2 0,4 6 0,1 0-78,2 0 0,1 4 0,0 1 0,0 1-542,0-1 1,0 4-1,0-4 27,0 2 1,0-3 0,0 3 0,0-2 20,0-2 1,0-2 0,0-2-1,1-2 1,2-3 8,1-1 0,6-1 0,-3-5 1</inkml:trace>
  <inkml:trace contextRef="#ctx0" brushRef="#br0" timeOffset="276916">24705 16473 8355,'0'-9'229,"0"1"1,-1 4 1704,-4-4-1568,4 5 0,-4-4 0,6 4-461,3-1 1,-1 0 0,5 4 0,0-2-1,1 0 1,-1-4 0,2-1-176,1-2 1,0-3 0,-1 0-1,-4 0 50,0-1 0,2 1 1,-4-1-1,-1 1 122,-1-1 1,-2 1-1,0-1 3,0 1 0,-6 1 0,-2 1 155,-3 2 1,-3 5 0,-1-1-1,-3 3 67,-2 1 1,4 5 0,-4 3 0,1 5 0,1 2-19,0 2 0,3 5 0,5 0 1,3 4 96,2 3 0,-4 0 1,5-4-1,1 0-196,2 0 0,5-4 0,2-2 0,1-1 16,2-3 1,2-1-1,3-3 1,1-1-597,2-2 0,4-5-447,-5 1 1,7-2-1,-4-2 1</inkml:trace>
  <inkml:trace contextRef="#ctx0" brushRef="#br0" timeOffset="276917">24954 16273 8355,'-13'-5'979,"5"3"0,1 0-489,2 4 0,-1 1 1,3 6-1,-1 0-321,2 2 0,-4 6 0,2-1 0,0 1 1,0 0-1,-2 1 0,0 0-404,1 0 1,1 0 0,2-3 0,0 1 75,-3 0 1,1-1-1,4 0 1,0 2-390,0-2 1,0-5-547,0-2 0,2-5 608,2 1 1,-1-4 0,4-4 267,-2-5 0,1 0 0,-4-2 0,3 0 168,-3-3 0,5-2 0,0 4 0,1-2 218,1-2 0,-1 0 1,3-3-1,-1 1 294,-2 3 1,-1-3 0,3 0-125,-2-2 0,-4 5 1,3-1-1,0 2 157,0 1 1,-4 5 473,1 0-1007,3 5 0,-6 3 1,3 8-4,-2 3 0,-2 2 1,0 1-1,0 1 3,0 1 1,0 7 0,0-4 0,0 2-35,0-1 0,-5-4 0,1 2 0,2-2-148,0 1 0,2-1 0,0-3-13,0-1-196,0-5 0,2-1 280,2-6 1,-2 0 0,5-2-1,0-2 1,-1-4 40,-1-3 1,4-2 0,-4 1-1,2 0 213,3-1 0,-3-3 0,1-1 0,2 2 114,1 1 1,0-3 0,-2 1-1,0-1 214,0-1 0,-2 4 1,2-4-251,0 0 1,-3 4 0,-1-1 0,0 4 264,-1 3-387,0 5 1,-4 4 0,0 11 9,0 3 1,4 7 0,0-1 0,-1 2 2,-2 2 1,1 0 0,0 0-1,3 0 1,-3 0-42,0 0 1,-2-1 0,0 1 0,0-1-352,0-3 1,0 2-1,0-3 1,0-1-357,0-2 0,0-4 1,0 0-1,0-1-45,0 1 0,-6-1 0,-1 1 0</inkml:trace>
  <inkml:trace contextRef="#ctx0" brushRef="#br0" timeOffset="277591">23411 16859 8355,'-7'0'2487,"11"0"1,8 0-2211,2 0 1,5 4 0,2 0 0,5 0-206,8 2 0,6-5 0,14 3 0,4-3-150,3-1 1,6 0-1,5 0 1,3 0-184,0 0 1,-3 5 0,-12-1 0,0-1-309,-2-2 1,-7-1 0,0 0 0,-5 1 15,-3 3 0,-3-2 1,-7 2 220,-4-3 1,-8-1 0,-5 0 0,-3 2 84,-5 2 1,-4-3-1,-9 3 1,-9-1 0,-8 0-619,-6 1 792,-12 0 0,-10 2 0,-13 1 1</inkml:trace>
  <inkml:trace contextRef="#ctx0" brushRef="#br0" timeOffset="277592">23697 16971 8355,'-75'7'153,"0"-1"1,4-3 111,4 1 0,9 2 0,15-3 0,7 1 386,4-1 1,10 4-383,10 1 0,17-1 0,17 0-110,13-2 0,16-1 1,16-4-1,13 0-106,12 0 0,8 0 1,-44 0-1,0 0 1,1 0-1,-1 0 1,3 0-1,-1 0 5,-2 0 0,0 0 0,2 0 1,0 0-1,-3 0 0,0 0 0,0 0 1,0 0-246,-2 0 1,0 0-1,2 0 1,-2 0-1,38 0 1,-5 0-205,-3 0 0,-14 0 0,-2 0 0,-13 0 156,-12 0 1,-6 0-1,-12 0 134,-3 0 0,-12 0 0,-13 0 0,-12 0-15,-11 0 0,-6 4 0,-8 1 1,-5-3-247,-2 0 0,-4-2 0,-2 0-376,-4 0 0,6 0 535,-2 0 0,0 5 0,-8 2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37:33.920"/>
    </inkml:context>
    <inkml:brush xml:id="br0">
      <inkml:brushProperty name="width" value="0.06048" units="cm"/>
      <inkml:brushProperty name="height" value="0.06048" units="cm"/>
      <inkml:brushProperty name="color" value="#FF0000"/>
    </inkml:brush>
  </inkml:definitions>
  <inkml:trace contextRef="#ctx0" brushRef="#br0">7391 6076 8123,'-8'1'-217,"1"4"0,2 3 0,0 3 1,0 3 198,-3 2 1,1 4 0,-2 6 70,0 3 0,-4 0 0,-2 7 0,-1 1 66,0-2 0,-2 2 0,2-5 0,0 0-14,3-3 0,0-3 1,2-1-209,3 0 1,-2-4 0,5-2 0,-1-1-161,1-2 0,-4-7 223,5 0 1,-4-8 0,4-1 0,1-7 0,2-5 47,1-5 1,0 2 0,0-6 0,0-1 113,0-2 0,0-5 1,0-1-1,1-2-29,3-3 1,2 2 0,3-3 0,0-3-14,0 1 0,2-2 0,2 0 0,-1-2-4,1 2 0,3 3 0,2 2 1,0 3 241,0 2 0,4 1 1,-1 4-111,3 0 0,0 1 0,1 4 1,0 3-171,0 3 1,0 3 0,0 1 0,-2 3 0,0 2 41,-3 2 1,-4 6 0,0 4 0,-2 3-530,-2 3 0,-5 4 0,-1 0 0,-2 3 101,0 4 1,-5 5-1,-9 0 1,-5-1 216,-6-2 1,-2 3 0,-4 0 0,0-3 57,-2-4 1,-6 1 0,2-5-1,-2 0 11,2 0 1,-7-2 0,3-3-1,-2-1 34,0 0 1,2 1 0,1-2 57,3-3 0,-2 2 1,7-4-1,4-1 157,1 1 1,8 2-1,-1-3-108,2 2 0,7 2 0,3 3 0,4-1 15,4-3 1,4 5 0,7-2 0,3 3-48,2-3 0,1 4 0,3-5 0,1-1-19,0 3 1,4-1 0,0 1 0,-1-1-112,-2-3 0,-5 3 0,-2-2 1,-1 0 9,-2 0 0,-3 2 0,0-4 0,-1 1-413,1 0 1,-5-1 251,0 2 1,1 2-1,3-4 1</inkml:trace>
  <inkml:trace contextRef="#ctx0" brushRef="#br0" timeOffset="266">7528 6487 8355,'-8'0'0,"1"-1"836,2-4 0,0 3 1,7-5-550,2 1 0,3-2 0,7 4 0,1 1-502,1 2 0,7-4 0,-1 1 0,4 2-262,3 0 1,6 2 0,-2 0 0,1 0-719,0 0 615,2 0 1,-5-5-1,7-2 1</inkml:trace>
  <inkml:trace contextRef="#ctx0" brushRef="#br0" timeOffset="617">7703 6487 8355,'-20'7'21,"6"-2"1196,6-5-937,5 0 1,2 6 0,6 2-361,2 3 0,-2 2 0,1 1 0,0 1 0,-2 3 1,0 0-1,0 1-211,-1 1 0,-1-4 0,-2 5 0,0 0 40,0-2 0,-2 3 0,-1-5 0,-2-1-77,-2 2 1,4-4 0,-2 3 0,1-3 160,-1-2 1,-4 0 0,2 1 0</inkml:trace>
  <inkml:trace contextRef="#ctx0" brushRef="#br0" timeOffset="2207">8001 6587 8355,'7'-6'267,"3"-1"395,-6-5 1,4 3 572,-4 1-1311,1 5-43,-5-2 0,-2 5 323,-2 0 0,-1 1-312,-4 3 1,0-1 0,4 5 0,1 2 0,0 1 56,0 2 0,-2-1 1,4 2-1,-2 1 20,1 2 0,-3 5 0,1-1 1,-1 1-26,1-2 0,-4 4 0,4-5 0,-1 1 12,1-4 1,1-2-1,2-1 44,-2-1 287,3 0-326,-5-5 0,6-7 0,0-9-79,0-7 0,2 3 0,2-5 0,4 0-2,3-3 1,1 0 0,1-2-1,-1-4-39,1 1 0,3 0 0,1 1 1,-2 0-1,-2 1 199,-5 4 1,3-2-1,-4 5 1,0 2 351,-3 1 0,2 6 261,-2-1-590,0 7 1,-4-3-1,0 10 1,0 3 34,0 3 1,0 6 0,0-1-84,0-1 0,1 3 1,2 0-1,1 0 14,-1 0 0,-2 0 1,-1-2-1,0 0 1,0-1-9,0-1 0,0-1 1,0-1-1,0 1-453,0-1 1,2-4 193,2 1 1,-1-7 217,5 2 1,-4-4 0,4-4 3,2-4 0,-3-4 0,1-4 1,2 0-14,1 1 1,1-5 0,1-1-1,-1-1 1,1 0-99,-1 1 0,1 2 145,-1-2 0,-4-1 1,1 4-1,0 0 317,2 0 1,-2 6-253,-1 3 1,-4 7 63,4-2 1,-5 9-1,1 6 1,-2 4-1,-2 2-52,0 1 0,0 0 0,0 4 0,0-3-91,0-1 0,0 5 0,0-4 0,-2 2-145,-2-1 0,3-4 0,-3 2 0,2-2 6,2 1 1,0-5 0,0-3 0,0 0-527,0 2 0,2-2 0,2-2 86,4-2 1,9 5-1,2-3 1</inkml:trace>
  <inkml:trace contextRef="#ctx0" brushRef="#br0" timeOffset="2208">8661 6487 9866,'-8'1'887,"-1"3"1,7-1 0,-4 6-799,1 0 0,3 2 1,-2 3-1,3 1 0,-1 2 1,-1 0-1,-1-1 1,2 2-127,0 2 0,2-5 0,0 1 0,0 0 0,0-1-207,0 1 0,0 1 0,0-5-254,0 1 0,0-1 225,0 1 0,0-5 230,0 0 0,-1-6 83,-3-2 0,2-7 0,-2-8-103,3-2 0,1-1 0,1 1 1,3-3-1,3-5 37,0-4 0,6 2 1,-2-2-91,4 3 1,1 1 0,-3 0 0,-1 0 0,2 2 207,3 2 0,-3-1 0,2 5 1,-3 2 136,-5 1 0,3 6 1,-3 1-1,3 0-60,2 0 0,-5 5 0,0-3-172,2 4 0,0 2 0,-1 4 0,0 3-123,0 3 1,-2 1 0,0 1 0,-1-1 0,-3 1-318,-2-1 0,-1 5 279,0-1 0,-1 1 0,-2-5 0,-4 2-59,-4 3 0,0-3 0,-10 2 0,-1-2 163,-2-1 1,-1-5 0,2-1-1,1 0 138,1 0 1,4-5 0,-2 3 0,1-4 0,3-1 170,1 0 1,6 0 530,-1 0-320,7-6 0,-2 5-285,8-3 0,3 2 1,5 4-156,1 2 1,-1 2 0,0 3 28,1 0 0,-5-1 0,0 4 0,2 1 79,1-1 0,2 1 0,-1-1 0,1 1 35,-1-1 1,0 0 0,2-1 0,1-1 0,2-2-3,-2 2 0,3-3 0,-1 0 0,-1 0-263,2 0 0,-4-4 0,4 2 1,-1-1-93,-1 0 0,1 1 0,-5-5 0,2 0-189,3 0 1,-3 0-1,2 0 1,-2 0-527,-1 0 0,-1 0 1,0 0-1179,1 0 1980,-1 0 0,-5 0 0,-1 0 1</inkml:trace>
  <inkml:trace contextRef="#ctx0" brushRef="#br0" timeOffset="3267">9520 5989 8707,'0'-8'1229,"0"-1"0,-2 5-1203,-2-4 0,1 5 1,-3 0-1,0 6 0,2 5 1,0 3-1,0 2 0,1 1-91,1 2 0,1 0-154,-3 4 1,3 1 0,-4 5 0,3 2 102,-3 1 0,4 0 0,-3-5 1,3-2-1,-1-1 0,-1-1-168,-1 0 1,0-1 0,4-4 101,0 2 1,0-5 0,1-3-11,4 0 1,2 1-1,6-2 1,3-4-202,0-2 0,5-2 143,-4 0 1,5 0 0,-3 0 0</inkml:trace>
  <inkml:trace contextRef="#ctx0" brushRef="#br0" timeOffset="3524">9333 6213 7839,'6'-8'875,"1"-1"-561,-1 0 0,10 3 1,-3 1-1,5 1 1,3-2-1,1 0 261,3 1 1,-5 1-893,9 4 0,-9 0 0,8 0 0,0 0 0,-2 0 0,0 0-798,-1 0 0,-1 0 643,-4 0 1,4 0 0,-5 0 0</inkml:trace>
  <inkml:trace contextRef="#ctx0" brushRef="#br0" timeOffset="3785">9856 5927 8355,'12'-6'115,"2"3"1,1-4 0,2 2 0,0 2 0,-1 2 0,2 1 331,1 0 1,-3 0-1,2 1 1,-3 3-166,-3 5 1,4 6 0,-8 3 0,2 0-464,-2 0 1,1 4 0,-4-1 0,-3 2-334,0 2 0,-2 4 0,0 0 134,0-1 1,-6 2-1,-2-1 1,-4-1-196,-5-2 1,-4-1 0,-6 0 390,-3 0 1,-10 0 0,2 0 0</inkml:trace>
  <inkml:trace contextRef="#ctx0" brushRef="#br0" timeOffset="4077">9072 6026 8355,'-13'0'0,"2"2"0,3 2 97,-3-3 0,4 10 1,-6-2-1,0 3 360,-4 5 0,2 2 0,-5 6-392,2 0 1,2 1 0,5 2 0,3 2 0,3 2-188,4 3 1,1-4 0,0 1 162,0-1 1,4 2 0,3-4-233,4-1 1,0-4-1,10-1 1,1-4-232,2-1 1,0 3 0,3-5-1,2-2-846,4-4 1079,3 1 0,1-4 0,1 5 1</inkml:trace>
  <inkml:trace contextRef="#ctx0" brushRef="#br0" timeOffset="5843">10852 6026 8867,'-7'-5'2390,"1"3"-2037,6-3 1,2 5-358,2 0 0,3 1 0,5 3 0,2 3-43,2 0 1,8 3 0,6-5-1,2 1 1,3 1-64,1 0 0,1-3 1,0 3 13,1-2 0,-1 1 0,-1-3 1,-3 2-10,-4 2 1,-4-3-1,-4 3 1,-4 0-1,-4-1-161,0-1 0,-5 3 1,-1-2 235,-1 1 0,-2 1 0,-6 3 0,-2-1-25,-4-2 1,-3 1 0,-3 3 195,-3 0 0,4 2 1,-5 2-1,1 0-81,0-1 1,-5 1-1,2-1 1,-4 1-122,-1 0 0,0 2 0,-1-2 0,-3-1 0,-4-1-3,-3-1 0,-2-1 0,1 1 0,0-1-12,-1 0 1,-3 0 0,1-3-1,2 0 85,4 0 0,6-3 0,-1-1 0,3-1 61,1 1 1,6-1 0,3-3-263,7 3-154,-2-2 0,11 5 0,0-5-2028,7 2 2310,9 1 0,4-5 0,4 0 1</inkml:trace>
  <inkml:trace contextRef="#ctx0" brushRef="#br0" timeOffset="8509">11437 6512 8068,'-9'-7'141,"1"3"1,0 2-1,-5 2 1,1 0-1,-1 0 1,1 2 0,-1 1-1,1 2-70,0 2 1,-5-3-1,-1 4 1,0 2-1,-1 1 1,1 2-72,0-1 1,0 1-1,1-1 1,-2 2 0,-2 1-1,2 2 34,1-2 1,-3 3-384,4-2 0,-1 1 1,3-4-1,-1-1 71,0 0 1,3 1-1,0-1 1,2 1 0,1-1-174,2 1 1,1-5 379,-1 0 0,2 1 0,6 3 0</inkml:trace>
  <inkml:trace contextRef="#ctx0" brushRef="#br0" timeOffset="9235">12171 6151 8355,'-11'-13'259,"3"1"1,-2 4-1,4 1 47,-1 1 0,3-2 1,-4 4-1,-2 1-55,-1 2 0,-1 1 0,-1 0 0,2 1-41,3 3 0,-2 7 0,6 7 0,0 1-518,-1 4 0,3 4 0,-2 4 1,1 1-96,-1 2 1,3 1 0,-5-2 0,2-4 15,0-3 1,0-1 0,2-1 0,0-4 35,-3-3 0,0-3 0,1-2 78,-5 1 1,3-6 240,-3-3 1,1-8 0,-3-6 0,1-5 75,2-6 1,5 2 0,-1-2 0,3-1 0,1-2-46,0-1 1,0-4 0,0-1 0,1-2 225,3-3 0,-1-1 0,5-1 0,2 0 40,1-1 0,3 1 0,1 0 0,2 1-47,-2 3 1,7 2 0,0 6 0,0 0-63,2 0 0,-1 6 1,1 2-1,-2 4-53,-1 0 0,-6 2 0,3 3 0,-2 4-205,1 2 0,0 2-124,-5 0 0,-1 6 0,-1 2 1,-3 5-8,-2 3 0,-1-1 0,-4 5 0,-2-1 43,-7 0 1,1 1-1,-9 2 1,2-3 0,-1 1 28,-5-1 0,-3-4 0,-2 2 0,-2-3 184,-1-2 0,-9 1 0,0-1 0,1-1 49,2-3 1,-1 2 0,5-6 0,-1 0 87,3 2 1,4-5 0,3 5 0,2-2-30,2 0 0,6 4 1,5-2 141,1 1 0,2 1-135,4 5 1,7-1-1,4 1 1,6-1-76,2 0 0,3 1 0,7-1 0,5 1 1,2-1 45,1 1 1,0-1 0,1 1 0,-1-2-127,0-3 1,-1 3-1,-3-3 1,-5 2-430,-6-2 1,0 2 0,-5-4 0,-2-1-648,-1 1 803,-2-2 0,1 1 0,-1 2 0</inkml:trace>
  <inkml:trace contextRef="#ctx0" brushRef="#br0" timeOffset="9572">12843 6039 8355,'1'-13'668,"4"1"1,-4-1 0,5 2 441,-1 3 0,-4 1 0,5 4-801,0-1 1,-6 0 0,1 5-452,-4 4 0,-5 3 0,2 8 0,1 4-172,-1-1 1,-2 5 0,4-4 0,1 4 35,2 1 0,1-4 0,0-1 0,0 1 0,0 0-21,0 0 0,0-5 0,0 4 70,0-2 1,0-2 0,0-3 0,0-1 18,0 1 0,5-2 1,3-3-1,4-3 0,1 0-161,4-1 1,-2 0 0,6-4-48,1 0 0,0 0 200,-1 0 1,2-6 0,-3-1 0</inkml:trace>
  <inkml:trace contextRef="#ctx0" brushRef="#br0" timeOffset="10156">12507 6213 8355,'-7'-6'87,"3"-2"0,8 3 0,6-1 0,4 2 0,5-2 435,5 0 1,5 1-1,11-2 1,4 2-498,4 2 0,-1-2 0,7-1 0,-3 1 0,-1-1 0,-3 3-249,-5 2 0,-2-3 0,-11 0 0,-1 1-1673,-2 1 1271,-1 2 0,-6 6 0,-1 1 1</inkml:trace>
  <inkml:trace contextRef="#ctx0" brushRef="#br0" timeOffset="10157">13167 5939 8556,'1'-7'0,"2"2"0,1-1 0,6 5 410,-2-3 0,-1 2 0,1 2 0,2 0 0,1 2 0,3 2 0,2 4 0,5 3 1,3 3-159,1 3 0,-5-2 1,1 6-1,0-1-374,-2 0 1,3 7 0,-4-2 0,-1 1-101,-3 1 0,1-1 1,-8 2-1,0 1-146,-3-2 0,-3 0 0,-1-2 0,-3 0-269,-5-1 1,-3 1 0,-12 0 0,-5-1-217,-2-3 1,-4 1 745,-3-6 0,-6 6 0,-1-2 0</inkml:trace>
  <inkml:trace contextRef="#ctx0" brushRef="#br0" timeOffset="10478">12594 6026 9342,'-12'0'66,"-1"-4"774,1 0 1,-1 0 0,2 5 0,2 3 0,0 5-612,0 2 0,-4 1 0,-2 2 1,0 3-1,2 3-296,4 4 0,5 2 0,-3 3-24,1 4 0,2 3 0,4 2 0,0-1-58,0 0 0,1 1 0,3-1 0,5-1 0,2-1-670,1-2 0,6-5 258,3 1 0,2-7 0,4-1 0,0-1-247,2 0 1,6-2 0,-2-7 454,3-3 1,2 3-1,-1-4 1</inkml:trace>
  <inkml:trace contextRef="#ctx0" brushRef="#br0" timeOffset="17161">16166 6014 8261,'9'-4'0,"-2"-2"0,0 1 143,-1-1 0,-1-2 1,3 2-1,2-1 1,1-1-1,1 0 0,1 1 1,-1 0 358,0 0 1,-3 4 0,-2-2 26,-2-1-592,5 5 0,-14-5 0,0 6 0,-6 2-76,-3 2 0,-3-2 1,-1 5-1,1-1 150,-2-3 0,4 4 0,-3 0 0,2 1 3,-2 0 1,4 0-1,-4 5 1,3-1 3,2 1 0,-1 3 0,2 1 0,2 0-107,0 1 0,6-5 0,-1 5-76,3 0 0,1-4 1,1 3-1,5-3 18,6-2 0,6 1 0,7-2 1,0-3-1,1-3 0,3 1 1,2-5 0,3 4 0,0-4-48,0-1 1,-3 0-1,-2-1 1,-3-2 168,-1-1 1,-4-6-1,-2 3 1,-2-1 129,-6-1 0,0 1 0,-6-4 0,1-2-22,-1-3 1,-1 2-1,-4-4 1,0-1 42,0 1 0,-1 2 1,-3-3-1,-3-1-117,0 1 1,-4-2 0,1 6 0,-4 0 0,-2 3 9,1 0 0,-1 1-41,0-1 1,2 5 0,-3 1 0,4 2-1,0 2-160,1 1 1,-1 2-305,1 0 1,6 2-1,5 2 141,4 4 0,12 3 0,-1 2 0</inkml:trace>
  <inkml:trace contextRef="#ctx0" brushRef="#br0" timeOffset="17536">17200 5889 8355,'12'-5'32,"0"-2"0,1-1 0,-1 1 488,1 1 1,-1 1 0,1 2 452,-1-1-929,1-6 1,-8 9 0,-5-4-1,-7 4-180,-4 1 1,-3 1-1,-1 2 1,-3 3 0,-1 1-56,-3 2 0,-3-2 111,-4 2 0,2-1 0,0 4 0,3 1 70,3-1 1,5-4 0,-4 1 0,4 0-1,3 1 96,4-2 0,5 2 0,-3-4-50,1 1 0,2-3 0,4 4 0,1 0-19,4-1 0,-3 3 0,7-5 0,2 2 0,3 2-146,2-2 1,6 4 0,-1-4-136,2 0 1,2 2 0,0-3 0,0 1 0,0 1-1252,0-1 1196,-6 4 0,5-4 0,-5 5 1</inkml:trace>
  <inkml:trace contextRef="#ctx0" brushRef="#br0" timeOffset="17811">16801 6263 8389,'-7'0'277,"2"-2"0,6 0 0,5-2 134,6 1 0,2 1 0,7 2 0,1 0 1,3 2-1,2 1-138,2 1 0,0 1 1,-4-2-1,-1 1 0,-2 0-403,-1 2 0,-5-3 0,4 3 0,-1 1 0,-1-1-282,0-1 1,-1 1-1,-5-3 38,1 1 0,3 4 0,1-2 1,-2-1-329,-1 1 1,-2-1-1,1-2 243,-1 1 1,6 6-1,1-3 1</inkml:trace>
  <inkml:trace contextRef="#ctx0" brushRef="#br0" timeOffset="18520">18083 5864 8557,'-7'-12'2620,"0"-1"-724,3 1-1706,3 5 1,-5 3 0,5 8 0,-2 4-538,-1 3 0,0 3 1,3 2-1,-2 2-661,-1 1 846,-1 2 1,5 4-1,0-1 1,0 0-1,0-2-96,0-1 0,0-2 1,0 3-1,2-2 1,1-2 34,1-3 1,5-1-1,0-3 1,3-1-62,5-2 0,2-5 0,6 1 0,1-3-213,3-1 0,-2 0 349,2 0 0,2 0 0,1 0 1</inkml:trace>
  <inkml:trace contextRef="#ctx0" brushRef="#br0" timeOffset="18762">17921 5964 8355,'-6'-1'595,"1"-4"0,10 0 0,3-3 1,3 3-280,1 4 1,6 1-1,3 0-644,3 0 1,0 1 0,1 2 0,0 3-204,0 1 0,1-3 0,2 3 0,1 0-1023,-1 0 1313,4-5 0,-6 9 0,4-4 0</inkml:trace>
  <inkml:trace contextRef="#ctx0" brushRef="#br0" timeOffset="19345">19253 5802 8355,'4'-8'1217,"1"0"1,-1 3-606,-4-3 1,-2 1-744,-2-1 1,-3 4-1,-5 6 1,-2 4-127,-3 1 0,2 1 1,-6 3-1,-1-1 1,-1-2 101,-2 2 1,-4 0-1,0-1-37,1 0 0,2-5 0,2 3 313,4-2 0,-3 4 0,7-4 0,1 1 232,1-1 0,3 1-333,2-2 1,4 3 0,5 5 0,0 1 1,5-2 0,5-2 0,4 0-55,3 0 0,5 2 1,-2 1-1,5-3 0,3 0-142,1 0 1,1-2 0,-2 0 24,1-1 0,0-1 1,-2-2-1,-1 1 1,0 0-553,-2 2 0,-4-4-318,1 7 791,3-6 0,-11 8 0,5-4 0</inkml:trace>
  <inkml:trace contextRef="#ctx0" brushRef="#br0" timeOffset="19620">18793 6213 8988,'5'7'674,"4"-2"0,7-3 0,5 1 0,1 1-385,-1-1 1,2 2 0,-3-1 0,0 0-532,1 2 1,-2-3 0,4 4-1,-4-2-120,-1-2 1,4 2 0,-1 0 0,1-1-3,-1 1 1,2-3-1,-3 3 1,0-1-395,1 0 0,-4 1 326,3-5 0,-4 5 0,2 2 0</inkml:trace>
  <inkml:trace contextRef="#ctx0" brushRef="#br0" timeOffset="20037">19813 5839 8355,'0'-16'212,"0"-1"1,0 1 0,0 3 0,0 1 772,0-1 0,-1 5 0,-2 0 187,-1-2 1,0 3-650,4-1-592,0 5 1,0 3 0,0 8-1,-1 3 1,-2 3-104,-1 3 0,-1 2 0,4 6-148,-3 0 1,1 1 0,-4 2 0,0 1-1,2-1 1,-2-2 0,1-1-14,1 0 0,1-2 0,4-2 1,0-3-1,1-1 0,3-2-60,5-4 0,2 1 460,1-3 0,2-2 0,2 0 0,5-2 0,3-2 0,1-2-503,-1-1 0,-3 0 1,-1 0-167,-2 0 1,2 0 273,-3 0 0,5-5 0,-3-2 1</inkml:trace>
  <inkml:trace contextRef="#ctx0" brushRef="#br0" timeOffset="20355">19689 6014 8355,'-13'0'1274,"1"0"-971,5 0 1,3-2 0,8 0 0,6-2 0,5 1 0,7 0 0,4 0-41,3-1 0,6-1 0,-2 2 0,3-1-523,1 1 1,-3 1 0,-1 2-1,0 0-437,-1 0 0,-2 0 0,-5 0-1466,0 0 1717,-6 0 1,5-5-1,-5-2 1</inkml:trace>
  <inkml:trace contextRef="#ctx0" brushRef="#br0" timeOffset="20791">20535 6001 8355,'-7'0'830,"-4"0"0,3 0 1,-3 0-1,-2 2-665,1 2 1,-5-1-1,1 5 1,1 2-1,1 1-143,1 1 0,1 5 0,1 1 0,1 0 0,3 0-419,2-3 0,1 3 0,4-1 242,0-2 1,1 3 0,3 0 0,4 0 0,5 0-587,3-3 678,4-1 0,6-6 0,2-1 0,4-2 0,2-2 0,3-1 0,-1-2-91,-1 0 1,-2 0 154,5 0 0,-5-2 0,-1-2 0,-3-4 0,-5-3 0,-1-2 39,-1 1 1,-4-5-1,-2 1-45,-2 0 0,-7-3 0,-1-2 507,-1-2 1,-4-2 0,2 0 0,-6 1-299,-5 4 0,-4 2 1,-6 5-1,-6 1 1,-6 1-1,-5 2 38,-3 5 1,-9 3-308,-3 1 0,4 0 1,-4 0-1,5 1 1,2 3-1,4 5-1310,3 2 0,4 1 356,12 1 242,-4-1 1,10 6 0,-4 2 0</inkml:trace>
  <inkml:trace contextRef="#ctx0" brushRef="#br0" timeOffset="61946">5686 11343 8289,'-5'0'88,"5"0"1,7 0-1,5 0 1,3 0-1,3 0 1,0 0-1,2 0-17,-1 0 1,-3 0 0,5 0 0,1 0 0,2 0 0,-1 1-1,-1 2 1,-1 1-157,1-1 0,2 0 1,1-1-1,0 3-8,0-3 1,4 1 66,0 1 0,1-2 1,-1 2-1,4-3-2,3-1 0,-1 0 0,1 0 0,3 0 26,-1 0 0,5-1 0,0-2 0,3-3 1,2 1 15,0-1 0,9 1 0,-6 2 0,2-2-11,-2-2 0,6 4 1,-7-3-1,1 2-35,0 0 1,3-1 0,1 2 0,-1-1 0,-3 1 0,6 0 0,-6 0 0,2-1-19,-2 1 1,10 1 0,-6-1 0,3-1 12,3 1 0,0-3 1,1 2 27,0 1 0,5-2 1,0-1-1,1 1 8,0-1 1,4 1-1,-3 2 1,2-2 0,-2-1-7,-2 0 0,4-2 0,-3 4 0,0 0 38,-1-2 0,4 4 1,-3-5-1,-1 1-27,1 3 1,7-2 0,-5-1-1,-1 1-9,1-1 0,-3 2 0,4 3 0,-5-2 5,-2-1 0,2 0 0,2 4 0,-2 0 10,-2 0 1,4 0-1,-9 0 1,1 0 15,1 0 0,-2 0 0,1 0-25,-2 0 1,-6 0-1,2 0 1,-1 1-1,1 3 1,-6-2-1,3 3 1,-1-1 0,-3 0 8,1-1 0,4 0 0,0 0 0,-2 1 4,-2-1 1,-40-3-14</inkml:trace>
  <inkml:trace contextRef="#ctx0" brushRef="#br0" timeOffset="31404">15357 11056 8355,'13'0'831,"-1"0"0,-1 2-1048,-2 2 0,-4-1 0,-6 4 0,-3-2 1,-5-1-1,-3 0-529,-5 1 1,-2 4-1,-6-2 1</inkml:trace>
  <inkml:trace contextRef="#ctx0" brushRef="#br0" timeOffset="33330">6943 12277 7979,'0'-13'1137,"2"5"-445,2 0-403,-3 5 1,10-7 0,-2 5 0,2-1 0,1-1 0,1 2-192,-1-1 1,2 1 0,1 2 0,2-1 0,-1 1-206,2 1 1,0-2 0,4 0 0,-2 1-1,-1 2-334,0 1 1,1-4 221,0 0 1,3 0-1,-7 4 1,-1 1 81,-1 3 1,-5 2 0,-3 3 0,0 0 41,-3 0 0,-2 4 0,-2 2 0,-2 3 1,-4 0 94,-4 0 1,1 3-1,-8-3 1,0 0 56,-2 0 1,0 2 0,1-3-1,0-2-33,-1-1 0,5-2 0,-2 1 0,4-2 55,0-3 1,1 2 0,1-4 34,2 0-161,4-3 1,10 3-1,4-5 12,2 3 1,2-2 0,4 2 0,4-3 0,2-1 24,2 0 0,0 0 0,0 0-30,0 0 0,1 4 1,2 2-1,0 1 0,-5 2-23,-5 3 1,-4-3 0,-3 2 0,-3 3 182,-4 0 0,-2 0 1,-2-2-1,-2 1 1,-2-1 0,-4 1 0,-7-1 0,-3 1 74,-2-1 0,0 0 1,-5 1-1,1-2 23,3-3 0,-5 2 1,4-5-1,0 1 1,-2 0-32,1-4 0,2 0-263,0-2 1,5 0 0,-4 0 0,1 0-243,0 0 0,3 0 0,0 0 1,2 0-144,2 0 1,3-2 0,1 0-1078,-2-3 1134,-1-4 1,-1 2-1,-1-6 1</inkml:trace>
  <inkml:trace contextRef="#ctx0" brushRef="#br0" timeOffset="34646">7802 12501 8355,'-7'-2'110,"3"-2"204,3 3 226,1-5 0,1 6 0,3 0 1,5 0-230,2 0 0,1 0 0,0 0 0,2-1-205,3-3 0,-2 2 1,6-2-1,1 3-182,1 1 0,-2-4 1,0-2-1,1 1 1,2-1-169,1 3 1,-2-2 0,-1-1-1,-2 1 110,-3-1 1,0-2 0,-6 2 0,-1 1 74,-2-1 0,-5-3 0,1 0 6,-3-2 0,-1 3 0,0 0 0,0-2-70,0-1 0,-5-2 0,-2 1 89,0 0 0,-5 3 0,1 1 0,-5 0-41,1 1 1,-4 0-1,-2 4 1,-1-1 47,1 1 1,-2 2 0,3 2 0,0 2 0,0 2 176,2 2 1,-3 2 0,5 3 0,2 1 13,4-1 1,1 0 0,5 2 0,1 1-82,1 2 1,2 1-1,2-3 1,2 2-31,4-2 0,3 3 1,3-1-1,1-2-68,2-1 0,4-2 1,-3-1-1,1-1-269,3-2 1,3-5 0,4 1-101,4-2 1,-1-2-1,1 0 1,2 0 0,1-2-280,1-2 1,6-3-1,1-5 1</inkml:trace>
  <inkml:trace contextRef="#ctx0" brushRef="#br0" timeOffset="35463">8424 11816 8087,'-5'-4'0,"4"-2"200,3-1 0,8 5 0,-2-4 1,5 2-1,2 0 0,3 0 0,0-1 1,1 1-160,1 2 1,-4-1 0,4 0 0,-2-1 0,-3 1 57,-1 2 1,-2 1-623,1 0 438,-7 0 0,-6 0 131,-8 0 0,-3 1 1,-1 2-1,-2 1 44,-3-1 1,2 2-1,-4-1 1,-1 1 45,1 0 1,2-3 0,-2 3 0,0-1-1,1 0 1,0-1 328,2-2 0,3-1-172,0 0 1,5 0-203,0 0-162,5 0 1,-1 0-1,8 0 1,4 0-211,3 0 0,2-1 167,-1-3 0,2 3 0,1-5 0,2 2 0,-2 0 0,-1 1-755,-2 2-194,1 1-276,-1 0 893,0 0 1,-10 5-1,-6 2 318,-6 0 1,-8 4 0,-1-4 0</inkml:trace>
  <inkml:trace contextRef="#ctx0" brushRef="#br0" timeOffset="35891">9059 11592 8355,'0'-8'-53,"0"-1"53,0 6 0,0-3 472,0 1 1,2 3 0,2-5 0,4 1 0,3 3 0,2 2 0,-1 1-202,0 0 1,5 0 0,1 0 0,1 1 0,2 4 0,0 3-390,0 3 0,-6 3 1,1 2-1,0 5-230,0 3 1,-3-4-1,1 1 1,-5 1-1,1 2 1,1 1-185,1 0 1,-5-5 0,-1 0 0,-2-1 232,0 0 1,0-3-1,-4 0 1,0-2 56,0-1 0,-5-1 1,-2 0-1,-1 0-425,-1-4 667,1-3 0,-4 1 0,-1 1 0</inkml:trace>
  <inkml:trace contextRef="#ctx0" brushRef="#br0" timeOffset="36254">9346 11791 8653,'-5'-8'42,"1"-1"531,-5 7 0,2-4 0,-6 6-422,1 0 0,-1 2 0,1 0 0,-1 4 1,1 1-1,0 2 0,-1 1 0,1 0-249,-1-2 1,1 0-1,-1 5 1,1-1-1,1 1 1,1-1 0,2 1-1,-2-1-289,-1 1 1,3-5-4,-1 0 1,5 0 0,-4 5 0,0-1-779,1 1 0,1-5 1057,6 0 0,0-5 0,0 3 1</inkml:trace>
  <inkml:trace contextRef="#ctx0" brushRef="#br0" timeOffset="37463">9744 11642 8133,'0'-13'848,"0"5"1,0 0 0,0-2 1537,0-1-1874,0-2-1090,0 6 332,0 2 1,0 19 0,-2 4-1,0 1 147,-2 0 0,-5 4 0,5-3 0,1 2-132,2-1 1,1 1-1,0-4 1,0 0 144,0 0 0,0-1 0,0-5 0,0 1 36,0-1 0,4-3 0,2-1 0,1 0-12,2-1 1,2 3-1,3-6 1,1 0-116,2 2 1,4-5 0,-3 3-1,0-2-300,0-2 1,2 0 0,-3 0-34,-2 0 0,5 0 0,-1 0 0</inkml:trace>
  <inkml:trace contextRef="#ctx0" brushRef="#br0" timeOffset="38177">9644 11791 8355,'-12'7'294,"5"-2"0,1-6 1,8-2 392,2-1 0,4-4 0,9 4-351,4 1 0,2-3 1,2 2-424,0 2 1,0-4-1,0 2 1,-2 1-1,-2 2 1,-5-1-1,-2 0 1,0-3-468,3 3 0,-3 0 1,2 2-503,-2 0 1,4 0 0,1 0 0</inkml:trace>
  <inkml:trace contextRef="#ctx0" brushRef="#br0" timeOffset="38178">10167 11754 8355,'6'0'605,"-6"0"0,-6 1 0,-6 3 0,-1 3 0,1 1 0,-1 1 0,1 0 0,-1 2-600,1 2 0,-1-1 0,2 1 0,3-1-260,4 1 1,-2-5 0,2 0 73,1 2 1,3 1 0,5 0-1,4-1-22,7-2 0,-1-5 0,7 1 110,4-3 1,-1-1-1,4 0 1,-1 0 35,1 0 1,-3-4 0,3-1 0,-4-2 0,-3-1-18,-1 1 1,-7-4 0,0 2 389,-5-2 0,-2-1 0,1-1 0,-3 1-72,-4-1 1,-7 1 0,0-1-297,-1 1 1,-9 1 0,4 1 0,-2 2 0,0-2-331,2-1 0,-2 3 0,-1 1 14,-2 1 0,1 2 1,3 4-1,1 0 0,-1 0-1378,1 0 1364,-1 0 0,1 6 0,-1 1 1</inkml:trace>
  <inkml:trace contextRef="#ctx0" brushRef="#br0" timeOffset="39272">10565 12551 8419,'-12'0'403,"-1"0"0,8-5 1,5 1-1,7 1 0,4 2 1,3 0-1,2-2 0,5-1 1,3 1-507,0 2 0,1 1 0,0 0 1,0 0-71,0 0 1,-1 0 0,-2 0 0,-3 0 0,-1 0 0,-3 0-623,-1 0 1,-4 0-1,-6 1 381,-8 3 1,-11-2 412,-6 2 0,-3 1 0,-1-1 0,0-1 0,1 0 0,-1 0-221,0 1 1,0 0 608,0-4 1,6 0 0,2 0-1,3 0 640,2 0 0,-1 0-686,1 0 0,6-1 0,6-2 0,7-1-565,4 1 1,7 2 0,3 1 0,4 0 0,4 0 0,3 0-845,0 0 59,9 0 1,-10 0 569,10 0 0,-5-6 0,7-1 1</inkml:trace>
  <inkml:trace contextRef="#ctx0" brushRef="#br0" timeOffset="45169">14362 11368 8947,'0'-7'-797,"0"1"944,0 6 1380,0 0-1323,0-5-333,0 3 105,0-3-98,0 5 1083,0 0-1250,0-6 569,0 5 18,0-5-80,0 6-4220,0 0 2834,0 6 1088,0-5 1,5 5 0,2-6 0</inkml:trace>
  <inkml:trace contextRef="#ctx0" brushRef="#br0" timeOffset="61213">14348 11108 9809,'55'-6'38,"25"-4"19,-4 3-1,-4 1 1,-3-1 59,-1 0 0,-6 3 1,-5-5-1,-2 1 4,-2 1 0,-7-3 1,-5 5-1,-3-1 0,-7 1-42,-6 2 1,-1-3 0,-8 1-250,0-2 0,-3 3-628,0-4 0,-5 5-113,0-1 1,-5-3 0,3 0 0</inkml:trace>
  <inkml:trace contextRef="#ctx0" brushRef="#br0" timeOffset="73734">8785 11654 7870,'-12'0'1152,"0"0"-822,5 0 1,1-1-101,6-3-288,0 2 71,0-3 0,0 3 1,1-1-7,4-1 3,2 0 1,5 4-1,-1-1 1,-1-2 54,-2-1 1,-4 0 0,4 4 33,2 0 0,1 0 0,2 0-11,-1 0 0,1 0-156,-1 0 1,-4 1 0,1 3 0,-1 5-102,-1 2 0,-2-3 1,-3 0 64,2 2 0,-3 1 1,3 1-1,-2 1-3,-2-1 0,0 1 0,0 1-47,0 2 1,0-2 0,0 3 93,0-4 1,-4 0-1,-2-1 1,1 1-13,-1-1 1,-4 1 0,3-1 0,-1 1 18,0-1 0,4 1 1,-5-1-1,1 0 0,0 1-77,0-1 1,1-3 0,-3-1-1,2 2-158,-2 1 0,-1 1 0,-2-1 224,1-2 1,1 2 0,1-4-1,2 1 33,-2 0 1,1-4 0,-1 3-30,2-1 1,3-2-1,-1-3 11,0 3 1,0-2-54,2 2 142,3-3 0,-5-2 0,6-3 153,0-5 0,0 3 0,0-3-20,0 0 0,2-2 0,2-1-20,4 4 1,-1-2 0,1 5 78,2-2 1,-3 0-1,1-1-53,2 4 0,-3-2 0,1 1 1,2-1 119,1 1 0,-3 0 0,1 5-142,0 0 1,2 0 0,2 0-85,-1 0 1,-3 0 0,-1 0 0,1 0-68,3 0 1,-1 2 0,-2 1 0,0 2-90,0 2 0,-2-3 0,1 4 0,2 2-32,1 1 0,-2 2 1,-3-1-1,1 1 0,-1-1-35,-1 0 1,0-3 0,-4-1 33,3 2 1,-3 1 0,5 1-39,0 1 0,-4-2-169,7-3 1,-1 2 0,4-6 0,1-1-420,-1-2 1,-3-1 735,-1 0 1,0 6-1,5 0 1</inkml:trace>
  <inkml:trace contextRef="#ctx0" brushRef="#br0" timeOffset="76084">11586 12302 7766,'-8'-5'0,"1"0"0,1-2 952,3-3 1,2 3-597,1-1 0,0 4 0,1-3 0,2 0-11,1 0 0,5 3 0,-4-3-277,2 2 0,-3 0 0,5 4 0,0-2-173,2-1 1,-2 0 0,-1 4 5,2 0 1,1 0-1,1-1 1,1-2 109,-1-1 0,5-1 0,1 5-82,1 0 1,-4 0-1,3 0 1,-1 0 56,-1 0 0,5 0 0,-3 0 0,0 0-33,0 0 0,0 5 0,-3 0 0,2 2 0,-1 3-172,2 1 1,-5 1-1,1 1 1,-5-1 41,1 1 0,-4 3 0,-2 2 0,-3 2 30,-1 2 0,-1 1 0,-3 2 0,-5 0 28,-2 0 0,-5 3 0,-2-2 0,-2-3-49,-2 1 1,-1-1 0,-2 1 21,0-3 0,0 1 0,0-6 1,0 0 128,0-2 1,-1-2 0,-2-1-1,1-3 1,2-4-71,3-2 0,2-2 0,-2 0 0,3 0 172,1 0 1,3-2 0,5-2-51,2-4 0,5-3 1,-1-1-1,2-1-19,2 1 0,2-1 0,2-1 0,3-1-22,0-1 1,4-5 0,-2 4-1,5 2 82,3 1 1,-1 3 0,-3 1 0,-1 3 457,1 2 1,-1 1-128,1 4 0,-1 0 1,1 0-254,-1 0 0,0 5 0,1 2 0,-1 1-127,1 1 1,-2-1 0,-1 5-1,-1-2 1,4-2-146,2 0 1,1-2 0,-2 2 0,2-2-322,0-1 0,5 2 0,-3-3 0,1 1-78,3 0 1,2 2 0,-1-4 0,-1 0 325,-1 2 1,0-5-1,4 5 1</inkml:trace>
  <inkml:trace contextRef="#ctx0" brushRef="#br0" timeOffset="76651">12445 12451 8355,'-13'0'1567,"5"0"92,0 0-1586,5 0 1,-1 0-1,8 0 1,4 0-75,3 0 1,3 0-1,3 0 1,4 0-102,2 0 1,2-4 0,0-2 0,0 1-50,0-1 1,-2-2-1,-1 2 1,-2 1-9,-2-1 0,-2-2 0,-3 2 127,-1 0 0,-1-3 115,-3-3 0,-2-1 0,-7 2 0,-4 2-17,-3 0 1,-3 5 0,-1-3 0,-1 2-42,1 2 0,-6-3 0,-3 2 0,-2 1 47,-2 2 1,-2 1 0,0 0 0,-4 0 0,1 0 84,-1 0 0,2 1 1,6 2-1,2 3 136,5 1 0,-1 1 0,3 4 1,4 1-196,3-1 1,3 1 0,4-1 0,0 1-80,0-1 1,2 5-1,2 1 1,4 0-97,3 0 1,6 2 0,1-2-1,0 0-37,0 0 0,4-1 1,-1-3-289,2 2 1,2-2 0,0 1 0,0-3 0,0-4 0,0 0-799,0-1 0,-1 3 459,1-6 1,4 0 491,0-4 1,0 6-1,-4 1 1</inkml:trace>
  <inkml:trace contextRef="#ctx0" brushRef="#br0" timeOffset="77169">12806 11828 8355,'-13'0'2225,"1"0"-1198,-1-5 1,8-2-818,5-6 1,5 5 0,9 1 0,3 0-1,2 2-348,1-1 0,3 2 0,-2 3 0,2-2 0,2-1-184,0 1 1,-6 2-1,-2 1-84,-3 0 0,-2 0 1,1 1-504,-1 3 1,-5-1 861,-3 5 0,-8-5 0,-6 1 0,-3-1 0,-5 0 108,-2 1 1,0 0 0,-5-4 0,-4 0 0,-2 0 0,1 0 0,-2 0 197,0 0 0,3 0 1,-3 0-1,2 0 149,2 0 0,7 0 0,5 0 537,2 0-815,7 0 0,7 0 0,10 0 0,5 0 1,6 0-591,2 0 1,2 0-1,0 0-149,0 0 0,5 4 0,4 0 0,0 0-268,-1 2 1,3-5 0,-4 5 0</inkml:trace>
  <inkml:trace contextRef="#ctx0" brushRef="#br0" timeOffset="78691">13378 11579 8355,'-8'0'182,"0"0"1,5-1 625,-1-3 0,-2 1-498,2-5 1,1 4-1,8-3 1,3 0-203,3 0 1,1 3 0,1-3 0,1 0-185,2 0 1,4 3-1,4-3 1,1 1-41,0 4 1,0-1 0,0 0 0,-1-1-265,-4 1 1,-2 2 0,-5 1 86,-1 0 0,-4 5 1,-1 4-1,-1 2 200,-3 1 0,-3 2 0,-4 3 0,-6 3 98,-5 4 1,-5-3 0,-5-2 0,0 0 0,2-1 157,2 0 1,-2-1-1,3-5 1,0 1 155,-1-1 1,6-3 0,-2-3 233,3 0-499,7 4 1,3-9 0,10 3 0,5-2-157,4-2 1,7-5-1,-1 1 1,2 2-203,2 0 0,3 2 0,-2 0 99,-2 0 1,-4 0-1,1 0 1,-3 2 54,0 2 1,-8-2 0,1 7 0,-3 0 116,-1 2 1,-4-2 0,1-1 0,-4 2 0,-4 1 270,-4 1 1,-4-3 0,0-1 0,0 0 81,-1-1 0,-5 3 0,-1-5 0,-2 1-152,0-1 0,1 4 1,-5-5-1,0-1-59,0-2 1,4-1 0,0 0 0,-1 0-254,-1 0 1,2 0 0,2 0-476,1 0 0,2-1 0,7-2 0,2-3-275,1-1 418,2 5 1,10-15-1,1 3 1</inkml:trace>
  <inkml:trace contextRef="#ctx0" brushRef="#br0" timeOffset="79110">14050 11492 8355,'-12'-7'224,"1"-4"0,1 4 211,2 0 1,4-2 0,-3 3 0,0 1 524,0-1 1,4 1-551,-1 0 0,4 4 1,4-3-301,5 3 1,2 1 0,2 0-208,4 0 0,-2 6 0,5 5 0,-2 6-165,-3 2 0,-1 2 0,-2 4 0,1 0 0,-1 0 55,0 0 1,1 0 0,-2 0-1,-3 0-422,-4-1 0,2 0 0,-2-2 419,-1-1 0,2-2 0,0 2 0,-3-4 0,0-4 41,-2 0 0,4-1 1,0 1-1,-1-1-172,-2 1 0,-1-5 0,0 0-563,0 2 845,0-5 1,0 7 0,0-6 0</inkml:trace>
  <inkml:trace contextRef="#ctx0" brushRef="#br0" timeOffset="79468">14212 11679 8355,'-7'-8'0,"2"1"336,-1 1 1,5-3 0,-5 2 801,1 0 1,2 0-664,-5 3 0,4 2 1,-3-1-1,0 6-320,0 6 0,0 2 0,-3 1-189,2 1 1,0 0 0,-3 3 0,1 2 0,2 0-260,-2 0 0,0 4 1,1-3-1,0 2-130,0 0 1,-2-6 0,-2 3-1,1-2-60,-1 1 0,1 0 0,-1-5-17,1 0 1,4 0 0,-1-3-1051,0 0 1362,3-1 1,1-1-1,5-2 1</inkml:trace>
  <inkml:trace contextRef="#ctx0" brushRef="#br0" timeOffset="80184">14561 11505 8355,'-20'-13'0,"4"1"0,3 3-180,5 1 0,-2 0 1,5-3 1645,-2 2 0,4-2 613,-1 3-1806,3 3 0,1-2-167,0 3 1,0 4 0,0 1-1,1 10-101,3 8 0,-1 5 1,4 2-1,0 2-320,0 1 1,0 1-1,2-2 1,0 1-1,-1-1-170,-1-2 0,2-3 0,-3 0 0,1-4 212,3-1 0,-1-1 0,1-5 1,-2 0 79,2 1 0,1-5 1,3-1-1,1-1 1,3-4-127,1 0 0,-2-2 0,4 0 0,1 0-924,1 0 1243,2 0 0,-5-11 0,-2-3 0</inkml:trace>
  <inkml:trace contextRef="#ctx0" brushRef="#br0" timeOffset="80420">14424 11704 8355,'-6'-2'319,"6"0"1,9-4-1,4 1 1,5-2-1,2 1 1,2-1 0,3 2-1,1-1 1,0 3 2272,-2 2-2940,-2 1 1,2-4 0,-2 0 0,-3 1 0,0 2 0,1 1-897,2 0 0,-4 0 1,0 0-323,0 0 1388,-4 0 1,9 5 0,-3 2 0</inkml:trace>
  <inkml:trace contextRef="#ctx0" brushRef="#br0" timeOffset="80926">15146 11679 11829,'-13'4'130,"1"0"0,4 2 0,-1-2 0,0 4 0,-2 3 1,-2 2-1,2-1-242,3 1 1,-2-1 0,6 1 0,1-1 0,2 0-410,1 1 1,1-5-1,3-1 1,5 0 318,2 0 0,2-4 0,3 1 0,2-3 0,1-1 45,3 0 0,0 0 1,0 0-1,-1 0 1,0 0 40,-2 0 0,-1-1 250,-5-3 0,-1 1 0,-1-5 0,-2-2 0,-5-1 347,-3-2 0,-1 1-387,0 0 1,-1-1-1,-2 1 1,-3-1-1,-1 1 47,-2-1 1,-2 1-1,-2-1-190,1 1 0,-1 1 0,1 1 0,-1 3 0,1 2-544,0 2 166,-1-4 0,1 6 0,-1-3 0,2 4-155,3 4 1,-3 3 0,4 5 0</inkml:trace>
  <inkml:trace contextRef="#ctx0" brushRef="#br0" timeOffset="82218">15445 12389 8057,'0'-7'1479,"1"1"0,2 5-1286,1-3 1,5 2 0,0-2 0,2 3 0,1 1-1,2-2 1,1 0 0,3-3-361,2 3 1,-4 0-1,5 2-22,1 0 0,6 0 1,1 0-1,-1 0-563,-2 0 1,3 0 0,0 0 0,-1 0 108,-2 0 0,-1-5 0,0-2 1</inkml:trace>
  <inkml:trace contextRef="#ctx0" brushRef="#br0" timeOffset="82547">15594 12476 8355,'-19'12'527,"6"-5"1,3 0 3,6-3 1,1-2 0,8 2-379,3-3 0,7-1 0,3 0 0,0 0 0,1 0 0,1 0 0,1 0 0,-1 0-600,1 0 1,0 2 0,5 0 0,0 2-246,-1-1 1,7-1-1,-7-2-231,1 0 1,-1 0 724,-4 0 1,8-6-1,-3-1 1</inkml:trace>
  <inkml:trace contextRef="#ctx0" brushRef="#br0" timeOffset="84703">16664 12202 8355,'-7'0'1235,"2"0"522,5 0-1451,0 0 1,5 0-381,4 0 0,3 0 1,3 0-70,2 0 0,5 0 1,-1-1-1,4-2-150,4-1 1,-2-1 0,5 4 0,0-2 150,0-1 0,-5-1 0,3 2-75,-4-1 1,-3-2 0,-2 3 0,-4-1-1,-4 0 26,0-1 0,-2 2 0,-1-4 438,-2 1 0,-5-3-200,1 0 1,-7-2 0,-2-1-1,-2-1-48,-3 1 0,-1 4 0,-2-1 0,1 1 24,0 1 0,-6-3 1,-3 6-1,-1 2 69,1 0 0,-4 2 0,2 0 0,-5 0 132,0 0 0,2 2 1,1 0-111,0 2 1,0 6 0,2-3 0,1 1-21,1 1 0,6-1 0,-2 4 0,3 1 0,3-1 3,3 1 0,2 3 0,6 1 0,0-2-32,0-1 0,2 3 0,1 1 1,2 0 22,2 0 0,5-2 0,6-3 0,0-1-5,0 1 0,5-1 0,-3 0 0,5 1-226,4-1 1,-3-3 0,5-2 0,-2-1-291,0 1 0,0-4 0,-4 3 1,0-2-110,0 0 0,0 0 1,-1-4-1,1 0 167,0 0 0,-4 0 1,0 0-295,1 0 669,-4 0 0,5 0 0,-3 0 0</inkml:trace>
  <inkml:trace contextRef="#ctx0" brushRef="#br0" timeOffset="90423">19079 11343 7754,'-12'-15'0,"-1"-1"-462,1 1 0,-1 4 0,1-6 303,-1 4 1,-5 0-1,-1 1 1</inkml:trace>
  <inkml:trace contextRef="#ctx0" brushRef="#br0" timeOffset="90705">18345 11642 8355,'-45'37'-303,"7"-5"290,4-3 1,7-4 95,-2-4 0,7 1 0,2-4 0,2-2 1,4-1-1,3-3-562,3-1 1,5-5 19,-1 3 0,8-6 0,3 2 1</inkml:trace>
  <inkml:trace contextRef="#ctx0" brushRef="#br0" timeOffset="95116">17934 11704 7067,'-24'-4'0,"2"-2"-1098,1-1 1039,1-1 0,-5-4 0,0-1 1</inkml:trace>
  <inkml:trace contextRef="#ctx0" brushRef="#br0" timeOffset="95659">17697 11579 8355,'-8'-8'-529,"1"0"1,0-2 0,2-1 272,-1-1 1,1 3 0,1 1 302,-5-2 1,-2 5-78,-1 1 0,3 2 1,1 2-1,-2 0 0,-1 0 79,-1 0 1,-1 0-1,1 0 1,0 0 156,-1 0 1,1 0-1,-1 0 1,1 0-1,-1 0 294,1 0 0,4 0 0,-1 0-98,0 0 0,-2 0 0,-2 0 476,1 0 0,3 0 795,1 0-1503,5 0 1,-1 0-124,8 0 0,9 0 0,7 0 0,4 0 0,1 0 11,0 0 0,4 0 0,0 0 0,-3 0-765,-4 0 1,0 0-1,-5 0 1,-2 0-386,-1 0 1,-2 0 690,1 0 522,-6 0 0,-7 0 0,-8 0 0,-5 0 47,-3 0 0,-1 0 1,-7 2-1,0 0 252,1 3 1,-2-1 0,6-4-104,0 0 0,-3 0 1,5 0-1,2 0 126,1 0 0,6 0-186,-1 0 0,8 0-683,1 0 0,6 0 0,7 0 0,3 0-373,0 0 1,6 0-1,-1 0 1,3 0 5,0 0 1,1 5 0,0 2 0</inkml:trace>
  <inkml:trace contextRef="#ctx0" brushRef="#br0" timeOffset="96070">18033 11243 9080,'-6'-8'671,"1"0"0,5 5 1,5-1-1,4 2 1,6 4-1,6 2 1,1 3-458,-1 0 0,7 4 0,-3-3 0,1 3 1,0 2-272,-1-1 1,-1 5 0,-4 1-126,-3 1 0,-3 2 1,-3 5-1,-2 2-338,0 1 0,-6 1 0,1-2 1,-3 1-91,-1-1 0,-1 2 1,-3-2-1,-3-3 1,-2-5-492,1-2 0,4-1 344,-4-5 723,5-5 0,-8 4 0,4-4 1</inkml:trace>
  <inkml:trace contextRef="#ctx0" brushRef="#br0" timeOffset="96430">18332 11442 8355,'-12'-12'382,"3"5"0,1 3 1,-2 3-45,-1 1 1,-5 0 0,-1 0-16,2 0 0,0 5 0,0 3 1,-2 5-1,0 2 0,1 3 1,-1 1-114,2 4 1,1 0-1,0 2 1,-1 0-416,-2 0 1,1-2 0,5-1 0,1-1 0,2 0-228,-2-2 0,3-1 1,0-5-1,0-1 0,2 1-244,-1-1 1,2-4-1197,4 1 1500,0-7 1,6-2-1,1-7 1</inkml:trace>
  <inkml:trace contextRef="#ctx0" brushRef="#br0" timeOffset="96668">18693 11281 8355,'-12'0'-1099,"-1"0"0,5 0 681,0 0 416,5 0 1,-3 0 0,6 0 0</inkml:trace>
  <inkml:trace contextRef="#ctx0" brushRef="#br0" timeOffset="97259">18681 11256 7518,'1'-7'523,"2"1"475,1 1 0,0 2 851,-4-5-555,0-1-853,0 2-427,0 2 1,0 19 0,-1 4-38,-3 2 0,1 3 1,-4 1-1,0 1 1,1 0-1,1 2-43,2 2 1,2-7 0,1 3-77,0-2 1,0-1 0,0 0 0,1-2 0,3-2-97,5-3 1,-2-1-1,1-3 23,2-3 0,5 3 0,3-4 0,0 0 0,1-1-63,0-1 1,2-3-1,4 2-259,0-3 1,0-1 0,0 0 0,-2-1 4,-2-3 0,3-3 0,-5-6 1</inkml:trace>
  <inkml:trace contextRef="#ctx0" brushRef="#br0" timeOffset="97260">18631 11455 8355,'-19'0'1259,"2"0"-699,3 0 1,7-2 0,4 0-5,6-2 0,10-1 0,7 4-449,4-3 1,6 2-1,4-2 1,1 3-1,3 1 1,-1-1-1,-1-2-644,-3-1 1,-2 0 0,-6 4 0,-2 0-2218,-2 0 1983,-3 0 0,0-6 0,1-1 1</inkml:trace>
  <inkml:trace contextRef="#ctx0" brushRef="#br0" timeOffset="97659">19179 11480 13869,'-9'5'0,"1"4"0,-2 3 257,-1 5 1,-5 1-1,-1 4 1,2-1-424,1 1 0,6-3 0,1 0 1,1 1-1,5-2-262,4 0 0,5-2 0,9-5 147,3-2 0,5-4 0,4-5 0,4 0 0,2 0-277,-2 0 0,3 0 357,-3 0 1,-1-5 0,-1-4-1,-4-2 189,-3-1 1,-6-1-1,0 1 1,-3-2 248,-4-2 0,-7 2 0,0-4 0,-2 1 0,-4-1 40,-2-1 0,-3 2 0,-7-2 0,-2-1-172,-5 1 1,-2 4 0,-2-2 0,-2 5-103,-2 3 1,2 3 0,-7 3 0,0-1-215,-2 1 0,0 2 1,1 2-1,4 2 0,0 2-1147,3 2 0,4 0 697,3 1 0,-3 9 0,5-3 0</inkml:trace>
  <inkml:trace contextRef="#ctx0" brushRef="#br0" timeOffset="100129">14461 13845 8355,'-25'13'-276,"6"-1"0,2 1-1097,4-1 1105,0 1 161,6-6 0,-9 4 0,2-4 0</inkml:trace>
  <inkml:trace contextRef="#ctx0" brushRef="#br0" timeOffset="101370">14511 13708 8665,'8'-5'340,"1"-3"1,-3 1 190,3-2 1,2 7 1842,-3-2-2074,-2 2 1,-1 8 0,-5 2 0,-1 3-342,-3 1 1,1 6 0,-5 3 0,-2 3 0,-1 1-112,-2 0 1,1 4 0,0 2-1,-1 3 28,1 0 1,-5 5 0,0-7-1,2 1 53,1 0 1,2 0 0,1 3 0,1-2-5,2-5 1,5-3 0,-1-3 0,3 0-36,1-3 0,0-5 1,2 2-51,7-3 1,2-3 0,12-1 0,5-3-126,2-2 0,5-1 0,5-4 0,3 0 1,0 0-65,0 0 1,2-1 0,-3-2-1,-2-2-299,-1-2 1,-2-2 0,0-3 0</inkml:trace>
  <inkml:trace contextRef="#ctx0" brushRef="#br0" timeOffset="101620">14374 14119 8355,'-12'0'470,"1"-1"0,2-3 744,5-4 0,4 2-902,4 2 0,5 2 0,6 1 0,4-2-143,5-1 1,-1 0-1,10 4 1,2-1-215,1-4 0,-3 4 0,0-3 0,2 3-366,1 1 1,-4 0 0,-3 0-1,-3 0-548,-1 0 1,-2 0 0,-1 1-1106,-1 3 1775,0-3 1,4 5-1,0-6 1</inkml:trace>
  <inkml:trace contextRef="#ctx0" brushRef="#br0" timeOffset="102377">15519 14331 8907,'-12'0'975,"-1"0"0,2 1-835,3 4 1,-3-3-1,3 7 1,-3 0 0,-2 2-1,2 2 1,1-1-225,2 1 1,1-1 0,-1 1 0,2-1 53,1 1 0,3-5 0,-2 0 1,3 2-374,1 1 1,5 0-1,4-1 193,2-2 1,7-5 0,2 1-1,4-3 1,1-1-69,0 0 1,0 0-1,0 0 1,-2-1 116,-2-3 0,1 1 1,-5-5-1,-2-2 200,-1-1 1,-6 0 0,-1 1 0,0 2 56,0-2 1,-5-5-1,3-2-61,-4 2 1,-2 0 0,-2 0-1,-3-2 1,-1 2-55,-2 1 0,-2 2 0,-2-1 0,1 1 0,-1 1-92,1 2 0,3 0 0,1 4 15,-2 3-96,5 0-327,-1 2 0,6 0 0</inkml:trace>
  <inkml:trace contextRef="#ctx0" brushRef="#br0" timeOffset="102866">16254 14194 9395,'-7'-5'918,"-4"3"86,9-9 0,-3 8 0,6-4-951,3 2 0,-1 1 0,5 4 0,2 0 0,2 0 0,4 0 0,0 1 0,-1 2-1764,-1 1 1,3 0 0,-1-4 989,0 0 0,-3 6 0,0 1 0</inkml:trace>
  <inkml:trace contextRef="#ctx0" brushRef="#br0" timeOffset="102867">16278 14306 8355,'-8'7'0,"1"-1"354,2-1 434,1-4 0,5 5-447,3-6 0,4 0 0,8 0 0,2 0-584,1 0 1,-4 4 0,3 0 0,-1-1 0,-1-2-934,0-1 0,3 6 0,0 1 0</inkml:trace>
  <inkml:trace contextRef="#ctx0" brushRef="#br0" timeOffset="104938">17660 13509 7766,'-5'-7'1999,"3"-4"-1925,-3 4 0,5 2 0,0 5 1,0 7-1,0 4-98,0 1 1,0 6 0,0 3-1,0 3 1,0 0-180,0 1 1,0 0 0,0 0 138,0 0 1,0-4 0,0-2 0,0 1 0,0-2-413,0-1 1,-5 1 137,1-1 1,0-7 0,4 2-1,0-1-496,0 0 777,0-4 0,-5 4 0,-2-4 1</inkml:trace>
  <inkml:trace contextRef="#ctx0" brushRef="#br0" timeOffset="105436">17897 13733 8390,'-13'-5'1501,"6"3"1,2-2-1479,5 8 1,0 3 0,0 6-244,0-1 1,0-3 0,0-1-44,0 2 0,0 1 1,0 1-35,0 1 0,0-5-274,0 0 546,0-5 135,0 2 1,0-6 0,0-3-46,0-4 0,4-3 0,1-2 0,2 1-111,3-1 1,1 1 0,1-1 0,1 1-134,-1-1 1,-1 5-1,-1 0 26,-2-2 0,1 0 38,3 2 246,-5-3-14,4 10 0,-8-1-79,5 6 1,-4 5-1,3-4-89,-1 2 0,-2 1 1,-3 5-1,2-1-264,1 1 0,0-1 1,-4 1-256,0-1 0,4 1 384,1-1 1,4 1 0,-2-1 0</inkml:trace>
  <inkml:trace contextRef="#ctx0" brushRef="#br0" timeOffset="106391">18656 13497 8355,'-8'0'180,"1"-2"1059,1-2 1,2-3-623,4-5 1,0 4 0,1 1-532,3 1 0,3 2 1,6 4 32,-1 0 0,1 0 0,-1 0 1,1 0-284,-1 0 0,5 0 0,-1 0 0,-1 0 1,-1 0-485,-1 0 0,-2 1 489,-3 4 1,3-3 0,-3 7 0,2 0-1,-2 2-48,-3 2 0,-4 1 133,-1 2 1,0-2 0,-1 4 0,-4-1 90,-3-1 1,-3 5 0,-3-3-1,-1 0 1,-3 1 68,-1 1 0,-1-4 1,-2 4-1,1-2 21,-1-3 0,0-1 0,0-2 0,3 1-10,1-1 1,3-4 0,5-1-25,2-1-94,-1 4 0,8-9 0,6 3 0,8-3 17,3-1 1,7 0-9,-3 0 1,4 0 0,2 0 0,2 0 98,1 0 1,5 0 0,-2-1-1,1-2-137,1-1 0,-7 0 0,2 4 0,-4 1 0,-4 2 0,-5 1-556,-2-1 1,-1 3 0,-1-2 177,1-1 0,-5 2 1,0-1-417,2-1 1,-3 2 690,1 0 1,0 4-1,5-2 1</inkml:trace>
  <inkml:trace contextRef="#ctx0" brushRef="#br0" timeOffset="107905">17511 14343 8355,'-13'0'0,"6"-1"1339,3-3-942,3 3 0,2-6 1,5 4-1,5-3 0,5 1 1,4-1-128,2 4 1,7-1 0,5 0 0,7-1 0,6 0 0,7 0 0,6-2-148,5-1 1,7 3 0,0-4-97,6-2 0,3 3 1,8-1-1,-1-1 1,1 1-76,-3 0 1,-9 4 0,-2-3 0,-10 1-88,-10 3 0,-7 2 1,-12 0-1,-2-2-427,-5-1 1,-5 0 0,-3 4-1284,-4 0 1319,-9 0 0,-4 0 0,-8 1 0,-4 2 113,-3 1 0,-2 4 0,-1-2 0,-1 1 229,-1 2 0,-1 2 0,5 2 1</inkml:trace>
  <inkml:trace contextRef="#ctx0" brushRef="#br0" timeOffset="109538">18021 14717 8355,'7'-6'110,"0"0"1,-3-7 642,4 1 1,3 1-139,2 2 0,-1-2-321,1 3 0,-1 2 1,1 1-1,-1 1 0,2 0 1,1 1-117,2 1 0,-1 2 0,-3 2 0,-1 2-199,1 4 1,-1 3 0,1 3-1,-1 3-193,0 3 0,1 5 1,-1 3-1,1 2 20,-1 2 0,1 2 1,-1 3-1,1 0 0,-2 1-194,-3-1 0,3 0 0,-3-2 0,3-5-9,2-5 1,-2-3 0,-1 2 0,-2-3-163,1-5 0,-2-2 0,0-2 224,-1 1 1,4-6 0,-4-2 0</inkml:trace>
  <inkml:trace contextRef="#ctx0" brushRef="#br0" timeOffset="109788">18419 14879 8879,'-16'-4'0,"-2"0"1258,-2 1-1088,5 1 1,-4 2 0,4 0-1,-2 0 1,0 0 0,1 3-1,-2 4 1,0 6 361,0 0 1,-3 5-1,3 2-482,-1 3 0,4-1 0,-2 7 0,3-2-167,2-2 0,-1 0 1,1-1-1,1 1 1,1-1-453,2-3 0,5 1 0,-1-6 0,2 0-591,2-3 1,2 0 562,2-1 0,8-5 0,8-1 1</inkml:trace>
  <inkml:trace contextRef="#ctx0" brushRef="#br0" timeOffset="112184">19228 13235 8189,'0'-12'134,"-5"5"1,2-4-1,-4 3-95,2-3 0,-4 2 0,4 1 0,-1-2 1,-1 1-1,0-1 10,-2 2 1,2-1-1,-1-2 1,-2 2-1,-1 0 21,-2 0 0,1-3 1,-2-1-1,-1-3-3,-2 0 1,-5-1 0,3 5 0,-2-1-7,0 1 0,1-5 1,-5 1-1,0 0 53,0 3 0,0 2 0,0 1 0,0 3-11,0 1 1,0-2-1,-1 4-30,-3 1 0,1 0 0,-5 1 0,-1-2-67,-2 1 1,-2 1-1,1 2 1,-2 2-73,-2 2 0,2-1 0,-2 4 1,0 0-1,3-1 16,0 4 1,-2-3 0,7 0 0,-3 0 88,-1 0 1,4 0-1,-1 2 1,1-2 52,1-1 0,-2 2 0,3-2 0,1 1 23,0 2 1,-1-2 0,3 1-1,-1 2-77,2 1 1,2-2-1,3-1 1,2 2-58,2 1 1,-2 1 0,3 0-1,2 0 64,1-4 0,-3 3 1,1-3-118,1 3 0,1 2 1,1-1-1,1 1 21,-1-1 1,0 1 0,-3-1-1,-2 0 1,0 1-3,0-1 0,-2 1 0,2-1 0,-2 2 17,-2 3 0,3-3 1,-2 4-1,0-2 5,2 1 1,-3-1-1,5-2 1,2 1 26,1 2 1,6 0 0,1-5 0,0 2 6,0 2 1,4-2 0,-1 3 0,3-3 6,1-2 1,0 5 0,0 1-43,0 1 0,1 2 0,2 4 1,1 0 9,-1 0 0,0-5 0,0 1 0,2 1 24,2 2 1,-3-4 0,4 0 0,2-1-1,1-1 92,2 0 1,-1-1 0,-1-3 5,-3 2 0,8-2 0,-4 3 0,2-3 0,0-2-23,-2 0 1,1 1 0,0-1 0,3 1-60,0-1 1,2-1 0,-3-1 0,3-2-31,2 2 0,-1 1 0,5 1 0,-1 1-54,3-1 0,2-1 0,-2-1-4,3-2 1,0-1 0,6 3 0,1-3-1,-1 0 25,1 0 1,0-3 0,1 3-123,0-2 0,1 1 1,-3-3-1,0 1 1,-3-1 33,-2-2 0,3 3 0,-3 0 0,-3-1 114,-1-2 0,1 1 0,0 1 1,2 1 43,-1-2 1,0 0-1,-1-2 1,2 0 109,-1 0 0,3-2 0,-1 0 0,0-2 94,1 1 1,3-3 0,-2 2-1,0 0-253,-3-2 0,2 4 0,-1-5 0,0 0-56,1 0 0,-2 3 0,-4-3 56,0 1 0,0 1 1,1 2-1,1-3 24,2 0 0,1 1 0,-7-3 0,-1 0 0,-1 0 24,1-1 1,2 5 0,0-4-26,1-2 1,-4 3 0,0-1 0,0 0 0,-1-1-6,1 1 0,-2 0 0,4-5 1,-3-1-5,2-2 1,-2 2 0,-1-4 0,1 1-21,-1 1 0,-4-2 1,3 3-1,-1-2 87,-1 2 0,-1-3 1,-5 0 84,-2-2 0,-1 4 0,3-4 0,-3 1 0,0 1 64,0 0 0,-3-3 0,3 5 0,0-1-131,0-1 0,-3 3 0,3-6 1,-2 0-1,-2 1-38,-2-1 0,-1 0 0,0-4-15,0 0 1,0-4 0,0 0 0,-1 0 8,-3-1 1,1 3 0,-5-3-1,-2 1 9,-1 0 1,3-4 0,-2 4-1,-2 1 13,-4 2 0,-2 2 0,2 3 0,-3 5-26,-1 2 1,-3 3-1,1 1-119,-6 2 1,2 5 0,-3-1 0,2 3-47,2 1 1,-4 0-1,0 0 1,2 0 0,0 0-1,4 0-17,2 0 0,-1 4-337,5 0 0,1 4 1,3-2-1,1-1 1,1 2-1931,3 0 2115,-4-4 0,11 8 0,-4-4 0</inkml:trace>
  <inkml:trace contextRef="#ctx0" brushRef="#br0" timeOffset="113488">20087 13970 8355,'-7'-1'-652,"3"-4"782,3 4 0,2-6 0,3 4 0,5-2 0,2-1 0,1-1 0,2 0 0,3-1-26,3 1 1,0-4 0,0 3 0,1-3-1,0-2 1,0 1 0,1-1 0,1 0-1,2-3 1,0 0 0,0 1 0,0 1-35,0 1-45,-6 1 1,0-1 0,-3 2-145,0 3 1,1-2 0,-5 6 0,1 1-67,-1 2 0,-4 1 0,-1 1 220,-1 4 1,2 1-1,-4 7 1,1 1 42,0 2 0,-2 0 1,5 3-1,0 0-32,-1 1 1,4-5-1,-2 2 1,3-4-39,5 0 0,-3-1 1,4 1-1,-2-2-192,1-3 1,-1-2-1,-2-6-142,3 0 1,-3 0 0,2 0 0,-2 0-13,-2 0 1,1 0-1,-1 0 1,-1-2 122,-2-2 1,2-8 0,-4-8 0</inkml:trace>
  <inkml:trace contextRef="#ctx0" brushRef="#br0" timeOffset="113947">20174 14219 9361,'6'-11'428,"2"3"0,5-3 0,2 4-52,1 0 1,1-3 0,-5 6 0,1 0 0,-1 0-47,1-1 0,-1 1 1,1 4-382,-1 0 0,5 0 0,1 0 1,0 0-110,0 0 1,4-4 0,-1 0 13,2 1 0,2 2 1,0 1-1,-2-2 0,-1 0 23,-1-2 0,0-2 0,2 3 0,0-1-90,-3 1 0,-3-2 1,2 1-1,-1-1-69,-3 0 0,-1 4 0,-3-5 49,-2 0 1,2 5 196,-3-3 1,-2 4 16,-2 4 0,1 3 1,-1 5 255,-1 1 0,3-5 0,-1 1-284,2 0 1,-3-2-1,5 1 1,0 1-352,2-2 0,2 2 1,-1-5-201,1-1 0,1-1 0,1-2 314,1 0 1,1 0 0,-5 0 0</inkml:trace>
  <inkml:trace contextRef="#ctx0" brushRef="#br0" timeOffset="114666">22004 13372 8355,'0'-12'-601,"0"4"-603,0-1 1432,0 1-389,-6 1 0,0 3 0,-5 8-396,2 4 556,-2-2 0,4 10 0,-5-2 0</inkml:trace>
  <inkml:trace contextRef="#ctx0" brushRef="#br0" timeOffset="115423">22004 13484 9206,'8'-4'932,"1"0"1,-2-6 0,2 3 280,0 1-664,-7 0-340,4 6-136,-6 0-110,0 0-269,-6 0 19,5 0 163,-10 0 1,8 4 0,-5 2 60,-2 1 1,-1 1 0,-1 4 14,-1 1 1,5-1-1,0 2 1,-2 1 40,-1 2 0,-6 5 1,1-1-1,0 2-17,3 2 1,4 0-1,2 0 1,0 0 32,1 0 1,3-6-1,-1-1 1,4-3-147,4-2 0,3 2 0,6-7 0,4 2-228,4-2 0,2-1 0,4-4-20,2 1 0,1 0 0,3-4 0,-4-1 194,-2-3 1,-3 1-1,0-5 1,-3-2-1,-5-2 71,-2-5 1,-1 2-1,-1-5 1,1 1 529,-1 0 0,-5 2 1,-3-4-1,-1 1-94,1 0 0,-3-3 0,2 3 1,-4 0-244,-3-1 0,-8 1 1,1 0-1,-4 2-80,0 0 1,-4 4-1,-1-3 1,0 5-86,-1 4 0,4 1 0,-4 4 0,1-1-220,0 1 0,2 2 1,6 2-1,-1 3-606,1 4 0,1 5-314,3 3 1049,2-7 1,6 7-1,0-9 1</inkml:trace>
  <inkml:trace contextRef="#ctx0" brushRef="#br0" timeOffset="115648">22552 13758 10713,'-7'0'3445,"1"-1"-3452,6-3-1451,0 2 0,0-2-1418,0 8 2219,0-2 1,0 9 0,0-4 0</inkml:trace>
  <inkml:trace contextRef="#ctx0" brushRef="#br0" timeOffset="116106">22689 13335 8747,'-13'-6'0,"2"-2"1506,3-3 1,-2 3-785,6-1 1,1 7 0,7-2-649,5 2 0,7 2 0,5 0 1,4 0-38,4 0 1,-1 2-1,5 0 1,1 2-1,1-1-45,-2-1 1,6 2-1,-5 0 1,0-1-575,-3-2 0,-3-1 0,-6 0 0,-2 0 195,-2 0 0,-2 0 0,-3 0 300,-1 0 819,0 0-436,-5 0 1,-2 0 0,-10 0-123,-3 0 1,-3 1 0,-1 4 0,-1 4-38,1 6 0,-1 1 0,1 6-115,-1 4 1,1 2 0,-1 8-1,1 3 1,-2-1-24,-2 1 1,2-2-1,-3-1 1,2-1-383,-2-2 0,8-5 0,-4 1 1,2-4 38,0-5 0,3 0 1,1-5-1,0 0-397,0-4 0,4 2 0,-2-5 44,-1 3 1,5 2-1,-5-1 1</inkml:trace>
  <inkml:trace contextRef="#ctx0" brushRef="#br0" timeOffset="116881">21506 14381 8355,'-12'-2'452,"-1"-2"1,6 2 366,3-7-481,3 6 0,2-2 0,3 5 1,6 0-1,5 0 0,9 0-152,8 0 1,2 0-1,13 0 1,4 0 0,7 0-1,7 0 1,7 0 0,6 0-1,5-1 1,2-2-116,3-1 0,0-5 0,1 5 0,-1 0 21,-2-2 0,-13 5-186,-2-3 0,-9 1 0,-7 0 0,-8-1 0,-5 2-661,-6 0 1,-11 2 0,-2 0-1737,-3 0 1954,-9 0 1,-16 2 0,-8 0 0,-4 2-25,-1-1 0,-3 3 506,5-2 1,-12 6 0,2-4 0</inkml:trace>
  <inkml:trace contextRef="#ctx0" brushRef="#br0" timeOffset="117583">22265 14779 8355,'-7'-5'520,"2"3"1,5-5 0,1 5 0,3-2 0,5 1 0,2 1 141,1 2 1,5 5 0,1 0 0,0 2-592,0 3 0,4 1 1,-3 3-1,1 1-165,-4 1 1,2 7-1,-1-3 1,-2 2-374,-1-1 1,2 7 0,1-3 0,-3 2 4,-4 4 1,-1-5-1,-3 5 94,1-1 1,-5-4-1,3 2 1,-4-5 0,-1-2-1,0 0-264,0-2 0,0-1 361,0-5 1,0-1 0,-1 1 75,-4-1 1,-1-5-1,-7-1 1</inkml:trace>
  <inkml:trace contextRef="#ctx0" brushRef="#br0" timeOffset="117943">22465 14991 8355,'-20'-4'0,"4"0"364,2 1 1,3 0 0,1 0 0,2-1 152,-2 1 1,-1 3 0,-1 5 0,-2 3 0,-2 3 0,-1 3-450,-3 2 0,4 4 0,-4 3 0,2-1 0,2-1 0,-1 1 0,0 2 1,2 1-648,1 0 1,6-5 201,0 1 1,1-4-1,-3 2 1,2 0-1,0-1 1,-1 0-764,1-2 1,4-3 543,-4 0 1,-1-1 383,-3 1 1,-1-1-1,1 1 1</inkml:trace>
  <inkml:trace contextRef="#ctx0" brushRef="#br0" timeOffset="121239">14050 13659 8355,'-12'-6'-62,"0"-2"1,-1-3-1,1-2 1,1 1-489,2-1 654,4 1 1,5 0-1,0-1 1,0 1-1,0-1 1,0 1 0,0-1 170,0 1 1,0-1-1,0 1 1,-2 1 40,-2 3-314,3-4 1,-5 18-1,6 1 9,0 7 0,2 12 0,0 0 0,3 6 0,-1 7-107,1 5 1,-2 2 0,4 1 34,-1 0 1,2 8-1,-3-4 24,2 5 1,-3-6 0,5 4 0,0 2 24,2 4 1,1 2-1,-3-1 1,-1-2 0,2-2-23,1-2 0,-2 5 0,-1-2 0,0 1 12,-1 0 0,3 1 1,-6-3-1,-1 1-25,-2 0 0,0-4 1,2 4-1,1 1 14,-1-3 1,-2 0 0,-1-7 0,0 1 11,0 0 0,0-2 1,2-2-1,1-4 27,1-4 1,4-4 0,-2-3-1,-1 1 67,1 0 0,3-4 0,-2 1 13,0-3 1,3-1 0,-5-2 0,2-2 0,2-4-40,-2-3 0,4-2 1,-3 0-1,3 0-56,1-4 0,2 2 0,1-5 0,3 1-157,2-1 0,1-1 0,3-4 0,0 0 135,-3 0 1,6 0 0,-2 0 0,2 0-15,-1 0 1,4 0 0,2 0 0,1 0 100,0 0 1,1 0-1,3 0 1,0 0 87,1 0 0,-1 4 1,2 1-1,2-3-27,5 0 0,2-1 1,2 2-102,0 1 1,1 0-1,3-2 1,3 0-22,-1 3 0,5 0 0,-4-2 0,1 1 1,0 0 20,1 2 1,6-4 0,3 5 0,0-1-45,0-3 0,2 2 0,-1-1 0,3 0 71,4 2 1,2-3 0,-2 4 0,0-2 38,-1-2 0,8 0 0,-6 0 0,3 1-12,-1-2 0,3 0 0,-1-1 1,2 2-5,0 1 1,0 0-1,4-4 1,-1 2-213,-3 2 0,7-3 0,-3 3 9,2-2 0,-1-2 0,-1 0 0,0 1 85,1 3 0,3-2 1,0 2-1,-1-3 0,-1-1-9,-2 0 0,0 0 0,0 0 0,0 0 180,0 0 1,-1 0 0,-2 0 0,-2 0 28,-2 0 1,4 0 0,-1 0-1,0 0-19,-4 0 0,4 0 0,-7 0 1,2 0-115,-2 0 0,4 0 0,-8 0 0,0 0-6,1 0 0,-4-1 1,2-2-1,-1-1-41,0 1 1,1 2 0,-3 1 0,0 0 10,0 0 0,-2 0 0,-4 0 4,1 0 1,-1 0 0,0 0 0,0 0 0,-1 0-33,-3 0 0,3 0 0,-3 0 1,3 0-197,1 0 1,0 0 0,1 0 142,-1 0 0,-4 0 0,0 0 0,0 0 0,-1 0 107,-3 0 0,-3 0 0,0 0 1,0 0 68,-1 0 0,7 0 0,-7 0 0,1 0-24,0 0 0,3 0 1,1 0-1,1 0-125,-1 0 0,4-2 0,-1 0 0,2-3-85,-2 3 0,3-1 0,-3 0 131,3-1 1,-3 0 0,-1 2 0,-1 0 0,0-2-57,-1 1 1,-3 0 0,-5 0 228,-1-1 1,-2 0 0,2 3 0,-5-2-1,0-1-51,0 1 1,-6 0 0,2 0-77,-1-1 0,-6-1 1,-1 2-1,-2-1 0,-2 0 59,-1-2 0,0 3 1,-3-4-1,-5 0 50,-2 1 1,-1 1 0,-1-3 0,1 0 17,-1 1 1,-4-4 0,-1 2 0,-1-2-112,-4-1 1,1-1-1,0 1-26,1 0 0,0-1 1,-4-1-1,0-1 1,0-2 118,0 2 1,0-4-1,0-2 1,-1-2-14,-3-2 0,2 0 0,-2 0 1,3-1-16,1-3 0,0 1 0,0-5 0,0-2-57,0-1 1,0-1 0,0-2 0,0-1-33,0-2 0,4-5 0,2 3 0,-1-3-27,1-3 1,2 7 0,-3-8-1,1 1 17,-1 2 1,4-9 0,-4 6-59,2-4 1,-3 5-1,3-3 1,0 1-53,0 1 0,-3-5 0,3 1 0,-1 0 78,-4-1 1,0 1 0,-2 2 0,0-1 102,0 2 1,0 5-1,-2 1 1,0-1-1,-2 0 32,1 1 0,-3-1 1,2 5-1,0-1-17,-2 0 1,5-3 0,-4 3 0,0 0-42,1 0 0,-1 2 0,2 5 0,-1 1-23,1 2 0,2 1 0,-1-2 1,-1 2 1,-1 1 0,0 7 0,4 3 0,0 0 51,0 2 1,0-3 0,0 5-71,0 2 0,0 1 1,-1 1-2,-3 1 0,2 0-67,-2-1 1,-3 1-187,-1-1 1,-3 5 0,-3 1-1,-1 0 1,-3 2 100,-2-1 1,4-2 0,-6 4-1,-2-1 70,1 0 0,-9 2 1,6-4-1,-5 0 51,-3 0 0,-2 3 0,-3-3 1,-3 0-22,-3 0 0,-5 3 1,-4-3-1,-3 2-21,1 2 1,-13-2-1,1 0 1,-3 1-58,-2-1 1,-9 3-1,-3-2 77,-4 3 0,6-1 0,-8 0 0,-3-2 37,-3 1 1,47 2 0,-1 0-1,1 1 1,-1 0 0,0 0-1,0 0 1,0 0 0,1 0 13,-1 0 0,-1 0 0,-3 0 0,-2 0 0,1 0 0,-1 0 0,0 0 0,-1 0-27,2 0 0,-1 0 0,-2 0 0,0 0 0,2 0 0,-1 0 0,-2 0 0,-1 0 38,0 0 0,0 0 0,-1 1 0,0 0 0,1 0 0,0 1 0,-1 0 0,-1 0-2,1-1 1,0 0 0,-3 2-1,0 0 1,3 0 0,1 0 0,-1-1-1,1 1-42,-1 0 1,1 0 0,-2 1 0,0 1 0,3-1 0,0 1-1,-1-1 1,0 1 0,0 0 0,0 0-15,1-1 1,0 0 0,1 0 0,0 1 36,1 1 1,0 0-1,-3 0 1,0 0 0,3 0-1,0-1 1,-2 1-1,0-2 18,0 0 1,0 0-1,3 0 1,0 1 0,2 1-1,1 0 1,-2 1-1,0-1 1,-1-1 0,0 1 29,2-2 0,0 0 0,-3 2 1,1-1-1,3-1 0,0 0 1,1 1-1,0 0-26,-1-1 1,1 0 0,1 2 0,-1-1 0,-2 0 0,1-1 0,1 1 0,1-1-10,1 1 0,1-1 0,-2 1 0,1 1 0,-45 1 1,-4 1-1,49-4 0,0-1-54,-1 0 1,1-1 0,-43 7 0,-5-4 4,1 2 1,1-3-1,0 3 1,3-1 29,1-3 1,2 2 0,4-1 34,0-1 0,2-2 0,1-1 0,0 0 0,3 0 0,3 0-42,-1 0 1,3 0 94,-3 0 0,7 5 0,1-1 1,1 0-67,1 1 1,0-2 0,4 4 0,-3 0 0,0 0-72,0 3 0,2-1 1,2 2-1,-1 0 17,-1 3 0,4 2 0,4-4 0,1 0-120,4 1 1,-3-1-1,9 1 1,2-1-369,5 1 0,1-1 1,10 2 534,2 3 0,5-1 0,1 4 0,-1-4 0,-2 1 0</inkml:trace>
  <inkml:trace contextRef="#ctx0" brushRef="#br0" timeOffset="139028">15669 13920 8355,'12'-8'-86,"0"0"0,1-2 0,-1-1 130,1-2 1,-5 2-1,0 2 1,1 0-1,-2 0 1,-3-2 114,-3-2 1,-1-4 0,0 1 0,0-1-1,0 1 1,0-2 0,0 0 0,0-2-21,0 1 1,-4 2-1,0-2 1,1 1-1,0 1 1,1 1-470,-3-1 1,-3-1-1,3 3 172,-2-2 0,-2-3 0,-4 2 0,-3 0 14,0 0 1,-6-3 0,1 4 0,-3 1 112,-1-2 0,-4 3 0,-1-5 0,-2 2 103,-2 3 0,-2 1 0,-2 2 49,1-1 1,-5 2-1,0 3 1,-3 4-89,-2 2 1,-2 2 0,-3 0 0,0 0 0,1 2-65,-2 2 0,-4 7 0,1 6 0,-2-1-6,-2 2 0,-8 0 1,6 4-1,-2-1-42,1 1 0,2 2 0,2 2 0,2 2 33,2 1 0,-4 0 1,5-4-1,2 0 6,1-1 1,5 5 0,0 1 0,1-3 75,1-1 0,-2-1 1,7 0-1,3 2 13,0 2 1,6-3 0,1 3 0,4-3-39,4-1 1,-2 6 0,3 2-10,1 3 0,1-3 1,7 0-1,1 2 1,3 1-21,2 1 0,1 5 0,4-1 0,0-1-8,0-1 0,5-2 1,3 2-1,5 1 11,4 2 1,2-1 0,6-3 0,1-1 19,3 0 0,-1-1 0,6-1 0,4-3 62,2-2 1,3-1-1,0-4 1,5-2 75,4-2 1,8 1 0,-2-5 0,3-2 159,1-1 0,2-2 0,1 1 3,1-1 1,2-3-1,-2-2 1,5 0-118,2-1 1,-1-1 0,0 2 0,1-2 0,-1-2-41,1-2 1,1 3 0,0 0-1,0-1 0,-4-1 1,2-2-1,-5 0 1,-2 0-201,-2 0 0,-1 0 0,-1-2 0,-1-1-39,-2-1 1,0-1 0,3 1 0,-3-5 120,-4-2 1,-3 3 0,-1-2-1,-2-2 1,-2-3 0,1-2 1,-6 3-1,-1-2 115,-1-5 1,-3-1-1,-3 0-62,-4 1 0,-7-1 1,-2-6-1,-2-2-65,-3-2 0,-5 3 1,-3-4-1,-2-2 0,-2-1-35,-2-1 1,3-5 0,1-1-1,-3 0 7,0 0 1,-2-8 0,0 1 0,0-1-227,0 0 1,-6 1-1,-1 0 1,-1 1-59,0-1 1,-1-4 0,-3 0 0,-2 1 56,-2 2 1,0 1-1,-4 1 1,-4 0 159,-4 4 1,-3 2 0,-7 5 0,0 1 6,-4 0 1,-6 1 0,-8 2 188,0 5 0,-4 3 0,-6 1 0,-5 0-49,-2 0 0,-3 6 0,0 4 0,0 5 0,2 6-233,1 3 0,-3 1 1,0 1-1,4 3-113,3 4 1,-2 5-1,4 3 1,-1 5-161,0 3 1,-1 5-1,5 0 1,5 0-68,2 1 0,-8 2 0,2 5 1</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40:32.162"/>
    </inkml:context>
    <inkml:brush xml:id="br0">
      <inkml:brushProperty name="width" value="0.06048" units="cm"/>
      <inkml:brushProperty name="height" value="0.06048" units="cm"/>
      <inkml:brushProperty name="color" value="#FF0000"/>
    </inkml:brush>
  </inkml:definitions>
  <inkml:trace contextRef="#ctx0" brushRef="#br0">8985 6499 8199,'-13'0'-386,"1"0"439,5 0 1,3 0 0,8 0-1,4 0 1,3 0 20,2 0 0,0 2 0,3 1 1,0 1-1,-1-2-32,-1 0 0,-1 2 0,-1 0 0,1 0 0,-1 0 21,0 1 0,1 3 0,-1-4-11,1-1 1,-1 2 0,1-1-1,-1-1 18,1-1 1,0 2 0,3 0 0,0-1 4,-1-2 1,3-1 0,0 0-4,2 0 1,1 0 0,5 0 0,1 0 0,4 0 8,1 0 1,0-4 0,2-2 0,1 1-59,3-1 0,-3 2 0,5 4 0,-1-1-26,-5-3 0,6 2 1,-4-2-1,0 3 31,0 1 1,2 0 0,-8 0-1,2 0-36,2 0 0,-2 0 0,0 1 0,0 2 16,0 1 0,-3 0 0,3-2 1,-2 0 33,-2 2 0,2 1 0,-1-4 9,-1 3 1,-1-2 0,1 2 0,1-3-14,-1-1 1,-1 0 0,1 0 0,1 0-1,-1 0 22,-2 0 0,3 0 0,2 0 1,-1 0-53,0 0 1,1 0 0,-3 0-1,1 0-60,-2 0 1,0 0 0,-3 0 0,1 0 25,0 0 1,-1 1-1,-2 2 1,-1 1 3,1-1 1,1-1-1,2-2 1,-1 0 14,-4 0 1,5 0 0,-1 0 0,3 0 98,1 0 1,0 0 0,-1 0-84,2 0 1,5 0-1,-5 1 1,0 2 1,1 1 1,-2 0 0,4-4-1,-2 0 1,-2 1 8,-2 4 0,3-4 1,0 3-58,-1-3 1,2 1 0,1 1-1,0 1 1,4-1-40,1-2 0,1 3 1,2 0-1,1-1 42,2-2 0,0-1 0,-1 0 1,1 0 22,3 0 0,-4 5 0,5-1 1,-1-2 42,0 0 1,3-2 0,-2 0 0,1 0 19,-2 0 1,4 0-1,-5 0-45,0 0 1,3 0 0,-5 0-1,-1 0-20,2 0 1,-4 4 0,2 0 0,-2-1 11,-2-2 1,2-1 0,1 0 0,2 0 0,-2 0 13,-1 0 0,1 0 0,0 0 16,0 0 0,-8 0 1,5 0-1,-1 0 1,0 0-28,1 0 0,-5-4 1,-3 0-1,-3 0 1,-1 0 0,0 0 1,-4-1 0,-2 4 38,-1-3 0,-1 2 0,-6-3 0,-1 1-35,-2 0 1,-4-1 111,4 5-951,-5-5 542,3 4 0,-8-4-458,-2 10 0,-3-3 1,-5 7 246,-1 0 0,1 2 0,-1 2 1</inkml:trace>
  <inkml:trace contextRef="#ctx0" brushRef="#br0" timeOffset="900">18345 6624 8355,'-21'7'-136,"2"-3"1,-1-3 0,2-1 0,0 0 240,3 0-72,1 6-6,-4-5 0,4 5 431,-2-6 1,2 0 2104,1 0-2222,1 0 0,7 0-386,5 0 1,6 1-1,10 2 1,2 1-56,1-1 1,6 2-1,5 1 1,2-1 34,3 1 0,6 0 0,6-4 1,6 2 69,5-1 1,8-3-1,5-3 96,2-1 1,7-5-1,3-1 1,4-4 0,3-2-48,2 0 1,-41 9 0,1-1 0,1 1-1,-1-1 1,2 0 0,0-1 68,-2 1 0,-1 1 0,-1 0 1,1 2-1,43-5 0,1 3-41,0 1 0,-10-2 0,-2 3 0,-7-1-105,-6 1 1,-2-1 0,-7 3 0,-4-1-82,-8 1 0,0 2 0,-8 1 0,-2 0-49,-4 0 0,-5 0 0,-6 0 0,-4 0-986,-3 0 656,-3 0 0,-3 1 169,-3 3 1,-2-1 0,-8 6 0,0 0-16,-3 2 1,-6-2 0,0 0-1,-5 2-343,-4 0 1,-6 9 560,-7-8 1,-3 3 0,-1-2 0</inkml:trace>
  <inkml:trace contextRef="#ctx0" brushRef="#br0" timeOffset="2225">3707 7906 8055,'-5'-7'316,"3"1"242,-2 1-214,3 4 0,1-10 0,0 3-142,0-3 1,0 2-299,0 1 1,1 5 0,2-2 0,2 0-223,2 1 0,2 0 208,3 4 0,2 0 1,1 0 89,2 0 0,1 0 0,-2 2 0,5 0 35,2 2 1,8 6 0,2-3 62,3 0 0,3 3 1,2-5-1,5 1 8,2-1 0,5 1 0,4-3 1,6 1-1,4-1-11,0-2 1,7-1 0,-1 0 0,4 0-6,1 0 0,3 0 0,1 0 0,1 0-9,0 0 0,-6 0 0,5 0 0,-2 0 14,-1 0 0,8 0 0,-8 0 0,3 0 17,-4 0 0,10 0 0,-10 0 0,3 0 4,0 0 1,-5-1 0,3-2-23,-3-1 0,-1-5 1,1 5-1,3 0 2,4-2 1,-6 5-1,-1-4 1,-1 0-9,-3 1 1,0 0 0,1 4 0,-1 0 0,-3 0 13,-1 0 1,-6 4 0,-5 2 0,-3-1-46,-6 1 1,1 4 0,-8-4 0,-1 1 83,-1-2 1,-7 0-1,-3-1 1,-3 0 58,-1 2 0,-4-5 0,-2 3 371,-1-2-459,-1-2-485,-11 0-805,0 0-439,-6 0 1,-1 0 632,-4 0 0,4 11 0,-4 3 0</inkml:trace>
  <inkml:trace contextRef="#ctx0" brushRef="#br0" timeOffset="9394">3110 10073 7303,'-5'-8'0,"1"-1"835,2 0 0,0-3-119,2 0-1013,0 5 0,2 2 1,2 5 102,4 0 0,-1 5 156,1 3 0,1-2 1,3-1 20,0 1 1,1-5 0,-1 4 27,1-4 0,1 0 0,1 2 0,3 1-6,1-1 0,2-2 1,4-1-1,0 0-6,0 0 0,-1 0 1,1 2-1,0 1 1,0 1-3,0-2 0,1 0 0,2-2 0,1 0 2,-1 0 0,2 0 1,-1 1-1,0 2 0,2 1 1,-4 0 0,5-4 0,-1 0-1,-4 0 1,4 0 0,-2 0-1,-2 0-14,0 0 1,-3 4 0,1 1 0,-1-3-49,-3 0 0,2 2 0,-2 0 44,2-1 1,-2 2 0,0-1 0,1 1-2,2 0 0,-1-3 1,-1 3-1,-1-1 1,1 0-2,2-1 1,0-1 0,1-2 0,0 0 45,0 0 1,0 0 0,0 0 0,0 0-17,0 0 1,4 0 0,0 0-1,0 0-38,1 0 1,-3 0 0,3 0 0,-1 0 10,0 0 0,0 0 0,-4 0 1,1 0 8,3 0 0,-2 0 0,3-2 0,-1-1 7,0-1 1,2 0 0,-4 4 1,2 0 0,6-1 0,-3-2 0,1-1 3,0 1 0,-1 2 0,2-1 0,0-1 8,0-1 1,-2-1 0,1 2 0,2-1-1,1 1 39,1 2 1,-1-1 0,-1 0-1,-4-3-12,0 3 0,2-1 0,-3 0 0,1-1-26,-1 1 0,3 2 1,-4-1-1,1 0 10,0-2 1,-2-2 0,3 3-1,1-1-62,0 1 1,1-2 0,5-1 0,-1 1-90,0-1 1,1 1-1,-1 2 117,0-1 0,-4-2 0,-1 3 1,0-1 18,0 1 0,0-2 1,2 1-1,-2 1-4,-2 2 0,4 1 1,-4-2-1,1 0 1,0-3-3,1 3 1,0 0 0,3 2 0,-2 0 9,1 0 1,-2-4-1,1 0 1,2 1-11,1 2 1,-2 1 0,2 0 0,2-2 28,-4-2 1,4 3-1,-5-3 1,3 2-12,1 2 1,-4 0-1,1 0 1,-1 0-22,-1 0 1,2 4 0,-3 1-1,-1-3-1,0 0 1,5-2-1,-3 1 1,1 2-45,0 1 0,0 0 0,5-4 0,-1 0 35,0 0 1,1 0 0,0 2 0,3 0 8,0 3 0,2-1 0,-3-4 0,3 0 10,1 0 0,-2 0 0,2 0 1,-1 0 5,-3 0 0,3 0 0,0 0 0,-1 0 32,1 0 0,0 0 1,-3 0-1,2 0-6,-2 0 1,4 0-1,0 0 1,2 0-5,0 0 1,-6 0 0,3 0 0,-2 0-20,1 0 1,-1 0-1,-4 0-16,1 0 0,3 1 1,1 2-1,-2 1 1,0-1-2,1-2 0,-2-1 0,4 0 0,-1 0 0,-1 0 0,2 0 0,-3 0 0,2 0 0,-1 0 50,2 0 1,-3-1 0,4-2-30,-1-1 1,4 0 0,-1 4 0,1 0 0,1 0-5,2 0 0,-7-2 0,7 0 1,-2-3 0,0 1 0,2 4 0,-1-1 0,-1-2-17,2-1 1,-3 0 4,7 4 0,-7 0 0,-2-2 0,2 0 0,1-3-15,-3 3 1,2 0-1,-4 2 6,1 0 0,-2-1 1,2-2-1,0-1-3,1 1 1,-4 2 0,3 1 0,-1 0 0,-3 0 5,-1 0 0,3-4 0,-1 0 0,-1 1 0,-1 1 47,-2 2 1,1-1-27,-1-3 1,0 2 0,-1-2 0,-1 3 0,-3 0 0,-1-2 42,1-1 0,0-2-63,1 2 1,-1 3 0,-4-4 0,2 4-1,0 0 10,1-3 0,2 2 1,-4-2-32,-1 3 0,-1-4 0,1 1 0,1 2 0,-1 0-2,-2 2 0,3-4 1,0 0 13,-1 1 0,2 2 0,1 1 0,-1 0 4,1 0 0,-1-4 0,-1-1 0,3 3 0,1 0 6,0 2 1,-4 0-1,3 0 1,-2 0-1,-2-1 51,-2-3 0,3 2 1,0-2-31,-1 3 1,-2 1-1,-1-2 1,0 0 0,0-3 17,0 3 1,0 0 0,-2 1-29,-2-3 1,1 2-1,-5-2 1,-2 3-1,-1 1 1,-2 0 1,1-1-29,-1-4 0,1 4 0,-1-3 35,1 2 1,-1 2 0,-1-1 43,-3-3 1,3 3 23,-2-4-284,-4 4-136,1 1 1,-8 4 137,-2 0 1,-3 5 0,-5-4 0,-1 1 0,1 1-245,0-1 1,-1 1 0,1 3-183,-1-2 609,1 1 1,-1 3-1,1 1 1</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42:19.248"/>
    </inkml:context>
    <inkml:brush xml:id="br0">
      <inkml:brushProperty name="width" value="0.06048" units="cm"/>
      <inkml:brushProperty name="height" value="0.06048" units="cm"/>
      <inkml:brushProperty name="color" value="#FF0000"/>
    </inkml:brush>
  </inkml:definitions>
  <inkml:trace contextRef="#ctx0" brushRef="#br0">14162 7844 8646,'-5'-11'0,"-2"1"0,-1 3 0,-1 1 0,0 0 0,-1-1 0,0 2 0,2-1 53,-2 3 1,-1 0 0,-1 1 0,-1-2 0,1 1 0,0 1 0,-1 1-151,1-3 0,-1 2 1,1-2-1,-1 2 50,1-3 0,-2 4 0,-1-3 0,-2 1 0,1 0 45,-2-1 0,2 0 1,-4 4 12,-2 0 0,2-1 0,-1-2 5,-1-1 0,-1 0 1,-2 4-1,0 0-2,0 0 0,-4-2 0,0-1 0,0-1 0,0 2 51,0 0 0,-4 2 1,2 0-1,1 0-68,-1 0 1,-7 0 0,-1 0 0,-4 0-83,-4 0 0,-1 0 0,-3 2 0,-2 0 64,-1 2 0,-5 5 0,1-5 0,-3 0 12,-2 2 1,1-4 0,0 5 0,-2-1 99,-2-3 0,-2 2 1,-4 1-1,2-1-61,-2 1 1,-3 2 0,-2-2 48,-2 0 1,3-1 0,3 2-1,-5-1 1,1 1-33,1 3 1,-7-3 0,5 0 0,-2 0-138,1 0 1,2 0 0,-1 2 0,-1-2 58,2-1 0,-1 3 0,0-2 1,-3 2 14,4-1 1,-6-4 0,8 3 0,-1 0 1,0 0 0,-1 0 0,-1 1 0,4-2 13,0-1 1,-2-3 0,4 3 0,-2-1 8,-1 0 1,-8 2 0,6-3 0,-5 1-18,-1-1 0,0 2 0,-4-1 7,0-1 1,8 3 0,-1-1 0,-5 1 0,-2-1-3,1-2 1,1 2 0,6 0-50,1-3 0,1 4 0,0-2 0,-2-1 0,1-2 88,2-1 0,2 0 0,-1-1 0,0-2-2,0-1 1,1-2 0,-1 4 0,2-4-26,2-1 1,-1 3 0,5-3-1,-1 0-10,0 0 1,0 3 0,3-3 0,-1 0-74,1 0 0,1 3 0,2-3 0,0 0-35,0 0 1,-1 3-1,1-3 62,0 2 0,4-3 0,1 2 0,0 0 35,1 1 1,2-5-1,-3 3 1,2-1 0,2 1 17,2 2 1,-3-4-1,-1 4 1,1-1 122,3 1 0,-6-4 0,6 4 0,-2-1-11,2 1 1,-4-4 0,8 5-1,0 0-97,-2-1 1,1 3-1,-1-2 1,2 3-23,2 1 1,3 0 0,-3-2 0,-1 0-7,2-3 1,0 1 0,5 4 0,0 0-5,3 0 0,-1 0 1,-3 0 36,0 0 0,8 0 1,-6 2-1,2 0 36,1 3 1,1 0-1,1-2 1,-1 2-3,-2 2 1,2-3-1,3 3 1,0-1 0,4-2-41,0 2 1,-2-4 0,0 5 0,3 0-55,4 0 1,0-3 0,4 3 0,-2 0 29,-2 0 0,3-3 1,-1 3-1,1 0 21,0 0 0,2 0 0,-2 3 0,1-2-8,3 2 1,-3-4-1,1 3 1,2-1 62,1-1 0,1 4-34,1-3 1,0 3 0,-1 2 0,2-1-6,3 1 0,-3-1 1,4 1-1,-1-1 1,1 1-25,1-1 1,-4 2 0,3 1 0,-1 3 3,0 1 1,5-2 0,-2 2-1,0 1-45,1-1 1,0-2 0,4 2-1,2 0-18,2 1 1,3-4 0,5 4 0,0-2 31,1-3 0,1 3 0,2-1 0,5-2 24,3-1 0,0-2 0,3 1 0,2-2 34,4-3 0,3 3 1,3-4-1,1 0-14,1-3 1,6 1-1,-1 1 20,2 1 0,2-3 1,1 3-1,2 0 34,1 0 1,1-3 0,-4 3 0,0 0 0,-1-2-63,3 1 0,-3 4 0,5-3 0,-3 1-30,-2 0 0,7-1 0,-7 3 0,1-3-40,0-2 0,3 5 0,0-3 1,0 1-1,1-1-131,3-1 1,2 3 0,-2-2 93,-4 0 1,2 3-1,1-5 1,0 2 5,-3 3 1,3-3 0,-1 0 97,1-2 0,-2 5 0,-5-2 0,1 3 32,3 2 0,-7-5 0,3 0 0,0 2-4,2 1 1,-3 2 0,3-1 0,1-1 0,-2-1-32,0-2 0,-1 0 0,2 5 1,4-2-9,2-3 1,5 2 0,-4-5-1,3 1 1,4 1 5,5 0 0,-2 0 1,1 2-21,2 0 1,-3-5 0,3 3-1,0 0 1,2-2 5,-1 1 1,-8-1 0,8-2 4,-4 1 0,6 4 0,-3-3 0,0-3 0,3 0 0,1-1 0,-2 2 7,4 1 0,-6 0 0,6-4 0,4 0 0,1 0 0,3 0 0,-2-1 168,1-3-159,9 2 1,-11-5-1,9 5 1,-1-4-1,1 1 31,-2-1 0,4 0 0,0 4 0,0-4-38,-3-1 1,3 3 0,0-3 0,2 0 13,-1 0 0,-5 0 1,1-2-1,-2 2 1,-2 1 0,0-3 1,0 2-1,-3-2 1,-1 1 25,0-2 0,-8 1 0,9-1-23,-2 2 1,0-1 0,3-3 22,-2 0 0,2-1 0,-5 1 0,2 1 0,-1 1-40,-3 2 0,3-1 0,-9-2 1,0 2-1,1 0 1,-5 2 0,0-2-1,-3 2 18,-3 1 0,2-4 0,-9 4 0,-1-3 14,-3 1 0,2 1 0,-8-3 0,2 2-10,-1-2 0,1 3 0,-6-1 0,0 0-74,-3 1 0,4-4 1,-1 3-1,-1-2-43,-1 2 1,3-3 0,-2 2 31,-4-2 1,1 0 0,-4 1 0,3 2 25,1-2 0,-3-1 1,-3 0-1,1 2 0,-1 0 4,-1 0 1,-1-2-1,-3-1 1,2 3 16,1 0 0,0 1 0,-4-4 0,-1-1-2,-4 1 0,4-1 1,-5 1-1,1-1-3,-4 1 0,-1 0 1,-1-1-1,0 2 1,-3 1 37,0 2 1,-4-2-25,1-6 1,-5-2 0,1-3 0,-2 4-6,-2 4 1,0 0 0,0 1 8,0-1 0,-6-3 0,-2-1 0,-3 2 1,-2 0-1,0-1-3,-4 0 1,-1-5 52,-3 4 0,-2-5 0,2 3 0,-1-2 1,0 2 120,1 1 0,6-4 0,-3 2 0,1 0-194,1-1 1,-1 6 0,5-2-1,-1 3 1,1 3-303,-1 3 1,-1 2 0,-2 6 130,-5 0 0,-2 0 0,-4 0 0,0 2-466,-2 2 0,-2 7 0,3 5 131,-1 0 1,-5 3 0,2 0 0</inkml:trace>
  <inkml:trace contextRef="#ctx0" brushRef="#br0" timeOffset="1002">15395 7819 8355,'8'-19'0,"0"2"346,2 3 0,-4 2 0,-1 1 1217,1 3-1432,-5 2 1,3 6 0,-8 0 0,-3 3 0,-1 4 0,-1 5 0,0 3 0,-2 2-548,-2 0 1,1 6 263,-1 2 0,2 1 1,2 6-1,2 0 45,1 0 1,-2-5 0,4 4 0,0-2-5,-2 0 1,5-4 0,-3-4 0,2-1 0,2 1-83,0 0 0,-4-6 1,0 2-196,1-3 1,2-2-296,1 0 226,0 1 0,5-6 0,2-2 1</inkml:trace>
  <inkml:trace contextRef="#ctx0" brushRef="#br0" timeOffset="1720">15581 7670 8172,'0'-13'-129,"0"1"0,-1-2 0,-2-1 535,-1-2 0,-1 1 0,2 3-173,-1 1 1,-6-2 0,2-1 0,-3-3-140,-2-2 0,-3 4 0,-1-4 0,0 2 0,-1 2 68,-2-2 1,0 4 0,1-3 0,0 4-5,-1 0 1,1 1 0,-3-1 0,1 2-77,-1 3 0,3-2 0,-2 6 0,-1 1-91,-2 2 1,-1 1 0,-1 1-1,-2 2 44,-1 1 1,-4 10 0,4 0-127,1 4 0,-2 1 0,1 5 0,0-1 3,-2 3 0,9 3 1,-3-1-1,2 3 56,-1 0 1,5 3 0,2 4 0,4 2-13,0 2 1,1 4-1,1-5 1,2 1-1,5-1 32,3 1 1,1 1 0,0-3 0,0 1-7,0-1 1,5 5 0,4-1 0,3 1-118,5 1 1,-2-6 0,7 3 0,3-3-58,3-2 1,5 0 0,-1-9-1,2-1 135,5-2 1,7-2-1,-1-3 1,5-6 21,4-5 0,3-5 0,5-5 0,0 0 281,0 0 0,1-5 1,-1-5-101,0-5 0,0-1 1,-1-3-1,-3 0-156,-4-1 1,-3 0 0,-2-5 0,-4-2 114,-3-2 0,-3 2 0,-4-7 1,0-2-1,-3-2-54,-2-4 1,-2-3 0,-6 3 0,-3 2 46,-1 1 1,-1-2 0,-6-2 0,-1 0 69,-2 0 1,-5-4 0,1 3 0,-3-2-28,-1 0 0,0 5 1,-1-3-1,-3 1-86,-4 3 0,-9 2 0,-4 4 0,-4 2-30,-4 1 0,-4-3 0,-8 2-50,-5 0 1,0 2 0,-4 5 0,-5 1-59,-4 4 1,-6-3-1,-2 7 1,-2 1-267,1 1 1,5 3 0,-6 2 0,1 5 0,3 4-565,1 4 0,2 5 1,0 7-270,0 5 836,5 3 1,-4 6-1,4 2 1</inkml:trace>
  <inkml:trace contextRef="#ctx0" brushRef="#br0" timeOffset="6111">15108 9127 8355,'0'-13'501,"0"1"1,-1 5 0,-2 1 361,-1 1-845,0 3 0,10-3 0,2 5 32,3 0 0,3 0 0,2 0-127,5 0 1,0-4 0,2-1-1,4 3 22,-1 0 1,4 1-1,1-2 1,-1-1-61,1 1 0,-7 2 1,-4 1-1,-2 1 4,-3 3 1,-3 3-1,-3 6 1,-5-1-86,-3 1 1,-6 3-1,-5 2 1,-4 0 162,-2 0 0,-6 4 1,-1-2-1,-3 0 77,-3 1 0,0-4 0,4 2 0,0-1 44,0-3 0,0-1 1,1-1-1,0-1 144,3 1 0,3-5 1,6-1 57,-1-2 1,5 4-45,0-5-230,5 0 1,3-4 0,8 0-1,3 0 1,2 0 12,-1 0 0,6 0 0,3 0 0,3 0-179,0 0 1,6 0 0,0 0-1,0-1 8,1-4 0,3 3 0,0-7 1,2 1-149,1 1 0,-4 0 1,-3 4-1,-2-1-344,-4 1 0,-6 2 255,2 1 0,-4 0 0,2 0 1</inkml:trace>
  <inkml:trace contextRef="#ctx0" brushRef="#br0" timeOffset="6862">15594 8977 8355,'-18'-5'34,"4"-2"1,-4-4 0,4 1-1,-1 3 63,-2 1 0,1-2 0,2 3 0,-3-1 87,-3 1 1,-4-4 0,-1 5 0,0 1 0,0 2 0,-1 1 0,-1 0 0,-4 0 0,1 0-37,-1 0 1,-3 4-110,1 0 1,-3 6-1,-2-3 1,1 1-46,0 0 1,-1 1-1,1 3 1,0 1 7,-1-1 1,6 5-1,2-1 1,1 1-1,0 1-11,1 3 0,2 1 1,1 0-1,2 0-184,2 4 0,3-1 0,5 4 146,1-2 0,5 3 0,3 2 0,2 1 0,2-1-11,0-2 0,6 4 0,4-4 1,5 0 34,6 1 1,4-2-1,4-6 1,4 0-15,3-3 1,8 0-1,4 0 1,6-3-27,3-3 0,1-2 1,6-1 54,2-2 0,3-4 0,6-5 0,0 0 0,-2 0-22,-3 0 1,6-5 0,-2-4 0,-1-2 196,0-1 0,-3-1 0,-12 1 144,-4-1 1,-9 1 0,-3 0-1,-4-2 1,-2-1 90,-2-2 0,-4-4 1,-7 3-238,-2-1 1,1-3-1,-5-6 1,-2-2-1,-1-1-103,-2 1 0,2-5 0,1 2 0,1-2 0,-4-1-128,-2-1 0,-3 2 0,1-6-50,-4 2 0,-2 2 0,-2-1-33,0 1 1,-7 0 0,-6-1 0,-6 1 39,-5 0 1,-6-1 0,-5 1 0,-5 1 0,-5 3 0,-5 4-44,-4 3 1,0 1 0,-7 1-3,-3 3 1,-2 3-1,1 6-70,-1-1 1,-6 7-1,3 1 1,-2 4-1,2 2-197,1 4 1,-6 6-1,3 7 1,2 2-1,1 5-742,2 3 935,-6 12 0,-3-1 0,-7 11 1</inkml:trace>
  <inkml:trace contextRef="#ctx0" brushRef="#br0" timeOffset="53890">8176 12289 8355,'8'-8'-334,"-1"-1"1,-2 0-1,-1-1 1,1 0-1,-1 2 1,-2-2 556,0-1 0,2-1 1,0-1 112,-1 1 0,-3 1 1,-3 1-49,-1 2 0,-6 5-79,2-1 0,-3 3-70,-1 1-359,5 0 18,1 0 213,6 0 0,1 0 1,4 0-1,3 0-7,3 0 1,6 0 0,-1 0-1,-1 0-13,-1 0 0,-1 0 0,0 0 0,3 0-19,0 0 0,1 0 0,-5 1 0,2 2 21,3 1 0,-2 0 0,4-4 0,1 2 18,-1 2 1,-2-3 0,3 3 0,3-2-1,0-2 1,2 0 0,1 0 0,2 0 65,1 0 1,4 0 0,-2 0-41,0 0 1,1-2-1,3-1 1,-2-1-55,1 2 0,-2 0 1,0 2-1,0 0 1,-2 0 5,1 0 0,2 0 0,-3 0 0,2 0-34,3 0 0,-3 0 1,1 0-1,0 0 19,-1 0 0,6 0 0,-3 0 0,0 0 13,1 0 1,-2 0 0,1 0 0,-2 0 30,2 0 1,0 0 0,3-1 0,-2-2-14,-3-1 0,3 0 0,-4 4-49,0 0 0,2 0 0,-5 0 0,0 0-23,2 0 0,-4 0 0,5 0 0,-1 0 42,-4 0 1,4 0-1,-1 0 1,2 0 0,2 0-3,2 0 1,2 0 0,-1 0 0,0 0 60,1 0 0,3-4 0,2-1 1,1 1 1,3-1 0,2 2 1,1-4-1,-2 1-24,-2 4 0,6-1 0,-2 0 1,1-1-4,0 1 1,-1 2 0,0 1 0,-2 0-11,-2 0 1,1 0 0,-4 0 0,0-2-1,0-2 0,2 3 0,-2-3 17,1 2 0,1 2 0,2 0 1,-3 0 5,-1 0 1,2 0 0,-2 0 0,0 0 0,1 0 0,1 0 0,-1 0 1,3-1-1,-1-2 15,1-1 0,-3 0 1,1 4-1,1 0-21,-2 0 1,3 0-1,-4 0 1,0 0-18,0 0 1,3 0-1,-4 0 1,1 0-6,0 0 0,3-4 1,-3 0-1,0 1 13,-1 2 0,1 1 1,-3 0-1,2 0-2,-2 0 1,0-5-1,0 1 39,2 1 0,5 1 1,-3-1-1,2-1-3,-1 1 0,0 2 0,2-1 0,-3-1 0,-1-1 5,-3 2 1,3 0 0,0 2-1,-1-1 19,1-3 0,-1 2 1,-3-2-50,2 3 1,-6 1 0,2 0-1,-2-2 1,-4 0-1,-2-3 0,2 1 0,-2 4 0,-2 0-16,0 0 1,2 0 0,0 0 0,0 0-9,1 0 1,-3 0-1,2 0 1,-3 0-8,-1 0 0,0 0 0,0 0 14,-1 0 1,1 0-1,-1 0 1,-2 2-4,-1 2 1,-2-3 0,3 3 0,-1-2 0,0-2 19,-2 0 0,7 0 0,-3 0 15,-1 0 0,-3 0 0,3 0 0,2 0 0,-2 0-29,1 0 1,1 0 0,1 0 0,0 0-7,-1 0 1,1 1-1,0 2 1,0 1-24,0-1 1,0-2-1,0-1 1,0 0 5,0 0 0,1 4 1,2 0-1,1-1 15,-2-1 0,0-2 0,-1 1 0,1 2-9,3 1 1,-1 0 0,-5-4 21,1 0 1,2 0 0,0 0 0,2 1 0,-2 2 15,-5 1 0,1 1 1,-2-5-1,3 0 36,0 0 0,1 0 1,0 0-1,0 0-32,0 0 1,1 0-1,2 0 1,1 0-10,-1 0 1,-2 4 0,-1 0 0,0-1-1,1-2 56,3-1 0,-4 0 1,1 0-57,-4 0 1,-1 0 0,4 1-1,0 2 58,0 1 0,0 0 0,0-4-53,-1 0 0,1 0 0,0 0 0,0 0 0,0 0 0,0 2 49,0 2 0,0-3 0,0 3-25,-1-2 1,3-2 0,0 0-22,2 0 0,0 0 0,-4 0 0,0 0 0,0 0 1,0 0 1,4 0-1,3 0 1,1 0 16,2 0 0,3 0 0,-4 0 0,2 0 14,1 0 0,0-2 1,1 0-1,-1-2 22,0 1 0,-4 1 0,-1 2 0,-1-1-19,-4-3 1,4 2-1,-2-2 1,-2 3-1,0 1 0,-2 0 1,0-1 0,-1-2-18,1-1 0,-4 0 0,0 4 0,0 0 0,-2 0 23,-3 0 0,2 0-38,-1 0 0,0-2 0,-5-1 0,1-1 0,-1 1 43,0 2 0,1 1 0,-1 0-18,1 0 1,-1 0 0,1 0 26,-1 0 1,-4 0 30,1 0-143,-7 0-108,4 0-660,-6 0-752,0 0 1,-1 4 195,-4 0 0,3 6 953,-7-2 1,-4 9 0,-7 2 0</inkml:trace>
  <inkml:trace contextRef="#ctx0" brushRef="#br0" timeOffset="57177">3832 13298 7599,'-9'-5'-1077,"1"1"946,0 0 197,-5-1 0,5 3 1,0-3-1,-2 1 1,-1-1-1,-2 3 1,1-1 110,0-1 0,-1 2 0,1-2 0,-1 1 0,1 1 0,-1-3 64,1 3 0,-1 0 0,1 2-87,0 0 1,3 0-1,1 0-136,-2 0 0,3 6 1,-1 2-1,0 3 0,1 2-132,3-1 1,2-4-1,2 1 51,0 0 1,0-2-1,0 2 1,2-1 51,2-1 0,3 3 0,5-6 1,2 0 48,3 1 1,2-3 0,6 2-1,0-3 36,0-1 1,6 0 0,5 0-45,5 0 0,6-1 0,-2-2 1,4-2-10,0-2 1,5 3-1,2-3 1,0 0 0,1 1 9,-4 1 0,6-1 1,-5 3-1,4-1-6,0 1 1,2 2 0,-6 1 0,-2 0 24,-1 0 0,3-4 0,0 0 0,-1 1-29,-2 2 0,-1 1 0,-1 0 0,0 0-34,-3 0 0,1 0 0,-5 1 0,3 2 1,2 1 1,-3 0 0,2-4-1,1 0-7,1 0 1,2 0 0,1 0-41,3 0 1,-6 0 0,5 0 0,1 0 27,1 0 0,-2 4 1,2 0-1,0-1 1,2 0 22,0 1 0,4-3 0,-5 4 1,1-4 6,-3-1 1,3 0 0,-1 1 0,2 2 35,0 1 1,-1 0 0,3-4 0,-4 0-5,0 0 0,3 2 0,-1 1 0,3 1-9,1-2 0,-1 4 0,-1 0 0,-2-1 1,1 1 1,-2 2 0,1-3 0,1 1 40,2 0 1,3 2 0,1-4-48,1-1 1,1 2-1,-5-1 1,2 1-25,2 0 1,-2-4-1,2 4 1,-1-3 0,-1 1 10,-2 1 0,6 2 0,-9-3 0,0 1 31,2-1 1,-4-2 0,1 0-1,2 2 9,0 1 1,3 0-1,-1-4 1,0 0 9,0 0 1,5 0-1,1 0 1,-1 0-4,1 0 0,3 0 1,-5 0-1,0 0-7,2 0 1,0-1 0,5-2 0,0-1-38,4 1 1,0 2-1,-1 1-26,3 0 1,-4-4 0,5 0 0,1 1 12,-2 1 0,-6 2 0,-3 0 1,-3 0-1,-2 0 67,-1 0 0,-2 0 1,0 0-1,-1-1-9,-3-3 1,2 3 0,-6-4-1,-2 4-21,0 1 1,-3-4-1,1-2 1,-1 1-26,-4-1 0,4 1 1,-5 1-1,0-3-50,-2 0 1,0-3 0,1 5 0,0-1-43,0 0 0,0-3 0,-3 2 0,3-1 54,1-1 0,0 2 1,3-2 32,-1 0 1,-4 1-1,2-3 1,-1 1 0,-3 2 1,-1 0 0,-2-5 0,0 2 0,-1 1-15,-3 2 0,3-1 0,-2-7 0,1 0-22,3 0 1,-1-2-1,1 1 1,-1-3 3,0-2 0,-1 3 1,-1-2-1,-5 0 76,-4 2 0,5-5 0,-9 5 0,-1-2 25,-2 0 1,2 5 0,-5-4 0,0 2-57,-3 3 0,-4-4 0,-2-1 0,-2 0 61,-2-1 1,-2 4 0,-1-3-62,0-3 1,0 1 0,-1 0 0,-2 1-46,-1-1 0,-6 3 1,2-2-1,-3 0 24,-1 2 1,-2 0 0,-3 3 0,-4 0 0,-2 1 22,-2 1 0,-5 1 0,-5 1-8,-5-1 1,-2 1 0,-6 0 0,-3 1-1,-2 1-6,-2 2 0,-2 1 1,-5-2-32,0 5 0,-7-1 0,-5-1 1,-6 1-1,-4-1 0,-8 2-186,-4-2 0,7 5 124,-6-3 0,3-2 0,-4 2 1,0 1-1,1 1 16,1-3 0,43 5 0,1-1 1,-47-4-1,2 0-61,1 1 0,-3 0 1,3 3 121,0-3 0,1 1 1,6-4-1,0 1 1,2 4-83,7 0 1,-8 2-1,4 0 1,-5-1 50,1-3 1,-1 2 0,6-2 0,-4 3 16,-2 1 0,3-4 0,-8-1 1,5 1 24,4-1 1,-2 3-1,3-2 1,0 3-49,4 1 0,-1-4 0,3 0 0,4 1-13,3 1 0,-3 2 0,0 0 50,-6 0 1,5 0 0,-4 0-1,-1 0 24,2 0 1,-1 0 0,-1 2-1,-1 1 1,1 2 12,-3 2 0,4-3 1,-5 3-1,3 0-17,6 0 0,-7-3 0,4 3-16,0-2 0,-3 4 0,10-4 1,-2 1-1,1-1 3,-2-2 1,0 3 0,-1-1-1,1 1 25,0-1 0,-4 4 0,5-4 0,-1 1 4,2-1 0,-6 3 0,4-2 0,0 0-8,-1-1 0,3 3 0,0-2 0,-1-1 5,2 1 1,-3 2 0,6-2-1,1-1-3,1 1 0,-2-1 0,1-2 12,4 1 1,-1 2 0,4-3 0,-2 1-27,2-1 0,1-1 0,4 1 0,-4 1 0,0-1 12,3-2 0,-1-1 1,1 2-6,1 2 0,2-3 1,1 3-1,1-2 0,0-2-2,4 0 1,-4 4 0,5 0-1,-2-1 2,1-2 1,5 3 0,-2 1-1,2-3 76,-2 0 1,4-1 0,-4 2-19,4 1 1,0 0-1,2-4 1,2 2-49,0 2 1,5-3 0,-2 3 0,-1-1 0,1 0 5,1 1 1,1 4 0,4-2-23,0 1 0,0-3 0,0 4 0,0 0 0,1 1-20,-1-1 0,0 5 0,0 3 0,1-1-31,4-1 0,-4 3 0,5 1 0,-2 0 23,0 0 0,6 2 0,-2-2 0,4 0 0,0 0 0,1-1 1,1 0-45,2-1 1,0 2 0,3-3 0,1 3 62,-1 2 0,1-4 0,2 4 0,-1-1-1,1 0 0,1-2 1,2 4-1,0 0-8,0-2 0,0 3 0,0-5 0,0-1 4,0 2 0,5-4 0,0 3 0,3-2 1,4 0 24,-1 2 1,9-1 0,-3-3 0,6-1 11,6 1 1,5-2-1,7-2 1,5-2 21,2-1 1,12-2 0,5-4-1,4 0 21,3 0 1,9-5-1,-3-2 1,3-2 16,2 1 1,-5 4 0,2-3-198,0 1 0,-9 2 0,-2 4 0,-7 0-77,-4 0 1,-9 0 0,-1 0-1,-4 0-65,-4 0 0,-1 0 1,-3 0-1,0 0 1,-1 0-780,-1 0 892,5 6 1,-7-5-1,5 5 1</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43:49.510"/>
    </inkml:context>
    <inkml:brush xml:id="br0">
      <inkml:brushProperty name="width" value="0.06048" units="cm"/>
      <inkml:brushProperty name="height" value="0.06048" units="cm"/>
      <inkml:brushProperty name="color" value="#FF0000"/>
    </inkml:brush>
  </inkml:definitions>
  <inkml:trace contextRef="#ctx0" brushRef="#br0">6869 4644 7638,'-2'-12'0,"-1"-1"40,-1 1 1,-1 1 0,2 1 0,-1 2 0,1-2 0,0 0 45,-1 2 1,3-3-1,-5 4 1,2-1-3,0 0 1,-2 1 0,4-3 0,-4 2-26,-1-2 1,3 3-1,-4 0 1,-2 0-66,-1 0 1,-1 0-1,-2-2 1,-1 2-127,-2 1 0,-5-2 0,1 2 76,-2-1 1,-4 1 0,0-4-1,-4 2 74,-1-2 1,5 3 0,-4-1-1,2-2-9,0-1 0,-1-2 1,2 1-1,-1 0 1,1-1 78,2 1 1,1-1 0,2 1 0,1 1-83,1 2 1,2-2-1,-4 4 1,3-1-8,-2 0 1,-1 1-1,1-1 1,2 2-15,-3 1 1,0 2-1,-3-4 1,-2 1-24,-1 4 1,0 0 0,3 1-1,-2-2-32,-1-1 1,-4 0 0,2 4 13,-1 0 0,-1 0 1,-3 0-1,2 0 50,1 0 1,3 0-1,-3 0 1,0 0-1,0 0-22,0 0 1,5 0 0,-2 0 0,1 0 46,0 0 0,0 4 0,4 0 0,0 0 9,0 2 0,-4-5 0,0 5 0,1-2-18,2 0 0,1 1 0,0-2 0,0 3-11,0 1 0,0-5 1,0 4-1,1-2-9,-1 0 1,0 5 0,0-4 0,0 1-1,-1 1-34,-3-1 0,2-1 39,-2 3 1,3-1 0,1 3-1,0-4 3,0 0 1,0 4 0,2-3 0,1 1 15,1 0 1,2-4 0,-3 3 0,2 0 0,1-1-9,0-1 1,3 5 0,-2-3 0,2 1 7,-1 0 1,-1 1-1,3 2-16,-2-3 1,-1 3-1,2-3 1,-4 4-1,1 0-21,2 0 1,-1 2 0,1 1-1,-1 2 11,0-2 0,0-1 0,2-1 0,0-1-22,1 0 0,-3 1 1,0-1 27,-2 1 1,5-1-1,-2 1 1,4-1 6,0 1 0,2-1 1,1 1-1,3-1-30,2 0 1,-3 1 0,4-1 0,1 2 0,1 1 9,2 2 0,2 1 1,1-3-1,3 3 20,5 2 1,1-1-1,7 3 1,0-3 28,1-1 0,0 5 1,4-4-1,-2 2-16,-1-1 1,-2 0 0,3 2 0,-2-1-10,-2 1 1,2-3 0,-3 2 0,-2 0-3,-1-2 0,3 5 0,-1-5 20,-1 0 1,-1 3-1,-1-4 1,-1 0-13,1 0 1,-1 0 0,0-2 0,1 0 12,-1-1 0,1 3 0,-1-1 0,2 0 0,1-1 20,2 1 0,-1-1 1,-3-3-1,-1-1 39,1 1 1,3-1 0,2 1-10,2-1 0,-4 1 1,4-1-1,-1-1 0,-1-1 36,0-2 0,4-4 0,-2 3 0,0 0-34,1 0 1,0-4 0,4 2 0,0-1 19,-1 1 1,1-1-1,0-4-72,0 0 0,4 0 0,2 0 0,-1 0-40,0 0 1,4 0 0,-4 0 0,2 0 2,2 0 0,-2-4 1,1-2-1,2 1 1,1-2-5,1 0 1,5 3 0,-1-3 14,-1 1 0,3-2 1,0 2-1,0 1 1,0-2 18,-3 0 0,3 3 0,-2-3-9,-1 1 0,-4 1 0,-1 2 0,1-1 0,-3 0 11,-1-2 0,1 5 0,-4-5 1,-1 2-1,-1 0 36,3 1 0,-3-2 0,5-1-36,-2-1 0,4 3 0,-4-3 0,2 2 0,1 0 28,-1 0 0,-2 2-53,-5-5 0,0 4 0,0-3 1,0 0 37,0 0 0,0 3 0,0-3 1,-1 0-1,0 0 15,-3-3 1,2 3 0,-2-1 0,2 0 0,2 0-47,0-1 0,-1 2 0,-2-2 7,-1 0 1,-5 1 0,4-4-1,-1 0 1,-1 3 79,0 0 1,-2 1-1,-3-4 1,-1-1-56,1 1 0,-1-1 1,1 1-1,-1-1 22,1 1 0,-2 0-59,-3-1 0,3 1 0,-4-1 0,0 1 5,-3-1 1,2 1-1,-2-2 1,-2-1 65,0-2 1,2-1 0,0 3 0,-1-3-27,-2-1 1,-1-1 0,0-2 0,-1 1 0,-3 1-16,-5 0 1,3-3 0,-3 3 0,-2 0 0,-3 0-58,-2 2 0,-8-4 0,1 3-24,-5-1 0,-11-3 0,-1 2 0,-5-1-197,-7 1 1,-4 2 0,0 4 43,0-2 0,-2 0 0,-5 6 0,3 2-9,1 0 0,0 7 1,5-2-1,0 2-193,-1 2 0,8 0 0,-3 2 0,2 3-59,-1 8 0,5-1 0,1 6 1</inkml:trace>
  <inkml:trace contextRef="#ctx0" brushRef="#br0" timeOffset="9657">5238 5839 8068,'0'-12'28,"0"0"0,0 3 1,0 1 109,0-2 1,-1 3 0,-2-1 0,-3 0 101,-1 1 0,3 0-172,-4 3 0,4 2 1,-3-3-1,0 1-83,0 0 0,-1-1 1,-5 5-7,1 0 0,-2-1 1,-1-2-1,-2-1 33,2 1 0,-3 2 1,0 1-1,0-1 13,0-4 1,-3 4 0,3-3 0,0 3-19,0 1 1,1-2-1,1-1 5,0-1 0,-1 0 1,3 4-1,-1 0 0,-3 0-24,-1 0 1,4 0 0,-3 0 0,1 0 15,0 0 0,-3 0 0,2 0 0,-2 0 1,0 0 15,0 0 1,-3 0 0,2 0 13,-3 0 0,-1 1 0,1 2 1,-1 1-1,0 1-7,0 0 1,4-2 0,0 4 0,1 0 2,0 0 1,-2-3 0,4 3 0,0 0 1,0-1 1,-2 1-1,3 3-36,2-2 1,-3-1 0,1 3 0,2-2 0,1 2-1,2 0 29,-1-2 1,1 3-119,-1-3 1,1 3 0,-1 2 62,1-1 1,0 2 0,-1 1 0,2 2 13,3-2 1,-3-1-1,4 0 1,-2 1 8,1 2 1,4 3 0,-4-3 0,-1 0 22,2 1 0,-2 0 0,3 2 1,1-2-1,-1-1 0,2 1 38,-1 1 0,3-4-47,-2 2 0,1-2 0,0 1 0,-1 0-7,2-1 1,0-1-1,2-1 1,2-1 18,2 1 1,-2-1 0,5 0 0,0 1 36,0-1 0,1-3 1,6-1-1,2 2-26,0 1 1,5 1-1,-3 1 1,1-1-12,3 0 0,2-3 1,1-1-1,0 2 1,0-1-1,-1 1-36,1-2 0,4-3 0,0 2 1,-1-1 34,-2 1 1,3-3-1,0 3 1,-1-1 29,-2-3 0,-1-2 1,0 0-1,0 2-9,0 1 1,1 1 0,2-5-1,1 0 14,-1 0 1,-2 0-106,-1 0 1,-5 0-1,1 0 1,1 0 9,2 0 0,1 0 1,-2 0-1,-1 0 0,-1-2 1,1-1 81,2-1 1,-3 0-43,-1 4 1,-3 0 0,2-1 0,1-2 0,-2-1 0,0 0 11,-3-2 0,3 5 1,-2-5-1,0 2 46,-3 0 0,4-4 1,0 2-1,-2-1 111,-1-3 0,-2 4-8,1-3 1,-1 1 0,-1-5-1,-1 0-62,-2-4 1,-1 3-1,1-4 1,-2 2 0,-2-2 29,0-2 1,2 4-1,-4-5-113,2-1 1,1 1 0,-5-1 0,0-2-1,0 2 57,0-1 1,-2 1-1,-1-1 1,-2 3 0,-1-1-15,1 2 0,-5-5 0,3 5 3,0-1 0,-4 1 0,3 4 1,-3-2-33,-1 2 1,3 0 0,1-1 0,-2 0-9,-1 1 1,-1 1 0,-2 1 0,-1 1-1,-2-1-25,2 1 0,0 0-129,-2-1 1,2 5 0,-5 1 0,1 1 0,0 4 37,-3 0 1,-2 2 0,-2 0-314,-3 0 0,3 0 0,-4 2 0,3 2 26,-2 4 1,3 3-1,-4 2 1,4-1 0,1 0-131,0 1 0,5-1 0,-1 2 0,0 1 165,2 2 0,-5 5 0,5-2 0</inkml:trace>
  <inkml:trace contextRef="#ctx0" brushRef="#br0" timeOffset="12653">8673 6811 7612,'-7'-7'151,"2"1"1,6 6 0,3 0 0,5 0 0,2 0-28,1 0 0,1 0 0,1 0 0,1 0 0,1 0 0,1 0-16,1 0 1,-4 0 0,2 0-86,-2 0 1,3 0 0,1 0 0,0 0-1,1 2-56,0 2 1,-2-3-1,4 3 1,0-2-21,-2-2 0,4 4 0,-2 0 68,3-1 0,5-2 0,1-1 0,2 0 139,3 0 1,6 0-1,5-1 1,2-2 19,2-1 0,1-4 0,0 3 0,0 3-140,-2 0 0,-8 2 1,-1 0-1,-4 0-143,-2 0 0,-10 0 0,3 0 1,-2 0 61,-3 0 1,0 0 0,3 0 0,0 0-88,0 0 1,-1 2 0,1 0 0,2 3 97,2-3 0,-3 1 0,4 0 0,-1 1 1,2-1 95,1-2 0,1-1 1,4 0 88,0 0 0,2 0 1,1 0-1,2 0 11,-2 0 1,0 0 0,-1 0 0,-1 0-190,-2 0 0,-5 0 1,1 0-1,-2 0 0,-2 0 30,-2 0 1,-2 1 0,-2 2 0,-2 1 0,3 1-258,0 0 1,1-4 0,-2 4 224,-2-4 0,1 0 1,4 2-1,1 1 1,2-1 48,1-2 0,1-1 1,-2 0 55,1 0 1,4 0 0,-2 0-1,1 0 1,2 0 127,2 0 0,-1 0-77,2 0 1,-7 0 0,8 0 0,-4 0-126,-2 0 1,3 0 0,-6 2 0,-2 1-12,0 1 0,-2 0 0,0-4 0,-1 0 0,1 0 0,0 0-28,0 0 0,1 4 0,2 0-7,1-1 1,0-2-1,-4-1 1,0 0 0,0 0 38,0 0 1,4 0-1,0 0 20,-2 0 0,1 0 0,0 0 0,1 0 0,-2 0 72,0 0 0,-1 0 0,2 0-70,1 0 1,0 0-1,-4 0 10,0 0 0,1-1 1,2-2-1,1-1 45,-2 1 1,-1 2-1,-1 1 1,2 0-43,2 0 0,-7 0 0,3 0 0,-2-1 0,1-2-12,1-1 0,-5-1 0,1 5 1,1 0-1,2 0-123,1 0 1,-5 0-1,1 0 20,1 0 0,2 0 0,1-1 0,0-2 0,-1-1-50,1 1 0,0 2 0,0 1 111,0 0 1,4 0 0,0 0 0,-1 0 0,-1 0 19,2 0 1,-2 0 0,3 0-2,1 0 1,-4 0-1,5 0 24,-1 0 1,-2 0 0,-5 0-1,1 0-9,0 0 0,0 0 0,0-1 1,0-2-1,0-1 0,0 1-2,0 2 0,-1 1 0,0 0-5,-3 0 0,2-2 0,-2-1 0,1-1 1,0 1-2,-1 2 0,-2 1 0,5 0-35,1 0 1,-4-4 0,5 0 0,-4 1-1,1 2 10,5 1 0,-2 0 0,3 0-8,-2 0 0,-2-2 1,1 0-1,2-3 0,1 3-10,-2 0 1,-1 2 89,-1 0 1,0 0 0,0 0 0,0-1-40,0-3 0,0 2 0,1-2 1,2 3-1,1 1-6,-1 0 1,2-4 0,-1-1-1,-1 3 1,-1 0-11,2 2 0,-2-1 0,2-2 9,-3-1 0,-1 0 0,0 4 0,0 0 0,0-2 24,-1-2 1,0 3-1,-2-3-23,-1 2 1,0 2-1,3 0 1,0 0-1,-2 0-2,-1 0 0,0 0-48,3 0 1,1-1 0,0-2-1,2-1-21,2 1 0,-3 2 1,4 1-1,-1 0-17,0 0 1,2 0 0,-4 0 0,2 0 0,-1 0 0,0 0-88,1 0 0,-3 0 186,3 0 0,2 0 0,-2 0 0,0 0 0,0 0 0,0 0-12,-2 0 0,4 0 0,-1 0-20,2 0 1,-4 0 0,1 0 0,-3 0 0,-1 0 0,1 0 0,2 1-74,1 3 99,0-2 0,0 3 0,1-5 0,1 0 1,1 0-4,-1 0 1,-1 5 0,1-1-20,0-2 0,-1 0 0,-2-2 68,1 0 0,0 0 0,-3 0 0,2 0 1,1 0-24,-1 0 0,-2 0 1,-1 0 17,0 0 1,0 0 0,-1 0-1,3 1-67,2 3 1,-6-2-1,5 2 1,0-3 0,-2-1-1,0 0-37,-1 0 0,0 0 0,0 0 50,0 0 1,4 0 0,0 0 0,-2 0 0,0 0 11,-2 0 0,4 0 0,0 0-4,-2 0 0,0 0 1,-2 0-1,-1 0 0,3 0 1,0 0-1,2 0 8,-1 0 1,-2 0 0,-1 0 0,1 0 19,4 0 0,-4 0 0,3 0 0,-1 0 0,-1 0-32,2 0 1,0 4 0,-4 1-1,0-3 1,0 0-52,0-2 1,0 0 51,0 0 0,0 0 0,-1 0 1,1 0-1,0 0 0,0 0-13,0 0 1,0 0 0,0 0-1,1 0-3,3 0 0,-3 0 0,3 0 1,-2 0-1,-1 0 0,2 0 6,1 0 1,1 0-1,-2 0 1,2 0-1,1 0 1,0 0-20,1 0 1,-3 0 72,4 0 1,-5 0 0,3-2 0,-2 0 0,1-3-1,2 3 5,2 0 1,-2 2-109,1 0 0,-4 0 0,3 0 0,0 0 0,-2 0 0,2 0 38,0 0 1,-3 0 0,3 0 16,-2 0 0,-1 0 0,-2 0 1,0-1-1,2-2 0,0-1 0,0 1 224,1 2-221,4 1 1,-6-4-1,5 0 10,2 1 0,-4 1 0,1 1 0,0-2-17,0-1 0,-3 0 0,4 3 0,0-2 6,-1-1 1,3 0 0,-6 2 0,-2-1 16,0-1 0,-1 0 1,1 4-1,3 0 0,-4 0 1,-3 0 76,-2 0 0,0-4 0,4 0-53,0 1 1,-5 2-1,1 1 1,0 0-1,0-2 6,-1-2 0,-3 3 1,2-3-1,1 2-61,-1 2 0,-4 0 0,3 0 0,-1 0 7,-1 0 0,2 0-25,-1 0 1,-7 0-1,2 0 1,-1 0-77,0 0 1,-2 0-756,-1 0 103,-5 0 623,-3 0 0,-7 0 0,-7 0 0,-1 0 0,-3-1-215,-2-3 1,-2 1-1,-6-4 303,-1 1 0,-5-9 0,2 1 1</inkml:trace>
  <inkml:trace contextRef="#ctx0" brushRef="#br0" timeOffset="14520">3197 7695 9218,'12'0'0,"2"0"0,3 0 13,3 0 1,-2 0 0,-1 0 0,-2 0 0,0 1 0,3 2 0,0 1 0,2-1-27,-1-2 1,3-1 0,6 2 0,2 0 0,2 2 0,3-1 33,1-1 0,2-2 1,2 0-15,2 0 1,4 0-1,-4 0 71,3 0 0,-1-5 0,3 1 0,-3 2 0,1 0-20,-1 2 0,-3-1 1,4-2-1,-3-1-52,-2 1 1,-1 2 0,-1 1 0,0 0-27,4 0 0,-4 0 0,4 0 0,-3 0 23,-2 0 1,5 0 0,-1 0 0,-1 0-78,-1 0 0,2 4 1,2 0 67,1-1 1,-2-2 0,4-1 0,1 0 4,1 0 1,-2 4 0,-1 0 0,2-1 18,2-1 0,-4-2 0,0 0 0,-3 0 0,-1 0 20,-3 0 0,4 4 0,-1 0 0,1-1-11,1-2 0,-5-1 1,5 0-1,-1 0-15,-1 0 0,6 0 0,-2 0 1,0 1-5,1 4 0,-1-4 0,5 3 0,-1-3-4,-4-1 1,4 5 0,-4-1 0,2-1-16,-1-2 0,2-1 0,-3 0 33,-1 0 0,0 0 0,-4 0 0,2 0 19,-2 0 0,0 0 0,0 0 1,3 0-7,1 0 0,-4 0 0,2 0 0,-4 0 0,-2 0 6,-2 0 1,6 0-1,-3 0 1,0 0 5,-2 0 0,5 0 0,-3 0 1,1 0-36,-4 0 0,6 0 0,-4 0 0,2 0-15,1 0 1,-4 0-1,10 0 1,-1 0-50,0 0 1,2-4 0,2 0 0,-1 1-49,-1 1 1,2 2-1,4 0 47,-4 0 0,-1 0 0,3 0 0,-2 0 46,-2 0 0,2 0 0,-4 0 0,2 0 65,0 0 0,-5 0 1,3 0-1,1 0 1,-1 0 30,3 0 1,1 0-1,4 0-56,1 0 0,0 0 0,5 0 0,0 0 0,-1 0-5,-3 0 0,1 0 0,-1 0 0,-1 0-10,-2 0 0,1 0 1,1-1-1,-2-2-16,2-1 1,3 0-1,-2 4 1,-1 0-8,-2 0 1,2 0 0,-2 0 0,-3 0 2,1 0 1,-8-4-1,-4 0 118,-6 1 0,-6 2 0,-3-1 0,-3-1 70,-1-1 1,-1 0-32,-5 4-25,1-5-448,-6 3 0,-3-3 0,-8 5 0,-5 0 17,-2 0 0,-1 0 0,-1 0 0,1 0 84,-1 0 1,1 0 0,0 0 0,-1 0-7,1 0 0,-1 0 1,1 0-1,-1-2-41,1-2 0,-1 3 1,1-3-15,0 2 1,-1 2 0,1 0-1,-1 0-54,1 0 332,-1 0 0,-5-5 0,-1-2 0</inkml:trace>
  <inkml:trace contextRef="#ctx0" brushRef="#br0" timeOffset="30866">4441 9014 7087,'-11'-1'0,"2"-2"0,2-2 0,0-1 472,0 1 1,3-4-1,-3 4-140,1-2-351,2 4 64,4-2 0,2 6 10,2 3 0,-1-2 0,5 2 0,2-3-18,1-1 1,1 0 0,0 0 0,2 0 22,3 0 0,-2 0 0,4 0 0,1 0-24,-1 0 1,2 0 0,5-1-35,3-3 0,-2 2 0,3-3 0,-1 1 0,3-2 15,4-1 1,-6 3-1,8-3 1,-3 0-1,1 2 5,2-1 1,3-4 0,1 3 0,-2-1-2,-1 0 0,2 1 0,1-3 0,-2 3-33,-2 2 0,4-4 0,-1 5 1,-1 0 15,-1-1 0,-3 3 0,-1-2 0,-3 3-112,-2 1 1,3 0 0,-4 0 82,-1 0 1,-6 4 0,-1 0-1,-1-1 24,0-2 1,2 3-1,-4 0 1,0 1 17,0 0 1,0-3 0,-3 2 0,3-3 0,0-1 6,0 0 0,3 0 0,-5 0 3,0 0 0,2 0 1,0 0-1,0 0 0,0 0 14,-3 0 0,-1 0 0,-2 0 0,0 0 43,1 0 1,-1-4 0,1 0 77,-1 1-100,-5 2-809,4 1 452,-9 0 1,3 1 0,-6 2 0,-2 2-401,-1 2 0,-6 2 360,2 3 1,-3 0-1,-2 1 1</inkml:trace>
  <inkml:trace contextRef="#ctx0" brushRef="#br0" timeOffset="32836">10764 9102 8355,'-5'7'-326,"2"-2"-326,-5-5 660,5 0 64,-2 0 0,6 0-31,3 0 0,3 0 1,5 0-1,1 0 1,-1 0-1,2 0-52,3 0 1,2-4-1,6 0 1,0 1-1,1 2-1,3 1 1,-1 0-1,4 0 5,-2 0 0,5 0 0,-3-2 0,1-1 7,0-1 0,-4 0 0,4 4 0,2 0 45,1 0 1,-3-4-1,0 0 1,2 1-1,1 0-2,1-1 1,-1 3 0,-2-3 0,-2 1 0,-1-1 1,2 2 0,-3-2 0,1 3-21,-1 1 1,3-4-1,-2 0 1,-1-1-3,1 0 1,2 3 0,-3-2 0,1 2-25,-1-3 1,5 4 0,-2-3 0,1 1 6,0-1 0,2 3 0,-3-5 18,3 0 1,1 5 0,0-4 0,1 0-12,-1 1 1,5 0 0,-2 4 0,-2-1-4,1-3 0,-8 2 0,5-2 0,-5 3 0,-2 1-2,2 0 1,-5 0 0,2 0-1,-3 0-10,0 0 0,-3-4 0,7-1 0,-4 3-13,-5 0 1,4 2 0,-3 0-1,2 0 4,2 0 1,0 0-1,-2 0 1,0 0 43,-3 0 1,1 0 0,4 0 0,0 0-15,0 0 0,-2 0 0,-1 0 24,-1 0 0,0 0 1,4 0-1,0 0-1,0 0 1,-1 0-1,1 0 1,0 0-36,0 0 0,-1 0 0,-2-1 0,-2-2 1,1-1 1,-1 1 1,3 2 0,-2 1 0,1 0 1,-1 0 1,2 0 0,-2-2 0,1 0-4,-1-3 1,2 1-1,-2 4 1,1 0-7,-1 0 1,2 0 0,-3 0-1,1-1-2,-1-3 1,-3 2-1,2-2 1,1 3 1,-1 1 0,0 0 1,4 0 22,-3 0 0,-3 0 0,4 0 0,-1 0-4,0 0 1,2 0-1,-4 0 1,0 0 3,0 0 1,3 1-1,-4 2 1,1 1 0,0-1 50,-2-2 1,2-1 0,-2 0 0,1 0-9,1 0 1,-4 0 0,2 0-1,-2 0-4,-1 0 1,-5 4 0,0 1-1,2-3 31,1 0 0,-3-2 0,0 0-29,2 0 1,-3 0-105,1 0 168,-5 0-370,8 0 1,-9 1-286,2 3 1,-3-1-438,-1 5 1,-1-3 549,-3 3 1,-3 0 0,-6 5 0</inkml:trace>
  <inkml:trace contextRef="#ctx0" brushRef="#br0" timeOffset="34512">16179 9102 8149,'-6'-7'429,"5"-4"-152,-5 4 0,6-2 284,0 1-635,0 5 1,6-2 0,2 5 0,5 0 23,3 0 1,0 0 0,4 1 0,2 2 0,2 1-2,1-1 1,5-2 0,3-1 0,3 0 32,2 0 1,0 0 0,3 0 160,0 0 0,6 0 0,-3 0 1,2-1-5,0-3 1,-1 2-1,4-3 1,-2 1-72,-2 0 1,0-2-1,2 3 1,-3-1-1,0 1-50,0 2 0,-4 0 0,2-2 0,-3-1-29,-2 1 0,-1 1 0,-1 2 0,-2 0-34,1 0 1,1 0 0,1 0-1,0 0-19,2 0 0,3 0 1,-4 0-1,0 0 21,1 0 0,3 0 1,2 0-1,0 0 11,0 0 1,2 0 0,-2 0 13,1 0 0,-3 0 0,0 0 0,-1 0 13,2 0 0,-4 0 0,5 0 0,-1 0-15,-1 0 0,2 0 0,-3 0 0,2 0 0,-4 0 27,-3 0 0,1 0 0,-3 0 0,3 0 35,1 0 0,1 0 1,-1 0-1,1 0-10,-1 0 0,0 0 0,1 0 0,-1 0 36,0 0 1,1 0-1,-1 0 1,-1 0-1,-3 0 0,2 0 1,-5 0-1,2 0 41,2 0 1,-2-1 0,0-2 0,0-1-40,0 1 1,-3 2 0,3 1-32,-2 0 0,0-1 0,-2-2 0,2-1-1,2 1 1,-3 2 0,3 1 0,-1-2 0,-2-1 45,1-1 1,-2 0-1,3 4 1,0 0-16,-3 0 0,2-4 1,0 0-1,1 1-6,-1 2 0,-1-3 0,-4-1 0,-1 1 81,-4-1 1,4 3-1,-5-3 1,2 1 21,0-1 1,-6 1-1,2 4-95,-4 0 0,-1-1-139,-4-3 0,-1 2-170,-3-2 50,-3 3 0,1 2 0,-8 2 0,-1 1 0,-1 0-342,1 2 1,-4-5 0,3 5 0,-3-2-154,-2 0 1,1 4-1,-1-3 1,1-1-657,-1 1 1279,1-3 1,-1 3 0,1-5 0</inkml:trace>
  <inkml:trace contextRef="#ctx0" brushRef="#br0" timeOffset="35404">21257 8305 8355,'0'-9'157,"0"1"1,0 4 114,0-4 1,0 4 0,-1-3 0,-2 0 32,-1 0 0,-6 4 0,2-1 0,-3 3-333,-2 1 1,1 0-1,0 0 1,-1 0-99,1 0 0,-1 4 0,1 1 1,-1 2-1,1 3-3,-1 1 1,1 3 0,-1 1 0,1 3 12,0 1 0,-1 2 0,1 4 0,-1 1 34,1 3 1,-1-2-1,2 3 70,3 0 0,-2-2 0,5 4 0,-1 0-84,1 0 0,1-3 1,4 2-1,0 0 41,0-3 0,1-2 0,3-3 0,6-1 0,4-4-16,2-4 0,6 2 0,-1-8 0,3 1-171,0 0 0,6-4 1,0-3-1,0 0-91,1 3 1,3-1 0,-2-4 0</inkml:trace>
  <inkml:trace contextRef="#ctx0" brushRef="#br0" timeOffset="36184">21668 8479 8355,'-7'-12'1151,"1"-1"-491,1 1 0,4 3 344,-4 1-1205,4 5 0,1-1 0,0 8 1,0 5 98,0 2 1,1 5-1,2 2 1,1 0-57,-1 0 0,3 4 1,-2-1-1,0 3 1,0 1-89,0 0 1,0-1 0,-4 0 0,0-2 72,0-1 1,0-5 0,-1 4-1,-2-2 31,-1-3 1,-1-5 138,0-2 1,3-5 69,-7 1 1,7-8 0,-3-5 0,4-2 58,1-1 1,0-6-1,0-3-93,0-2 1,4-2 0,2 0-1,-1 0-19,1 0 0,2-1 0,-2-2 0,-1-1 26,1 1 1,-2-2-1,-4 1 1,0 1-1,1 2 176,3 1 0,-2 4 1,2 2-1,-1 0-56,1-1 0,-1 5 1,5-2-1,2 4-100,1 0 1,1 1 0,2 1 0,1 1-88,2 2 0,3 5 1,-2-1-1,0 2-236,0 2 1,0 0 0,-2 0-307,0 0 1,1 2 302,-5 2 1,-5 3 0,-3 5 0,-2 1 75,-2-1 1,-7 5 0,-4-1 0,-7 1 120,-6 1 0,1-3 1,-9 4-1,1-1 0,2-2 127,-1-3 0,-2 0 0,-5-1 55,-1 1 0,5-5 1,1-1-1,1 0 1,2-1-7,2-1 0,1 3 0,9-4 1,2-1 195,1-1 1,8-1-119,1 3 0,5-2 1,5 2 38,3-3 0,4 3 0,5 0-192,4-1 0,1 3 0,0-1 0,-1 2 20,1 3 1,0-3-1,0 1 1,-3 2-1,-1 1 65,-2 1 0,2 1 0,-2-1-320,-1 1 0,-1-5 0,-1 0 0,-1 2 1,1 1-206,-1 1 0,0 1 0,1-1 279,-1 1 0,-1-5 0,-1 0 0,-2 1 0,2-1-226,1 0 0,-3-1 132,1 1 0,5 4 0,5-6 1</inkml:trace>
  <inkml:trace contextRef="#ctx0" brushRef="#br0" timeOffset="37271">22365 8504 7950,'0'-12'290,"0"-1"632,0 1 1,0-1-172,0 1 0,0 3-707,0 1-574,0 5 1,0-1 0,-1 8 378,-4 5 0,4 3 0,-4 3 0,0 2-30,1-2 0,0 3 0,4 0 0,0 0 23,0 0 1,0 3-1,0-5 1,1 0-13,4-2 1,2-2 0,5 0 0,0-1-125,1-2 0,-1 2 0,2-4-232,3 0 459,-3-2 1,9 1-1,-4 1 1</inkml:trace>
  <inkml:trace contextRef="#ctx0" brushRef="#br0" timeOffset="37513">22128 8529 8355,'0'-8'-546,"2"1"0,2 0 746,4 0 1,8 3 0,2-3-1,-1 1 1,3 3-146,-1 2 0,1 1 0,2 0 1,-3 0-452,-1 0 1,4 0 0,-1 0-1,1 0-300,-1 0 577,2 6 0,-9-5 0,4 5 1</inkml:trace>
  <inkml:trace contextRef="#ctx0" brushRef="#br0" timeOffset="37789">22664 8330 8355,'1'-7'-138,"3"3"0,5 4 130,2 4 0,1 3 0,0 5-94,1 1 1,-1-1 0,1 0-1,-1 2 1,-1 2 61,-2 0 1,2 5 0,-4-5-104,0 0 1,-2 2 0,-5 0-1,0 0 1,0 0-91,0-3 0,-1 0 0,-5 0-52,-6 2 285,-1 0 0,-16-5 0,3 0 0</inkml:trace>
  <inkml:trace contextRef="#ctx0" brushRef="#br0" timeOffset="38099">22116 8379 8075,'-12'0'-114,"-1"0"1,5 0 0,0 2 0,-1 2 105,2 4 1,-2-1 0,3 2 215,-1 0 1,4 6-1,-1 3-196,3 2 1,1-4 0,0 4 0,0-1-40,0 0 0,1-2 1,3 4-1,3 0 1,2-2 40,-1-2 1,-4 1 0,4-2-242,2-1 1,-3-1-1,1-1 1,2-1 0,1 1-330,1-1 0,6-1 503,3-3 1,3 3 0,1-4 0</inkml:trace>
  <inkml:trace contextRef="#ctx0" brushRef="#br0" timeOffset="38430">23162 8479 8355,'-7'0'2123,"1"0"-2540,6 0 1,6 0 0,3 0 0,5 0 88,3 0 0,-1 1 0,-2 2 1,1 1-226,2-1 1,1-1 386,-1-2 0,-4 0 0,5 0 1</inkml:trace>
  <inkml:trace contextRef="#ctx0" brushRef="#br0" timeOffset="38740">23099 8629 8355,'-7'5'-91,"3"-4"1,8 4 342,5-4 1,3-1 0,5 0 0,4 0 0,2 0-38,2 0 1,0-4-1,0 0-37,0 1 1,-2 2-1,-1 1-1012,-1 0 1,-6 0 0,2 0 236,-3 0 1,4 0 0,1 0 0</inkml:trace>
  <inkml:trace contextRef="#ctx0" brushRef="#br0" timeOffset="39257">23809 8467 8355,'-8'0'0,"-1"0"182,0 0 1,2 0-1,-2 0 822,0 0 0,2 0-538,-2 0-503,7 0 1,2 0 0,8 0 0,3 0-72,1 0 1,1 0 0,1 0 0,1-2-163,2-2 0,-1 3 0,-3-3 1,-1 1 128,0-1 0,-3 1 0,-2-5 85,-2-2 0,4 3 0,-5-1 0,-2-2 0,0-1 1,-2-2 0,0 1 0,0 0 1,-2-1 124,-2 1 0,-3-1 1,-5 1-1,-2 1 8,-2 2 1,-4 0-1,-5 5 1,0 1 27,0 1 0,1 2 0,-1 0 0,0 0 14,0 0 0,1 6 0,4 2 0,3 5-13,3 3 1,3-2 0,1 4 0,4 0-108,0 3 0,2 1 1,4 0 12,0-1 1,1-2 0,3 3-1,5-2-28,2-2 1,3-2-1,1-2 1,3 0-1,1 0-74,3-3 1,2-3 0,1 2 0,0-3-396,-1-2 1,1 4 0,0-5 0,0-1-340,0-2 0,4-1 561,0 0 0,0-6 0,-4 0 1</inkml:trace>
  <inkml:trace contextRef="#ctx0" brushRef="#br0" timeOffset="39591">23834 7969 8355,'-7'-13'2019,"3"1"-1651,2 5 1,4 1 0,2 6-490,4 0 1,0 0 0,3 0 0,3 0 0,1 0-222,3 0 1,0 0 0,5 0 0,-4 0-106,-1 0 0,0 0 1,-3 0-1,2 0-684,-2 0 915,-1 0 1,-2 6-1,1 1 1</inkml:trace>
  <inkml:trace contextRef="#ctx0" brushRef="#br0" timeOffset="39928">24307 7583 8923,'1'-7'-12,"3"3"0,3-2 0,6 2 0,-1 1 125,0 2 0,5 1 0,0 1 1,-1 3-120,2 5 0,-4 2 1,4 1-1,-1 1-152,-1-1 0,1 6 0,-5 1 0,-1 2 34,-2 0 1,2 0 0,-4 2-1,0-1-7,-3-1 0,1-2 1,-1 3-1,-1-1-33,-1 1 1,2-2 0,0-1 0,-1-1-65,-2-3 1,-1 3 0,-1-1-186,-4-2 369,4-7 1,-10 3-1,4-4 1</inkml:trace>
  <inkml:trace contextRef="#ctx0" brushRef="#br0" timeOffset="40190">24581 7769 8355,'-6'-7'-98,"3"2"1,-5 5 0,-2 0 0,-1 0 376,-1 0 1,-1 0 0,1 1-1,-1 3 1,1 3 0,-2 2 0,-1-1 29,-2 2 1,1 1 0,3 1-513,1 1 0,-1 3 0,2 1 0,2-1 0,0 1-78,0 0 0,2-1 0,0-2 0,0 1-166,0 2 0,3 0 0,-3-5-88,1 0 1,2 1 391,4-1 1,-5 1-1,-2-1 1</inkml:trace>
  <inkml:trace contextRef="#ctx0" brushRef="#br0" timeOffset="40556">24829 7533 8355,'-11'-8'851,"3"-1"772,-3 6-639,10-8-829,-5 10 1,6 1 0,0 10 0,0 4-488,0 2 1,4 5 0,0-2 179,-1 5 0,3-5 0,-2 9 1,-1-1-1,-2 1 11,-1 3 0,0-5 0,0 3 0,-1-3-41,-4-1 1,3 0 0,-5-1 0,1-4-117,3-3 1,2 1 0,1-2 125,0 0 1,1-7 0,4-2 55,3-1 0,9-2 1,2-4-1,2 0-240,-1 0 0,3 0 0,4-1 175,2-4 0,0-1 0,-4-7 1</inkml:trace>
  <inkml:trace contextRef="#ctx0" brushRef="#br0" timeOffset="40781">24780 7682 8940,'12'0'269,"2"-4"1,3 0 0,3 1 0,4 2-1,1 1 1,0 0 0,-1 0-339,1 0 1,0 0-1,-1 0 1,-2 0-278,-1 0 0,-6 0 0,1 0 0,-2 0-513,-1 0 0,5 5 0,1 2 0</inkml:trace>
  <inkml:trace contextRef="#ctx0" brushRef="#br0" timeOffset="54010">19328 10633 8031,'8'-11'-333,"1"3"0,-7-3 529,2 2 1,3 2 0,0-1-1,2-2 1,-3-1 0,1 0 145,0 3 1,-4-3-1,1 3 1,-2-3-194,-2-2 1,0 5-1,-2 0-147,-2-2 0,-3-1 37,-5-2 0,-1 5 0,1 0 0,-1-2 0,1-1 0,-1-1 56,1-1 1,-5 1-70,1-1 1,-2 1 0,3-1-1,-3 1 1,-2-1-32,-2 1 1,3 2 0,-2 1 0,0-3-7,2 3 1,-5-1-1,4-2 1,-4 1 1,-1 2 0,0-2 0,1 3 0,-1-3-39,0-2 0,0 2 0,0 2 0,0 0-15,0 0 1,-4 2 0,0-2 0,0 1 34,-1 1 0,-1-2 0,-3 3 0,0 0-11,0 1 1,-2-3 0,-1 4 2,-1 1 1,-1-3 0,-1 2 0,-1 1 32,1 2 0,0-3 0,0 0 0,-1 1 0,3 1-24,-1 2 0,3-4 1,-8 0-1,1 1 12,3 2 1,-3 1-1,1 0 1,2 0-41,2 0 0,0-4 0,2 0 0,2 1 13,1 2 0,5 1 0,-1 0 0,3 0 34,1 0 1,0 4 0,0 0 0,0-1 31,0-2 1,2 3 0,0 0-48,3-1 0,-1 3 0,-4-1 1,0 1 5,0-1 0,0 4 0,1-4 0,-1 1-4,0-1 1,0 3 0,0-3 0,0-1 0,0 0 20,0 0 0,0 4 1,-1-2-1,-2-1 20,-1 1 1,0 2 0,3-2 0,-2-1 0,-1 1 0,0 2 0,3-2 0,0-1-9,1 1 1,-7 2-1,9-4 1,-1 0 0,2 2 1,3-3 0,-4 4 0,4-2-17,1-2 1,-4 2 0,3 0 23,-1-3 1,-3 4 0,3-1 0,0 1 0,0-1-11,2-2 0,-2 3 1,3-2 10,2-1 0,-3 2 1,0 1-1,0-1 1,-2 2-45,1 0 0,4-3 1,-3 5-1,1-1-14,1-1 0,-5 4 1,4-3-1,1 2 20,-2-2 1,4 3 0,-3-3 0,4 4 19,0 0 1,-4-4-1,1 1 1,1 0 1,1 2 1,-3 2 0,-1-1 0,0 1 3,0-1 1,0-1-1,3-1-9,-1-2 1,-5 0 0,3 5 0,0-1 44,0 1 0,0-1 0,1 1 0,-2-1 0,0 1 0,-4-5 0,5 0 0,0 2 0,-1 1-4,0 1 1,4-3-1,-2-1 1,3 0-11,2-1 1,3 3 0,2-5-1,1 1-26,-1 0 0,4 3 0,-1 0-1,2 2 1,2 1-1,0 1 1,0-1-1,2 0-156,2 1 0,-1 3 1,5 1 142,2-2 0,-4 3 0,1-1 1,-1-1-1,-2 1 25,2 0 0,-5-1 21,3-3 0,-2 1 0,-2 1 0,1 1 1,2 0 5,1-3 0,1 0 0,-2-1 0,3 1 58,1-1 0,-3 1 1,4-2-1,2-2 0,1 0 71,1 0 1,1 2 0,-1 2-167,1-1 1,5 1-1,1-1 1,2 1-1,-1-1 36,3 1 0,4-1 0,2 1 1,0-1-218,2 0 0,0 1 1,5-1-1,-1 1 42,-2-1 1,0-3 122,5-1 1,-1-1 0,0 2 0,2 0 49,3 0 1,-2-2 0,5 0 0,4-1 0,2-2-42,3 1 0,4-3 0,-3 2 188,2-3 1,-3 4 0,3-1 0,-2-2 0,-2 0-204,-2-2 1,-7 1 0,-1 2 0,-2 1 0,1-1-234,-2-2 196,-1 5 0,-2-5 1,0 5-1,1-2 0,0 0 1,1 0-1,0 0-54,-3 1 0,-2-1 1,4-3 111,-1 3 0,0-2 0,1 2 0,0-3 0,3 1 0,1 0 1,1 2 86,0-1 0,3 0 0,-5 0 1,-1 1-174,-1-1 0,-3-2 0,-1-1 0,-4 1 0,0 2 59,-3 1 0,2 0 0,-1-4-6,-1 0 0,-1 0 0,1 0 0,2 0 1,2 0 0,-3 0 0,3 0 0,0 0 0,0 0 0,2 0-30,2 0 0,-3 0 1,-1 0 39,-1 0 1,2-1 0,-3-2 0,1-1 0,1 1 0,-2 2 50,0 1 1,1 0-4,-2 0 1,-3-4 0,5 0 28,-1 1 1,-4 0 0,3 0 0,-1-1 4,1 2 1,-3-1 0,3 0 0,-2-1 0,-3 0 0,3 0 79,2-1 0,-2-3 0,5 4-129,-1 1 0,2-2 1,-4-1-1,0 1 1,0-2-43,0 0 0,0 3 0,-5-3 80,-4 1 1,4-4 0,-5 4 0,1-3 0,-2 2 395,0 2-435,-5-5 1,5 7 0,-5-4 0,-1 0-1,1 2 1,-1-2 0,1 1 95,-1 1-98,0-5 1,1 5 0,-2-5 0,-1 3 0,-3 0 0,-1 0 43,1-2 0,-2-2 80,3-2 0,-5 1 0,2-1 0,-1-1 0,0-1 0,-1-3-9,-1-1 0,-2-2 1,0-4-129,0 0 1,0-4 0,0 0 0,0 0 0,0 0-108,0 0 0,0-1 79,0 0 0,-2 4 0,-1-3 1,-2 3-1,-1 1 0,-1 1-25,1 4 1,-3-4 12,-3 3 1,2 3 0,-1 2 0,-3 2 0,-1 2 0,-3 0-159,-3 4 1,-2-3-1,-2 4 152,0 0 0,-4-2 0,-1 4-313,-2 3 1,3 0 0,-3 2 0,0 0 0,2 0-98,-1 0 0,2 2 1,4 0-1,2 4 1,1 0-162,1-1 1,6 5 0,-2-3 454,3 0 0,2 4 0,-1-4 0</inkml:trace>
  <inkml:trace contextRef="#ctx0" brushRef="#br0" timeOffset="55655">21295 11505 8355,'12'0'-238,"0"0"1,1 0-1,-1 0 1,2-2 171,3-2 51,2 3 106,6-5 0,0 6 0,1 0 1,2 0-1,1 0 0,0 0 0,0 0 1,0 0-45,-1 0 1,-3 0-1,-3 0 1,-3 0 0,-1 0-1,-3 0-370,-1 0 296,-7 0 1,-7 0-1,-10 0-63,-5 0 1,-4 0-1,-6 0 1,0 0 104,0 0 1,-4 0 0,-1 0 0,-1 0 0,1 0 119,2 0 1,-2 0-1,1 0 1,2 0 51,5 0 1,3 0-1,4 0 1,-2 0 122,2 0 0,-3 0 1,1 0 362,2 0-433,1 0-235,7 0 1,7 4-1,10 1 1,5-3-1,6 0 1,2-2 0,4 0 0,2 0 0,4 0-218,3 0 0,0 0 0,-3 0 0,-4 1 18,-3 3 1,-2-2-1,-3 2 154,-5-3 79,-2-1 1,-13 2 0,-6 0 0,-8 2 17,-3-1 0,-6-1 1,1-1-1,-4 2 91,-4 1 0,3 0 1,-3-4-67,2 0 0,3 0 0,-1 0 0,0 0 116,0 0 1,6 0 0,2 0-1,3 0 113,2 0 1,1-1-352,2-4 0,4 3 0,6-5 0,3 1-382,5 4 1,7-4 0,5 2 0,4 1-227,4 2 1,3 1-1,5 0 40,0 0 0,1 0 0,-1 0 1</inkml:trace>
  <inkml:trace contextRef="#ctx0" brushRef="#br0" timeOffset="61897">9246 13136 8355,'0'-13'-246,"0"1"1,0-1 1061,0 1 0,0 4 144,0-1-558,0 1 1,0 0 0,0-1 1400,0 0-1368,0-2-406,0-2 1,-1 6 0,-4 3 0,-1 4-115,-1 4 0,-4 3 0,2 7 0,0 1-228,0 2 1,-2 4 0,4-3 0,-1 1 151,0 3 1,1 2-1,-3-1 1,2-1 182,-2-1 0,-1 0 0,-1 4-1,-1 0 1,1 0 0,-1-1 0,2 1-84,3 0 0,-3-4 1,3 0-1,-4-1 2,0 0 1,4 2 0,1-4-1,1 0 1,4 0 3,0-3 1,2-1 0,0-2 0,0 1 21,0-1 0,2 1 0,0-1 22,2 1 1,6-6-1,-2-2 1,3-1 19,2 0 1,4 1-1,0-5 1,3 0-3,2 0 1,1 0 0,2 0 0,2 0-128,2 0 0,-2-5 1,5 1-1,0 0-57,0-1 0,-5 3 0,2-2 0,-1 1 89,1-1 1,-7 3-1,2-3-319,-5 2 1,-1 2 0,-3 0 0,2 0 0,-3 2-1101,-5 2 1420,3-3 0,-6 10 0,7-4 0</inkml:trace>
  <inkml:trace contextRef="#ctx0" brushRef="#br0" timeOffset="62248">10204 13335 8355,'-12'0'858,"-6"-6"289,4 0-294,-4-1 1,10-3-665,0 6 0,6-2 0,2 3 0,7-1 0,4 2 23,2 0 1,0 2 0,3 0 0,2 0-441,1 0 0,-2 0 1,2 0-1,0 2-285,1 2 0,-1-3 1,3 5-1,-3-2-203,-1 0 0,3 0 0,-3-3 0,0 2-787,0 1 1303,-1 1 0,1 0 0,1 2 0</inkml:trace>
  <inkml:trace contextRef="#ctx0" brushRef="#br0" timeOffset="62588">10105 13509 8355,'-6'7'537,"5"4"1,5-9 0,10 2 1,4-3 0,7-5 1,5-2-1,2 1-335,3-1 0,-1-2 0,1 4 0,-4 1 0,0 2 0,-5-1 0,-2 0 0,-5-2-377,-1 1 1,3 1 0,-5 2-353,0 0 1,-3 5 0,0-1 0,-1 0-471,1 1 0,-5-2 1,0 5 387,2 2 1,-4-4 0,-1-1 0</inkml:trace>
  <inkml:trace contextRef="#ctx0" brushRef="#br0" timeOffset="113056">11561 13210 8439,'-5'-6'3323,"3"-6"-2852,-3 11 0,3-4 1,-1 6-564,-1 3 0,0 3 0,4 5 0,0 2 1,0 1-1,0 3-203,0 2 0,0-4 0,-1 4 215,-3-2 0,2 3 1,-2-5-1,3-1 34,1-1 1,-4-1 0,-1-1 68,3 1 0,-1-5 200,-1 0-84,2 0 0,-3-2 1,5-6-1,0-7-101,0-4 1,1-1-1,3-1 1,3-1-135,0-2 1,4 0 0,-2-3 0,0 0-90,0-1 0,2 5 0,-3-3 0,2 2 70,-2-1 0,3 0 0,-4 5 0,1-2 26,0-3 1,-3 8-1,2-4 1,-1 4-20,1 2 0,-2-3 0,1 5 197,0-2 1,-1 4 0,0-1-17,3 2 1,-1 2 0,1 0 0,2 0-132,1 0 0,-3 4 0,-1 2-23,-1 1 1,-1 1 0,-2 5 0,1-1 0,-1 1-27,-2-1 1,-1 0-1,0 2 88,0 3 1,-1-3-1,-2 2 1,-2-3 0,-2-4 54,-3 0 0,3-2 0,0 2 330,2 0 0,-1-7 118,2 3-431,3-4 0,-5-2 0,6-4-86,0-3 0,0-3 1,1-1-1,4-1 1,3 1-139,3-1 0,3-3 0,1-2 0,2 0 0,-1-2-39,2 1 1,-4 2 0,3-2 136,-4 1 1,4 1 0,0 5-1,-2-1 1,-1 2 19,-2 3 1,0-2 97,1 6 1,-1 0 234,1 4 1,-6 2-192,-3 2 0,-1 3 0,-1 5 0,3 0-26,-3 1 0,0 4 0,-2 1 0,0 1-9,0 3 1,0-3 0,0 1-1,0-1 1,-2-1 0,0 1-51,-3 1 1,0-5-1,2 2-167,-1-3 0,-2-2 0,4 0 0,-2 1-1329,1-1 591,1 1 457,2-1 0,6-5 0,1-1 1</inkml:trace>
  <inkml:trace contextRef="#ctx0" brushRef="#br0" timeOffset="114079">12308 13123 11087,'-11'2'171,"3"2"1,-2 3 0,6 5-1,1 1 1,0-1 0,0 1 0,-1 0-307,1 4 0,-2-3 1,1 2-1,1 0-124,2 0 1,1-2 0,0 3 0,0-3-334,0-2 1,0 0-1430,0 1 1576,0-6 0,5-2 0,2-5 1</inkml:trace>
  <inkml:trace contextRef="#ctx0" brushRef="#br0" timeOffset="114080">12383 12961 8355,'-13'0'219,"5"0"0,1 2 0,0 1 0,1 2 1,1 2-2129,2 3 1457,2 1 0,6-4 0,2-2 0</inkml:trace>
  <inkml:trace contextRef="#ctx0" brushRef="#br0" timeOffset="114081">12557 13086 8355,'-6'7'-71,"4"3"266,-7-6 1,6 1 0,-1-1 0,3 5 0,1 2 0,0 1 0,-1 1 504,-4-1 0,4 1 0,-3-1 0,2 0-715,2 1 1,-4 5 0,-1 0-195,-2-3 1,4 2-10,-1-9 1,1 2-1,0-1-445,-1 0 99,0-7 461,4 4 1,4-12 0,2 0 0,1-3-1,2 1 89,2-2 0,2-2 0,-1-3 25,1-2 0,-1 0 0,1 5 0,-1-1 1,1 0 83,-1-4 1,-4 3 0,-1-2 1,-1 2 1,2 1 0,-2 1 0,-1-1 180,1 1 13,3 5 0,-3 0 1,4 4-71,-2-1 0,-4 1 1,3 8-1,0 3-134,0 3 1,0 1 0,2 1 0,-2-1 0,0 2 0,-1 1-106,-1 2 0,4 1 1,-5-3-88,-2 2 1,0 3 0,-2-3 0,0-2 0,0 1-494,0 0 1,0-2-97,0 3 0,0-4 1,1 0-1387,3-1 1781,-2-5 0,9-1 0,-4-6 1</inkml:trace>
  <inkml:trace contextRef="#ctx0" brushRef="#br0" timeOffset="114637">13914 12638 8355,'-9'-11'1327,"1"1"-1214,-2 2 0,3 4 0,-1-3 1,-2 1-1,-1 3 0,-1 2 1,-2 1-1,-3 1 0,-3 3 1,-5 5-8,-4 2 0,-3 3 1,-5 1-1,-1 4 0,1 3 1,-2 5-1,-1 0-105,-1 4 0,0-1 1,7 6-1,2 0 0,2 3 1,2 1-1,3 1 269,4 1-253,3-1 1,7 1-1,3-1 1,4 0-1,3-3 1,2-2 0,3-1-174,4-2 1,5-5-119,3 1 0,4-3 0,5-2 0,1-4-41,3-3 1,-1-3 0,5-3 0,3-1 36,4-2 0,0-5-474,6 1 0,-6-3 0,3-1 1</inkml:trace>
  <inkml:trace contextRef="#ctx0" brushRef="#br0" timeOffset="114922">13976 12961 12020,'5'-6'0,"4"3"0,2 6 0,2 5 1430,4 3 0,-3 1-1591,3 1 0,-2 1 0,0 2 1,2 5 28,-2 2 1,4-2 0,0 0-395,1 1 1,3 2 0,-2 1 0,1-2-1,0-1-2011,-1-1 2042,0-6 1,2 3-1,-2-5 129,-4-1 1,2 1 0,0-1 0</inkml:trace>
  <inkml:trace contextRef="#ctx0" brushRef="#br0" timeOffset="115210">14387 12937 11813,'-13'0'0,"1"0"0,-1 0 0,1 0 0,-1 1 0,1 3 0,-1 4 0,0 3 0,-3 2 0,0 1 0,1 2 0,-1 5 0,1 3 0,-1 0 0,0 1 1855,2 0-2011,2 0 1,0 4 0,-1 0 0,1-2-1,1-4 1,1-4-889,2-1 1,5 3 625,-1-4 1,1-1-1,0-3 1,-1-1 0,3 1-290,3-1 0,5 1 0,6-1 0</inkml:trace>
  <inkml:trace contextRef="#ctx0" brushRef="#br0" timeOffset="115483">14922 13285 8355,'-13'0'203,"1"0"0,-1 2 0,1 2 0,1 4 1,1 3-1,3 2 0,0-1 0,2 0 1,-1 1 628,4-1 0,-4 2-889,2 3 0,-2-3-8,2 2 1,1 2 0,-3-1 0,-1-2 0,1-1-189,1-2 1,-5 5-1,3-1 1,-1 0-1,-1-2-808,0-2 0,2 0 487,-2 1 1,7-6-1,-4-2 1</inkml:trace>
  <inkml:trace contextRef="#ctx0" brushRef="#br0" timeOffset="116049">15084 13061 8355,'-20'-5'931,"4"-2"1,3-2 0,3 2 0,2 2-508,-2 2 1,5 3-1,1 4 1,2 5-1,2 2 1,2 1-610,2 0 0,3 1 0,5-1 0,1 2 0,-1 0 0,1 1 0,-1-1 0,1 1 15,-1-1 0,2-4 0,1-2 0,2 0 0,-2 1 0,-1-2-68,-2-2 0,1 1 0,-1-4-1,0 3 0,1-1 0,-1-4 0,1-2 0,-1 0 0,1-4 0,-1-1-73,1-2 1,-5-3-1,0 0 1,0-2 235,-1-2 0,4 0 0,-4-4 0,2-1 170,-1 1 0,-4-3 0,4 4 0,1-2 0,-2 1 0,-2 2 605,1 3 1,-5 1 134,3 2-53,-2 5 1,-2 3-591,0 8 0,-5 4 0,1 9 0,2 2 0,-1 2-103,-1 0 0,1 0-89,-5 3 0,5 6 0,-3-1 0,1 0 0,-2 0 0,-1 0 0,1-2 0,0 0-122,0-2 1,3 0 0,-3-2 0,0-2-1,1-3 1,1-2-274,2 1 1,2 0 0,1-5-413,0 0 0,0-3 0,0-1-1660,0 2 2185,5-5 1,2 1 0,5-6 0</inkml:trace>
  <inkml:trace contextRef="#ctx0" brushRef="#br0" timeOffset="116373">15606 13360 9784,'7'1'890,"-3"3"0,-2 1 0,-2 6 0,0 2 1,-2 1-736,-2 0 1,-1 4 0,-5 1-1,2 2-240,-2 0 0,0-4 0,1 2 1,0 0-155,0 1 0,2-4 0,0 4 0,1-2-214,4-3 1,-4-1-1,2-2 1,1 1-76,2-1 0,1-4 0,1-1 1,2 0-1,2-1-1173,2-1 1281,2-1 1,9-4-1,1 0 1</inkml:trace>
  <inkml:trace contextRef="#ctx0" brushRef="#br0" timeOffset="116907">15967 13049 8355,'-19'0'609,"1"0"1,7-2 393,3-2 1,1 3 308,3-3 1,2 1-1089,-2-1 0,8 2 0,4-3 1,3 1-116,2-1 0,5-3 0,3 3 0,2-1-207,2 0 0,4-2 0,2 4 0,-1 0-50,0-2 0,-1 5 1,-2-3-1,-1 2 1,0 2-155,-2 0 0,-3 0 0,-1 0-20,-3 0 1,-3 2-1,-2 2 1,-1 4-289,-3 3 1,-2 2 456,-6-1 1,-1 2 0,-4 1 0,-4 3 52,-6 2 1,-1-4-1,-4 5 1,-2 0 109,-2-2 1,3 5 0,1-4 0,-3 3 0,1-1 0,0-3 88,1-1 0,6 0 0,-1-3 134,2 2 1,1-1 0,2-3 0,2-1-1,2 1 13,1-1 1,2 1-236,4-1 1,0 1-1,1-2 1,3-3-1,6-3-77,5 1 0,1-5 0,4 4 66,2-4 0,8-1 0,3 0-359,3 0 0,-2 0 0,2-1 0,2-2 63,-4-1 1,2-5 0,-6 5 0,1 0-1,-1 0 1,-1-2-288,2-1 0,-9 5 114,3-3 0,-9 3 0,1-1 379,-3-1 1,-2-6-1,1 3 1</inkml:trace>
  <inkml:trace contextRef="#ctx0" brushRef="#br0" timeOffset="117156">16054 13273 9054,'13'0'616,"-1"0"-616,1 0 366,-1 0 1,5 0 0,-1 0-1,1 0 1,1 0 0,1 0-1,2 0 1,-2 0 88,-1 0 0,3 1 0,-4 2 0,-2 1-924,-1-1 1,-2 2 0,1-1 0,-2 1 208,-3 0 0,3-2-1314,-3 5 0,3-5 0,2 3 0</inkml:trace>
  <inkml:trace contextRef="#ctx0" brushRef="#br0" timeOffset="117538">16677 12725 8355,'7'0'1128,"4"4"0,-3 2 1,3-1-628,2 1 1,3 3 0,2 0 0,1 2 0,4 2-254,0 4 0,-2-3 1,0 4-207,1 0 1,1 0 0,1 4-1,-2-1 1,-1 2-105,1 5 0,-4-2 0,0 5-143,0-1 0,-4 2 0,2 7 0,-3 1-141,-5 1 0,-3 5 1,-5-5-1,0 1 117,0 1 1,0-4 0,-1 2-121,-3-2 1,-3-6 0,-7-1 0,-1 0-1,-2-2-35,2 1 1,-4-7-1,-1-4 1,0-2 0,0-3-72,2-1 0,-2-2 0,2-1-179,-2-2 448,5-4 1,-9 1 0,5 1 0</inkml:trace>
  <inkml:trace contextRef="#ctx0" brushRef="#br0" timeOffset="118247">17834 13136 8355,'-8'0'191,"0"0"1,-1-2 952,2-2-39,2 3-764,5-5 0,1 6 1,3 0-1,6 0 0,5-1 1,6-2-1,4-1 0,3 1-282,1 2 1,7-3 0,0-2-1,4 1-211,0-1 1,4-2-199,2 4 1,-2-5 0,2 4-1,-2-1 1,-1 1-195,-2 2 0,-9 0 0,4 0 0,-4-1-455,-4 2 0,-2-5 0,-1 0 1</inkml:trace>
  <inkml:trace contextRef="#ctx0" brushRef="#br0" timeOffset="118582">18096 12887 11120,'0'-7'3193,"0"3"-3123,0 8 1,-2 3-1,0 7 1,-3 2-201,3 5 1,-4 2-1,2 4 21,1 2 1,2-3-1,1 4 1,0 1-277,0 2 0,0-1 1,0 0-1,0-2 0,0-2-45,0-2 1,-2-2 0,0-2-1,-2-3-215,1-1 0,1 0 0,2-3 176,0 2 1,0 0 0,0-5 204,0 0 0,6-5 0,1-1 0</inkml:trace>
  <inkml:trace contextRef="#ctx0" brushRef="#br0" timeOffset="120715">19054 12912 8567,'-7'-13'0,"2"1"176,-1-1 1,5 1 581,-3-1 0,2 1 0,2-1 0,2 2 1,0 2 1451,3 0-1800,-1 7-625,-4 2 1,0 7-1,0 5 1,0 0-1,0 1 39,0-1 0,0 6 0,0 2 0,0 0 7,0 1 0,1 1 0,2 7 1,1 3 96,-1 0 0,-2 4 0,-1-3 1,0 3-25,0 2 1,0-2 0,0-2 0,0-2-44,0-2 1,0-2-1,0-7 1,0-5 32,0-2 1,0-1-1,0-1 184,0 1 0,1-7 139,4-1 1,-4-5-1,5-5 1,-2-3-136,0-3 0,4-3 0,-2-1 0,1-3 0,2-1-15,2-3 1,-2-2 0,-1-1 0,2-1-309,1-3 0,-3 3 0,-1-5 0,-2 2 27,-2 0 1,3 0 0,-2 4-1,-1 2 73,-2 2 0,-1 3 0,0 5 336,0 1-101,0-1 0,1 7 1,2 3-1,1 6-91,-1 5 1,4 4-1,1 3 7,3 2 1,2 5 0,-1-1 0,1 2 0,1 2-10,2 0 1,-2 2-1,3 0 1,-2 2 22,1-1 1,-2-3 0,3-3 0,-3-1 5,-2 1 1,1-4-1,-1-2 1,0-2-100,1-1 0,-1-1 1,1-1-1,-1-2 46,1-5 0,-1-3 0,1-1 87,-1 0 1,-1-1 0,-1-3 0,-2-5 132,2-2 1,-3-7 0,1-3 0,0-2 39,-1-2 0,4-5 1,-3-5-223,4-5 1,4 0-1,1-6 1,-2-1-1,-1 0 80,-2 1 1,-3-1 0,-3 4-1,0 1-279,-3-1 1,-2-2 0,-1 7 0,0 3 25,0 3 0,-4 5 1,-2 6-1,1 4-22,-1 3 0,-3 8-153,0 1 1,2 14-1,1 5 1,-1 5 7,0 7 1,4 0 0,-1 8 0,2-1-542,2-1 1,6 4 0,1-5 0</inkml:trace>
  <inkml:trace contextRef="#ctx0" brushRef="#br0" timeOffset="301236">12731 14356 8050,'-8'-13'0,"1"1"504,1 0 1,1-1-181,1 1 0,2 3 0,-3 2 1,1 1 419,-1-1 1,1 2-333,4-3 0,0 4-394,0-4 0,6 1 1,2-1-1,5 2 1,2 0-13,1-2 0,7 1 1,-1-1-1,4 0-149,3 1 0,4-3 1,-2 4-1,-1 1-330,0-1 1,4 2-1,-7 4 260,-3 0 1,-1 0 0,-6 2 0,-3 2 160,-5 4 0,1 3 0,-6 2 0,-2 0 32,-5 4 0,-4-2 0,-7 5 0,-2-1 0,-5-1 191,-3 0 0,-6 4 1,-3-3-1,-2 1-15,2-4 1,-3 2-1,4-1 1,0-3-34,3-4 1,3 1 0,2-4 0,4-1 58,3-1 0,3 0-203,2-1 0,5 2 0,4-3 0,6 1-162,5-1 0,5-1 0,3 1 26,5 1 0,-2 2 1,2-4-1,3 3 38,3-3 1,0 4 0,2-1-1,-3 1 1,-1 0 19,0-4 0,-2 4 0,-2-1 0,-4 2 74,-4 3 0,-2-3 0,-2 1 0,-4 1 28,1-3 0,-5 5 0,3-2 0,-4 2-15,-4 1 0,1-3 0,-5-1 1,-2 2-32,-1 1 1,-1-3-1,-2-1 1,-1 0 5,-2 0 0,-3 0 0,2 1 0,-2-3 78,-2 1 0,-1-5 0,-2 4 56,0-4 1,0-1-1,0 0 1,0 0-49,0 0 0,4 0 0,2-1 0,1-2-133,3-1 0,5-6 1,3 2-1,2-3 1,2-2-182,2 1 0,1-1 0,1 1-453,3-1 0,14 1 0,8-1 1</inkml:trace>
  <inkml:trace contextRef="#ctx0" brushRef="#br0" timeOffset="302220">13963 14468 7187,'9'-4'0,"-2"-2"538,-2-1 1,3 3 0,-2-4 0,-1-2-260,1-1 1,-2 3-1,-5 0 1,-3-1 0,-5 2-292,-2 3 1,-1 3-1,-2 1 1,-3 0-1,-2 0 1,-2 0-44,0 0 0,2 0 0,-3 0-78,1 0 1,1 5-1,-5 2 1,1 2 112,3-1 1,-1-4 0,6 4 0,0 1 24,3-2 0,2 4 0,2-3-3,5 3 0,3-3 1,3-1-1,5 0 21,6 0 1,9-4-1,3 2 1,5-1-73,2 1 0,3 0 0,-5-2-67,2 1 0,0 2 0,2-4 0,-2 4 13,-1 1 1,-4-3 0,-5 3 0,-2 0-15,-2 0 0,-7-3 257,-7 4 0,-8-1 0,-6 1 1,-4-2 27,-2-1 0,-7-2 0,3 4 0,-5-1-2,-4-4 1,3 4-1,-4-2 1,4-1-97,1-2 0,0-1 0,1 0 0,0 0-196,3 0 0,3 0 0,6 0 0,-1-1-504,1-3 0,5 1 0,3-5-957,2-2 1280,8 4 0,6-10 0,8 2 1</inkml:trace>
  <inkml:trace contextRef="#ctx0" brushRef="#br0" timeOffset="302943">14387 14443 8355,'-13'-1'144,"1"-2"0,-1-1 1011,1 1 0,-1-3-879,1 2 0,-1 0 0,1 4 1,-1 0-1,1 0 0,1 2-205,3 2 1,-2-2 0,6 7-1,1 0-213,2 3 1,5 0 0,1 0 0,1 1-93,-1-1 0,5 1 1,-2-1-1,3 1-41,2-1 0,-1-4 1,1-1-1,-1 0 18,1 0 1,-1-4 0,1 1 0,0-2 84,4-2 1,-3-2 0,2-2 0,0-3 26,0 0 0,-2-4 0,4 3 147,0-3 1,-4-6-1,2 0 1,-2 2 82,-1 1 0,-1 2 0,-1 0 0,-1 0 416,-2 4 1,-5-3 92,1 3 0,-4 4-403,-4 4 0,1 1 1,-4 7-1,0 2-120,1 1 0,3 6 0,-1 1 1,2 1-99,2 3 1,0 2 0,0 1 0,0 0 13,0-1 0,2 7 0,2 2 0,3 2-280,0-2 1,4 6-1,-3-5 108,3 1 0,1-6 0,1 0 0,-1-3 19,1-1 1,-5-4 0,0-2-1,1-1 41,-2-3 1,-2-1 0,-5-1 222,0-1 0,-1-1 1,-3-3-1,-5-3 46,-2-4 0,-3-1 0,-1 0 0,-3-1-70,-1-4 0,-2 0 0,-4-5 0,0 2-69,0-2 0,1-5 1,0-3-1,2 0-182,1 0 0,2-4 1,-2 1-1,3-2-295,0-2 0,4 0 1,-1 0-1,4 1 154,3 4 0,5-2 0,-1 5 83,2 2 1,2-5 0,0 1 0</inkml:trace>
  <inkml:trace contextRef="#ctx0" brushRef="#br0" timeOffset="303346">15158 14443 8587,'-12'-5'117,"-1"-1"0,1-2 0,-1 4 0,1 2 0,-2 2 383,-2 0 1,0 0-1,-4 0 1,-3 0-1,1 0-215,2 0 1,-4 4 0,5 2 0,-2-1-326,0 1 1,6 4 0,-2-2 0,4 3 111,0 1 0,2-3 0,1-1-309,2 2 1,5 1-1,1 1-126,4 1 1,7-2 0,6-2 0,3-2 84,1-1 1,2 4 0,4-3 98,0-1 1,0 4-1,0-4 1,-2-1-1,-1 2-112,-1 0 0,-6-3 208,2 4 0,-9-3 0,-5 2 237,-6-2 1,-4 3-1,-7-3 1,-2-3-1,-5 0 145,-3-2 1,-2 4 0,-2 0-353,-1-1 1,0-2 0,5-1 0,-1 0 0,0 0-217,0 0 1,4 0 0,2-1 0,1-2-259,3-1-33,6-6 1,-2 3 0,4-5 0</inkml:trace>
  <inkml:trace contextRef="#ctx0" brushRef="#br0" timeOffset="305244">15220 14144 8355,'0'-16'38,"0"-1"-442,0 2 483,0 1 0,0 2 0,0-1 2425,0 1-2400,0 5 1,0 3 0,0 8 0,-1 4 0,-2 6-1,-2 5 1,-1 8 0,1 3-20,2 5 0,-3 1 0,2 1 0,0 0 1,0 1-275,0-1 0,0-4 0,4-1-16,0-2 0,-2-1 0,0-4-23,-3 0 1,1-1 0,4-2 0,0-3-170,0-1 0,0-1 1,0-5-1,2 1-468,2-1 0,-3-3 652,3-1 0,-2-5 0,-2 2 0</inkml:trace>
  <inkml:trace contextRef="#ctx0" brushRef="#br0" timeOffset="305245">15121 14480 8142,'-6'0'1180,"6"0"1,7 0-873,4 0 1,2 0-1,-1 0 1,2 0-1,1 0 1,3 2 0,0 1-1,2 1-308,-1-1 0,0-2 0,3-1-152,-1 0 1,-4 0 0,2 0-1,1 0 1,-3 0-230,1 0 1,3 0-1,-4 0 1,-2 0 76,-1 0 0,-2-6 271,1-2 0,-6 1 1,-2-1-1,-1-2 46,0-1 0,1 3 1,-5-1-1,-2 0 55,-2-2 0,-3 0 0,-5 1 0,-1 2 18,1-2 0,-6 4 1,-1 1-1,-2 1 0,1 0 12,2 1 0,2 1 1,3 2-80,1 0 0,-1 2 0,2 2 0,2 4 1,2 3-12,1 2 1,2 3-1,4 2 1,0 0-58,0 0 0,0 3 1,2-3-1,2 0-116,4 0 0,3 3 1,1-5-1,2 0 1,2-4 5,0-4 1,6 3-303,-1-2 1,3-4-1,0-1 1,1-2-96,0-2 0,6 0 0,0 0 1</inkml:trace>
  <inkml:trace contextRef="#ctx0" brushRef="#br0" timeOffset="305246">15805 14493 8355,'-5'-13'0,"-2"1"1123,-5 0 0,-1 0 705,1 4-1407,5-3 0,1 11-342,6 0 1,0 1-1,0 8 1,0 0-1,0 3-271,0 0 0,0 0 1,0 1-184,0-1 0,0 1 1,0-1 100,0 1 0,0-1 1,0 1 44,0-1 0,2-1 1,0-1-35,3-2 0,4-5 278,0 1 0,-4-4 18,-1-4 1,2 1 0,-2-5 0,-1-2-7,-2-1 1,0-1 0,2-1 0,3 1-17,1-1 1,-3 1-1,3-1 1,-2 1-1,-1-1 84,2 1 0,-3 0 0,4-1 0,-2 1 17,-2-1 1,2 1-1,0-1 90,-3 1-126,5-1 0,-5 5-129,2 0 1,1 11 0,-1 1 0,-1 5-53,-1 4 0,2 1 107,0 2 1,0-2-1,-4 4 1,0-1 2,0-1 0,1 1 0,2-5 0,1 1 1,-1-1-10,-2 1 1,4-1 0,-1 1-182,-1-1 0,-1-4 0,2-1-213,5-1 0,-2-2 239,1-4 1,0 0-1,5-1 164,-1-4 0,-4-1 0,1-7 43,0 1 1,1-5 0,0 0 0,-2 2 163,2 1 0,-3 1 0,1-3-80,2 0 0,-1-1 0,1 5 0,-3-1 0,0 1 14,0-1 0,-4 1 1,2 1-5,1 2 1,-5-2-82,3 3-155,-2 3 0,-1 5 1,2 9-1,1 5 96,-1 3 1,-2 1 0,-1-3-39,0 1 0,0 2 0,0-2 1,0 0-1,0 0-26,0-3 0,1 0 0,2-1 0,1 1 0,0-2-518,2-3 0,-1 3 27,4-3 0,3-2 1,-1-2 51,5-2 0,6 3 0,-3 2 1</inkml:trace>
  <inkml:trace contextRef="#ctx0" brushRef="#br0" timeOffset="305247">16627 14381 8355,'0'-20'0,"0"2"431,0 0 0,0 5 0,0-4 1479,0 3-1109,0 2 0,-6 5-696,-2 3 0,1 4 1,0 4-1,2 4-52,2 3 1,0 2-1,0-1 1,-1 2-86,2 3 0,2-4 0,2 4 0,4-3 1,1-2-111,2 1 1,3-1 0,0-1 0,0-1-35,1-2 1,-1 1 0,1 2 0,-1-2-335,1 0 0,-1-5 0,-1 4 167,-3 2 0,-2-3 357,-6 1 0,-1-1 0,-4 1 0,-3-4 1,-4-2 320,-5-2 1,2 0-274,-6 0 1,0 0-1,-3 0 1,-1 0-19,0 0 0,-2 0 0,0 0 0,-2-2-259,1-2 0,3 1 0,3-4 0,3 1-411,1-1 0,1 2 1,6-3-1,3-1 69,4-3 1,2-6 0,2-1 0</inkml:trace>
  <inkml:trace contextRef="#ctx0" brushRef="#br0" timeOffset="305555">17349 14356 8355,'0'-8'-5,"0"-1"0,0 0 1052,0-2 1,-2 4-665,-2 3 1,-3 2-306,-5 2 1,4 3 0,-1 5-5,0 9 1,3 1 0,1 1-1,0 1 1,0-2-140,-2-1 0,4 1 0,-2-2 0,1 0-327,-1 0 0,1-3 0,4 0-2407,0-1 2337,0 1 0,6-6 0,1-2 1</inkml:trace>
  <inkml:trace contextRef="#ctx0" brushRef="#br0" timeOffset="306201">17411 14082 8609,'0'-7'532,"0"-4"0,1 10 0,2-2 0,1 6-833,-1 5 0,-1 3 0,-2 1 1,0 1-650,0-1 0,5 1 0,2-1 0</inkml:trace>
  <inkml:trace contextRef="#ctx0" brushRef="#br0" timeOffset="306202">17660 14269 12251,'-4'12'123,"0"1"1,-2-1 0,2 2 0,-3 1 0,-1 2 0,1-2 0,0-1-372,0-2 0,4 1 1,-1-1-1,1 1-357,-1-1 73,3 1 1,-3-7 351,8-1 1,-1-4-1,5-1 1,0-1 24,-1-4 1,3-1 0,-5-7 0,2 1 80,3-1 1,1 1 0,3-1 0,1 1-35,2-1 1,-1 1 0,-3-1 0,-1 1 364,1 0 0,-2-1 0,-2 1 158,0-1 1,-5 1-1,3-1 954,-2 1-947,-1 5 1,-4 3-503,0 8 1,0 3 0,0 7-1,0 1 1,0 3-3,0 1 1,-4 1 0,0 2 0,1-3-169,2-1 1,1 3-1,0-3 1,0 0-238,0 0 0,0-2 0,0-3 1,1-1-851,3 1 863,3-6 0,6 4 0,-1-4 1</inkml:trace>
  <inkml:trace contextRef="#ctx0" brushRef="#br0" timeOffset="306660">18594 14231 8355,'11'-1'820,"-2"-2"-133,0-1 1,-7-1-1,3 0 50,-4-3 0,-1 1 0,-1 0-595,-4 2 1,-3 1 0,-7 4-1,-2 0-451,2 0 1,-4 0 0,-2 0-1,-3 0 22,0 0 0,-1 4 0,1 1 0,2 1-70,1-1 1,6 5 0,0-2 98,5 3 0,5-2 1,5-1 194,0 2 1,5-1 0,5 1 0,4-2 80,2 2 0,11 0 0,-3-1 1,4 0-75,3 0 1,-1 1 0,5 0 12,-2-2 0,-6 0 0,2 5 0,-2-2 0,-2-1-39,-1-2 0,-4-4 0,-5 4 1,-4 1 34,-3-2 1,-5-1 0,0-3-1,-6 3 146,-5 1 0,-5-5 0,-3 3 0,-5-4-56,-2-1 0,-6 0 0,-2 0 0,-1 0-127,-2 0 1,3-6 0,2 0 0,3-3-256,1 1 1,6 1-1,2-3-214,3 2 1,7-6 0,2-5 0</inkml:trace>
  <inkml:trace contextRef="#ctx0" brushRef="#br0" timeOffset="308677">19017 14306 8355,'-9'0'2933,"1"0"0,7 0-2962,1 0 0,1-1 0,7-2 0,2-1 0,0 0 57,-2-2 0,7 3 0,-2-4 0,1 1-549,-1-1 0,0 0 1,-1-3-1,1 2 120,-1-2 1,-3-1 0,-1 0 0,0 1 117,-1 2 0,-1 0 149,-6-5 0,-2 1 102,-2-1 1,-3 6 0,-5 3 0,-2 4 157,-3 4 1,3 3 0,-2 6 38,2-1 0,2 2 1,0 1-1,3 3 40,1 2 0,3-1 0,-2 2 1,2-3-1,4-2-68,3 1 1,1-1-1,7-2 1,2 0-112,3-1 1,6 2-1,-3-7 1,1 2-241,4-2 0,-4 2 1,2-6-1,-1-1-30,0-2 1,2-1 0,-4 0 0,0-1 32,0-3 0,3 1 0,-5-6 0,-1 0 103,-1-2 1,-1-2 0,-1-1-1,1-1 127,-1-1 1,-4-5 0,-1 3 47,-1-1 1,-1 2 0,-2-4 0,1 0 24,-1 2 1,-2-3-1,-2 5 1,-2 2 0,-1 1 78,1 2 1,-2-1 0,-1 2 228,-1 3 0,3 2-321,-4 6 1,5 6-1,-1 2 6,3 3 1,2 2 0,3-1-96,4 1 0,-1-1 0,2-1 0,0-1 13,2-2 0,2-4 1,-1 3-1,1 0-338,-1 0 0,5-4 103,-1 1 1,5-3 0,-4-1 192,-2 0 1,-1 0 0,-2 0 0,1-1 0,-1-2-56,1-1 1,-5-1-1,0 2 1,2-3 55,1-1 0,-3 5 0,-1-4 0,0 2 55,0 0 1,-3-5 122,4 5-145,-5-5 1,3 7 1,-6 2 0,0 9 0,0 2 44,0 1 0,-4 2 0,-2 1 122,-1 2 1,4-1 0,-2-3-1,1-1-60,-1 1 1,1-1 0,4 1 0,0-1 0,0 0-28,0 1 0,0-1 0,2-1-156,2-2 0,3 0 0,5-3-33,1 1 0,3-4 0,1 1 0,-2-3-37,-1-1 1,-2-4-1,1-1 1,1-1 137,2 0 0,-2-3 0,3 0 0,-4-2 32,0-1 1,-1-1 0,1 1 0,-2-2 57,-3-2 0,3 2 0,-4-3-41,0 3 1,0 2 0,-4-2 11,1-3 1,0 4 0,-4-4 40,0 3 0,-4 6 0,-2 1 18,-1 1 1,1 8-1,-4 6 1,3 3-30,1 2 1,-2-1 0,3 2 0,-1 1-80,1 2 0,-4 1 0,5-3 0,1 2-168,2-2 1,1 3 0,0-2 0,0 0-281,0-3 1,0-4 0,0-1-158,0 2 0,5-1 1,4 0-571,2-5 957,1-3 0,6-1 0,2 0 0</inkml:trace>
  <inkml:trace contextRef="#ctx0" brushRef="#br0" timeOffset="308678">20100 14032 8355,'-13'-12'275,"2"-1"215,3 1 0,2 4-763,6-1 0,2 6-422,2-1 0,-1 4 0,5 4 383,2 5 1,1 2 0,1 1 0</inkml:trace>
  <inkml:trace contextRef="#ctx0" brushRef="#br0" timeOffset="308679">20187 14231 8355,'-7'0'1021,"12"0"0,4 0 0,7 0 1,-1 0-874,2 0 0,-2 0 1,5 0-1,-1 0 0,-1 0 6,0 0 1,3 0 0,-5 0 0,0-1-567,-3-3 1,0 1-1,-1-5 76,1-2 0,-2-1 0,-3-1 0,-4-1 108,-2 1 0,-4-1 0,-2 1 1,-4-1 105,-3 1 1,-2 1-1,-1 1 1,-2 3 84,-5 2 1,-2 1-1,-1 4 1,2 0 96,1 0 1,2 5 0,-3 3 1,1 3 1,6 6-1,0 1 1,3 1 86,4 4 0,5-4 0,-1 2 0,3 1 1,1 0-64,0-1 0,5 1 1,4-6-1,2 0-207,1-3 1,1 0-1,-2-1 1,-2-1-53,0-2 1,0-4 0,7-5 0,0 0 21,-1 0 1,5 0 0,1-1-1,1-3 101,-2-5 1,4-2 0,-3-1-1,2-1 129,2 1 0,0 0 0,1-1 1,2-1 155,1-2 0,0 0 1,-3-3-112,3 1 0,-1 0 1,5 2-1,0-4-23,-1 1 0,4-3 0,-3 5 1,3 2-1,2 2 11,-1 5 1,-4-2 0,-1 6 0,-3 1-18,-6 2 0,-2 2 0,-7 4 0,0 3-144,-3 3 1,-7 3-1,0 1 1,-2 3-126,-2 1 1,-2 1 0,-2 2-1,-4-3-45,-3-1 0,-7 3 1,-3-4-1,-1-2 15,1-1 1,-7-2 0,2 1 0,-4-2-350,-5-3 0,3 2 0,1-6 23,0-1 1,-3-2-1,2-1 1</inkml:trace>
  <inkml:trace contextRef="#ctx0" brushRef="#br0" timeOffset="308680">21095 14393 8355,'0'-8'1109,"0"0"0,-5 5 0,-3-1 0,-4 1 0,-1 0 0,-4-1 1,-4 1-1311,-2 2 1,1 1 0,0 0 0,-2 0 0,2 0 5,-2 0 1,6 0 0,2 0-2007,2 0 1,-4 5 0,-1 2 0</inkml:trace>
  <inkml:trace contextRef="#ctx0" brushRef="#br0" timeOffset="313494">14113 13621 7328,'-9'0'12,"1"0"0,5-1 0,-2-2 254,-1-1 1,3 0-1,-5 4 136,-1 0-362,3 0 0,2 0 1,8 0-52,4 0 0,3 0 0,2 0-55,-1 0 0,5 0 0,1 0 0,0 0-142,0 0 0,-2-4 0,-3 0 56,-1 1 1,-3 1-3,-1 2 228,-5 0 0,-3 2 0,-9 1 0,-2 1 113,-1-2 1,-1 0-1,1-2 1,-1 0 6,1 0 0,4 0 1,-1 0 17,0 0 0,2 0-98,-1 0-562,5 0-242,-3 0 639,6 0 0,6 0 1,2 0-39,3 0 0,3 0 1,1 0-1,2 0-250,-2 0 1,-1 0-17,-2 0 0,6 0 0,2 0 1</inkml:trace>
  <inkml:trace contextRef="#ctx0" brushRef="#br0" timeOffset="314037">15133 13746 8355,'-12'0'0,"-1"0"0,1 0-756,0 0 636,-1 0 0,5 0 231,0 0 0,6 0 0,4 0 0,7 0-12,6 0 0,8-4 1,-1 0-1,3-1-102,-1 0 1,8 3 0,-8-2 0,-1 3-204,-1 1 1,-5 0 0,2 0 44,-1 0 354,-1 0 1,-12 0-53,-5 0 1,-6 0-1,-10 0 1,0 0-1,-1 0 46,-1 0 1,3 0 0,-6 0-35,-1 0 0,3 0 1,-2 0-1,0 0 1,2 0-95,2 0 1,3 0 0,2 0-1164,0 0 635,5 0 0,8 1 0,11 2 26,8 1 0,9 0 0,3-4 0</inkml:trace>
  <inkml:trace contextRef="#ctx0" brushRef="#br0" timeOffset="314463">16191 13671 8355,'-14'0'-17,"-2"0"0,6-4 0,-2 0 1,2 0 965,3-2-1038,-4 5 0,11-5 37,0 6 1,6 0-1,7 0 1,3 0-75,0 0 0,6 0 0,-1 0 0,3 0-31,1 0 1,-5 0 0,0 0-91,-2 0 1,2 0 0,-3 0 105,-2 0 287,-1 0 1,-13 0 0,-5 0-1,-7 0 143,-5 0 0,2 0 0,-3 0 0,3 0-54,2 0 0,-1 0-527,1 0 1,1 2-401,3 2 141,2 3 0,1 5 0,-2 1 1</inkml:trace>
  <inkml:trace contextRef="#ctx0" brushRef="#br0" timeOffset="316486">12569 15738 8044,'-12'0'2169,"-1"0"-2203,6 0 0,2 1 0,6 2 0,3 1 0,5-1 0,3-2-201,5-1 255,2 0 0,7 0 0,3-1 0,3-2-137,0-1 0,3-6 0,-5 2 0,1-2-88,-1 2 1,-1-2-1,-5 5 1,-4-2 24,-3-3 0,-3 3 114,-2-1 1,-5 0-1,-3-5 1,-4 2-18,-4 3 0,-7 1 1,-7 4-1,0-2 158,0-2 1,-4 4 0,0-1 0,-4 3 24,-4 1 1,1 0-1,5 0 1,-1 0 27,0 0 0,0 4 1,0 1-1,1 2-3,4 3 1,-2 1 0,4 1 0,1 1-50,3-1 1,-1 1-1,8-1 1,0 2-91,3 3 0,3-4 1,1 5-152,0 0 1,1-4 0,3 3 0,6-3-191,5-2 0,6 1 0,8-1 1,5-1-94,6-3 0,5 3 0,5-4 1</inkml:trace>
  <inkml:trace contextRef="#ctx0" brushRef="#br0" timeOffset="317813">13627 15676 8355,'-8'-4'226,"0"-1"1,-1-4-1,-4 2 1,-3-1-1,0 1 342,1 1 1,-5-2-437,-1 4 1,-2-1-1,-2 5 1,0 0-1,0 0-56,0 0 1,-4 0 0,0 2 0,2 1 0,2 2 0,3 2 0,1 3 0,0 1-293,2 1 1,-3-2 0,5 1 0,3 3-38,4 0 1,1 0 0,5-2 0,1 0-27,1 1 0,2-1 0,2 1 145,2-1 0,3-1 0,5-1 0,2-3-8,3-2 1,1 0 0,4-5 34,-1 0 1,-5 0 0,5 0 0,1-2 23,2-2 0,-5 1 0,-1-5 0,-1 0 87,-1 1 1,-3-4 0,-5 2 0,0-2 0,-1-1 139,-3-1 0,2 5 1,-2 0-1,-1-2 27,-2-1 1,-1-1 0,0-1 0,0 1 51,0-1 1,-5 1-116,-4-1 0,-2 6-11,-1 3 0,3 3 1,3 2-1,-1 3-29,0 5 0,4 2 0,-1 3 0,2 1-12,2 1 1,0 5 0,0-3-85,0 2 0,0-5 0,0 3 0,2-2-208,2 1 1,-1 0 0,6-6 0,4-2 0,3-2-559,4-1 0,1 2 381,3-4 1,7 0 0,1-4 0</inkml:trace>
  <inkml:trace contextRef="#ctx0" brushRef="#br0" timeOffset="317814">13951 15688 8355,'-6'-12'192,"-2"1"0,-3 1 320,-1 2 1,-1 4-257,1-5 1,-2 6 0,-1-1-1,-3 3 1,-2 1 0,0 0-269,0 0 0,-3 5 0,3 2 1,0 2-1,0-1 0,2 2 1,3 1-1,1 1-26,2 1 1,1-1 0,1 2-92,2 3 0,5-4 0,-1 4 0,2-3 0,4-2-213,2 1 1,3-1 0,7-1 64,2-2 1,4 0-1,4-5 1,1-1 0,2-2-1085,2-1 1123,3 0 0,5-5 0,0-2 0</inkml:trace>
  <inkml:trace contextRef="#ctx0" brushRef="#br0" timeOffset="317815">14312 15514 8355,'-7'-18'-152,"-4"3"1,3-5 252,-4 2 1,-1 2 0,-3 3 0,0 1-1,1 1 560,1 2 1,1 3 0,1 3-313,-1-1 0,1-1 0,0 7-318,-1 2 0,5 3 0,0 7 0,-1 2 0,2 4 0,2 0 0,1 3 0,-1 2 0,3 2-136,0 1 0,2-2 0,0 0 0,0 1-129,0-2 1,0 2 0,0-6 0,2 1-68,2-1 0,-1-2 0,5-4 80,2 2 0,1-2 0,1-6-111,1-5 1,-1-3 0,0-1 129,1 0 1,-2-1-1,-1-3 1,-2-5 0,2-2-3,1-1 0,1-5 233,1 1 1,-1-2-1,0 1 1,1-2-1,-1-1 1,1 2-71,-1 0 0,-1 3 0,-1-4 367,-2 1 0,-1 1 0,3 5 0,-2-1 152,2 1 1,1 5-287,1 3 0,1 2 0,-1 2 1,1 0-81,-1 0 0,1 6 0,-1 4 0,-1 3-25,-3 4 1,4 1-1,-4-1 1,1 2 45,0 0 1,2 5 0,-4-3-229,0 2 1,2-2-1,-4 0 1,-1-1-164,1 0 0,-3-2 0,3-6 1,1 1-1,1-1 122,-1 0 1,6-3 0,-4-2-620,3-2 0,7-1 0,1-4 1</inkml:trace>
  <inkml:trace contextRef="#ctx0" brushRef="#br0" timeOffset="319215">15519 15464 8355,'-19'-8'-947,"2"-1"0,3 5 1013,2-4 1,0 5 0,-1-2 0,1-1 0,-1-2 0,2-3 664,3-2 1,2 1 0,6-1-5,0 1 0,0 0-106,0-1 0,-1 2-376,-3 3-346,2 2 1,-7 13 0,3 4 0,1 6-60,-1 2 1,2 3 0,4 6-1,0 2 23,0 2 0,0 1 0,0 3 0,-1-1 0,-2-3 0,-1-2-93,1-2 0,1-3 0,2-3 96,0-1 0,0-6 0,-1 2 0,-2-4-241,-1 0 1,0-5 273,4 0 0,0-6 1,1-1 51,4-4 0,-3-6 1,7 0 23,0-2 0,2-1 0,3-1 83,3 1 1,-3-5 0,4 1 0,-2-1 0,1 1 0,-2-1 1,-1-1-1,-2 3 1,2-2 0,1 2 153,2 1 1,0-1-1,-5 1-137,0 3 0,-3 3 1,-1-2 36,2 2-11,1 5 0,0 3 0,-3 8 0,-4 5 39,-2 3 1,-1-2 0,2 4 0,1 0 23,-1 3 1,-2-2 0,-1 1 0,0-2-28,0-3 0,0 3 0,1-2-269,4 0 1,-4-3 0,5 0 0,-2-1-278,0 1 0,6-5 0,-1-1 0,5-1 0,4-4-335,1 0 1,8-2-1,4 0 1</inkml:trace>
  <inkml:trace contextRef="#ctx0" brushRef="#br0" timeOffset="319216">16117 15651 8355,'7'-18'-198,"2"4"0,-5-3 600,-1 4 1,-1 0-1,-4 1-75,-2-1 1,1 6 0,-5 2 0,-3 1-108,-4-1 0,1 1 1,-4 4-1,1 0-131,1 0 0,-2 6 1,2 1-1,0 1 0,1 0-178,1 2 1,3 3 0,1 2 0,3 1-59,2 0 1,-4-3 0,5 0-1,1-1 1,2 1-16,1-1 0,1-4 0,4-1 39,3-1 1,3 2-1,1-4 1,1-1 0,-1-1-264,1-2 0,3 0 0,2 0 165,2 0 1,-5 0 0,1 0 0,-2-2 0,-1-2 97,-1-4 1,-1 1 240,-2-2 1,0 1 0,-5-4 0,1-1-44,0 1 0,-4-5 0,4 1 0,-4 0 0,-1 3 112,0 0 0,0 1 1,0-1-1,0 1 134,0-1 1,-1 1-118,-4-1 1,-1 2-119,-7 3 0,6 4 0,2 8 0,0 4 16,1 3 0,0 3 1,4 1-1,0 3-91,0 2 1,0 1 0,0 2-1,0-1-190,0-1 1,2-2-1,0 2-81,2-4 0,6-3 1,-2-2-1,4 0 1,0 0-170,0-4-214,6 3 1,2-10-1,5 5 1</inkml:trace>
  <inkml:trace contextRef="#ctx0" brushRef="#br0" timeOffset="319217">16565 15613 8355,'4'-16'0,"0"1"83,-1-1 0,-2 1 1,-1 3-1,0-1 434,0 1 1,-5 1-373,-4 3 0,2 2 0,-1 6 0,-2 0 0,-1 0 0,-1 1 0,1 4 0,1 3 0,3 3 12,2 1 0,-1 1 0,3-1 1,-1 1-136,2-1 1,2 1-1,4-1 1,4 0-39,3 1 1,1-5 0,1 1 0,-1-1 0,2 0-104,3 0 1,-2-3-1,4 3 90,-1 2 1,-1-4 0,-5 3 0,1-1 0,-1 0-556,1 1 1,-5-5 219,0 4 1,-5 0 308,1 5 0,-4-6 0,-4-2 0,-4-1 64,-3 1 1,-3-1-1,-3-3 1,-3 2-1,-4 1 1,-1-1 103,0-2 0,-1-1 1,-2-1-184,-1-3 0,-4 1 0,4-4 0,1 0-339,2 0 1,3 0 0,2-2 0,6 0-45,5 0 1,-1-8-1,4-2 1</inkml:trace>
  <inkml:trace contextRef="#ctx0" brushRef="#br0" timeOffset="319805">17361 15638 8355,'-7'-1'175,"5"-3"0,4-3 0,7-1 1,2-1-1,3 0 288,2-2 1,4-2 0,4 1 0,3-2 0,2-1-259,4-2 1,3-4-288,1 5 0,1-5 0,-1 3 0,-1-1 72,-3-4 1,2-1-1,-5-4 1,1-1 0,-1 1-87,-2 2 1,-2 0 0,-3-2 0,-2-1-456,-4 1 0,-8 7 1,-2 5-1,-1 2 443,-3 2 0,-3 0 0,-6 4 0,-6 4 0,-8 4-42,-3 4 0,-4 7 0,0 9 278,-2 3 0,-6 6 0,5 11 0,1 5 169,4 3 0,7 0 0,-1 9 1,2 0-92,6 0 1,0-2 0,5 4 0,1 1-169,-1-5 1,-2 2 0,4-3-239,1-2 1,2-6-1,1-4 1,0-4-65,0 0 0,-5-6 0,1-3 0,2-3 0,0-3-437,2-2 0,0-3 0,0-5 0</inkml:trace>
  <inkml:trace contextRef="#ctx0" brushRef="#br0" timeOffset="320678">17349 15626 8355,'-2'-6'735,"5"5"0,12-3 0,3 2 1,2 2-444,2 0 0,3 0 1,2 2-1,4 1-416,1 1 0,1 0 1,4-4-1,1 0-105,-1 0 0,4 0 0,2 0 0,0 0-39,0 0 0,-1-4 1,-7-2-1,0 1-92,-2-1 1,-5-2-1,1 2 242,-3-1 0,-6 3 0,-4-3 0,-3 0 93,-5 1 0,-3 1 0,-5-3 0,-1 0-36,-3 1 0,-3-3 1,-7 6-1,-1 1 162,-2 2 0,-5-3 0,2 0 0,-4 1 65,-1 1 1,4 4 0,2 1 0,1 2-80,3 2 0,1 1 1,2 5-1,0-1 44,4 1 0,-2-1 0,6 2 0,2 1 22,0 2 1,2 4-1,0-5 1,0-1-171,0-1 1,6-1 0,2-1 0,3-1-37,2-3 1,0 2 0,3-6-63,0-1 1,5-2 0,-3-1 0,0 0-102,0 0 0,0 0 0,-3-1 0,2-3 0,-2-3 34,-1 0 1,-2-4 0,1 3 0,-2-3 115,-3-2 0,2 1 0,-5-1 0,1 1 153,-1-1 1,1 1-1,-3-1 80,1 1 0,0 0 0,-4-1 113,0 1 1,-2 3 15,-2 1-164,-3 5 19,0-2 1,2 10 0,5 4-98,0 2 1,0 1-1,0 1 1,1-1 0,2 0-1,3 1-6,1-1 1,-3-3 0,3-1-60,-2 2 0,5 1 1,-2 0-1,2-2 0,-1-2-124,0-1 1,-1-1 0,5-2 20,-1 1 0,5 1 1,-1-5-1,-1 0-50,-1 0 1,0-2-1,1-1 1,2-2 132,-2-2 0,-5 3 1,-2-5 19,2 0 0,-1-2 1,1 0 106,-2 2 0,-3-2 0,1 3-4,0-3 1,-2 3 0,-4-1 0,0 0-65,0-2 1,0 2-21,0 1 1,0 4-15,0-4 24,0 5 1,0 3-1,0 8-13,0 3 1,0 6-1,0-1 1,0 0 7,0-3 0,0 4 0,0 0-65,0-2 0,1-1 1,2-2-1,3 1-677,1-1 0,-3-5 145,4-3 1,0 3 0,5 0 0</inkml:trace>
  <inkml:trace contextRef="#ctx0" brushRef="#br0" timeOffset="320972">18668 15377 8355,'-11'-13'95,"2"1"1,0 1 277,0 3 1,3 1 25,2 3 1,-3 2-544,-1-2 0,2 8 0,2 4 1,3 4-1,1 0-766,0 0 0,5 1 0,2-1 1</inkml:trace>
  <inkml:trace contextRef="#ctx0" brushRef="#br0" timeOffset="323847">19042 15252 8355,'-13'-5'240,"5"2"0,0-4 0,-2 2 357,-1 2 0,3 1 1,-1 2-454,0 0 0,-1 6 0,0 2 0,2 5-63,-2 3 1,1 0 0,-1 6-1,3 3-134,1 2 1,-2 4 0,4-2 0,1 3-354,2-1 0,-3 4 1,0-5 52,1 2 1,1-4-1,2 0 1,0-5 0,0-2 1,0-6 0,2 2 0,1-3 0,2-2-10,2 0 0,7-5 0,5-1 1</inkml:trace>
  <inkml:trace contextRef="#ctx0" brushRef="#br0" timeOffset="323848">19079 15564 8355,'-4'-13'500,"0"1"1,-2 1 0,3 1 1290,-1 2-1665,0 5 1,0-1-1,0 8 1,0 4 0,0 3-1,-2 2 1,0-1 0,1 1-122,2-1 0,-2 5 0,0 1 0,3 0-335,0 0 1,2-2 0,0-3 0,0-1-73,0 1 0,2-1 0,2-1 168,4-3 0,3 2 1,2-6-1,-1-1 0,1-2 0,-1-1 0,2-1 0,1-2-19,2-1 0,1-6 0,-3 2 204,1-3 0,1-1 1,-5-1-1,1 1 121,-1-1 0,-1 1 0,-1-1 1,-3 1-1,0-1 116,0 1 0,-4 0 0,1-1 0,-1 2-27,1 3 0,-3-3 0,3 2 101,-2-2 1,-2 3 0,-2 1 11,-2 2-233,3 0 0,-5 7 1,6 2-1,0 4-39,0 3 0,0 2 0,0-1 0,0 2-34,0 3 1,4-2 0,0 4 0,-1-1-106,-1-3 0,2-1 1,1-1 16,2-1 0,-3 1 0,3-1 0,0-1 0,0-3-13,3-3 1,1 0-1,1-1 1,1-1-85,-1-2 1,1-1-1,-2-1 1,-2-2 177,0-1 0,-2-6 0,2 2 0,-2-3-17,-1-1 1,-1-1-1,-2-1 1,1-1 197,-1-1 1,-2-5 0,-1 3 0,2 0 48,2 0 1,-3-3 0,3 3 0,-2-1-120,-2-3 0,0 4 0,1 1-75,3 3 1,-1 2 0,4-1-15,-2 1 1,5 5-1,-3 4-4,0 6 0,0 4 0,-4 5 0,2 1 4,2-1 0,-3 5 0,3-1 0,-1 0 48,-4-3 1,5 0 0,0-1 60,0 1 1,4-1-57,-2 1 1,2-6-129,1-3 0,1-3 1,-1-1-80,0 0 1,-3 0 0,-1 0 0,2 0 87,1 0 0,0-1 1,-1-2 14,-2-1 1,-1-2-1,2 4 1,0-3-8,0 3 0,-3-1 430,-2-1 1,-4 2 0,-4-2-184,-4 3 1,-3 6-1,-2 4 35,1 2 1,1 1-1,1 1 1,3-1 18,1 0 1,2 1 0,4-1 0,0 1-42,0-1 1,0 1-1,0-1-90,0 1 0,2-5 1,2-1-75,4-2 1,3 0 0,2-5 0,1 0-52,2 0 1,3 0 0,6 0-1,0-2 1,0-2-69,0-4 1,0 1-1,-2-2 1,0 0-203,-3-2 1,-4-6-1,0 1 1,-2 0 323,-2 2 1,1 1-1,-1-3 1,-1 0 26,-2 1 1,-2-3-1,-5 1 1,2 2 56,-1 1 0,-1 2 1,-4 0-1,-2 3 65,-4 0 0,1 7 0,-1-2-92,-2 2 1,-1 2 0,-2 2 0,1 2 0,1 4 152,3 3 0,-3 3 0,4 1-123,0 2 0,-3 3 0,6-2-56,1 2 0,-2-1 0,0 3 1,3-2-1,0-2-369,2-3 0,0-1 0,2-2 1,2 1-258,4-1 0,5-1 1,2-1-1,4-3-316,5-2 0,3-1 0,11-4 0</inkml:trace>
  <inkml:trace contextRef="#ctx0" brushRef="#br0" timeOffset="323849">20722 15638 8355,'-18'7'645,"4"-1"-255,-2-6 0,2 0 197,1 0 0,1 0 1,-1 0-1,1 0 1316,0 0-1939,5 0 1,7-6 0,8-2-1,3-2-522,1 2 1,5-3 0,1 1 0,0-4-63,0-2 1,3-1 0,-3 5 429,1-1 0,-4-5 0,2-1 0,-3-2 0,-3 0-15,-3-1 1,2 4 0,-5 0 0,1 2 713,-1-1 0,-1 1-43,-4 3 0,-1 6 1,-3 3-274,-4 3 0,1 2 0,-2 3 0,1 4-114,1 4 0,-2 0 0,3 2 0,0 1-6,1 2 0,-1-1 0,4-3 0,-3-1-106,3 1 0,2-1 0,4-1-84,4-3 0,0 2 0,4-4 1,1-1-46,1 1 0,1-2 1,2-4-1,4 0 1,2 0 23,2 0 0,-1 0 1,-2 0-1,-1 1-182,1 3 0,-4-2 1,-2 2 329,-2-3 258,-7-1 0,-3 4 0,-8 2 13,-4 1 1,-3 0-1,-2 3 1,1-2-28,-1 2 0,1-4 1,1 3-1,1 0-64,2 2 1,5-2 0,-1-1 14,2 2 0,2-3-152,0 1 0,6-4 1,2 3-1,5-1 0,3-4-64,5 0 1,3-2 0,0 0-1,1 0-417,0 0 0,4-2 0,0 0 0,-1-4 161,-2-1 0,-1-1 1,0-5-1,0 1 159,0-1 1,-4 1 0,-2 0 0,-1-2 88,-3-3 0,-1 2 0,-2-4 1,0-1 109,-4 1 1,1 4 0,-4-2-1,-3 3 28,0 2 1,-4-1 91,-2 1 0,-3 5 0,-6 3 1,-3 2-31,0 2 0,-2 0 0,3 2 0,-3 2 0,0 4-67,0 3 0,0 6 0,2 1 0,1 0-84,4 0 1,-4 0-1,5-3 1,1 2-6,-3-2 0,7-1 1,1-2-1,2 1-205,2-1 1,2-1 27,2-3 0,3 2 0,5-6 0,2-1 1,1-2-377,2-1 1,4 0 0,-3-1 276,1-3 0,-2-2 1,2-3-1,-1 0 0,-3 0-111,-1-2 1,-2-2 353,1 1 1,-1-1-1,-1 1 1,-1-1 0,-3 1-1,-1-1 52,-4 1 1,1 1-1,0 1 824,1 2 1,-1 1-493,-7-1 0,1-2 1,-5 6-161,-2 1 0,3 7 1,0 5-1,0 0-37,0 0 0,4 6 0,-1-3 0,3 2-81,1 0 1,0-2 0,0 1 0,0-1-177,0 1 1,0-1-138,0 1 0,1-2 0,2-2 0,3-2 80,0-1 1,-1-1 0,3-2 0,2 1-1,1-1-139,1-2 0,1-2 0,0-3 0,3-3-188,0 0 1,2-8 0,-3 1 0,2-3 517,-2-1 0,3-4 1,0 1-1,0-3 0,2-4 124,-1-1 1,-3-6 0,4 2-93,-2-3 0,0-1 1,-3-2-1,0 0 0,-2 1 142,-4 2 0,-2 7 1,2-1 134,-5 4 0,-3 7 0,-1 2 41,0 3 0,-5 7 0,-4 5-241,-2 4 0,-5 11 1,0 8-1,4 4-86,2 4 0,2 2 0,-3 7 0,1-1-238,2 0 0,5 1 0,-2-1 1,0-1 61,1-3 0,0-2 1,4-6-1,0 0 39,0 0 1,2-5 0,0 0 0,4-2-12,1-3 0,1-5 0,6-2 0,1 0-123,2-1 1,3-1 0,-2-5 0,2 2-370,2 1 0,1 0 1,2-4 412,0 0 0,0-6 0,-1 0 1,-2-3 187,-1 1 0,-1-2 0,4-5 0,-3-2 0,-5 1-69,-2-2 1,3 3 0,-2-5 0,-3 1 370,-2 0 1,-7-1 0,1-1 0,-3 3-169,-1 0 0,0 5 1,-1-4-1,-3 5-83,-5 3 0,-3 0 1,-3 4-1,-3 3-11,-2 0 0,4 2 0,-4 2 0,2 2 12,3 4 0,1 5 0,2 2 0,-1 3-36,1 1 1,5 2-1,2 2 1,0 0 84,1-3 1,0-3 0,4 2-118,0-1 1,2 3 0,2-4 0,4-2 0,3-1-10,1-2 0,5 1 0,1-2 1,0-2-450,0 0 0,3-5 0,-3 3 0,0-2-622,0-2 1,2-2-1,-3-1 412,-2 0 0,5 0 0,-1 0 1</inkml:trace>
  <inkml:trace contextRef="#ctx0" brushRef="#br0" timeOffset="324051">21880 15115 9438,'-13'0'0,"2"2"842,3 2 0,5 2 1,10 3-1,7-2 1,2 0-762,2 0 1,4 1 0,-1 3-1,1-1-90,-1-2 1,5 1 0,-4 2-1,1-2-1699,0 0 0,1-7 510,0 3 0,7 1 0,1 1 0</inkml:trace>
  <inkml:trace contextRef="#ctx0" brushRef="#br0" timeOffset="324651">23012 14954 8355,'-7'-13'591,"2"2"1,1 1-1,-1 2 1,3-2 1123,0-1 1,2 3-1248,0 0 0,7 5 0,4 0-384,5 6 1,10 5-1,-1 7 1,2 3-123,4 2 1,1 1 0,5 3 0,-1 1-66,-3 0 1,2 4 0,-6 2 0,-2 1-144,0 2 0,-8 2 0,-2 1 1,-5 1-244,-4-1 1,2 1 0,-6-1 0,-1-1-95,-2-3 1,-1 3 0,-1-4 189,-3 0 0,-3-2 0,-6-6 0,1-2 1,0-3-75,-1-1 0,-1-5 1,-1-7 77,-2 0 0,-5-2 0,3-4 1</inkml:trace>
  <inkml:trace contextRef="#ctx0" brushRef="#br0" timeOffset="324652">23323 15265 8355,'0'-8'581,"0"-1"1,-1 6-1,-3-1 1,-4 3-214,-4 1 1,-5 1-1,-4 5 1,-3 5-1,-2 4 1,-3 2 0,-3 1-1,-1 2-124,0 4 1,1 1 0,-3-2-1,4 0-241,0-3 1,-2 1 0,4 4-1,1-2-166,2-2 1,5 1 0,2-4 0,1 0-712,3 0 0,1-1 0,1-5-824,1 1 0,1-1 1143,3 1 0,8-6 0,6-2 0</inkml:trace>
  <inkml:trace contextRef="#ctx0" brushRef="#br0" timeOffset="324868">23249 15638 16700,'5'0'579,"-5"0"0,-7 0 1,-4 0-872,-1 0 1,-1 0 0,1 0-3305,-1 0 1537,1 6 1,5-5-1,2 5 1</inkml:trace>
  <inkml:trace contextRef="#ctx0" brushRef="#br0" timeOffset="348389">12544 16659 8226,'-4'-8'687,"0"0"0,0 4 0,4-5 368,0 0 1,0 6-1175,0 7 1,0 4 0,0 12 48,0-2 0,-1 5 0,-2 1 0,-3 3 0,-1 2-208,-2 2 1,2-5 0,-2 5-1,0-2-426,-2 0 1,0-2-1,2-6 255,5-4 0,-1-3 0,1-2 0,1 0 213,1 1 1,2-6-1,0-2 1</inkml:trace>
  <inkml:trace contextRef="#ctx0" brushRef="#br0" timeOffset="348934">12582 16597 7556,'-6'-8'0,"-1"0"0,-1-2 343,0-1-3,5-2 0,-4 5 0,4 0 0,-1-2 0,3 0 116,3 2 0,1-2 0,6 5 0,0-1-256,2 1 0,6-1 1,1 3-1,1-2-19,3-2 1,6 3 0,2-3 0,1 0 2,-1 0 1,3 4 0,-3-1-1,-4 3-165,-4 1 0,1 0 0,-3 1 0,-1 2-708,-2 1 1,-5 6-1,-2-2 219,-2 3 1,-5 3 0,1 1 0,-3 2 129,-1-2 1,0 0-1,-1 0 1,-3 2 224,-4-2 0,-8 3 0,-2-1 0,-1-2 0,-3-1 89,-2-2 1,0 1 0,-3-2 0,0-1 64,-2-2 1,-2-1 0,3 2 0,-1-2 14,2-1 1,1-2 0,1-4-1,1 0 15,3 0 1,-1 0 0,6 0 10,0 0-68,3 0 1,6-1-121,3-3 0,4 2 1,4-1 116,4 6 1,3 0 0,1 5-1,1 2 93,-1 1 0,2 1 1,1 2-1,2 1 1,-2 2 84,-1-2 1,0 3 0,1 0 0,2 0-168,-2 0 0,-1 0 0,0-3 0,-1 2-325,0-2 1,6-1 0,-6-3 0,0-1-320,1-2 1,-1-1 288,-1 1 0,6 3 0,2-4 1</inkml:trace>
  <inkml:trace contextRef="#ctx0" brushRef="#br0" timeOffset="350934">13341 16896 8355,'0'-7'968,"6"1"1,2 8-1557,3 2-751,1 3 1075,1 5 1,-6-3 492,-3-1 1,-8-5 0,-5 1 85,-2-3 1,-1-1 0,-1-1-125,1-3 0,0 1-68,-1-5 0,5 1 0,1-3-5,1 2-792,2 5-1133,4-3 1275,0 6 0,6 6 0,1 1 0</inkml:trace>
  <inkml:trace contextRef="#ctx0" brushRef="#br0" timeOffset="351267">14175 16622 8355,'-7'-8'1779,"3"-1"633,-3 7-1686,6-4 1,-9 7-691,6 4 1,0-1 0,4 7 0,-2 4 67,-2 3 0,3-1 0,-5 5 1,1 3-437,-4 2 1,-2 4 0,-1-2-251,-1 4 0,1-3 0,-1 0 0,1-4-11,0-1 0,0-2 0,4-2 1,3-4-1695,-1-4 2074,5 0 1,1-6 0,7-2 0</inkml:trace>
  <inkml:trace contextRef="#ctx0" brushRef="#br0" timeOffset="351776">14187 16634 8355,'0'-24'-78,"0"-1"0,0 0 579,0 0 1,0 5 0,0 4-1,0 2 144,0 2 1,6 1-1,2 1 1,3 3-481,2 1 0,5-2 0,1 4 1,2 1-1,0 2 0,1 1 0,1 1 1,1 2-1,-2 2-398,-1 2 0,-5 0 0,4 3 1,-4-2-286,-5 2 0,0 1 0,-7 1 0,-1 1-3,-1-1 0,-2 1 0,-2-1 0,-2 1 249,-4-1 1,-5-3-1,-2-1 1,-3 1 54,-1 3 0,-2-4 0,-4-1 328,0-2 1,-1 5 0,-2-3 0,-2 0 71,-2-3 1,4 2 0,-1-2-1,3-2-18,1 0 1,4 2 0,2 0-1,1-1 1,4 0-31,5 1 1,-1-1 0,6 5-108,1 2 0,3-1 0,4 1 1,6 0 53,5 3 0,0 0 1,6 3-1,1-2-33,2-1 0,0-1 1,1 2-1,0 1-240,0 2 1,-1-1-1,-2-3 1,-3-2-966,-1-3 0,3 3 731,-5-2 1,7 2 0,-4 1 0</inkml:trace>
  <inkml:trace contextRef="#ctx0" brushRef="#br0" timeOffset="351975">14810 17033 10505,'-7'0'4207,"3"0"-4057,8 0 0,-3 1-1394,3 3 0,-2-1-454,-2 5 1,0-5-1,0 3 1</inkml:trace>
  <inkml:trace contextRef="#ctx0" brushRef="#br0" timeOffset="352706">15295 16722 8355,'7'-6'775,"3"-1"0,-5-5 0,2-1 1,3 2 518,1 3 0,-4-3-1012,-3 3 1,-4 2-191,-4 2 0,1 2 1,-5 4-85,-2 2 0,0 3 1,1 5-1,2 2-115,1 3 0,-2 2 1,2 6-1,1 0 57,-1 0 0,-2 0 0,3 1-67,-2 3 1,3-3 0,-3 2-1,0-4 1,1-5 3,1-1 1,-4-1 0,5-5 0,0-1-1052,-2-3 1009,5 3 0,-4-11 0,5 0 98,0-6 1,1-7-1,2-4 1,2-2-7,2 0-1,1-5 1,5 3 0,-1-2 119,1-2 0,3 0 1,1-1-1,0-2-4,1-1 1,-3-4 0,6 2 0,-1 1 112,0 0 0,6-4 0,-4 5-13,0 2 0,0-1 0,3 2 0,0-1 1,-1 5-22,-4 3 0,4 4 1,-5 5-1,2 3-84,0 2 0,-2 0 1,2 5-1,-3 0-263,0 0 0,-4 10 0,2 3 0,-2 0-88,-2 1 0,-3 4 1,-2 3-1,-2 1-12,-2-1 0,-2 1 1,-2-4-1,-3 0 65,-4 0 0,-5 3 0,-4-5 1,-3 0-10,-4-3 0,-5-2 0,-3-2 221,-4-5 0,5 1 0,-9 0 0,-1-3 69,3 0 1,-2-2 0,-1-2 0,-1 0 132,-3-3 1,9-3 0,-1 3-1,1-1 1,3 1 159,4 2 0,0 1 0,9 1 300,1-3 1,2 4-340,9 0 1,3 5-1,7 9 1,5 1-44,6 2 0,8 5 0,-1-1 0,4 2-107,1 2 1,5 0 0,2 0 0,1-1-157,0-4 0,-5 4 1,1-5-1,-4 1-343,-4-4 0,1 1 1,-4-3-1100,1-3 1,-4-2 392,2 4 0,-3-1 0,-2 1 0</inkml:trace>
  <inkml:trace contextRef="#ctx0" brushRef="#br0" timeOffset="352903">15992 17045 8355,'0'-7'4915,"-1"2"0,-3 5-4866,-5 0 1,-2 4 0,-1 0 0,-1 0-976,1 2 0,-2-5-1532,-2 3 0,2 3 1,-4 0-1</inkml:trace>
  <inkml:trace contextRef="#ctx0" brushRef="#br0" timeOffset="356340">17648 16535 8214,'0'-13'108,"0"1"1,0-1 0,0 1 554,0 0 1,0-1-1,0 1 1,-2 1-162,-2 2 1,-3 5-1,-5 8-484,-1 5 0,1 2 1,-1 3-1,1 1-71,-1 1 1,1 6 0,-2-1-1,0 3-56,2 1 1,-3 1-1,6 2 1,0 1-1,0 0-45,5 1 1,-1-4 0,1 5 0,1-2-6,1 0 0,2 0 0,0-4 0,2 0-166,2 0 0,4-5 0,7 0-125,2-2 1,5-2 0,-1-3 0,2-2-118,2-3 1,6 3-1,1-4 1</inkml:trace>
  <inkml:trace contextRef="#ctx0" brushRef="#br0" timeOffset="356824">18108 16846 8222,'-7'0'1119,"2"-1"-661,5-3 1,1 2 0,3-2-276,5 3 1,3 1 0,5 0 0,2 0-169,0 0 1,8 0-1,-4 0 1,2 0-108,3 0 1,3 4 0,0 0 0,-1-1-109,1-2 0,2-1 1,-4 0-1,-1 0-27,-2 0 0,-3-1 1,-2-2-1,-4-1 92,-3 1 0,-2-4-5,0-1 1,-5-3-1,-2-2 283,-4 1 0,-7 4 1,-2-1-1,-3 0 0,-3-2-46,-2-2 1,-4 1-1,-5-1 1,-1 2 98,-3 3 1,1 1-1,-3 4 1,-1-1-21,0 1 0,3 2 1,-3 1-1,3 1 24,6 3 0,-1-1 0,7 5 1,2 3-124,1 5 0,7-1 0,3 6 1,3-1-29,1 0 0,0 3 0,1-2 0,3 3-166,5 0 0,6-3 1,3-1-50,1-2 1,-2-2 0,4-3 0,1-1-135,1 1 0,2-5 0,1-1 0,2-2 0,3-2-84,0-2 1,3-1 0,3 0-433,0 0 1,1-5-1,-1-2 1</inkml:trace>
  <inkml:trace contextRef="#ctx0" brushRef="#br0" timeOffset="357463">18905 16485 8355,'-13'0'436,"1"0"0,5-1 0,4-2 176,6-1 0,4 0 1,5 4-477,1 0 0,-1 0 1,1 0-1,-1 0-476,1 0 0,-1 0 1,0 1-1,1 2-233,-1 1 1,1 0 0,-1-4 21,1 0 0,-1 0 422,1 0 0,-8 4 0,-5 0 273,-7-1 0,-9-2 0,-5-1 1,-1 0-1,-2 0 332,-1 0 1,3 0-274,-7 0 0,4 0 1,3 0-1,3 0 0,1 0 314,3 0 0,1 0-320,1 0 1,6-1 0,5-2-527,4-1 0,7 0 0,7 4-410,5 0 1,3 0 0,2 0 22,3 0 1,-3 0 0,5 0 0</inkml:trace>
  <inkml:trace contextRef="#ctx0" brushRef="#br0" timeOffset="357797">19303 16373 8355,'0'-8'556,"0"-1"0,1 1 1,4 1-1,3 3 1,3 3 356,1 1 0,2 0-942,3 0 1,-3 4 0,2 1 0,-1 2 0,1 2-137,0-3 1,1 6 0,-5-4 0,1 3 45,-1 1 0,-1 5 1,-1 0-1,-3-1-316,-2 2 0,0-4 0,-5 4 0,0-1-21,0-1 0,0 1 0,0-5 0,0 1-929,0-1 1014,0 1 1,-2-2 303,-2-3 1,-3 3-1,-5-4 1</inkml:trace>
  <inkml:trace contextRef="#ctx0" brushRef="#br0" timeOffset="358140">19502 16485 8355,'0'-12'-260,"0"-1"1,-4 5 0,-1 1 658,-2 1 0,2 1 1,-3 2-73,-2-1 0,4 0 0,-3 5 1,0 3-1,-2 5-102,-2 2 0,1 1 1,-1 1-209,1-1 0,-1 0 0,1 1 0,-1-1 0,1 2 13,-1 3 1,5-3-256,0 2 1,4-2-1,-3-1 1,1-1-1,2 0-513,-1 1 0,3-1 341,-2 1-229,3-1 0,1-5 0,0-1 1</inkml:trace>
  <inkml:trace contextRef="#ctx0" brushRef="#br0" timeOffset="358616">19876 16323 8355,'-6'-8'178,"-2"1"0,-3 1 0,-2 4 148,1 0 1,-5 4 0,1 0 0,0 4-1,3 1 1,2 3-222,2 1 0,0-3 1,4 0-1,1 2-134,-1 1 0,3 1 0,-2 1 1,3 1-140,1 2 1,0-2 0,0 4 0,0-1 59,0-1 1,0 1 0,0-5-1,1 1 59,3-1 1,-1-3 0,5-1-143,2 2 1,1-5 0,2 1 0,0-2 0,3 0-478,0-1 1,6-2 194,-1-1 0,3 0 0,0 0 1</inkml:trace>
  <inkml:trace contextRef="#ctx0" brushRef="#br0" timeOffset="358617">19838 16448 8355,'-12'-4'53,"-1"-2"1005,1-1-647,5 4 1,7-2-1,8 5 1,5 0-525,3 0 1,4 0-1,5 0 1,-1 0-1,1 0 1,0 0-1,2 1 1,-1 2-1008,-1 1 1,8 6-1,-7-3 1</inkml:trace>
  <inkml:trace contextRef="#ctx0" brushRef="#br0" timeOffset="358870">20174 17058 8355,'-7'0'635,"2"0"1,6 0-1552,3 0 0,-1 0 401,5 0 0,-5-6 0,3-1 0</inkml:trace>
  <inkml:trace contextRef="#ctx0" brushRef="#br0" timeOffset="359354">20672 16908 8355,'-7'-5'0,"2"2"1667,5-5 600,0 5-1772,0-3 0,1 6 0,3 0-621,5 0 1,2-1 0,1-2 0,1-1-184,-1 1 0,5 2 0,-1 1 0,-1-1-111,-1-4 1,3 3 0,-1-7 69,0 0 0,-3 2 0,-1-1 0,-3-2 248,-1-1 0,-1-6 0,2 1 0,-5 0 0,-3 3 107,-1 0 0,0-4 0,-1 1 0,-3 2 52,-5 4 1,-3-1 0,-3 4 0,-3 0 197,-2 3 0,1-1 0,-3 1 0,1 1-59,-1 1 1,3 4 0,-1 1 0,2 2-81,3 2 1,-3 1 0,3 6 0,2 1-80,4 2 0,2 5 0,-1-1 0,3 1 34,4-1 1,1 2 0,0-2-4,0 3 1,6-4-1,2 1 1,4 0-69,5-2 1,-2-1 0,6-5 0,1-1 0,2-1-296,0-3 0,7 2 1,2-6-1,2-1-195,-2-2 0,6-1 0,-5 0 1,1 0-302,1 0 0,0 0 0,1 0 1</inkml:trace>
  <inkml:trace contextRef="#ctx0" brushRef="#br0" timeOffset="359966">21133 16336 8355,'-13'-5'949,"2"0"546,3-2-999,2-1 1,6-1 0,2 3-293,2 0 0,4 2 0,7 4 1,3 0-1,2 0-349,2 0 0,0 0 0,0 0 0,-2 0-558,-3 0 0,4 4 0,-4 0-422,-2-1 1,-1 2-216,-2 0 1242,-5-1 1,-7-4 0,-8-2 0,-5 0 511,-3-3 1,1 1 0,-6 4-1,-1 0 94,-2 0 1,4-4-1,-1 0 1,0 1-229,2 2 1,1 1 0,5 0 627,1 0 0,-1 0-235,1 0-784,5 0 0,3 4 0,8 0 1,4-1-266,3-2 0,3-1 0,3 0 0,2 0 39,1 0 1,3 0 0,-2 0 0,1 0 130,-1 0 1,1-1-1,-4-2 1,0-1 66,0 1 0,-2 2 194,-3 1 31,-6 0 1,-3 0-1,-8 0 1,-6 0-95,-5 0 0,0 4 0,-5 0 0,2 0 1,2 0-209,-2 1 0,4-1 0,-3-4 0,5 1-587,3 3 169,-2-2 0,11 3 392,0-5 0,6-5 0,6-2 1</inkml:trace>
  <inkml:trace contextRef="#ctx0" brushRef="#br0" timeOffset="360570">21743 16149 8355,'-11'-13'0,"1"1"606,2 0 1,3 0 1910,-3 4-749,5-3-1694,-2 10 0,10-3 0,4 8-75,2 4 1,1 7 0,1 2-1,0-1-227,4 2 0,-2 0 0,5 5 0,-1-4-271,0-1 1,-2 4 0,2-3 0,-1 2 198,-2 0 1,1-5-1,0 4 1,-2-1-4,-1 1 1,-1-5 0,-1 1 0,-1-2-415,-3-1 0,2-1 318,-6 1 1,0-1 0,-4 0 0</inkml:trace>
  <inkml:trace contextRef="#ctx0" brushRef="#br0" timeOffset="360571">21904 16398 8355,'-6'-13'358,"0"-3"345,6-1 1,0 1 113,0 3 1,-1 6-416,-4 3 1,3 3-1,-7 2-368,0 3 1,-2-1 0,-2 5 0,-1 2 0,-1 1-1,-1 2 1,0-1 0,3 0 0,0 1-314,1-1 0,-5 1 1,0-1-1,4 1-125,3-1 1,-1 1 0,4-1-612,0 0 1,0 0 0,4-3 470,-1 0 1,6-1 0,4 4 0</inkml:trace>
  <inkml:trace contextRef="#ctx0" brushRef="#br0" timeOffset="361074">22290 16161 9768,'0'-12'1007,"0"-1"-523,0 6 0,0 3 0,-1 7 0,-2 3-225,-1 1 1,-2 1-1,4 4 1,-2 1-304,1-1 0,-3 2 1,2 1-61,1 2 0,-2 1 0,1-3 1,1 3-1,2 0-61,1 0 0,0-1 0,0-5 0,0 1-23,0-1 0,5 0 0,3 1 0,3-1-191,2 1 1,1-2-1,1-1 1,3-4-196,1 0 0,-4-2 0,2-4 0,-3 0 38,-2 0 0,1 0 0,-1 0 1</inkml:trace>
  <inkml:trace contextRef="#ctx0" brushRef="#br0" timeOffset="361075">22253 16273 8355,'-12'0'2290,"5"-5"-1894,1 3 0,12-3 0,3 5 0,5 0-269,3 0 1,5 0 0,-1 0 0,1 0 0,0 1-791,-1 3 1,-2-2-1,3 2-1496,-1-3 1412,0 5 0,3-5 0,1 5 1</inkml:trace>
  <inkml:trace contextRef="#ctx0" brushRef="#br0" timeOffset="361354">22552 17070 8355,'-7'-5'3354,"1"2"-3456,6-5 1,0 3-1768,0-3-7,0 5 1369,0-8 0,0 4 0,0-5 1</inkml:trace>
  <inkml:trace contextRef="#ctx0" brushRef="#br0" timeOffset="361863">23037 16747 9563,'6'-7'506,"-4"1"1,7 6 0,0 0-1,2-1-165,2-3 0,-1 2 0,2-2 0,3 3-400,4 1 0,2 0 0,2 0 0,0 0-388,0 0 0,0 0 0,-1 0 0,1-2 105,0-2 1,-4 3 0,-2-5-1,-1 2 87,-2 0 0,-3-6 0,0 2 118,-1-3 0,-5-2 0,-3 1 0,-2-1 97,-2 1 0,-6 4 0,-2 1 73,-3 1 1,-3 1-1,-3 2 1,-3-1 129,-4 1 1,-2 2-1,-2 1 1,-1 0-1,3 0 164,4 0 0,-2 1 1,4 3-1,-3 4-157,3 4 1,-2 0 0,5 2 0,2 2-48,1 5 1,3-1-1,1 0 1,2 1-129,-2-2 0,5 5 1,0-3-1,4 1-133,1-1 1,1 1 0,4-6 0,3 1 10,3 1 1,6-6 0,2 2-68,4-4 1,0-3 0,7 2-1,0-2-202,4-1 1,-1-1 0,1-2 0,2 1-150,-1-1 0,-5-1 1,4-2 319,0 0 1,-3-6 0,-1-1 0</inkml:trace>
  <inkml:trace contextRef="#ctx0" brushRef="#br0" timeOffset="362360">23398 16087 8355,'-19'-6'45,"5"-1"0,7-5 638,1-1 1,2 5-373,4 0 0,6 1 1,2-2-1,5 5 0,2 3-191,1 1 1,6 0-197,-1 0 1,0 0 0,1 0 0,2 0 0,-2 0-328,1 0 0,-3 1 0,-1 2 0,0 1-136,1-1 1,-5-2 0,2-1-665,-4 0 1076,-6 0 0,-7 0 0,-9 0 1,-7 0 135,-4 0 0,-4-4 1,-2-1-1,-2-1 37,-1 1 1,-4-1-1,3 3 1,-1-1 584,1 1 0,1-2 0,5 1 0,2 1-16,1 2 0,6 1 0,-2 0 433,4 0-975,6 0 0,1 1 0,8 2 1,2 1-271,4-1 1,7-1 0,3 1 0,2 1-330,2-1 1,1-2 0,1 1 0,-2 1-1217,-1 1 1275,-6 0 0,8 1 0,-3 2 1</inkml:trace>
  <inkml:trace contextRef="#ctx0" brushRef="#br0" timeOffset="362920">23971 15813 8355,'0'-13'180,"0"1"1,0-1-1,0 1 3271,0-1-3278,0 7 0,1 1-159,3 10 0,-1 3 0,5 7 1,2 3-1,2 1 117,5 4 0,-2 0 0,5 2 1,-1 0-499,0 0 1,-2 0 0,2 0 0,1-1 61,-1 1 1,-4 0 0,2 0 0,-5 0 0,-4-1-316,-3-4 0,-3 4 0,1-5 240,1 1 0,0 2 0,-5-6 0,-3 0 82,-4-3 1,-3 0 0,-2-1 0</inkml:trace>
  <inkml:trace contextRef="#ctx0" brushRef="#br0" timeOffset="362921">24070 16099 8355,'-5'-12'352,"3"-1"1,-7 1 0,3 1 0,-1 2-55,-3 5 0,-1-1 1,-1 1-1,-2 1-26,-2 1 1,-2 4 0,-5 2 0,3 4-282,-2 3 1,-1 2 0,1-1 0,3 2-1,0 1 1,1 2 0,0-2-337,2-1 1,3 2 0,2 1-1,1-2-207,2-1 0,5 0 0,-1 1 0,2 2-116,2-2 0,6-1 0,1-2 0</inkml:trace>
  <inkml:trace contextRef="#ctx0" brushRef="#br0" timeOffset="363234">24344 15887 8355,'6'-12'415,"-4"-5"0,5 1 0,0 1 768,0 1-350,-4 7 0,2-2-683,-5 9 0,-1 5 0,-2 10 0,-2 3-251,-2 1 1,0 6 0,-3 4 0,3-1-146,2-2 1,1-1 0,4 0 0,0 0 94,0 0 1,1-2 0,2-1-35,1-1 1,6-6 0,-2 2-1,3-3-45,1-2 0,-2 1 0,1-1 1,3-1-1,1-1-421,3-2 0,-4-4 0,4 3 240,0-1 1,1-2-1,6-4 1</inkml:trace>
  <inkml:trace contextRef="#ctx0" brushRef="#br0" timeOffset="363756">24307 15999 8355,'-7'0'621,"11"0"0,10 0 0,2 0 0,4 0 0,-1 0-703,3 0 0,-2 2 1,0 1-1,1 1-817,-2-1-226,5-2 0,-5 4 0,6 2 0</inkml:trace>
  <inkml:trace contextRef="#ctx0" brushRef="#br0" timeOffset="363757">24630 15738 8355,'-7'-7'887,"2"-4"0,10 17 0,4 0 0,3 8 0,3 3 0,3 1-768,2 3 1,-1 6 0,3 4 0,-1 1 0,0 2 76,-2 2 0,-1-3 1,-4 1-409,2 0 0,-6-2 1,3 1-1,-4 2 0,-2 1-300,-3 1 0,-2-4 1,-4 0-1,-2 2 49,-4 1 1,-10 1 0,-7-1-1,-7-2 221,-4-5 1,-4 0-1,0-3 1,1-4 28,-1-3 1,1-2 0,3-5 0,2 1-15,-1-1 0,-2-1 1,5-1-1,-1-2 0,-3 1-80,1-2 1,1 4-1,-3-4 1</inkml:trace>
  <inkml:trace contextRef="#ctx0" brushRef="#br0" timeOffset="365496">17050 18241 8491,'-12'0'693,"-1"0"0,5 0 334,0 0-644,5 0 0,-1 0 1,8 0-170,4 0 0,7 0 1,2 0-1,-2 0-565,-1 0 0,3 0 0,1 0 0,1 0 1,3 0-742,2 0 1,-4 0-630,1 0 1341,0 0 0,-2 0 0,-1 0 1</inkml:trace>
  <inkml:trace contextRef="#ctx0" brushRef="#br0" timeOffset="365818">16926 18402 8355,'-7'13'307,"1"-1"1,12-3 0,3-2 0,7-2 0,4-2-1,4-2 1,1-1 0,0 0 0,1 0-29,3 0 0,-3 0 1,3 0-1,-2 0-1091,-2 0 1,-1 0-1,0-1-207,-3-3 1,2 2 0,-3-3 0</inkml:trace>
  <inkml:trace contextRef="#ctx0" brushRef="#br0" timeOffset="366528">17822 18266 8355,'-8'6'707,"-1"-1"0,6 2 1,1-1-376,4 1 0,5 0 0,7-4 0,3 1 0,4-1-216,2-2 0,2-1 0,0 0 1,0 0-186,0 0 0,0-4 1,-1 0-274,1 1 0,-5 2 0,-2 1 0,-2-2-407,1-2 1,-2 2 481,-7-7 1,-3 1 0,-10-4 171,-3-1 0,-4 5 0,-4-1 0,0 1 133,1 1 1,-5-4 0,1 4 157,0 0 0,-4 2 1,5 3-1,-1 0 1,-2-2-93,2 1 1,-3 1 0,4 2 243,-2 0 1,5 2-1,-3 1 1,2 2-183,-1 2 0,1 1 1,3 5-1,1 1 1,-1 2-351,1 5 1,3-2 0,1 2 94,-2 1 0,5 2 1,1-1-1,2-1 1,2-2-80,0-2 0,0 2 0,2-3 0,2-2 0,4-1-357,3-1 1,7-2-1,4-3 168,6-4 1,2-3-1,6-1-648,2 0 811,-4 0 1,15-5-1,-5-2 1</inkml:trace>
  <inkml:trace contextRef="#ctx0" brushRef="#br0" timeOffset="366947">18581 18054 10969,'-12'-2'0,"-1"0"0,1-2 0,1-1 0,1 1 0,5 0 0,3 1 0,9 2 0,5 1 0,6 0 0,2 0 0,2 0 0,1 0 0,1 0 0,-2 0-278,-1 0 0,-6 0 0,2 0-399,-4 0 1,-11 4-1,-8 0 542,-7-1 1,-7-2-1,-6-1 1,-3 0 218,-4 0 0,1 0 0,0 0 0,0 0 1,2 0 215,-1 0 0,-2 0 1,6 0 15,3 0 0,0 0 0,8 0 1149,1 0-1480,6 0 0,11 0 1,9 0-1,5 0-486,4 0 0,1 0 0,3 0 0,3 0-376,2 0 1,3 6 0,5 1 0</inkml:trace>
  <inkml:trace contextRef="#ctx0" brushRef="#br0" timeOffset="367545">19116 17917 13556,'-23'-4'0,"2"-2"0,4-1 0,4-1 0,0 0 0,1 1 0,-1 0 0,1 0 0,1-3 0,4 1 0,7-1 0,7 3 0,5 1 0,3 4 0,2 0 0,0 2 112,1 0 0,-5 0 1,5 0-428,0 0 1,-2 0 0,3 0 0,-1 2-44,-3 2 0,-1-1 1,-2 4-1,1-2 154,-1-2 1,-3 2-1,-2 1 1,-2 1-113,-2 2 0,-2 3 276,-1 0 0,-5-1 1,-4-1-1,-3-2 1,-5 2 22,-3 1 1,-4-3 0,-1 0 0,2 1 126,2-2 1,-5 2 0,5-5 105,3-1 1,3 3 0,2-2-87,1-1 1,6 2 0,6-1-113,7-1 0,8-1 1,3-2-1,2 1-32,2 3 0,1-3 0,2 5 0,0-2-6,0 0 0,0 5 0,0-4 0,-2 1-92,-2-1 0,1 3 1,-5-2-1,-3 1 15,-5 3 1,1-3 0,-6 1 54,-1 1 0,-3-2 1,-3 2-1,-4 0 150,-4 2 1,0-2 0,-10-1-1,-1 0 1,-1 1 116,-2-1 0,0-4 0,0 3-131,0-1 0,0-2 0,0-4 0,1 0 0,-1 0-89,0 0 0,5 0 1,4 0-1,2 0-467,2 0 1,0-6-1,4-2-662,4-3 1,8-7-1,3-2 1</inkml:trace>
  <inkml:trace contextRef="#ctx0" brushRef="#br0" timeOffset="368186">19577 17792 8355,'-6'7'1314,"-1"-1"1,-1-6 0,1 1 0,3 2-793,5 1 0,1 4 0,6-2-521,2 1 0,-2 0 0,3 2 0,3 0 1,0 0 14,0 3 0,-1 4 0,3 2 1,0 0-434,0 0 0,1 0 0,-1-1 0,-4 2-226,-2 0 1,-2 4 0,3-5 0,-1 0 63,-2 0 1,-5 2 0,1-3-1,-1-2 99,1-1 0,-3-2 0,4 1-623,-4-1 997,-1 1 0,-6-1 0,-1 1 1</inkml:trace>
  <inkml:trace contextRef="#ctx0" brushRef="#br0" timeOffset="368187">19838 17979 8355,'-1'-11'2003,"-3"3"-1718,-3 2 1,-6 6 0,0 0-1,-3 0-45,0 0 1,-1 2-1,3 2 1,-1 4 0,-3 3-1,0 2 1,0-1 0,3 1-181,1-1 1,-2 2-1,-1 1-383,2 2 1,1 1 0,1-3 0,1 1-112,0 0 0,-1-3 0,1 0 1,-1-1-1,2 1-620,3-1 1,1-3 476,3-1 0,8 0 0,-3 5 1</inkml:trace>
  <inkml:trace contextRef="#ctx0" brushRef="#br0" timeOffset="368762">20037 17805 10288,'-5'-13'4455,"2"8"-4329,-5 5 0,5 5 0,-2 8 1,0-1-7,1 1 0,-4 3 0,2 2-293,-1 2 0,5-4 1,-4 4-1,2-1-85,0 0 1,0 1-1,4 2 1,0-3 44,0-1 0,0-1 0,0-5 0,0 1 1,0-1-143,0 1 1,1-1-1,3 1 123,5-1 0,-3-1 0,3-3 0,0-3-175,3-4 1,0-1-1,2 0 1,1 0-144,2 0 1,5 0 0,-3 0-1,2 0 231,0 0 1,-1-11 0,5-3 0</inkml:trace>
  <inkml:trace contextRef="#ctx0" brushRef="#br0" timeOffset="368763">20013 17954 8355,'-20'0'250,"4"0"0,2 0 584,1 0 590,1 0-1030,5 0 1,3 0-1,8 0 1,6 0-1,5 0-402,6 0 0,2 0 1,2 0-1,1 0 0,2 0 208,1 0 1,0 0 0,-4 0-541,0 0 0,0 0 0,0 0-1384,-1 0 1,1-5-1,0-2 1</inkml:trace>
  <inkml:trace contextRef="#ctx0" brushRef="#br0" timeOffset="370400">20610 17668 9355,'-7'-6'4880,"2"6"-4564,5 0 0,0 6 0,-2 6 0,-1 2-250,-1 3 1,0-2 0,4 4 0,0 1-86,0-1 1,0 2 0,0 4-1,0 0-144,0 0 0,0 1 1,0 3-1,0 3 17,0 0 0,0 2 0,0-2 91,0 4 0,-4-6 0,0 6 1,0-2-1,-1-3 10,1 4 1,-4-2-1,2 3 71,0 3 1,1 1-1,-3-3 1,0 2-1,1 1-65,3 2 1,-2-1-1,2-3-61,1-1 0,2 0 1,1 1-1,0-2 0,-1-3-39,-4-4 0,4-3 1,-3-1-1,1-2 4,-1-2 0,-2 1 0,-3-5 0,0-2 124,0-1 0,-2-2 0,-2 0 0,1-3 78,-1 0 1,1-7 0,-1 4-137,1-1 0,-2-3 0,-1 2 0,-2-3 0,1-1-2,-2 0 0,0 0 0,-6-1-62,-1-3 0,2 1 1,-9-4-1,0 0 0,-1 2 1,-4-2-12,-3 0 1,-7 3-1,2-3 371,1 1 1,-4 1-1,1 2 1,-4-1 140,-3 1 1,-2 2-1,2-1 1,-2-1-279,-1-1 0,-7 0 0,5 4 1,-1 0-1,0 0-109,-1 0 1,-2-4 0,1 0-77,0 1 0,-2 2 1,-1 1 10,-1 0 0,-6-4 1,3-1-1,-2 3 0,2-1 46,1-1 0,1 2 1,2-3 124,-2-1 1,1 3-1,4-3 1,-1 0-1,4 2-68,5-2 1,-7 5 0,10-3-1,1 1-38,0-1 1,6 3 0,0-4 0,2 4-2,6 1 1,1 0 0,5 0-1,3 0 1,1 0-2,1 0 1,4 0-1,2 0-7,1 0 1,1 0 0,5 0-6,-1 0 1,5 0 137,-1 0-97,7 0 124,-9 0 1,8 0 0,-5 0-118,-2 0 0,-1 0 1,-2 0-29,1 0 1,4 0-1,-1 0 46,0 0 1,2 0 0,-2 0 0,0 0 113,-2 0 1,2 0 0,3-1 20,0-4 0,-2 3 1,2-7-113,-1 0 1,3-1 0,-3 0-53,2 2 0,-4 0 0,5-5 0,0 1 0,-1 1 54,-4 2 0,2-6 0,0 3-66,2-2 1,-5-1-1,2 0 1,-2-3 0,1-2-10,0-2 1,1 0-1,-5 0 1,1 1-28,0-1 0,-1-2 0,1-1 1,-1 1 38,1-1 1,-2 0 0,-1-2-1,-2 0-5,2-2 0,-3-4 0,1 2 1,2-1 53,1-2 1,2 2 0,-1-1 0,2-1 0,2 1-9,0 0 0,7 4-29,-3-4 0,4 5 0,1-1 0,0 4 1,0 3-1,0 1 0,0 5 0,0-4-32,0 2 1,0-2-1,1 3 1,2 2 0,1 1-1,-1 1 19,-1 1 0,-2 4 1,0-1 2,0 0 1,0 2 0,0-1-93,0-2 0,-2 3-81,-2-1 0,3 3-289,-4-3 223,4 5-16,1-2 0,1 5 1,4 1 49,3 3 0,3-2 1,3 3 186,2 1 1,5-3 0,8 4-1,4-2 1,3-2-24,2-2 1,5-1 0,4 0 0,7 0 197,8 0 1,-3-5 0,8-2 0,0-2 95,1 1 0,4 1 1,-3-2-1,2 2 1,3 0-180,2 0 1,-6 0 0,6-3-65,1 2 0,-1 4 0,6-3 0,-2 0-9,-3 0 1,4 4 0,-1-1 0,1 3 0,-6-3 1,1-1-1,-1 3 1,-3 0 5,1 2 1,-5 2-1,0 0 69,-1 3 0,3 0 0,3-2 0,-1 1-43,-2-1 0,-2 2 0,3-1 1,-1 1-5,-2 0 0,-6-3 0,5 3 0,-5-1 1,-4 0 19,-4-1 0,1-1 0,-1-2 0,-3 0-19,-4 0 1,2 0 0,-5 0-1,2 0-63,-1 0 1,-3 0 0,2 0 0,-1 0-45,-3 0 0,3-2 0,-2-1 0,-2-2 60,-4-2 0,1 3 0,-5-3-54,1 1 1,3-2 0,-6 4 0,-2 1 0,-2 0 28,-4-1 0,1 3 0,-4-3 0,0 2 26,0 2 1,-5-1 0,-5-2-709,2-1 337,-5 0 1,1 5 0,-8 2 87,-2 1 0,1 4 0,-5-2 0,0 1-156,1 3 1,-4-4 0,2 1 0,-2 0-34,-1 0 1,1-3 0,1 3-119,2-1 0,0-1 475,-5 0 1,-5-4 0,-1 4 0</inkml:trace>
  <inkml:trace contextRef="#ctx0" brushRef="#br0" timeOffset="442329">12930 12650 7743,'2'-11'21,"0"1"1,3 2 145,-3-2 1,0-1 0,-2-1 0,0-1 0,0 0 0,0-3 0,0 0-1,-2-1 1,0 1 0,-4-1 0,0 0 79,1-1 1,-1 3 0,4-4 0,-4-1 0,1 2 0,-2-1-122,0 0 0,3 2 1,-3-2-175,1 1 0,-2-3 1,4 3-1,0 0 1,-2 0 0,3-3 1,-4 3-1,0 0 6,1 0 0,1-2 1,-2 3-1,1 2-24,-1 1 0,4 2 0,-3-1 12,1 1 1,3 3 0,-3 2-182,-1 2-123,5 1 291,-5 4 0,6 1 1,0 3 34,0 5 1,0-3-1,2 1 27,2-1 0,-1 2 0,5-4 0,2-1 59,1-1 1,7 2-1,2 0 1,4-1-35,1-2 1,4-1 0,1 0 0,2 0-38,3 0 0,5-1 1,1-2-1,-1-1 11,-1 1 0,3 2 1,1 1-92,1 0 0,-4-5 0,3 1 0,-2 1 21,1 2 0,-1 0 1,-3-2-1,-2-1 20,-3 1 1,1 2-1,-3 1 1,-1 0 0,1-2 28,-4-2 1,1 3 0,0-3-1,1 2-12,-2 2 1,4 0 0,-2 0 0,0-1 6,1-3 0,-2 2 1,4-2-1,-1 3 31,1 1 0,0 0 0,3-2 1,-2 0 5,1-3 0,-2 0 0,0 2 0,0-1 62,0 1 0,1-2 1,4 1-1,-1-1-19,-3 0 0,7 2 0,-2-4-39,1 2 0,-2-4 0,-3 5 0,0 0-26,0-2 0,1 5 1,-1-3-1,0 3 1,-1 1 3,-1 0 1,2-5-1,-3 1 1,0 1-2,4 2 1,-3 1-1,0 0 1,-1-1 5,1-3 0,-3 2 0,3-2 1,-2 3 5,-2 1 0,3 0 1,-1-2-1,0-1-3,1-1 1,2 0 0,-4 4 0,0-1 0,0-2 0,0-1 1,0 0 0,-4 4 14,0 0 1,0 0-1,0 0-12,0 0 0,0-4 0,-1-1 1,1 3 0,0 0 1,0 2-1,0 0 1,0 0-1,0 0 1,0 0 2,0 0 0,0 0 0,-1 0 18,1 0 0,0 0 1,0 0-1,0 0 12,0 0 0,0 0 0,0 0 1,-2 0-23,-2 0 1,5 0 0,-4 0 0,-1 0-8,-2 0 1,4 0 0,-4 0 0,2 0-20,-1 0 0,-3 0 1,2 0-1,1 0 0,-2 0-16,0 0 0,0 0 1,-3 0 22,1 0 1,1 0 0,-4 2-38,-1 2 0,0-3 0,1 3 61,-1-2 0,-1-1 115,-2 3-46,-4-2 1,-3 3 0,0-3 142,2 2-132,1-3 1,-1 6-102,0-3 0,4 3 23,-4 6-35,1-1 0,-5 0 0,0 1 0,-2-1 14,-2 1 0,3 1 0,-5 1 1,1 3-3,-4 1 0,4-2 1,-1 4-1,2 1 1,0 0-1,0 0 54,-2-1 1,5-1 0,-3 5-1,1-1 6,-1-3 1,2 2-1,-2-3 1,3 0-29,1 1 1,0-2 0,0 4 0,0-3 61,0 2 0,0-4 1,0 0 15,0 0 0,0-4 0,0 3 0,0-3 0,0-2 325,0 1-329,0-1 1,0 0 0,0 1-1,0-1 1,0 1 382,0-1-366,0-5-653,0 4-631,0-9-301,0 3-648,0-5 1722,0 6 0,0 1 0,0 5 1</inkml:trace>
  <inkml:trace contextRef="#ctx0" brushRef="#br0" timeOffset="1.04272E6">16664 12961 7899,'4'-12'0,"1"0"-52,-3-1 1,0 1 0,-1 1 130,3 2 1,-2-2 0,2 3-1,-3-3 1,-2-2 0,-2 1 95,-1-1 0,-2 1 1,4 0-106,-3-1 1,-3-1 0,3-1 0,-1-2 0,-1 2 51,0 1 1,3 1 0,-4-3-106,-2 0 1,-1-1 0,0 5 0,1-2 13,2-3 0,-4 3 0,-5-4 0,0 2-19,-1-1 0,3-4 0,-6 5 0,-2-1 0,-3 1 9,-3-1 0,-6 0 1,0 5-1,-2 0 8,0-1 0,-7 1 0,6-1 0,-1 1-30,1-1 1,-4 2 0,1 2 0,1 2-27,1 1 0,2-2 1,-2 2-1,0 1-3,2-1 1,-7-2 0,6 2 0,1 1 10,2-1 0,-5-3 0,4 2 12,2 0 1,-6-4 0,5 4 0,0-1 39,-1-1 1,5 2-1,-1-2 1,0 0-7,0 0 1,3 2 0,-4-2-1,0 0 1,0-1-28,-1 2 1,1-3 0,-4 4 0,1-2 2,3 1 0,-3 4 0,3-3 0,-2 2-40,2 2 1,-7 0-1,4 0 1,-2-1 15,0 1 1,3 2-1,-6 1 1,2 0 15,2 0 1,-2 0-1,-1 1 1,0 2 46,4 1 1,-2 0 0,5-2 1,-3 2 1,3-3 0,1 5-1,0-2-25,1 0 1,1 2 0,-1-4 0,0 4-5,4 1 0,-4 0 0,2 3 1,0-2-1,0 2-23,0 1 1,-4-3 0,2 0 0,1 2-17,0 1 1,-4 6 0,4-1 0,-1-1 0,1-1 1,-3-1 0,4 0-1,1 3 35,2 0 0,1 1 1,0-5-1,2 2 32,2 3 1,-3-2-1,2 4 1,-4 1 40,-3-1 1,1 0 0,6 4-73,1-3 1,1 1 0,-4 3 0,2-2-14,1-2 1,5 1-1,-5 4 1,0 0-1,2 0 1,-3 0-1,4 0 1,0 0 0,0 0-34,3-1 1,1 1 0,1 0 0,1-1 25,-1-3 0,6 2 0,2-2 0,1 2 19,0 2 1,-1 0 0,5-1 0,0-2-9,0-1 1,0-1 0,0 5 0,2 0 65,2 0 1,-1 0 0,5 0 0,2 0-4,1 0 0,1 0 0,1-1 1,1 1-63,2 0 0,-1-1 1,5-2-4,-2-1 1,4-2 0,-1 3-1,3-3 1,4-1 43,1-2 0,10 2 0,-2-2 0,2-1 87,0-1 0,6 2 0,2-1 1,-1-3-96,-2-1 0,3 7 1,-1-5-1,1 1-70,-1-1 0,1 0 1,-6-1-1,-1 1-20,-1-1 1,-2 1 0,1-2-1,-1-2 30,0 0 0,5-1 0,1 4 0,-1 0 54,1-4 1,4 3 0,-1-4 0,2 1-19,2 0 1,4-1 0,1 3 61,2-2 0,-3-5 0,4 3 0,0-2 0,-1 1-17,-3 2 1,5-3 0,-1 3-1,-1 0 41,0 0 1,-6-3-1,3 5 1,-3-1-154,-1-1 0,-4 0 0,-2-5 1,-1 3-17,-3-3 0,-1 4 0,-2-2 1,2-1 77,2-2 0,-1-1 0,4 0 0,-1 0 37,-3 0 0,3 0 0,0-1 0,0-2 9,0-1 0,-2 0 0,-2 2 1,1 0-17,2-3 1,5 1 0,-2 4-26,4 0 1,-4-4-1,1 0 1,0 0-22,-2-2 1,0 5-1,-5-3 1,0 2-60,-3 2 0,-7-4 0,0 0 0,-3 0 0,-1 0 64,0 0 1,0-2 0,1 3 39,3-1 0,-6-4 0,5 2 0,0 1 0,-2-2-32,0 0 0,3 0 0,2-4 0,-1 0 1,1-3 0,3-1 0,-2 1 0,0-1 3,-3-2 1,1-4-1,-1 4 1,-1-1 30,-2 0 1,-6-5 0,-4 4 58,-2 0 0,-1-3 0,-2 4 1,-2-2-4,0-2 0,-7-1 0,2-2 1,-2-2-1,-2 0-101,0-2 1,0-5 0,0 4-1,0-2-126,0-2 1,-4-4 0,-2-2 0,-1-1-33,-2 0 0,-4-3 0,-2-1 0,-3-2 48,-1 1 1,-2-1 0,-5 4 0,-5 0 70,-6 0 0,-2-2 0,-7 3 0,-1 3 56,-1 5 1,-7-1 0,-3 6-73,-3 1 1,-3 8 0,-1 3-1,-1 5 1,-1 3 25,0 5 0,2 3 1,-7 2-644,-4 3 0,9 5 0,-5 7 0,0 5-1222,1 2 1605,-12 8 0,6 6 0,-10 8 1</inkml:trace>
  <inkml:trace contextRef="#ctx0" brushRef="#br0" timeOffset="1.09622E6">13229 13422 8238,'-7'0'-457,"2"0"596,-1 0 0,3 0 1,-5-1-1,-2-2 32,-1-1-113,-1 0 1,-1 4-1,1 0 1,-1 0 0,1 0 97,-1 0 0,1 0-227,0 0 1,-1 0 0,1 1-3,-1 3 1,1-2-1,-1 3 1,1-1 90,-1 0 1,0 2 0,-3-3 0,-2 2 0,-1 2 14,-3 3 0,3-3 0,-2 1 50,-1 2 1,-6-3 0,-1 1 0,0 2 0,-1 1 0,-4 1-88,-2 1 1,-1-1 0,0 1-44,-1-1 0,-3 0 0,-2 1 0,-1-1-5,-3 1 0,-3-1 0,-3 1 1,-2-1 36,-2 1 1,-1-1 0,-5 0-1,-2 0 26,-2-4 1,1 3 0,4-3-13,-1 3 1,1 2-1,-1-1 1,-4 1 3,-3-1 1,1 1 0,-1-1 0,1 0-1,1 1 5,1-1 1,-8-3 0,3-1-1,0 2-3,-1 1 1,-2-3 0,-4 0 0,-2 2-18,-1 1 1,-4 6 0,3-1 0,-2-1-23,-2-1 1,1 0 0,1 1-1,2 2 17,-1-2 1,0 3 0,1 0 0,4 0 11,3 0 0,-4 3 0,-2-3 0,0 0 19,4 0 1,-1 3 0,3-5 0,1 1 32,-2 1 0,6-4 1,-2 2-18,4-2 0,2 0 1,5 1-1,1 2 1,3-3 33,4-5 0,0 2 0,4-2 0,5 2 34,1 1 1,6-4-1,-1-1 1,6 0-108,3 0 1,-3-3-1,5 3 1,3-1 16,3-3 0,7 2 1,-2-1-1,3-1-21,2-2 0,-1 3 1,1 1-1,0-3-20,-1 0 1,5-2 15,0 0 0,1-2-296,-2-2 1,4 1-29,5-5-45,0 0 1,5-3-133,4 3 0,2-4 0,1 6 1</inkml:trace>
  <inkml:trace contextRef="#ctx0" brushRef="#br0" timeOffset="1.09763E6">6109 14568 7965,'2'-11'0,"0"1"-598,3 2 0,0 3 669,-1-3 0,3 5 0,6-1 0,-1 3 0,1 1 302,-1 0 1,-4 4 0,1 1-1,0 2 1,2 2 0,2-1-213,-1 0 1,2-4 0,1 5-115,2 0 1,1-2-1,-3 2 1,2 0 0,-2 4-60,-1 3 1,2 0 0,1 3 0,-2 0-13,-1 1 0,-3 2 0,-1 6-21,-2 1 0,-1 1 0,1-2 0,-4 2-32,-2 2 0,2 0 0,0 1 0,-1-4 1,-2-3-18,-1-1 1,-1 0 0,-2 0 0,-1-1-83,1-4 0,-2 4 0,-1-5 1,-1 1-168,-3-4 0,4 2 1,-3-1-220,0-2 1,2-3 449,-2-3 0,1 2 0,-4-4 1</inkml:trace>
  <inkml:trace contextRef="#ctx0" brushRef="#br0" timeOffset="1.09796E6">6483 14978 8355,'-13'7'48,"1"-2"1,-1-4 0,1-1-1,0 0 1,-1 0 0,1 1 226,-1 3 1,-1-2 0,-1 3 0,-1 0 0,0 0 0,2 1-176,2-1 0,-2 3 0,-1-2 0,-2 1-109,2 3 1,1-1 0,2 1 0,-1-2-1,1 2 29,0 1 0,-1 1 0,1 1 0,-1-1-218,1 1 0,-1-1 1,2 1-1,2-1-79,0 1 0,1-1 1,-3 2-1,1 1 93,2 2 1,0-1 0,-3-3 0,1-2-22,2-3 1,5 3 0,-3-4 0,2 1-321,0 1 0,0-5 398,4 4 0,5-5 0,2 2 0</inkml:trace>
  <inkml:trace contextRef="#ctx0" brushRef="#br0" timeOffset="1.09933E6">5661 14866 8211,'0'-12'641,"0"4"0,0-1-370,0 0 0,2 3 0,2 1 0,4 0-260,3 1 0,-3-4 0,1 4 0,0 0 0,2 0 0,2-1 134,-1 3 1,2-4-264,3 2 1,-2-4 0,6 2-1,1 1 27,1-1 1,1 1-1,-2 2 1,-1-1 0,0 1-79,-2 1 1,-1 2 0,-6 2 0,-1 2-13,-2 4 0,-4 3 0,-5 3 0,-1 3 82,-3 4 0,-9 3 0,-8 4 0,-3 1 142,-5-1 0,1-2 0,-4-1 55,2 0 0,-1 0 0,4-2 0,-2-1 27,1-1 1,6-6-1,2 1 1,2-5 0,3-4 232,1-2 0,6 3-42,0-3-307,5-1 0,-1-6 0,9 0 0,6-4-62,5-1 0,2 4 0,-2-2 0,4 1-74,-1 0 0,4-1 0,-2 4 1,1-2-54,-1-1 0,1 0 0,-5 4 0,-2 0 45,-1 0 0,-2 6 106,1 2 1,-2 3 0,-3 1 0,-4 2 0,-2 1-82,-2 2 1,0 0-1,0-5 229,0 0 0,-2 2 0,-2 2 0,-4 0-85,-3-1 1,-6-1-1,1-1 1,-1-1 6,-1 1 0,-1-2 0,-6-2 1,0-2-7,0-1 1,-4 2 0,-2-4 0,1-1-66,0-2 1,-4-1 0,4 0 0,0 0-188,-1 0 0,3-4 0,6-1 0,3-2 112,1-3 1,1-5 0,5-3-433,0-1 0,-6-8 0,-2-5 1</inkml:trace>
  <inkml:trace contextRef="#ctx0" brushRef="#br0" timeOffset="1.10028E6">6819 14368 8355,'-6'-12'-364,"-1"-1"0,-5 1 644,-1 0 1,0-1 0,-4 1 0,-4-1 149,-2 1 1,-3-1 0,-2 1 0,-3 1-230,0 3 0,-3-4 0,-3 6-84,0-1 1,-2-3 0,-1 4 0,-3 1-31,-1-1 1,2 2 0,-2 4 0,0 0 0,0 0-212,-3 0 1,-2 0-1,-1 0-104,1 0 0,2 0 0,-1 2 0,0 2 0,1 3 26,-1 0 1,1 4-1,0-2 1,2 5 28,2 3 1,2 1 0,4-3 0,1 3 83,3 1 0,-3 2 0,4 5 1,0 2 114,3 1 0,-2 4 1,1-2-1,0 0 49,-1 4 1,2 5 0,3 3 46,-3 1 1,3-1-1,-3 4 1,4 2 0,2-4-61,3 0 0,0 0 0,0-2-35,3 1 0,2-3 0,1 1 0,0 0 0,3-1-23,0 0 0,6-3 0,0 0-41,4-1 0,1 0 0,0-1 1,0-1-1,1-3-18,4-2 1,6 3 0,8-4 0,3-2 41,4-5 0,8 0 0,0-5 0,6-2 53,6-1 0,8-2 1,4-1-1,4-3 83,4-3 0,-1-4 0,7-1 61,4 0 1,-4 0 0,4 0-1,-2-1-20,-6-4 1,1 3-1,-3-7 1,0 1 0,-1 0 57,-2-1 1,2 5 0,-7-3-136,3 2 0,-7-5 0,-2 3 0,1-1 0,-2 1-30,0 2 1,3-4-1,0 4 1,-2-2-15,0-3 1,-3 0 0,1 1 0,0 0 11,0 0 1,-2-5 0,-1-1 0,-3 1-1,1-3-48,-1-1 0,-4 2 0,3-5 25,0-1 0,-4-3 1,1-3-1,-4-2 1,-3-2-21,1-3 1,2-1-121,2-1 1,-5 0 0,-1-1-1,-2 1 1,-4 0 41,-4-1 0,-4 1 0,-5 0 0,-2-1 43,-3 1 0,2 0 1,-6-1-1,-3 2 136,-3 3 1,-7-3 0,-7 3 0,-5-3-104,-2-1 0,-9 3 0,-6 1 1,-6 0-72,-4 1 1,-9-4-1,-4 4 1,-7 0-55,-5 3 1,-4 3 0,-10 1 0,-2 2 0,-2 2 0,-5 4-898,-2 4 866,45 9 1,1 1-1,-42-7 1,-4 6-1,0 1-183,2 2 1,1 5 0,5 3 0,0 2-161,4 5 0,5 3 0,5-1 0,-3 5 121,-4 3 1,3 6 0,-1 2 0</inkml:trace>
  <inkml:trace contextRef="#ctx0" brushRef="#br0" timeOffset="1.10468E6">20125 12986 8152,'-13'-5'-1092,"1"2"1060,-1-5 0,5 5 259,0-1 0,-1-2 1,-2 1-1,2-1 173,0 1 0,5 1 1,-3 2 99,2-2-594,1 3 5,4-5 1,1 7 0,3 2 58,4 1 0,5 1 0,3-5 0,7 0 0,3 0-63,3 0 1,5 0 0,1 0 0,5 0 83,6 0 1,2 0 0,3 0 0,2-2 43,1-2 1,1 3 0,-2-4 0,-1 4-40,-3 1 0,-2 0 1,-9 0-1,-3 0-6,-3 0 0,1 0 0,-4 0 1,-3 0 5,-4 0 1,1-4-1,-7 0 20,-1 1 0,1 2 0,-1 1 0,1 0 40,0 0 0,-7 0 0,0-2 0,0-1-7,2-1 1,2 0 0,-2 3 4,-3-3 0,-1 2-359,-3-2-34,-2 3 1,2 2-49,-8 3 1,-3-1-1,-6 4-340,1-2 548,5 5 0,-4-8 0,4 3 1</inkml:trace>
  <inkml:trace contextRef="#ctx0" brushRef="#br0" timeOffset="1.12682E6">21618 12700 8355,'-7'-12'200,"2"-1"1,5 1 0,1 1 0,2 1 0,2 3 164,2 1 1,2-2 0,3 4-287,0 1 0,1 2 1,-1 1-1,1 0-83,-1 0 0,1 1 0,-1 2 0,1 2 0,-1 2 0,2 3 35,3 1 1,-4 3-1,4 1-91,-3 2 0,2 4 1,1-3-1,-2 1 47,-1 3 1,-2 2 0,1-1-93,-1-2 1,1 2-1,-1-2 1,-1 3 0,-2 1 0,0-5 0,-5 0 1,-1-1-1,-1-1-29,-2 0 1,0 3-1,0-5 1,0 0-281,0-3 1,0 0 0,0-1-503,0 1 611,0-6 1,5 4-1,2-4 1</inkml:trace>
  <inkml:trace contextRef="#ctx0" brushRef="#br0" timeOffset="1.12711E6">21892 12937 8050,'-12'0'-97,"-1"0"288,1 0 0,-1 0 0,1 0 0,-1 0 0,1 0 0,-1 1 0,1 2 0,0 2-71,-1 2 1,1 1 0,-2 5-1,-1 1 1,-3 1 0,-2 3 0,-1 1-1,1 2 1,-1 0-139,-1 0 1,3-1-1,-1 4 76,2-3 0,2 1 1,3-6-152,1 0 1,-1-1 0,1 0-1,-1 2 1,2-2-236,3-1 1,-2-2-1,6 1-1938,1-1 1955,2-5 0,7-2 0,0-5 0</inkml:trace>
  <inkml:trace contextRef="#ctx0" brushRef="#br0" timeOffset="1.12803E6">22141 12488 8355,'-4'-12'-292,"0"-1"0,-5 5 1,5 0 522,1-2 0,-3-1 0,-1-1 1,-2-1-24,1 1 0,0-1 0,-5 2 0,1 1 0,-1 2 0,1-2 0,-5-1 0,1 0 0,-1 2-169,-1 0 0,0 1 1,-4-3-1,1 3-5,-1 4 0,-1-2 0,-2 2 0,-2 0-4,-2-2 0,2 5 0,-6-3 0,-2 2 0,-2 4 15,-5 2 1,2 1-1,-6 5-53,-1-2 1,5 1-1,-1 3 1,1 1 3,1-1 0,-1 5 1,5 1-2,0 1 1,3 2 0,1 4 0,0-1-1,1 1 1,0 0-1,5 2 1,-2 0-1,1 4 11,2 1 0,-2-1 0,2 4 0,4-3-3,2-2 0,0 3 1,2-4-1,0-1-17,0-2 1,5 3 0,6 0-1,2-1 10,2-2 0,2 3 1,1 2-1,0-1-51,0 1 0,5 2 0,3-3 0,3 1-9,2-1 1,3-1 0,4-2 37,3 2 1,-2-7-1,10 3 1,2-2-1,1-1-19,6-1 1,2 1 0,5-5 47,-1-2 1,-1 3 0,4-1-1,-2-2 1,-2-1 0,2-3 27,2-3 0,2 3 0,0-4 78,-1 0 0,2 3 0,-6-6 0,2 0 24,2 2 1,-6-5 0,-1 3 0,-1-3-57,-1-1 0,5 0 1,-3 0-1,0-1-94,0-3 0,2 1 1,-2-5-1,0-2-15,0-1 0,-2-1 1,-3-1-1,-1 1 0,0-2-136,1-3 1,-1 2 132,0-6 0,-1 5 1,-1-5-1,-3-1 31,-2-2 1,3-2-1,-4-2 1,-1-2 0,-2-1 53,-1 1 0,-1-5 0,-2 2 0,-3-3 1,-1-1 233,-3 0 0,-1-4 0,-3 1-230,-2 0 1,0 4-1,-5-5 1,-1 2-39,-1 2 0,-4-1 0,-2 0 0,-4-3-21,-3 0 0,-3-1 0,-3 4 1,-4-2-1,-3-2-64,-5 2 0,-5 1 1,-6 2-9,-1 0 1,-6 3-1,0 1-42,-6-1 1,1 6 0,-6 2 0,-2 1 66,-1 3 1,-5 5-1,-1 0 1,1 4-1,0 1 1,-2 4-1,0 4 1,-1 3-2,0 1 0,4 1 0,-2 3 0,5 4 0,4 4 0,4 1-572,3 4 0,1 2 0,2 5-91,2-3 0,-2 8 0,4-3 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04:18.827"/>
    </inkml:context>
    <inkml:brush xml:id="br0">
      <inkml:brushProperty name="width" value="0.06048" units="cm"/>
      <inkml:brushProperty name="height" value="0.06048" units="cm"/>
      <inkml:brushProperty name="color" value="#FF0000"/>
    </inkml:brush>
  </inkml:definitions>
  <inkml:trace contextRef="#ctx0" brushRef="#br0">9594 6549 7229,'-4'-8'0,"0"0"0,1-2 0,3-1 0,3-2-270,1 1 316,6 5 0,-7-4 0,4 3 311,-2-3-184,5 4 3,-9-4 0,3 4-106,-8-6 0,2 5 1,-7 0-1,0-1 1,-1 1-6,2 0 1,-8 1 0,4-3-1,-2 2-51,0-2 0,2 3 0,-1-1 1,0 0 17,-4 1 1,3-4 0,-4 2 0,2 0-20,-1 0 0,-4-2 1,3 3-1,0-2 6,0 2 1,-3-3-1,5 4 1,-1-1-68,-1-1 0,3 7 1,-4-4 26,1 1 1,-4 2 0,1-4-1,-3 0 8,-1 0 1,1 3 0,-1-3 0,-2 0-41,-2 0 0,3 3 0,-3-3 1,1 2-1,1 0 33,-2 0 0,0 3 1,4-2-1,0 2 19,0-3 1,-4 4-1,0-3 1,1 3 0,2 1 0,1 0 0,-1 0 1,-2 0-5,-1 0 1,0 0-1,1-2 1,-2-1 1,-3-1 0,-7 0 0,5 3 1,-4-2 36,-1-1 1,4-5-1,-5 4-33,2-2 1,6 4-1,1-2 1,0 1-2,0-1 1,5-3 0,-2 4 0,2 1 0,3 2 1,-1-1-1,0 0 1,1-2-1,2 1 10,1 1 0,1 2 0,-5-1 1,1-2 22,4-1 0,-4 0 1,5 4-1,-2 0-19,0 0 0,0-4 0,-3 0 0,-1 1-19,0 1 0,0-2 0,0 0 1,1 1-11,4 2 0,-4 1 0,5 0 0,-2 0-23,0 0 0,2 0 1,-3 0 30,1 0 0,2 0 0,-3 0 0,2 0 4,2 0 0,0 0 0,3 0 0,-2 0 2,2 0 1,1 4 0,2 0 0,0-1 0,-1-2 0,1-1 1,3 5 0,1-1 0,-2 0-2,-1 1 1,-1-3-1,-1 3 1,1 0-14,0-1 1,-1 4 0,-1-3 0,-1 1 0,-2 0 1,1 3 0,3-2 0,1 1 11,-1 1 0,-3-5 1,-1 3-1,2 0 1,0-2 37,-2 1 0,3 2 1,-2-2-41,2 1 1,-3-3 0,1 3 87,1-2 1,1 3 0,1-2 0,1 0-76,-1-1 1,5 3 0,0-2 0,-2 1-34,-1 3 1,-1 1 0,1 1-1,1-1 7,2-3 1,3 3 0,-1-2 0,-1 2 9,0 1 0,3 1 1,-5-1 61,0 1 1,2-1-1,0 1 1,1-1 13,3 0 1,-2 1 0,-1-1-60,-1 1 1,5-5 0,-2 0-14,2 2 1,1 1-1,-2 2 1,-1-1 0,1 0 32,2 1 1,1-1 0,0 1-66,0-1 0,0 2 0,0 1 0,0 2 0,0-2 48,0-1 0,0-2 1,1 1 6,3-1 1,-2 2-1,2 1 1,-3 2 0,1-2-6,2-1 1,-3-1 0,5-1 0,-2 0 0,1 1 43,2-1 0,-4 1 0,3-1-40,-1 1 1,-2-1-1,4 1 1,0-1-1,-2 2 8,1 2 0,2-4 0,-2 1-9,0-2 1,-1 3 0,2-5-27,-2 2 0,5 1 0,-2 1 1,2-1 7,-2 0 0,3 1 0,-3-1 0,3 1 0,1-1-12,-4 1 0,3-1 0,-3 1 0,3-2 49,2-3 0,-1 3 0,1-3 2,-1 3 0,0 2 0,1-2 0,-1-1 0,2-2 0,1 0 36,2-1 0,4 4 1,-3-4-67,1 0 0,0 4 0,4-4 0,-3 1-32,2 1 0,2-2 0,1 2-37,0-1 1,0-3-1,0 2 1,-1-1 26,1 1 1,0-2 0,-1 1 0,-2 0 0,-1-2-2,1 2 0,-3-4 0,0 5 31,-1-1 1,3-1-1,-4-2 1,-1 1-6,2-1 1,-2 0 0,3 0 0,0 1 0,1-1 8,2-2 1,1 3 0,2 0-7,0-1 0,0-2 1,0-1-1,0 0 0,1 0-17,3 0 1,-3 2-1,5 1 1,-1 1-49,3-2 0,-2 0 0,-2-2 0,-1 0 6,1 0 0,-3 0 1,3 0-1,-3 0 42,-1 0 1,0 0 0,-2 0 19,-2 0 0,3 0 1,-5 0-1,0 0 0,-2 0-4,-3 0 1,2 0 0,1 0 0,-2 0 33,-1 0 0,-1 0 0,0 0 0,3 0 0,0 0-13,-1 0 1,3 0-1,0 0-17,2 0 1,-1 0-1,3 0 1,-1 0 2,1 0 1,2 0 0,0 0-1,3 0-17,2 0 1,-3 0-1,5 0 1,-2 0 0,1 0-22,2 0 0,4 0 74,9 0 0,-2 0 0,8 0 0,-2 0-47,-6 0 1,1 0-1,-3 0 1,0-2-1,-4 0 1,-3-2 59,0 1 0,-7 1 1,2 2-1,-2 0-44,-2 0 0,-5-1 1,1-2-9,1-1 1,0 0 0,0 3 0,-2-2-8,-2-1 1,2 0 0,-3 2 0,-2-1 2,-1-1 0,3 0 1,-1 3-1,0-2-14,-3-1 1,4-2 0,0 3 0,-2-1 0,-1 0 1,-2-1 15,0 3 1,1-7-1,-1 4 1,-1 1-1,-1 0-2,-2 0 1,-1-2 0,3 4 2,-2-3 1,-1 0 0,3 2-1,-2-2 1,2-2 6,1-3-17,1-1 1,1-1 0,-1-1 0,-1 1-5,-2-1 0,0 5 1,-3 0-1,-1-2 20,1-1 1,-1-2 0,-2 1 0,1-1 0,-1 1 63,-1 0 0,2-1 0,0-1 8,-1-2 0,-2 2 1,-1-4-30,0 0 0,-1 3 0,-2-5 1,-3 1-11,-1 0 1,3 2 0,-4-4 0,0-1 49,1-1 1,-4-2 0,2 0 0,-2 0-61,-1 0 1,-2-5-1,-1-2 1,-2 0-46,2 3 0,-3-2 0,0 2 0,0 0-3,0-1 1,-3 4-1,3-3 1,-1 2-1,-2 2 1,1 0-4,-1 1 1,0-1 0,-4 0 0,-1-2-22,-3-2 1,-3 3-1,-5-3 36,-1 3 0,1 1 0,0 0-178,-1 0 1,-3 6 0,-2 2 0,-1 3-21,-3 2 0,0 4 1,0 1-1,0 1 0,-2 3-150,1 2 0,-9 1 1,7 1-1,-1 3-592,0 5 758,-4 2 1,-2 7-1,-5 1 1</inkml:trace>
  <inkml:trace contextRef="#ctx0" brushRef="#br0" timeOffset="20437">17162 9077 8355,'0'-13'0,"2"2"0,0 2 0,2 0-62,1 1 1,-4 0-1,2-1 1,1 0 0,-1-2 50,-2-2 1,-1 1 0,0-1 0,0 1 0,-1-1 0,-2 1 0,-3-2 46,-1-3 1,3 4 0,-4-4-1,-2 3-16,-1 2 1,3-1-1,0 1-30,-2-1 1,-5 1 0,-3-2 0,0-1-1,-2-2 9,1 2 1,-2 4-11,-4-1 0,-4 6 1,0-6-1,-1 0 9,-5 1 0,6-1 0,-8 0 0,0-1 0,-2 1 3,-3-1 0,0 1 0,1-1 0,-1 1 16,-3-1 1,0 2 0,-6 0 0,-1 2 8,3-1 1,-10-5-1,7 5 1,-3-3-10,1 2 1,-3 0 0,0-2 0,-1-1-5,0 3 1,4 1 0,-4-3-1,1 1 0,5 0 0,-6-1 0,7 1-8,-5-1 0,2 1 0,-4-1 0,-1 2 1,-1 2-4,2 0 0,-3 1 0,3-3 0,-3 1-9,-1 2 0,-1 1 0,-2-3 1,-2 3-37,2 2 1,-7-5 0,2 3 0,2-1 32,3 0 1,-1 4 0,-2-3-1,0 1 6,0 3 1,-5-2-1,4 1 1,2-1-9,1 0 0,-4 4 0,0-4 0,0 4-8,-1 1 1,2-4 0,-4 0-1,1 1-44,0 2 0,-4 1 0,5 0 37,-2 0 1,-3 0 0,0 0 0,0 0 34,3 0 0,1 0 1,-2 0-1,4-2 60,4-2 0,2 3 0,2-5 1,-1 2-1,1 0-62,0 1 0,-4-2 0,-2 0 0,0 3-39,0 0 1,1 2 0,2 0 0,-2-1 29,2-3 0,-3 2 0,2-2 1,1 3-7,1 1 0,-2-2 1,0 0-1,1-3-5,1 3 1,-2-4-1,-2 2 1,0 1 109,0 2 0,-4-3 0,3 0-62,0 1 1,-1 1 0,2 1-1,-3-2-33,3-1 0,-1 0 1,3 4-1,1 0-31,1 0 1,5 0 0,-2 0 0,-3 0 0,1 0 4,-1 0 1,2 0 0,0 0 0,-2 1 13,-2 3 0,2-1 1,-2 4-1,2-1 9,2-4 0,0 4 0,1 0 0,3-1-10,4 1 1,-3 2-1,0-3 1,1 2 34,2 3 0,3-3 1,1 1-1,0 1-7,0-3 1,0 6-1,1-4-14,-1 3 1,-1-3 0,-2 1-1,-1 0 33,2 2 0,-4 2 0,2-1 0,2 1-12,1-1 1,2 1 0,2-1 0,3 0 0,1 1-18,3-1 0,-2 5 0,4 0 1,2-2-8,0-1 0,0-1 0,-1 3 0,-1 2 4,1 1 1,-5-2-1,1 2 1,1-1 30,1-3 1,2 3 0,-2 0 0,0 1-19,2 4 0,-3-1 1,7 0-1,-2-1-20,2 1 1,-2 1-1,5 4 9,-2 2 0,3-2 0,-3 5 1,0 0-56,1 0 0,2-3 1,-5 3-1,1-1 5,1 1 1,-2 0 0,3 3 0,1-2 36,-1 1 0,-2-2 0,3 0 0,-1 0 0,1-2-1,2 1 0,2 3 0,1-2 8,0 0 1,5 3 0,0-5 0,1 2 0,1 1 24,0-1 0,1-2 0,5-3 1,-1 0-9,1 2 0,-1 5 1,1-4-1,0 0-7,-1 1 0,1 3 0,1-2 0,1 1-6,2 1 0,-1-3 0,-2 4-17,3-2 0,-2 0 1,5 3-1,-1-1 1,1-3-1,2 0 8,2-1 0,1-3 0,0 1 6,0-3 1,4 4 0,1-1 0,2-2 0,1 0 0,5-3 0,1 1 0,1 0-1,2 0 1,5 0-1,-2-1 1,4-4-1,2-2 0,3 0 0,-2-4 1,3 4 0,0 0 0,6-4 0,7 3 0,0-5 1,3-2 6,2-2 1,1 0 0,6 3-2,-4-2 0,6 0 1,-6-3-1,4 1 1,3 1-3,-1-1 0,4 3-6,-3-6 1,-3 4 0,1-2-1,-1-1-19,3 1 0,-1 2 0,-1-2 0,1-1 1,0 2 1,2 0 1,-2-3 0,1 3 0,0 0 5,-1 0 1,0-3 0,-4 3-1,4 0 13,0 0 1,4-5 0,-5 4 0,4-2 9,2 0 0,-2 2 1,6-3-1,-2 1-3,-2-1 0,0-1 0,2 1 1,1 1 1,1-1 0,7-2 0,-3-1 6,-3 0 0,1 0 1,7 0-1,1 0-2,3 0 1,-7 0-1,4 0 1,0 0 4,1 0 0,6 0 0,-3 0 1,1 0-1,0 0 0,-1 0 13,1 0 0,6 0 0,-4 0-12,-3 0 0,3 0 0,-2 0 0,1 0-3,-3 0 1,2 5 0,1-1 0,1-2-9,0 0 0,-4-2 0,2 0 0,1 0-8,0 0 0,-1 0 0,4 0 1,-4 0-3,-1 0 0,5 0 1,-2 0 16,2 0 1,3-4 0,-3 0 0,0 1 0,-2 1-7,1 2 0,2-4 0,1 0 16,0 1 1,-3 1 0,1-1 0,1-1-15,-2 1 1,0-3-1,3 2 1,1 0-1,-1 0-16,0 0 0,0-5 1,0 4-1,0-1 27,0 1 1,0-5-1,1 3 1,0-1-8,3 0 1,-4 3-1,3-1 1,-4-1-17,-2 0 0,5 0 0,-6-3 0,1 3-4,-1 2 1,3-5 0,-4 2-1,1-2 1,-2 0 4,-1 2 0,1 0 1,-5-5-6,-2 1 0,4-1 0,-6 1 0,5-1 1,-4 0 0,4-3 0,-3 0-1,-2 1-15,1 1 1,-5 0 0,1-3 0,-1-2 0,-1 0 0,6-4 1,-11 5-1,2-1 40,-1-3 0,0 3 1,-3-2-1,0-1-19,-2-2 0,-6 3 1,4 1-1,-4-1 53,-2 2 0,1-4 0,-8 5-63,1-1 0,-2-2 1,4-4-1,-1 2 1,1 1-100,-1 1 1,-4 0-1,0-4 1,-2 0 40,-2 1 1,0-1-1,-1 0 1,-2 1 55,-5 3 1,-3-2-1,-3 2 1,0-2 31,-3-2 0,-4 0 1,-1 0-1,-4 1 146,-3 4 0,-4-4 0,3 2 0,-1-4-96,-4-3 0,0 0 0,-4 4 0,0-2-87,-2-2 0,-6 3 0,2-4 0,-5 1-28,-3 0 0,0-2 0,-4 4 1,-4-4-41,-4-1 1,-2 0 0,-5-2 55,2 1 0,-4-2 0,-6-5 0,-1-3 128,-3-1 0,2 2 1,0-3-1,-4-2 0,-2 0-35,-3 1 0,-2-1 1,3 4-1,-1 0-97,-7 0 0,-1 3 0,-8 5 0,-2 4-303,-2 0 0,-10-2 0,-6 4 0,-5 1 164,45 15 1,-1 0-1,-5 1 1,-2 1 0,1 0-1,-2 1 1,-2 1-1,-1 1-307,-2 1 1,-1 0-1,0 3 1,-1 0 475,-2 0 0,-1 0 0,2 1 0,0 0 0,0-1 0,0-1 0,-2-1 0,1 2 0,-1 1 0</inkml:trace>
  <inkml:trace contextRef="#ctx0" brushRef="#br0" timeOffset="31977">8798 10695 6001,'0'-8'553,"1"0"-414,3-2 1,-1 3 0,4-1 0,0 0 168,0 1-304,-4 1-418,2 6 202,-5 0-280,0 0 377,6 0 1,1 0 0,5 0 56,1 0 1,5 6-1,1 1 1</inkml:trace>
  <inkml:trace contextRef="#ctx0" brushRef="#br0" timeOffset="36580">11325 10172 8355,'-13'0'-251,"1"0"0,-1 0 0,1 0-35,-1 0 0,5 0 354,0 0 0,1-1 0,-3-2-38,2-1 0,4 0 128,-5 4 78,1 0-48,1 0-131,-4 0 162,10 0-260,-5 0 1,12-4 0,2 0 0,3 1 58,2 2 1,0 1 0,3-2-1,2-1 41,1-1 1,-2 0 0,3 4-1,2-1-7,2-3 1,1 2 0,-2-2-1,-1 3-36,-1 1 1,0 0 0,4 0 0,0 0-40,0 0 1,0 0 0,-1 0 0,1 0 4,0 0 0,-4 0 0,0 0 0,-1 1-20,0 3 1,3-2 0,-2 2 31,3-3 1,0-1 0,0 0 0,-2 0 3,-1 0 1,1 1 0,6 2 0,1 1 0,-2-1-4,0-1 1,2-2 0,1 0 12,2 0 0,-3 0 0,3 0 0,-2 0 0,-1 0-8,2 0 1,-5 0 0,3 0 0,-3 0-7,-1 0 0,0 1 0,0 2 1,-2 1 2,-2-1 1,1-2-1,-4-1 1,2 0-3,2 0 1,-3 4 0,2 0 0,0-1-43,-2-2 1,4 1 0,-2 1 27,3 1 0,-4 0 0,1-4 0,3 0 31,3 0 1,1 0-1,4 0 1,0 0 21,-1 0 1,-1 0-1,1 0 1,1 0-1,0 0-19,3 0 1,-5 0 0,0 0-3,1 0 0,-5 0 0,3 0 0,-3 0 1,-2 0-25,-3 0 1,2 0-1,-2 0 1,2 0-11,2 0 0,-4 0 0,0 0 1,0 0-13,-2 0 1,3 0 0,-4 0 0,1 0 7,4 0 1,-4 1 0,0 2-3,-1 1 1,3 0 0,-3-4 0,0 0 18,0 0 1,3 0-1,-3 0 1,0 0 0,1 0-29,0 0 0,-2 4 0,2 1 0,-1-3 23,-3 0 1,3-2 0,0 0 0,0 0 9,0 0 1,3 0 0,-3 0-1,0 0 4,0 0 1,3 0 0,-3 0-1,0 0 9,0 0 1,-2-4 0,-3-1 0,-1 3 34,1 0 1,-1 2 0,1 0-13,-1 0 1,-4 0 24,1 0 1,-2-1 0,2-2-41,0-1-72,-7 0-317,4 4 0,-6 1-112,0 3 1,-6-1 317,-2 5 0,-9-5 0,-2 3 0</inkml:trace>
  <inkml:trace contextRef="#ctx0" brushRef="#br0" timeOffset="47146">19515 8990 8260,'-11'-2'375,"2"-2"0,4-3 1,6-4-21,3 3 1,-1 2 0,5 6-307,2 0 1,1 0 0,2 0 0,-1 2-1,0 0-183,1 3 0,-2 4 94,-3 0 0,7 2 1,-2 1-1,1 0 28,0 1 1,2 4 0,2 1 0,0 1 0,1 3-4,1 2 1,-4-4 0,5 1-1,0 1-8,-2 2 0,3 2 0,-4 2 0,0 1-56,0-2 0,-1 4 0,-5-1 0,1 1-28,-1-1 0,-3 3 0,-3-4 0,1-1-58,0-2 0,-4-1 0,1 0 1,-2-1-232,-2-4 0,0 4 0,0-5 104,0 1 1,-2-1 0,-1-4 0,-2 2 146,-2-2 1,-7 4-1,-5 1 1</inkml:trace>
  <inkml:trace contextRef="#ctx0" brushRef="#br0" timeOffset="47481">19925 9425 8355,'-12'0'-133,"4"-4"1,-1 0 386,0 1 0,-2 3 1,-2 3-1,1 3-25,-1 1 0,-1-1 0,-1 5 0,-1 1-133,0 1 0,-2 4 1,2-2-1,-1 2 40,-1-2 1,3 3-1,-4 0-188,1 1 0,-3-2 1,3 2-1,0-1-214,0-2 1,-3-1-1,3 0 1,0 2-34,0-2 0,2-1 0,3-2 1,1-1-14,-1-3 1,2 4 0,2-4 0,2 3 0,0 0 45,0-3 0,-1 3 0,-5-4 1</inkml:trace>
  <inkml:trace contextRef="#ctx0" brushRef="#br0" timeOffset="47882">20274 9625 8355,'-8'0'-998,"-1"0"1208,0 0 1,2 1-1,-2 3 1,1 4-1,1 3 1,2 1-1,1-3 1,-1 1-63,3 4 1,-4-2 0,2 5 0,1-2-166,2 2 0,1-2 0,0 4 0,0 1-136,0-1 0,-4-4 0,-1 3 0,3-1-96,0-1 1,2 1 0,0-5 0,0 1-263,0-1 1,0 1-1,0-1 336,0 1 1,0-1 0,0 1 0</inkml:trace>
  <inkml:trace contextRef="#ctx0" brushRef="#br0" timeOffset="49261">20784 9413 10281,'9'-4'0,"-1"-2"0,1 1 0,3-1 0,1 2 0,3 0 0,3-2 142,4-1 1,0 3 0,7-3 0,0 0 0,2 2-1,0-1 1,-2 2 0,0 0-440,-1 0 1,0 0-1,-4 4 1,-1 0 0,1 0-1,-1 0 1,-3 0 0,-3 0-1827,0 0 1153,-5 0 913,5 5 1,-11 2 0,-1 6 0</inkml:trace>
  <inkml:trace contextRef="#ctx0" brushRef="#br0" timeOffset="49548">20834 9637 8355,'0'7'715,"6"-2"0,2-5-244,3 0 0,7-1 0,1-2 1,2-1-256,0 1 0,-1 1 0,5-1 0,0-1-203,0 1 1,0 0-1,0 0 1,0-1-292,0 2 0,0 0 1,0 2-1,-1 0-441,1 0 0,0 0 0,0 0 1,-1 0 165,-4 0 0,2 2 0,-5 0 1,-2 2 387,-1-1 1,4-1 0,1-2 0</inkml:trace>
  <inkml:trace contextRef="#ctx0" brushRef="#br0" timeOffset="50066">21270 9102 9883,'0'-13'2831,"0"1"-2796,0-1 1,-2 12 0,-2 5-1,-3 7 1,-1 6 0,0 5 0,-2 4-495,-1 3 1,-2 6 0,1-1-1,0 5 313,-1 3 1,-1-1-1,-1-2 1,-2 1-1,2 1-58,1 0 1,-2-3 111,-1 0 0,1-1 1,3 0-1,-1-1-79,-2-2 1,2 0 0,-3-5 0,5-1-1,4-2 1,-4-1-1,6-1 1,-3-4-1,2-2-55,2 0 0,-1-5 0,4 1 0,-3-5-352,3 1 1,0-3 501,2 1 1,0-5 0,0 2 0</inkml:trace>
  <inkml:trace contextRef="#ctx0" brushRef="#br0" timeOffset="50535">21805 9014 8355,'-20'-12'112,"3"4"0,5-1 1,4 0 294,4-2 0,-2 2 1395,2 1-1221,0 5 0,11-2 0,4 5-492,4 0 0,3 5 0,-1 4 1,4 3 64,2 5 0,2 2 1,1 6-322,3 0 1,-2 5-1,2 2 1,-4 1-1,-3 0-174,-1 2 0,-6 1 0,1 1 111,-2 1 0,-1-2 0,-2-2 0,-2-2 19,0-1 1,-7 2 0,3-4 0,-4-2-1,-1-2-13,0-4 1,0 3 0,0-5 0,-1 2 0,-2-2-149,-1-1 0,-2 0 1,3-3 108,-1 2 1,-5 0-1,0-5 1,0 0 5,0 1 0,-7 5 0,2 1 0</inkml:trace>
  <inkml:trace contextRef="#ctx0" brushRef="#br0" timeOffset="50851">22041 9400 9138,'-4'-12'1097,"0"0"1,0 3-136,4 1 0,-1 5-1128,-4-1 1,3 10-1,-7 5 1,0 5 103,-2 4 1,-3-4 0,-1 5-1,-3 2-103,-2 5 0,4-4 0,-5 3 0,-1 1 1,0-2-57,1 1 1,-1-3-1,4 0 1,0-2 79,0-1 0,-3-5 0,4 4 0,2-2 0,3-3-29,3-1 1,0-2-1,3-1-514,-1-2 1,5 2 101,-3-3 0,4 3 0,1 2 0</inkml:trace>
  <inkml:trace contextRef="#ctx0" brushRef="#br0" timeOffset="51338">22427 9587 8551,'4'-8'1763,"1"0"0,0 5-1255,-1-1 1,-1 2-1,5 2-362,2 0 0,1 0 0,0 2 0,-1 0-199,-2 3 0,-1 0 0,3-2 0,-3 2-160,-2 2 0,-1-2 0,-2 3 0,0 2-97,3 1 0,-3 1 0,-4 0 1,-5 1 104,-4-1 1,1 1-1,-8 1 1,0 1 95,-3 1 0,-2 1 1,-2-3-1,1 1 1,2 2 177,1-2 0,1-1 8,-5-2 1,5 1-1,4-2 1,2-2 110,2 0 0,3-2 0,2 2-101,2 0 0,1-5 0,5 3 0,5-2-30,6-2 0,2-2 0,8-1-75,4 0 1,0 0-1,8 0 1,0-1-24,2-3 0,2 2 1,0-3-1,2-1-59,2-2 1,4 1-1,-5 0 1,-1 0-1,-3 2-188,-3-1 1,-4-2 0,-5 4-222,0 1 0,-4-2 1,-2 0-1,-1 1-1203,-3-1 1467,-1 3 0,-2-9 0,1 4 1</inkml:trace>
  <inkml:trace contextRef="#ctx0" brushRef="#br0" timeOffset="52853">23535 8653 8355,'6'-12'86,"-5"0"1,3-1 0,-3 1 301,-1-1 0,0 1-197,0-1 1,-4 1-1,-1-1 1,-2 1-1,-3-1 1,-1 1 0,-1 1-1,-2 1 39,-3 2 1,-1 0 0,-4-5-1,0-1 1,-3-1-267,-3-1 1,-5-1-1,3 4 1,-1 1-72,1 0 0,-9-1 0,1 1 0,-4-1 85,-1 1 1,0-5 0,2 1 0,-3 0 10,-1 3 1,-6-4 0,4 0-1,0 2 1,-3 0 47,-2-2 0,-1 3 0,-2-2-26,4 2 1,-7 2-1,4-2 1,-4 0-1,-2 0 27,2 3 0,-1 1-38,-8-2 0,6 1 0,-4 1 0,0 3 45,2 2 0,-2-4 0,0 4 0,-2-1 0,2-1-29,2 0 0,0 5 1,3-2-1,-1 1 1,1 0 5,1-1 0,-5 0 1,7 4 2,1 0 0,-5 0 1,3 0-1,-2 0 1,1 0-28,1 0 0,1 1 1,-2 2-4,1 1 0,1 4 1,-3-2-1,4-1 1,0 2-92,4 0 1,-3 2-1,1 3 13,1 0 0,-4 1 0,1-1 30,-1 1 0,-3 3 1,7 2-1,0 0 0,3 2-3,5-1 0,-4 2 0,5 4 1,0-2-1,2-1 49,3-1 0,2 0 1,0 4 80,-1 0 0,5 0 0,1-1 1,2 1-64,2 0 1,-2 0-1,1 0 1,1 0-4,2 0 1,-3 4 0,0 0-1,1-1-6,2-2 1,1 3-1,1 1 1,2 1-7,2-1 0,3 5 0,-2-3 2,1 0 1,1 4-1,5-3 1,-1 1-1,1 2 1,-1 2 1,2-5 0,2 6 0,0-5 0,5 1 1,-3 5-1,2 3-102,2 1 1,1-2 0,2 2-1,0 0 1,0-1 0,2 1-145,2 0 0,4-2 1,8 2 169,0-1 0,6-1 1,-1-5-1,4 0 1,3 1 122,1-1 0,5 0 0,-2-1 104,0-2 0,7 0 0,-4-5 0,4-1 0,4-2 516,0-1 1,7-4-345,0 0 1,-1-5-1,7 4 1,-2-2-181,-1-3 1,1-1-1,-4-2 1,0 0-27,0 1 0,4-1 0,1-1 0,0-1 0,1-3-50,-4-1 1,4 2 0,-3-3 0,0 1-52,-2-1 0,-1 1 0,-2-3 0,-2 1 1,-3 0-27,0 2 0,0-5 0,4 3 22,-2-2 1,1-2-1,2 0 1,-1 0 0,0 0-47,5 0 1,-3 0 0,7 0 0,-1 0 0,-2 0 0,5 1-17,1 3 1,-2-3 0,1 4 0,0-4-1,-1-1 21,-3 0 1,1 0-1,-1 0-25,-2 0 0,4 0 0,-1 0 0,2 0 0,-1 0 100,-3 0 1,7 0 0,-8-1-1,3-2 1,1-3-11,-1-1 0,-7 3 0,5-4-41,0-2 0,-1-1 0,-2-1 1,-2-1-1,1 1-4,0-1 0,0-3 1,6-1 10,-4 2 1,5 1 0,-9 2-1,-2-2 1,1-1 40,-2-2 1,-2 0-40,3 5 0,0 0 0,2-1 0,-3 1 11,-1-1 1,0-3-1,-3-1 1,1 0 0,-1 1 18,-1-1 0,-2-5 1,1 3-1,-2-2 1,-2 0 16,-1-1 1,1-2 0,2 0-28,-3-1 0,1-4 0,-5 0 0,-1 1 0,-2 2 40,-1 1 0,0-6 1,-1-1-66,-4 1 0,3-5 0,-5 2 1,-1-1-1,1-3 26,-2 1 0,-2-2-118,-2-2 0,5-2 1,-1-3-1,-2 3 1,-3 2-1,-3-2-251,2-2 1,-4 0 228,-2-5 0,-3 0 1,-1 0-1,-1 1 1,-3-1-1,-6 1-285,-5 4 0,-6-4 336,-8 4 0,-3 0 1,-7 1-1,-2 1 1,-5 3-1,-5 0-50,-7-2 0,0 5 1,-10-2-33,0 5 0,-6 2 1,-9-1-1,-3 5 0,-1 5-132,0 2 1,0 6 0,-1-2 96,1 3 0,2 7 0,2 3 0,2 3 0,4 1-303,2 0 1,-4 0 155,5 0 1,3 5 0,-2 4 0,2 3-628,2 5 909,4-4 0,-3 11 0,6-5 0</inkml:trace>
  <inkml:trace contextRef="#ctx0" brushRef="#br0" timeOffset="65050">20125 10484 8355,'-13'0'-656,"1"0"1,-1 0 0,1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05:52.830"/>
    </inkml:context>
    <inkml:brush xml:id="br0">
      <inkml:brushProperty name="width" value="0.06048" units="cm"/>
      <inkml:brushProperty name="height" value="0.06048" units="cm"/>
      <inkml:brushProperty name="color" value="#FF0000"/>
    </inkml:brush>
  </inkml:definitions>
  <inkml:trace contextRef="#ctx0" brushRef="#br0">13515 7060 8355,'-7'-2'-1526,"3"-2"1678,3 3 1,1-10-1,0 2 1,1-2-37,3-1 0,-1-1 0,4 1 0,0 1 0,-2 1 0,2 2 0,0 0 0,3-1 83,1 1 1,-3 0-186,1-5 0,-1-3 1,4-1-1,1 2 0,1 0 10,2-2 0,-2 2 1,4-5-1,-1 1 48,-1 0 0,2-1 1,-3-2-1,3 1-6,2-1 1,-1-1 0,3-1 0,-2 2-29,-2 1 0,2 5 0,-2-4 1,0 2-61,0 3 1,-1 6 0,-6 0 12,-3 0 0,3 3 1,-4 0-1,2 2 85,-1 0-331,-5 0 92,2 4-403,-5 0-393,0 0 379,0 6 1,0-4 383,0 7 0,6-1 0,1 4 0</inkml:trace>
  <inkml:trace contextRef="#ctx0" brushRef="#br0" timeOffset="3601">14760 5815 8395,'1'-13'0,"2"1"255,1-1 0,6 5 1,-2 0-45,3-2 1,3-1-184,3-2 1,-2 1-1,6 0 1,-1-1 0,0 2-1,-4 3 1,0 2-122,0 1 0,-2 3 0,3-2 0,-2 4 0,0 3-106,2 1 1,-1 11 0,-3 2-1,-1 5 112,1 3 0,-2 4 1,-2 1 54,0 2 0,-7 1 1,3 5-1,-4-1 1,-1-1-25,0-3 1,-4 2 0,-2-6 0,1-1-54,-1-2 1,-2-1-1,2-2 1,1-2-60,-1-4 0,-2-4 0,2 0-172,0-1 0,1-1 206,-3-2 1,0-4-1,-5-5 1</inkml:trace>
  <inkml:trace contextRef="#ctx0" brushRef="#br0" timeOffset="4016">15084 5914 8355,'-13'0'468,"1"0"1,1 2 0,1 0-1,3 4-648,1 1 0,-3-3 83,0 4 1,3 1 0,-3 2 0,1-2 31,1 0 0,-4 0 0,4 7 0,-1 0 1,-1 1 14,0 1 0,-2-3 0,-2 4 0,1 1-12,-1-1 0,2-2 0,2 2 0,0-1 15,0-3 1,-1 3 0,0-1 0,3-2-83,2-1 0,-3-6 1,3 0-716,3 2 494,0-4 0,8-2 134,2-8 0,9-3 0,2-6 1</inkml:trace>
  <inkml:trace contextRef="#ctx0" brushRef="#br0" timeOffset="4309">15445 5839 8355,'6'0'86,"1"0"103,-3 0-270,-2-5 0,5 4 1,-3-4-96,4 4 1,-1 0 0,1-2 0,2-1-162,1 1 0,2 2 0,-1-1 101,1-2 1,-1 3-1,0-5 1</inkml:trace>
  <inkml:trace contextRef="#ctx0" brushRef="#br0" timeOffset="4543">15407 6089 8355,'2'11'69,"2"-5"387,4-6 1,3-1-1,2-7-439,-1-2 0,0-1 1,2 0-1,0 1 1,0 2 154,-3-2 1,-1 3 0,2 0-682,1 2 0,-1-3 0,0 4 0,1-1 0,-1 1-21,1 0 0,-1-6 0,1 3 1</inkml:trace>
  <inkml:trace contextRef="#ctx0" brushRef="#br0" timeOffset="5384">16092 5454 7225,'0'-7'3592,"0"1"-3401,0 6-233,0 0 1,0 7 0,0 4-91,0 4 0,0 3 1,0-1-5,0 4 0,0-2 1,0 3-1,0 3-7,0 3 1,-2 2 0,0-2 0,-3 2 0,1 1-8,-1-1 1,3-5 0,-3-4 0,1-1 7,0 0 0,-1 2 1,4-5-1,-2-2-141,-1-1 1,0-2 0,3 1-245,-4-1 0,4-4 418,-3 1 0,-3-1 0,0 4 0</inkml:trace>
  <inkml:trace contextRef="#ctx0" brushRef="#br0" timeOffset="6341">15158 7047 8159,'13'-8'0,"-1"0"87,1-2 0,-1 3 1,2-1-1,1-1 0,3 1 1,1 0-1,5-2 0,2-1-31,3-1 0,6-1 0,-1-1-117,6-2 1,1 2 0,3-3 0,1 3-36,4 2 1,-5 0 0,7-1 0,-1 2-1,-4 1 6,-2 2 0,2 4 1,-3-3-1,-2 1-49,-2 4 0,1 0 1,-8 2-1,-1 0 92,-2 0 0,1 0 1,-4 0-1,-4 0-1,-3 0 0,2 0 0,-4 0 1,-2 2-47,-1 2 1,-6-3-120,0 3 27,1-2 1,-3-1-55,-1 3 0,-3-2 232,3 2 1,-4-3-1,4-1 1</inkml:trace>
  <inkml:trace contextRef="#ctx0" brushRef="#br0" timeOffset="6967">17063 6325 7621,'0'-7'678,"0"0"0,1 3-289,3-4 1,-1-2-1,5 2 1,0 2-213,-1 1 1,6 3 0,-2-2 0,6 3-328,2 1 0,2 0 0,4 0 0,-1 1 46,1 3 1,4-1 0,0 5-73,-1 2 0,-2 1 0,-2 3 0,-2 1 0,-3 3-26,-1 2 0,-1-4 0,-5 5 1,-1 1 70,-2 2 1,-2 2 0,-5 2-1,3 1-40,-3-2 0,-4 0 0,-4-1 33,-1 3 1,-1-7-1,-3 3 1,1-3-58,2-3 0,1 1 0,-3-5 0,2 0 57,-2-4 1,-1 7-1,-1-4 1</inkml:trace>
  <inkml:trace contextRef="#ctx0" brushRef="#br0" timeOffset="7289">17386 6499 8309,'-12'0'-49,"3"0"1,3 2 176,0 2 1,0 1 0,4 5 0,-2-2-143,1 2 0,-3 3 0,2 2 1,0 3-1,0 1 0,-2 3 1,1 2-1,-1 1 0,2 0 0,-1 0 1,-2-1-181,0 1 0,-3-4 95,6 0 1,-4-2 0,2 3 0,1-2 29,-1-2 0,-2-2-135,4-3 1,-2-1-1,3 1 1,-2-1-272,-2 1 316,4-7 1,-2 0-1,5-6 1</inkml:trace>
  <inkml:trace contextRef="#ctx0" brushRef="#br0" timeOffset="7572">17971 6387 8355,'-8'0'597,"0"0"-493,5 0 1,-1 0-228,8 0 1,-1 0 0,5 0-61,2 0 1,1 0-1,1 0 1,2-1-58,3-3 1,-4 2-1,5-2 1,-1 1 0,0 1-45,-2-2 1,4-6 0,0 3 0</inkml:trace>
  <inkml:trace contextRef="#ctx0" brushRef="#br0" timeOffset="7801">17946 6611 7550,'13'0'0,"-1"0"254,1 0 1,3-4 0,1 0 0,-2 0 0,-1 0-1,0-2-297,2-1 0,-6 5 0,2-3 0,0 4 0,-1 1-465,1 0 1,-4-4 0,1 0 105,0 1 0,2-4 0,2 0 1</inkml:trace>
  <inkml:trace contextRef="#ctx0" brushRef="#br0" timeOffset="8333">18594 6151 8355,'-9'-6'0,"1"-2"1237,5-3 0,-2 3 1013,5-1-1622,0 6-663,0-2 0,0 10 0,0 4 0,0 2-209,0 1 0,0 5 0,0 1 0,-2 1-241,-2 3 1,3 1 0,-3-1 188,2-2 0,2-4 0,0 0 1,0-2 205,0-1 1,2-2 0,0-2 0,4-2 0,-1 0 38,1 0 1,5-4 0,0 1 0,4-3 333,1-1 0,2 0 1,-1 0-1,1 0-221,0 0 0,3 0 1,-4 0-1,-2 0-108,-1 0 1,-2 0 0,1 0 0,-2 2-142,-3 2 1,2-1 0,-6 5 55,-1 2 1,-2 1 0,-1 1 0,-1 1 28,-3-1 1,-3 5 0,-7-1 87,-3-1 1,2-1-1,-6-1 1,0-1-110,2 1 1,-6-2 0,2-2-1,-6 0 1,-2-1-12,1-1 0,1 3 1,4-6-448,0-1 0,-5-2 0,-2-1 0</inkml:trace>
  <inkml:trace contextRef="#ctx0" brushRef="#br0" timeOffset="8593">18718 6076 8355,'0'-12'799,"1"3"1,4 1-1,3-2-214,3-1 0,-3 3 1,2 0-1,2-2-498,4-1 1,2 0 0,-3 1-1,3 3-244,1 2 0,2-5 1,4 3-1,0 0-335,0 3 0,-1-2 0,1 2 0,0 2-173,0 0 0,-1 2 0,-2 0 0,-3 0-591,-1 0 956,-1 0 0,-5-5 0,1-2 1</inkml:trace>
  <inkml:trace contextRef="#ctx0" brushRef="#br0" timeOffset="9896">19465 5615 8034,'-2'-8'102,"-2"1"131,-4 2 1,-3 0 0,-1 5-1,-2 0 1,-2-1 0,0-2 0,-1-1 17,-1 1 0,-1 2 0,-6 1-246,0 0 0,-5 0 0,-2 0 1,-1 0-8,0 0 1,-1 0-1,-4 0 1,-2 0 37,-2 0 1,-6 0-1,1 0 1,-3 0 0,1 0 22,1 0 0,-5 4 0,-2 2 0,0 1 0,-1 1 22,4-1 1,-1 4-1,2-3-40,1 3 0,-5 0 0,8-1-3,0-2 0,1 1 1,-1 3-1,3 1-11,1-1 1,-2 5 0,2-1 0,0-1 0,0-1 0,2 0 69,-2 3 1,4-3-148,-3 2 0,4 2 0,-1 0 1,-1 0 0,-2 0 0,0 4 0,1-1 0,-1 1 0,-1 0-31,0-1 1,-3 2-1,5 5 1,1-2-1,1 2 49,1-2 1,1 1 0,1-2 0,2-1 6,0 1 1,3 0 0,-3 0 0,4 0 149,0 0 0,7-2 7,-1-2 1,3 3 0,0-3 0,4 1-76,4-2 0,2 4 0,2-3 1,5 2-1,3 2 37,1 0 0,0 0 1,1 1-208,3 3 0,5-1 1,7 5-1,4 2-124,-1 1 0,4 0 1,0-2-1,3-2 146,3-2 1,1 4 0,-2-5 0,1-2 0,0 0 4,1-2 1,-3-1 0,2 1 0,-3 0 0,-1-1 50,0-3 0,0 1 0,0-6 75,0 0 1,4-3 0,1 0 0,0-2 0,2-1 133,0-2 0,0-5-10,1 1 0,7-3 0,-3-1 1,4-1-1,0-3 0,3-5 162,5-2 1,-2-1-146,7-1 1,1-5 0,-1-1 0,-2-2-190,0 0 0,0 5 0,-1-3 0,-2-1 0,-2 2-148,-3 0 0,9-4 0,-4 1 0,3-2 1,0-2-166,2 0 0,-3 1 0,3 2 0,-3 2 64,-1-3 1,0 0-1,0-1 1,0 2-22,-1 2 1,1-1 170,0-4 0,-2 1 0,-2 2 0,-5 3 36,-2 1 1,-6-4-1,-1 1 1,0-1 0,-2 0-1,1 1-61,-4-1 1,0-2 378,-2-1 0,0-1 1,-2-3-1,-1-3 1,-1-1-62,1 0 1,-3 0 0,1-5-1,-2 0 1,-3-3-77,-1 0 0,-6-2 0,-1 3-71,-1-2 0,-2 1 0,-4 2 0,0-1-24,0-1 1,-6-5 0,-4 2 0,-3-2-12,-4-1 0,-6-4 0,-2 5-46,-7-2 0,-1 6 1,-3 2-1,-4 1 16,-3 5 0,-2 2 0,-3 7 0,-2 0 0,-4 0 0,-4 2-49,-4 2 1,0 3-73,-13 5 1,7 7 0,-5 0 0,2 2 72,2 0 0,0 1 0,-1 6 1,3 2-1,5 2-258,4 3 1,3 1-1,5 3-158,0 2 0,4-2 1,2 4 193,1 0 1,2-4 0,3 4 0</inkml:trace>
  <inkml:trace contextRef="#ctx0" brushRef="#br0" timeOffset="11203">16403 5242 8355,'-7'-6'-300,"1"-1"0,5-1 0,-2 0 0,-1-2 601,1-1 1,2 3-1,0-1 1,-4 0 0,-3-2-1,-3 0 1,0 1 110,3 2 0,-3 3 1,2-1-386,-2 0 1,-1-2-1,-2 2-53,-3-1 0,2 3 0,-5-3 1,-3 2-12,0 2 1,-8 0 0,-2 0 0,-3-1-1,-1 1 1,0 2 63,-1 1 1,-3 1-96,-1 4 0,-5-3 0,3 7 0,-2 0-5,1 2 0,-1 2 0,-4-1 0,1 1 0,-1-1-25,0 1 0,-1 3 1,-2 2-1,-2 0 70,-2 0 0,3 4 0,-2-2 0,0 0 0,4 1 29,1 1 0,1 2 1,1 1-1,2 0-4,2 0 0,0 0 21,0-1 1,1 3 0,3 0 0,0 2-32,1-1 0,2 3 0,4-1 0,2 2 0,0 1 4,0-1 1,5 0 0,-1-3-17,6 4 1,0-5 0,5-1 0,2 2-102,1 2 0,6 1 1,1 2-1,2-1 5,2 2 0,3-2 0,4 3 1,4 3-1,5-2 33,3-2 1,4 1 0,6-4 0,2 1 0,2-1 28,2-2 0,2-1 1,6-4 39,2 0 1,5 0-1,-1-2 64,2-2 0,-1-2 0,1-5 0,4 0 67,-1-3 1,5-3-1,3 1 1,1-5 43,3-3 0,0-2 0,4-2 0,3-2 1,2-2 63,-1-3 1,1-1 0,-6-2-154,-1 1 1,-3 0-1,-4-1 1,-4 1-1,-3-1-87,-1 1 1,-6-1 0,-2 1-107,-3-1 1,-6 1-1,0-1 1,0 1-1,0 0 1,1-2 85,0-3 1,-2 2 0,1-6 0,2-1 5,1-1 1,-3-2 175,0 0 1,-4 0-1,3 0 1,-2-1-71,-2-3 1,-2 1 0,-1-4 0,-1 0 29,-4 0 1,0-1 0,-5-4 0,2 0 2,-2-1 0,-3-1 1,-2-2-1,-2-5-129,2-2 1,-3-2 0,0 0 0,-2 0 10,-2 1 0,-3 3 0,-4 0 0,-6-2 0,-5 0-15,-6 2 1,-2-4-1,-2 13 1,-1-1 0,-2 2 60,-1 3 1,-6 6 0,2-1 125,-3 6 1,-5 0-1,-4 5-32,-3 2 1,4 1 0,-9 1 0,-1 1-63,-1 0 0,1 5 0,-4 3 0,-2 2-190,0 2 0,-3 6 1,1 3-1,0 5 1,1 4-389,3 2 1,-2 2-1,5 7-1131,-2 4 1182,5 3 0,-9 7 0,4 1 1</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06:10.356"/>
    </inkml:context>
    <inkml:brush xml:id="br0">
      <inkml:brushProperty name="width" value="0.06048" units="cm"/>
      <inkml:brushProperty name="height" value="0.06048" units="cm"/>
      <inkml:brushProperty name="color" value="#FF0000"/>
    </inkml:brush>
  </inkml:definitions>
  <inkml:trace contextRef="#ctx0" brushRef="#br0">5375 6425 8145,'7'0'163,"-2"-2"1,-6 0-70,-3-3 0,1 1 0,-5 3 0,-2-2 1,-1-1-1,-3 1 0,-1 2 0,-3 1 75,-1 0 0,-2 5 0,-4 2 0,-1 2-155,-3-1 1,-3 2 0,-5 5 0,-2 1 0,-3 1-1,-5 1-114,-5 3 1,1-2-1,-6 2 86,-3 1 1,4-3-1,-8 1 1,5-1 8,-1 0 0,5-3 0,1 2 63,3 0 1,5-5 0,3 4-1,3-3-55,4-2 1,7 1 0,0-1 0,3-1-91,1-2 0,6 0 0,2-3 0,3-1-411,2 1-489,-1 4 204,6-9 1,3 9 82,8-6 690,3 5 1,0-2-1,-1 6 1</inkml:trace>
  <inkml:trace contextRef="#ctx0" brushRef="#br0" timeOffset="578">2749 7296 7507,'-9'-8'695,"1"0"1,-2-1 0,-1 1-241,-1 0 1,4 5 0,-1-1-1,0 2-577,-2 2 1,-2 0 0,1 0 0,-1 0 0,-1 0-96,-2 0 1,1 6 0,-6 1 167,-1 0 1,2 4 0,0-1 0,-3 3 0,0 5-87,-2 2 1,0-4-1,2 5 101,2 1 1,-3-2 0,5 0-1,-2 2 1,2 2-67,1 1 1,1 0 22,5 0 1,4-5-1,1 1 1,1 0-1,3 0 1,3-2-21,5-1 0,-1-1 46,8-5 0,3 1 0,10-2 0,2-2 0,2-2 0,5-1-128,6-3 1,0-2 0,5-1-148,-3 0 1,6 0 0,-4-1 0,1-4 169,1-3 1,0-3 0,3-1 0</inkml:trace>
  <inkml:trace contextRef="#ctx0" brushRef="#br0" timeOffset="880">3159 7383 8355,'0'-12'-505,"0"0"1308,0-1 0,0 5-602,0-1 0,0 8-279,0 1 1,-4 6-1,-1 7 1,-1 4 15,1 4 1,-1 2-1,3 2 1,-2 0-1,-1 0-30,1 0 1,-4 1 0,4 2 0,-1 0-1,1-4-376,2-1 1,2-3 0,1 4 29,0-3 1,0-3-1,0-6 354,0 0 1,5 1-1,2-1 1</inkml:trace>
  <inkml:trace contextRef="#ctx0" brushRef="#br0" timeOffset="1260">3060 7383 8355,'-13'-12'0,"2"0"272,3-1 0,1 1 0,4-1 0,-1 1 946,1-1-1057,2 1 0,2-1 1,4 1-110,3-1 1,4 2-1,4 2 1,0 2-1,1 1 1,-1 3-1,2 2 1,0 1-339,0 0 1,0 0-23,-1 0 0,-2 7 0,4 4 0,-1 4 66,-2 1 1,2 1-1,-2 1 1,-1 2 164,-1 2 0,-1 2 0,-2 0 0,-2 0 1,-2-2-1,-1-1-1,-3 1 1,2 0 0,-1 0 68,-1-1 0,-2-2 0,-2 3 1,-3-2-1,-4-2 15,-3-3 1,-2 3-1,1 0-69,-1 1 1,-3-3 0,-2 2-1,0-2 1,-2 1-117,1-2 1,2-3-1,-2-2 95,1-2 0,0-1 0,3 3-66,-2-2 0,-4-4 0,5 3 0,-1-1-325,-1-3 432,4-2 1,-3-1 0,4 0 0</inkml:trace>
  <inkml:trace contextRef="#ctx0" brushRef="#br0" timeOffset="1584">3608 7396 8355,'-7'-6'303,"0"4"0,3-5 0,-3 0 844,0 0-1007,-4 4 1,4-2 0,-6 5-148,1 0 0,4 5 0,1 3-55,1 3 1,-2 2 0,4 1 0,1 1 0,0 3-250,-1 1 1,3 1-1,-4 2 41,4-1 1,1-1 0,0 5 76,0 0 0,0-4 0,0-2 0,-1 1-73,-3-1 0,2-2 0,-2 2 1,3-1-212,1-3 0,0-1 416,0-2 0,0 1 0,0-1 1</inkml:trace>
  <inkml:trace contextRef="#ctx0" brushRef="#br0" timeOffset="1879">3533 7383 8355,'-6'-8'0,"-1"0"0,0-2 204,3-1 1,-1-1 0,1-1 0,1 1 64,1-1 0,2 5 0,0 0 0,2-2 0,2 0 0,4 1 0,3 0 0,3-2 10,3-4 0,2 1 1,6-2-293,0 2 0,0 3 1,0 1-1,0 2 0,0-1-397,-1 2 0,0-2 1,-2 3-1,-1-1 1,0 5 0,2-3-29,-2 4 0,1-3 0,-4 0 1,0 1-106,0 2 0,-2 2 275,-3 3 0,-6 3 0,-2 5 0</inkml:trace>
  <inkml:trace contextRef="#ctx0" brushRef="#br0" timeOffset="2226">3520 7471 9393,'14'0'264,"3"0"1,-2-2-1,6-1 1,1-2-1,1-1 1,2 1-249,0 2 0,0-2 0,-1-1 1,-2 0-1,-3 0 0,-1 0 1,-1 0-1,-1 4-638,1 0 0,1-2 0,-3 0 354,2 1 0,-1 2 1,-3 1-1,-1 0 1,1 0-1248,-1 0 1350,0 0 1,1 0 0,-1 0 0</inkml:trace>
  <inkml:trace contextRef="#ctx0" brushRef="#br0" timeOffset="3225">4379 6960 8355,'0'-23'54,"0"2"1,-1-3-1,-2 5 1,-2 0-1,-2 1 167,-3 0 0,-2 2 0,-4-3 0,-2 1 1,-1 3-108,-3 1 1,-3 2-1,-3-1-125,-1 1 0,-5-1 1,0 2-1,-3 1 1,-4 3 149,-5 2 0,-2-3 0,-2 4-205,0 1 1,-1-3 0,-3 2 0,-4 1-1,-3 2 50,-1 1 0,-2 0 0,-1 1-60,-1 3 0,-2-1 0,3 6 13,-1 0 1,-4 2-1,3 2 1,-5-1 40,0 1 0,5-1 0,2 1 0,5 0 13,2 4 1,5-3-1,-1 4 1,3-2 0,1 2 4,0 2 0,0-1 1,1 5-1,0-2 1,2 3 21,2 1 1,5-3 0,-3 6-19,0-2 1,4 2 0,-2 3 0,3 1 0,4 3-38,0-2 1,7 1 0,-1 2-38,6 1 0,4-1 1,6 0-1,1 1 0,2-1-70,5 0 1,3 1 110,1-1 1,5 1 0,5-1 0,5 0 30,6 1 0,-2-5 0,3 0 0,3 0 13,3-1 1,1 4 0,-3-4 0,2 0 0,1-3-1,-1-3 51,-2-1 0,-1 0 0,0-2 23,0-2 1,1 1 0,1-5 0,4-2 0,1-1 110,2-2 0,4 1 0,2-2-114,1-3 0,6-1 0,0-4 0,4 1 0,5-1 97,0-2 0,3-2 1,4-2-79,4-1 0,-8-5 0,3 4-151,-1-2 0,-1 3 0,-1-4 0,-2-1 3,-2 2 0,-1-2 1,-4 3-1,-2 1-54,-2-1 1,-3-2 0,-6 2 0,0-1 0,-1-1-34,-2 1 1,0-4 0,-3 4 0,-1-1 0,2 0 94,0-2 0,-3-1 1,2-2 32,0 1 0,2-1 0,-3 1 0,1 0 0,-1-1 45,-2 1 0,0-2 0,-1-1-31,2-2 1,0-4-1,-4 3 1,0 0-1,0-1-1,0-1 1,-2 1 79,-2-2 0,3-2 0,-5 2 0,0-2-7,-2-2 0,1 0 0,-1 0 0,-2-1 22,-1-3 0,-2 2 0,1-2 1,-2 3-1,-2 1 0,-2-1 185,-1-3 0,-2-2 0,-4-3-191,0 0 0,0 3 0,0-4 0,0 2 0,-1 0-37,-4 1 1,-2-4 0,-5 4-97,0 0 1,-1-2-1,-1 3 1,-1 1 0,-3-2-232,-1 0 1,2 4 0,-4-1-6,-1 3 0,-1 1 0,-4 2 99,-2 2 0,2-1 0,-6 4 0,-2 0-17,-1 0 1,-3 5 0,-2 6 0,-3 1 25,-1-1 0,-2 4 0,4 0 1,1 5-1,-3 3-141,1 2 0,0 5 1,-3 6-1,3 0 1,-2 2 42,-3-1 1,2 7-1,-8 6 1</inkml:trace>
  <inkml:trace contextRef="#ctx0" brushRef="#br0" timeOffset="6963">15009 10783 6898,'0'-9'44,"0"1"-21,0 0 41,0-5 1,0 5 0,0 0 0,0-2 0,-2 0 96,-2 2 1,2-3 0,-7 3-59,0-4 1,3 4-1,1 1 1,0 0-55,1 0 0,-4 3 0,2-3-187,-1 2 1,3 1-1,-4 4 105,-2 0 1,3-4 0,-1-1 18,-2 3 1,-1-1 0,-1 0 54,0-1 0,-1-4 1,1 3-1,-1 3-19,1 0 0,-1-2 0,1 0 0,-1 1-64,1 2 0,-1 1 0,0 0 37,-4 0 0,3 0 0,-2 0 0,0 0 0,0 0 0,1 0 0,-5 0 0,2 0 0,3 0 11,1 0 0,0 0 0,-1 0 1,-1 1 25,0 3 1,3-2 0,0 3 0,-1-1-20,-2 1 1,2 3 0,-3-3 0,2 1 20,-2 0 0,4-1 0,-5-2 0,1 2-17,0 2 1,1-3 0,2 3 0,-1-1 8,-2-3 1,1 2-1,2-1 7,-3-1 1,3 3-1,-2-2 1,2-1 3,1-2 1,1 3 0,0 2-37,-1 1 1,1-3 0,-1 3 0,2-1 5,3 1 1,-2-2 0,5 1 0,-1 1-61,1 0 1,-5 2 0,3 3 40,0 1 1,-3-1 0,5 0 0,-1 1 10,1-1 1,-1 1 0,4-1-1,-3 1-2,3-1 0,-4 5 0,1-1 1,-1 0 70,0-3 0,1 1 0,2 1 0,-1 2 1,1-2 0,-2-1 1,1 0-18,1 3 0,-3-4 0,2 4 0,1-3-47,2-2 0,1 1 0,0 1 1,0 1-1,0 1 8,0 0 1,0-3-1,1 0 1,2-1-61,1 1 1,2-1 0,-3 1-1,2-2 25,2-3 1,-4 3 0,2-3-1,-1 3 36,1 2 1,0-2 0,-2-1-1,2-2 30,2 2 0,-2-3 0,3 1-21,1 2 1,3 1-1,0 0-22,0-3 0,1 3-17,-1-3 1,1 2 0,-1-2 0,1-2-2,-1-1 1,1-3 0,-1 3 0,0-1 0,1 1 7,-1-3 1,1 0 0,1-2 0,1 0 29,1 0 1,5 0 0,-4 0-1,-1 0 13,2 0 0,0 0 1,3 0-1,-3 0-20,0 0 1,-3 0-1,5 0 1,-1-2-10,0-2 0,-3 3 1,2-3-1,-2 1-8,1-1 0,3 2 1,-3-3-1,-2 1 19,-1 0 1,3-2-1,1 3 22,1-1 1,-4-4 0,2 4 0,-3 0 13,-2-2 0,1 3 1,-1-5-1,0 0 1,0-1-3,-4 1 1,3 4 0,-3-4 0,3-2 9,2-1 0,-5 3 1,0-1-1,1 0 25,-2-3 0,2 0 1,-3 0-1,-1-1 0,2 1 40,0-1 1,-3-1-1,3-1-105,-1-1 1,-2-1 0,-3 3 0,2-1 0,1-2-34,-1 2 0,-2-3 0,1 1 60,2 2 0,-3-3 0,3 2-133,-2 0 0,-2-2 1,0 2-1,0-1 60,0-1 0,0 4 0,0-2 0,-2 2 0,0 2 2,-3-1 1,-3 1-1,3-1-4,-2 1 1,3-1 0,-5 1 0,0 1-15,-2 2 1,-2-2-1,2 3 1,1-2 0,2 1-94,-2 0 0,-1 5 1,-1-3-107,-1 2 0,5-3 0,0 2-261,-2-1 0,0-1-647,2-5 919,3 1 0,6 4 0,3 1-432,4 1 662,3 2 0,2 4 0,-1 0 0</inkml:trace>
  <inkml:trace contextRef="#ctx0" brushRef="#br0" timeOffset="8455">17536 10596 6901,'-5'-9'0,"0"1"194,-2-2 1,3 5 0,-4-1 0,-2 2 0,-1-1-1,-2-2-76,1-3 0,-1 5 0,1-1 1,0 1-1,-1-2 0,1 0 128,-1 3 0,1-2-323,-1 2 0,1-2 0,-1 4 1,1-3-1,0 3 29,-1 0 0,-1 1 0,-1-2 0,-2-1 72,2 1 1,-4 2-1,-2 1 1,-1 0-14,1 0 1,-2 0 0,2 0 0,-1 0 27,1 0 1,-2 0-1,3 0-9,1 0 1,-3 0 0,5 1-1,1 2-30,-2 1 0,4 4 0,-3-2 1,3-1-33,2 1 1,-2 4 0,-1-3 0,-2 1-1,1 0 22,-2 2 1,2 0-1,-4-1 1,-2 0-9,-2 0 1,3 2 0,1 2 0,-3-1 18,0 1 0,2-5 1,0 0-1,1 2 26,0 1 1,-3 1-1,2 1 1,-2-1 47,-2 1 0,-3-1 0,2 1 1,2-2 11,1-3 1,-1 3-1,1-3-71,2 4 0,2 0 1,3 2-1,0 1 13,1 2 1,1-1-1,1-3 1,1 1-26,-1 2 0,5-2 0,1 4 0,2-1 0,2 1 6,2 1 0,1 0 0,0 3 1,0-2-21,0-2 1,1 4 0,2-3 0,2 2 2,2 0 1,0-5 0,3 4 0,-2-1 15,2 0 0,-3-2 0,0 2 0,-2-1 29,-2-2 1,2 2 0,1 0-1,-1 0 30,1 0 1,-1 0 0,-2-3-28,1 1 1,2 5 0,-3-4 0,2-1 28,2 2 1,-3-4 0,3 3-1,0-3-63,0-2 1,1 0 0,5 1 0,-1-1 0,1 1 29,-1-1 1,1-1-1,0-1 1,3-2-56,0 2 1,2-3 0,-3 0 0,3 0-16,2 0 1,0-5 0,5 3 0,0-4 17,0-1 1,0 0 0,1 0 0,2 0 8,1 0 0,4 0 0,-2 0 0,0-1 18,4-4 0,1 3 0,1-7 1,-1 1-23,-3 1 0,2-3 0,-6 5-36,-1-2 0,-2 0 0,-1-3 0,0 2 41,0-2 1,0-1-1,0-1 1,-1-1-1,1 1 8,0 0 0,0-5 0,0-1 1,0 0 41,0 0 1,-4-3 0,-1 3 0,2-1 63,2-3 0,-3-2 0,-2-1 0,-1 0 32,-3 1 1,3-1 0,0-2 0,0 0-113,0-2 1,-1 0-1,-3 4 1,1 0 0,1 0 5,0 0 1,-3 0 0,0 0-4,-1 0 1,1 5-1,-2-1 43,-3-1 1,2 2-1,-6 1 1,0 0-12,2-1 1,-5 4 0,3-4-1,-2 1 1,-4-1-21,-2-2 0,1 0 0,-5 0 0,-2 1-108,-1-1 1,-5-1-1,-2-2 1,-2 0-80,-2 0 1,-1 4-1,-4 0 1,0 1 61,-2 0 1,-6 1-1,2 4 1,-3-2-148,-1 2 1,-5 1 0,1 3 0,0 1 0,3 3-232,0 2 0,2 1 1,2 4-1,1 0 114,-2 0 0,3 5 1,0 4 88,2 2 1,-3 8-45,4 6 0,-6 0 0,3 5 1</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06:59.614"/>
    </inkml:context>
    <inkml:brush xml:id="br0">
      <inkml:brushProperty name="width" value="0.06048" units="cm"/>
      <inkml:brushProperty name="height" value="0.06048" units="cm"/>
      <inkml:brushProperty name="color" value="#FF0000"/>
    </inkml:brush>
  </inkml:definitions>
  <inkml:trace contextRef="#ctx0" brushRef="#br0">12383 7296 7609,'1'-11'-138,"3"3"0,-1-2 0,5 6 0,0 0 530,-1-2-301,4 5 1,-8-5-75,6 6 0,-5 0 1,4 0-26,2 0 0,1 0 0,1 0 40,1 0 0,0 0 0,3 0 0,2 0 4,1 0 0,2-4 0,4 0 0,0 0 31,-1-2 1,5 4 0,2-5 0,-1 1 0,1 2 33,-4-1 1,0 3-112,-2-2 0,-1 3 1,1 1-1,-1 0-3,-3 0 0,2 1 1,-4 2-1,2 1 1,-1-1 6,-2-2 1,4 3-1,-2 0 1,3-1-13,-3-1 1,4-2-1,-3 0 1,2 0 59,2 0 0,0 0 1,1 0-1,2 0 1,2 0-14,2 0 0,-3 0 0,3-2-6,-2-2 0,5 3 0,-3-4 0,1 4-8,0 1 0,-4-4 1,3 0-1,-2 1-28,-2 2 1,2 1 0,-1 0-9,-1 0 0,-2 0 0,1 0 0,0 0 5,2 0 0,2 0 0,-4 0 0,3 0 0,-3 0 3,-1 0 1,3 0 0,1 0 0,-3 0-4,-1 0 0,-1-2 0,0-1 0,0-1 0,0 2-25,0 0 0,0 2 0,0 0 30,0 0 0,0-1 0,-1-2 0,1-1 0,0 1-6,0 2 1,0 1-1,0 0 5,0 0 0,0 0 0,0 0 0,-1 0 0,3 0-2,2 0 0,-3 0 10,3 0 1,-3 0 0,-1 0-1,0 0 18,0 0 1,0 0-1,0 0 1,0 0-1,0 0 1,0 0-1,-1 0 1,1 0-1,0-2 1,0 0-24,0-3 1,1 1 0,1 4 1,-3 0 0,8 0 0,-7 0 0,1 0 1,1 0 1,-2 0 1,-2 0-1,-1 0 16,-1 0 0,-2 0 0,3 0 1,-1-1-1,0-2-2,-2-1 0,3 0 0,-4 4-5,2 0 0,-4 0 0,5 0-4,1 0 1,-2 0-1,0 0 1,1 0-3,-2 0 1,5 0 0,-5 0 0,2 0 7,0 0 0,-5 0 0,4-2 0,-1 0 1,-1-2 17,0 1 0,3 1 0,-5 2 0,0 0 0,-3 0-16,0 0 0,4 0 0,-1 0 14,-1 0 0,-1 0 0,-1 0 0,-1 0 1,1 0 29,-1 0 1,0-1 0,2-2-26,3-1 1,-3 0 0,4 4 0,-2 0 0,1 0 26,-2 0 1,0 0-21,2 0 1,-3 0-1,4 0 1,-2 0 8,1 0 0,-1 0 1,-2 0-1,1 0-25,2 0 0,1 0 1,-3 0-1,2 0 0,-1 0 1,1 0 15,0 0 1,1 0-1,-3-1-12,1-4 0,5 4 0,-4-3 0,-2 2 0,-1 2-4,-2 0 1,5 0 0,-1 0 3,0 0 1,-1 0-1,0 0 1,2 0 0,-2 0 21,-1 0 0,-2 0 0,1 0 0,-1 0-29,1 0 1,3 0 0,1 0 0,-2 0 0,-1 0 67,-2 0-61,1 0 1,-1 0-1,1 0 1,-1 0 58,0 0 1,-2 0 0,1 0 0,3 0 6,0 0 0,0 0 0,-2 0-1,1 0 1,-1 0 29,0 0 0,-3 0 109,-1 0-263,-5 0 42,8-5-886,-10 4-1107,5-5 358,-6 6 1350,0 0 0,-6 0 0,-1 0 0</inkml:trace>
  <inkml:trace contextRef="#ctx0" brushRef="#br0" timeOffset="3074">8960 7969 7859,'-13'0'-1739,"6"0"1885,2 0 1,5-2 0,0-2 222,0-4 1,0 1-168,0-1 1,0 3-81,0-3 78,0 5-187,0-2 5,0 5 0,1 0 75,3 0 1,-1 1-47,5 3 1,1-2 0,3 2 0,1-3-12,-1-1 0,2 0 0,1 2 0,2 0-30,-2 3 0,3-1 0,0-4 0,0 0 9,0 0 0,3 0 0,-3 0 0,1 0 12,3 0 1,0 1 0,0 2 0,-1 1 17,1-1 0,-3-2 1,2-1-1,0 0-3,-2 0 1,5 0 0,-3 0 0,2 0-8,2 0 1,1-4 0,2 0-34,1 1 1,1 2 0,-2 1-1,1 0-4,-1 0 1,-2 0 0,-1 0 0,0 0 0,0 0 6,0 0 0,-2 0 0,1 0 0,-2 0-23,0 0 0,7 0 0,-7 0 0,0 0 23,2 0 0,-1 0 0,2 0 1,0 0-1,0 0 0,0 0 0,-2 0 0,-1 0 56,-1 0 1,0 0 0,4 0 0,0 0-9,0 0 0,-1 0 1,1 0-64,0 0 0,0-2 0,0 0 1,0-3-1,0 3 3,0 0 0,4 2 0,0-1-18,-2-3 0,-4 2 0,-3-2 0,2 3 0,1 1 5,-3 0 0,4-4 0,-3-1 1,1 3 0,-2 0 0,4 2 1,-5 0-1,2 0 6,0 0 0,-5 0 0,5 0 0,0 0 4,-2 0 1,3 0 0,-5 0 0,0 0 3,1 0 1,-5 0-1,4 0 1,-2 0 3,2 0 0,-3 0 1,2 0-1,-2 0-5,-1 0 1,-1 0-1,0 0-27,1 0 1,-1 0-1,1 0 1,-1 0 29,1 0 0,-1 0 0,1 0 1,-1 0-15,0 0 0,5 0 0,0 0 0,-2 0 6,-1 0 0,-2 0 0,1 2 0,-1 0 10,0 3 1,1-1-1,-1-4 1,1 0-5,-1 0 0,1 0 1,-1 0-1,1 0 4,-1 0 0,1 0 0,-1 0 1,0 0 1,1 0 0,-1 0 0,1 1 0,-1 2-3,1 1 1,-1 0 0,2-4 4,3 0 0,-4 0 0,4 0 1,-2 0-21,2 0 0,-3 4 1,4 1-1,-2-3 0,1 0 14,-2-2 1,3 0 0,0 1 0,0 2 3,0 1 1,3 0 0,-5-4 0,1 0-1,-1 0-1,1 0 1,0 4-1,-5 0 1,0-1 0,2-1 1,2-2-1,0 1 0,-1 2 9,-1 1 1,0 0 0,1-4-11,2 0 1,-1 0-1,-3 1 1,1 2-1,1 1 3,1-1 1,1-1-6,-4-2 1,3 1 0,1 2 0,-1 1-3,2-1-1,-2-2 1,3-1 0,0 0 0,-1 0 2,0 0 1,3 1-1,-3 2 2,1 1 0,-2 0 0,2-4 1,1 0-1,-2 0 0,1 0-1,0 0 1,-2 5 0,2-1 0,1-2 1,-1 0 1,-4-2 4,2 0 1,1 0 0,-2 0 0,1 0 0,0 0 0,-1 0 0,-1 0 1,1 0 0,-1 0-10,1 0 1,1 0 0,-5 0 0,1 0 2,-1 0 1,1 0-2,-1 0 0,-3 0 0,-1 0 0,1 0 0,3 0-5,0 0 49,0 0 0,1 0 1,-1 0-1,1 0 0,-1 0-14,1 0 1,-5 0 23,0 0 1,1 0 254,3 0-83,0 0-216,-5 0-33,-1 0 1,-5 0-10,3 0-48,-2 0-330,3 0 345,-5 0-34,0 0-342,-5 0 0,2 0-243,-5 0 0,-1 1 402,-3 3 0,0-2 0,-1 3 0</inkml:trace>
  <inkml:trace contextRef="#ctx0" brushRef="#br0" timeOffset="4985">13428 8093 7593,'1'-7'556,"4"3"0,3 3-459,3 1 0,1 0 1,1 0-1,1-2-51,2-2 1,0 3 0,6-3-1,3 1 1,2 0-28,1-1 0,4 0 0,1 2 0,1 0 0,2-3-47,2 3 0,-8 0 0,8 1-15,-3-3 1,1 2 0,2-2-1,-2 3 11,-3 1 1,7 0-1,-3 0 25,2 0 1,-3 0-1,0 0 1,3 0 31,-1 0 1,1-2-1,-1 0 1,-1-2 0,2 1 19,2 1 0,-2-2 1,4 0-1,-2 1 56,1 2 0,1-3 0,-3 0 0,1 1-68,-1 2 1,0-4 0,0 1 0,2 1-10,-2 2 1,3-3 0,-2 0 0,0 1-25,-3 2 0,4-4 1,-1 1-1,1 2-15,1 0 0,-5 2 1,4-1-1,-3-2 26,-2-1 0,0 0 0,1 4-22,-1 0 0,0 0 0,-1 0 1,-1 0-11,-2 0 0,-4-4 0,3-1 0,-2 3 0,-2 0 19,-2 2 1,-1 0 0,0 0 0,0 0 17,0 0 0,0 0 0,-2 0 1,-1 0-10,-1 0 0,0 0 0,4 0 0,-2 0-4,-2 0 1,2 0 0,-2 0 0,3 0-4,1 0 0,-1 0 1,3 0-1,0 0-3,2 0 0,2 0 0,-3 0 0,1 0 22,-2 0 0,4 0 0,-2 0-17,-2 0 1,0 0-1,-1 0 1,2 0-1,1 0 1,1 0 0,-2 0 0,1 0 0,-2 0-1,0 0 1,2 4-1,0 1 1,-2-3-9,0 0 0,-2-2 0,-1 0 0,1 0 4,0 0 1,0 4-1,0 0 1,0-1 0,0-2 1,0-1 0,0 0 0,0 0-11,-1 0 0,1 0 0,2 0 0,0 0-32,2 0 0,0 0 0,-4 0 0,0 0 12,0 0 1,0 4 0,0 0 11,0-1 1,0-1 0,-1-2 0,1 0 9,0 0 0,0 0 1,0 0-1,0 0 0,0 0-2,0 0 0,4 0 1,0 0-1,-2 0 21,0 0 0,-1 0 1,2 0-1,1 0-6,-2 0 0,0 0 0,-2 0 0,-1 0-3,1 0 1,2 0-1,0 0 1,2 0-2,-1 0 1,-2 0-1,1 0 1,0 0-1,2 0 1,4 0 0,-2 0 0,-1 0-1,1 0 1,3 0 0,-1 0-1,3 0 0,-2 0 0,-1 0 0,1 0 8,2 0 0,2 0 0,-1 0 1,0 0-1,1 0-5,-1 0 0,0 0 0,1 0 13,-1 0 0,-4 0 0,-1 0 0,0 0 0,-2 0 53,1 0 1,-2 0-1,-3 0 1,2 0-23,1 0 0,0 0 0,-4 0 1,0 0-9,-1 0 0,6 0 0,-1 0 0,-2 0-34,0 0 0,2 0 1,1 0-1,0 0 7,1 0 1,3 0 0,-2 0 30,0 0 0,0-2 0,-5-1 1,4-1 15,1 2 0,-5 0 1,4 2-1,-2 0 0,0-1 25,-1-3 0,-2 2 0,-1-2 1,-2 1 114,-2-1 0,-2 3 0,-3-3-113,0 2 0,1-2 0,-5 0 0,1 1 0,-1 2-44,1 1 0,-2-2 0,-2 0 1,0-3-56,0 3 1,2 0 0,2 2 0,-1-1-4,1-3 0,-1 2 0,1-2-99,-1 3 1,0 1-179,1 0-10,-1 0 0,-3 0 149,-1 0 0,-5 1-157,1 3 0,-4-2 0,-4 3-55,-5 1 1,-3-3 0,-3 4-1,-3-1-195,-2 1 0,4 0 1,-5 3 298,-1-2 1,-7-5-1,-3 3 1</inkml:trace>
  <inkml:trace contextRef="#ctx0" brushRef="#br0" timeOffset="15666">23000 7881 8355,'12'-6'-56,"-3"-4"1,-3 4-1,1-1 1,-1-2 0,-1-2 156,-2-2 1,-1 5 0,-2 0 31,0-2 1,-2-1-1,-1-2 1,-2 1-1,-1-1 1,-1 1 40,1 0 0,-1-1 0,-3 2-106,2 3 1,-1-9 0,-3 3-37,-1 0 0,-3-6 0,-1 7 1,1-1-29,-2 1 0,0 0 0,-4-1 0,1-1-59,-1-1 0,-2-1 1,-1 4-31,0 1 0,0 0 0,1-1 0,-3 1 54,-2-1 0,2 1 0,-5-1 0,1 1 17,4-1 0,-4 1 0,1 0 1,-1-1-1,0 2 4,-1 3 1,-1-3 0,-5 2 0,2 0 26,3 0 1,-6 0 0,5 4-1,-1 3-10,-1 0 0,2-2 0,-1 0 0,2 1-33,-2 2 0,4 1 0,-1 0 1,1 0 10,4 0 1,-4 0-1,2 1-48,2 3 0,-1-2 1,0 3-1,-1-1 2,2 1 1,-1 0 0,0-2 0,-4 2 44,-4 2 1,6-2-1,-6 1 1,3 1 12,1 0 0,-1-3 0,-4 5 1,-1-1-1,2 0 2,3 1 0,-3-1 0,3 4 1,-2-1-1,2-2 0,-1 6 0,5-3 1,-1 2-46,0 0 0,4 3 1,-3-1-1,2 1 27,3 1 1,0 0-1,2 4 1,1-1 2,-1 1 0,3 0 0,-1 0 0,2-1-36,3 1 0,1 6 0,2 1 26,-1-2 0,1 0 0,0-2 1,-1 0-1,1-1 1,3 3 0,1 0 0,0 2 16,1-1 0,-3-2 1,6-1-1,0 0 1,0 0 3,0 0 1,-5 0 0,4 0 0,-1 0 20,1 0 1,-1 4 0,3 0-1,-1-2 36,1 0 0,2 2 0,1 0 0,0-2-12,0 0 0,0 2 1,0 0-1,0-1-17,0-2 0,0 3 0,1 0 0,2-1 30,1-2 0,2-1 1,-3 0-16,1 0 0,5-1 0,-2 1 0,2 0-31,-1 0 1,0-4 0,3 0 0,-1-1 11,-2 0 1,1 2 0,3-5-1,1-1 1,-1 1 17,0-1 1,1 1 0,-1-3-1,1 1 11,-1 2 1,1-1-1,-1-3 1,1-1-10,-1 1 0,0-1 1,1 0-1,-1 1 2,1-1 0,3 1 0,1 1 1,0 1 7,1 1 1,-3 1 0,5-5-1,3 1 3,0-1 1,2 5 0,1 0 0,2-2-2,1-1 0,1-2 1,-1 1 6,5-1 1,-3-4 0,3 1 0,-1 0-41,-1 2 0,2-2 0,-3-1 0,-1 0 8,1-1 1,3 3 0,-2-6 0,1-1 0,-1 0 21,-2 1 0,5-3 0,-3 3-13,0-2 0,3 2 0,-3 0 0,0-1 0,-1-2 14,-1-1 0,-4 0 0,5 0 0,-2 0-41,0 0 1,5 0 0,-2 0 0,1 0-69,1 0 0,-3-1 0,4-2 51,-2-1 0,0-2 0,3 3 1,-1-2 31,-2-2 1,-4 0-1,4-3 1,0 2 55,-1-2 0,4-1 0,-3-1 1,2-1-1,0 1 21,-2 0 1,-1-1-1,1 1-69,-4-1 1,1 1 0,-1-2 0,-1-1 0,-2-2-2,-1 2 1,4 1 0,0 0 0,-3-1-24,-3-2 1,0-1 0,-2 3-1,2-3 21,2-1 0,0-1 1,-1-2-1,-2 2 96,-2-3 1,-3 4-1,2 0-35,-1 1 1,3-3 0,-4 3-1,-2 0 1,-1-1 0,-2 1 63,1 0 0,-2 0-143,-3 1 0,3 2 0,-4-5 1,1 1-1,-1 0 0,0-3 54,0-2 1,0-1-1,3 0-85,-2 0 1,-4-4-1,3-1 1,0-2-75,0-2 0,-4-2 0,2-2 0,-1 1 47,0-1 0,1 1 0,-5 0 0,0-1 0,0 1-19,0 0 1,0-1 0,-2 1 72,-2 0 1,-3-2 0,-5-3-78,-1-3 0,-5-4 0,-2 0 0,-4-1 76,-1 0 1,-1 2 0,-3 0 0,-4 4-18,-3 1 1,-3 2 0,-1 5-1,-3 3 8,-1 4 1,-2 0 0,-2 2 0,-1 5-163,-1 3 0,8 2 0,-8 5 0,1 1 0,2 2-196,2 5 0,-2 3 1,4 1-1,-1 3 69,-3 5 0,4 2 1,0 12-1,0 4-267,-3 6-109,-2 4 0,-2 7 0,0 1 0</inkml:trace>
  <inkml:trace contextRef="#ctx0" brushRef="#br0" timeOffset="57256">5375 12314 8355,'0'-12'0,"0"-1"0,0 1 0,0-1 290,0 1 0,0-1 0,0 1 0,0-1 0,0 1 0,0-1 0,-1 1 288,-4 0 0,4 3 0,-4 2-492,-1 2 1,3 1 0,-4 5 0,2 3 0,1 6 23,-2 5 1,3 6 0,-4 7-418,2 1 0,-5 5 1,2-2-1,-3 1 31,-2 0 1,1-1 0,1 1 0,1-2 190,2-1 1,0-5-1,-5 1 1,1-5 15,-1-3 0,2 3 0,2-4 53,0-2 1,5-3 95,-4-3 1,5-5-194,-1-8 1,4-1 0,3-6-1,2-4-18,2-3 1,6 0 0,5-5 0,1-4 78,3 1 0,-3 0 0,2 1 0,0 0 0,0 0 58,-1 0 1,-3 2 0,2 2 0,-1 4 59,-3 3 1,-1-1 0,-3 1 0,-1 5-13,-2 2 0,-3 3-12,3 4 1,-5 1-1,1 3 28,-3 4 0,-1 4 0,1 0 0,2 0 27,1 1 0,1-1 0,-5 2-60,0 3 0,0-2 1,0 6-1,0-1-97,0 0 1,0 2 0,-2-5 0,-1-1-178,-1 2 0,0-4 0,4 3 1,0-4-108,0 0 0,1-2 1,2-1-1,3-3-352,1-2 0,1-1 577,4-4 0,6 0 0,2 0 1</inkml:trace>
  <inkml:trace contextRef="#ctx0" brushRef="#br0" timeOffset="57921">5761 12389 9749,'-7'-6'457,"1"5"1,6-3 0,0 8 0,0 4 0,0 3-540,0 2 1,0-1 0,0 0 0,0 1-60,0-1 0,0 1 1,0-1-1,2-1-208,2-2 1,-1 0 0,5-3 156,2 1 0,1-4 1,1 1-1,1-3 9,-1-1 1,5-1 0,1-3 0,0-5 88,0-2 0,2-1 0,-2 1 1,0 1-1,0 2 118,-3-2 0,-1-1 1,-1-2 62,-1 1 0,-3 0 1,-3-1 1003,0 1-830,-2 5 0,-5 1 1,-2 8-1,-3 0-119,0 3 0,-1 6 1,-3 0-1,2 5 45,-2 4 1,3 5 0,-1 6-146,-2 5 0,3 0 1,-1 10-1,-2 0-60,-1-2 0,-1 6 1,-1-2-1,1 5-51,-1-1 0,1-2 0,-1-4 0,1-5-53,0-2 0,3-3 1,1-3-1,-2-4 1,1-4-1,0-4 0,-2 1 0,3-7 165,-3-4 0,3 2 1,-1-6-1,0 0 1,-3-3-59,0-3 1,0-1 0,-2 0-1,-1 0-133,-2 0 0,-4-4 0,5-2 0,-1-1-340,-1-2 1,0-4-1,-3-2 147,5-2 1,-2-5 0,0 2 0,-2-4-347,-2-1 1,3-1 629,-2-3 0,0-3 0,-3-5 1</inkml:trace>
  <inkml:trace contextRef="#ctx0" brushRef="#br0" timeOffset="58492">6296 12563 8355,'-8'-1'0,"-1"-2"420,0-1 1,2 0 0,-1 4 136,-2 0 1,3 0-1,0 1 1,0 2-288,0 1 1,4 6 0,-1-1-230,3 6 0,0-1 0,-2 4 0,-1 0-167,1 3 0,0 3 0,0 0 0,-2 1-215,-2 0 1,-1 0-1,-5 0 83,1 0 1,1 0 0,1-2 0,2-1 69,-2-1 1,0-6 0,1 2 0,2-3-1,0-2-466,0 1 579,4-6 0,-2-3 1,5-8 39,0-5 1,0-3-1,0-3 1,1-3-59,3-2 80,-3 0 0,12-7 1,-3 0-1,3-4 0,1-1 1,3-2-1,-1-4 26,2-3 0,3 2 0,-4-2 0,-1 2 84,2 2 0,-4 1 0,4 2-20,0 5 0,-7 3 1,3 3-1,-2 2 1,-2 4-14,1 3 1,0 6 117,2 0 1,-1 5 0,1 0-96,-1 6 0,-4 4 0,-1 5 0,-1 1 0,-3 1-125,-2 2 1,3 4 0,0 3-1,-1-1-41,-2-1 1,-1-2 0,-1 4 0,-3-3-16,-4 2 1,-3-2-1,-2-1 1,1-1-27,-1-3 1,1-1 0,-1-1 0,2-1-441,3 1 1,-3-5-483,3 0 850,2-5 1,0 3-1,6-6 1</inkml:trace>
  <inkml:trace contextRef="#ctx0" brushRef="#br0" timeOffset="58897">6757 12414 8355,'-13'0'550,"1"0"0,-1 0 0,1 0 387,-1 0 1,1 1-741,-1 3 0,0-1 0,-3 5 0,0 2 0,2 1 1,3 1-1,3 1 0,-1-1 0,2 2-33,3 3 0,-1-3 0,1 2 0,1-2-549,1-2 0,2 1 0,2-1 0,1 1-190,1-1 0,10-1 0,-2-1 0,3-3 162,3-2 1,2 0 0,4-5-1,1 0 68,0 0 0,4 0 0,0-2 1,-1-2 109,-2-4 1,-2-3-1,-3-2 1,-5 1 284,-2-1 1,-3 1-1,-1-2 209,-2-3 1,-5 4 0,1-5 0,-3 1-21,-1 0 0,0-1 0,-1 3 0,-2-3-142,-1-1 0,-6 4 1,1-2-1,-5 2 1,-3 0 27,2-2 0,-3 5 0,0 3-137,-1 0 0,3 2 0,0 0 0,2 1-293,2 3 0,-1 2 1,2 2-330,3 4 0,2-3 247,6 7 0,0 5 0,0 5 1</inkml:trace>
  <inkml:trace contextRef="#ctx0" brushRef="#br0" timeOffset="59265">7329 12501 8355,'-19'0'254,"2"0"1,8 0-1,0 0 691,0 0 1,4 0-861,5 0 1,6 0 0,6 0 0,1 0-321,-1 0 0,5 0 1,-1 0-1,1 0-393,1 0 1,0 0 0,4 0-73,-1 0 1,0-6 0,4-1 0</inkml:trace>
  <inkml:trace contextRef="#ctx0" brushRef="#br0" timeOffset="59698">7740 12476 8355,'-13'0'1363,"7"0"1,1 0 0,10 0-1235,3 0 1,8-4-1,5-2 1,3 1 0,1-2-1,-1 1 1,3-1 0,0 2-93,2-1 1,5-3 0,-5 2 0,0-2 0,0 1-428,0-2 0,-4 5 0,-6-1 0,-1 2 13,-3 0 0,-1-4 1,-3 2-1,-1 1 149,-2-1 1,-5-4-1,0 3 98,-6 1 0,-4-1 0,-7 4 0,-1-1 70,-2 1 1,-6 2 0,-1 1-1,-3 0 215,-1 0 1,2 0-1,1 0 74,0 0 0,1 4 1,2 1-1,3 1-107,1-1 0,3 5 1,5-3-1,3 1 0,2 0 43,2 2 0,1 5 0,2 2-82,0-2 0,7-1 0,4-2 0,6 1 0,2-1-227,4 1 1,0-2 0,3-1 0,3-2 35,5 2 0,-3-5 0,3 1 0,0-2-438,2 0 0,6 0 1,-1-4-378,-1 0 0,-1 0 0,-2 0 0</inkml:trace>
  <inkml:trace contextRef="#ctx0" brushRef="#br0" timeOffset="62488">8524 12389 8355,'-12'-6'1145,"-1"-2"0,5 1 276,0-1-1187,5 5 1,3-1 0,8 8 0,3 3-133,2 0 0,-1 4 0,2-4 1,2 1-1,4 0-441,-1 2 0,5 1-153,-4 1 1,0 1 0,1-1-1,1-1-54,1-2 0,-2 2 0,0-4 0,1 1 0,1-1-565,2-2 786,0 5 1,0-8 0,0 3 0</inkml:trace>
  <inkml:trace contextRef="#ctx0" brushRef="#br0" timeOffset="62489">8935 12376 8355,'-13'-11'0,"2"1"296,3 2 1,-3 0 0,3-3 276,-3 3 1,2 1 0,1 4-291,-2-1 0,-1 0 1,-1 4-1,-1 1 1,1 3-16,-1 4 1,1 3 0,0 3 0,-1 3-400,1 4 1,-1-2 0,1 2 0,-1 1-332,1 1 1,-1 2 0,1 0 0,1-1 147,3-4 1,-2 4 0,4-5 0,1 1-258,-1-4 0,2-2 0,4-1 1,0-1 114,0 1 1,11-7-1,3 0 1</inkml:trace>
  <inkml:trace contextRef="#ctx0" brushRef="#br0" timeOffset="62490">9184 12401 8355,'0'-8'2299,"0"0"0,-2 5-2041,-2-1 0,-3 9 1,-4 6-1,2 6 1,0 2-1,0 5 1,-3 2-227,0 3 0,0 6 0,-1-1 0,1 5-169,-1 2 0,1 2 1,-1-3-1,2 2-137,3-2 1,-3-1-1,4-2 1,0-1 0,2-3-173,-1-4 1,5-4-1,-3-3 1,2-2 164,2-2 1,0-6 287,0-3 0,4-8 1,2-1-24,1-7 1,-3-5-1,3-5 1,0-4-175,0-2 0,-3-4 1,4 0-1,2-4-2,1-1 1,1-5 0,2-6-105,3-1 0,1-2 0,4-3 1,-3-3 182,-1-2 0,3 7 1,-3-2-1,1 1 231,3 4 0,-4 5 0,-1 8 0,-2 0 255,2 4 1,-3 2 0,2 4 0,-2 6 0,-3 4 192,-3 2 0,3 7 1,-2-3-415,2 4 0,-3 7 0,-1 3 0,-1 5-148,-4 3 0,4 5 0,-2 0 0,-1 4-155,-2 3 0,-2 0 1,-3-4-1,-5 0-2,-2 0 0,-1 3 0,-2-2-97,-3-2 1,-1-4 0,-4 1 0,1-4 37,-1-4 1,3 0-1,0-2 1,1-1-521,2-2 0,3-5 185,0 1 0,6-14 0,2-4 1</inkml:trace>
  <inkml:trace contextRef="#ctx0" brushRef="#br0" timeOffset="62491">9769 12302 8355,'-2'-7'4016,"-2"4"-3550,-4 6 1,-3-1 0,-3 7-1,-1 2-462,-2 4 1,-4-1 0,3 4 0,0-2 0,2 2 0,3 0 0,4 2 0,0-2 0,3 0-352,1-3 0,4-1 1,1-2-1,0 1-10,0-1 0,6-1 0,3-1 0,6-3-105,6-2 1,4 4 0,3-5-1,2-1 97,2-2 0,-4-5 0,1-2 331,-3-1 1,-1-1 0,0-6 0,-2-1-31,-2-2 1,-3 1 0,-7 3 0,-1-1 204,-2-2 1,-5 1 0,1-5-1,-3 1 1,-3 1 219,-7 0 1,1-4-1,-10 2-242,0 1 1,3-3-1,-6 5 1,0 2-1,1 1-14,-1 2 0,4 1 1,-2 1-429,1 2 0,1 5-384,5-1 1,5 4 0,3 4 119,2 4 1,19 9 0,4 2 0</inkml:trace>
  <inkml:trace contextRef="#ctx0" brushRef="#br0" timeOffset="62492">10267 12277 12149,'-13'0'503,"5"5"1,0 3-1,-2 4-355,-1 0 1,0 0 0,1 2 0,2 1-109,-2 2 1,3 5 0,0-2-129,2-1 1,-4 4 0,5-3-1,2 1-169,0-1 0,-2-4 0,0 0 0,1-2-442,2-2-417,1 1 1071,0-6 1,1-7 0,3-8 0,6-5 0,4-2-131,2-2 1,2-4 0,-1 4 0,2-1 73,1 0 1,2-5-1,-4 3 1,0-2 63,0 1 1,2-3 0,-3 5-1,-2-2 1,-1 2 170,-1 1 1,-1-3 75,0 4 1,1 2-1,-2 6 0,-3 0 0,3 6 0,-4 1-88,0 4 1,3 10 0,-6 6 0,0 1 137,2 3 1,-5 2 0,3 0 0,-2 0-77,-2-3 0,0 2 1,0-2-1,0 2-204,0 2 1,0-5-1,0-2 1,0-2-479,0 1 0,0-5 0,0-3-506,0 0 1,1 1-40,3-2 1,9 3 0,6-4 0</inkml:trace>
  <inkml:trace contextRef="#ctx0" brushRef="#br0" timeOffset="62493">10777 12351 8355,'-19'7'0,"2"-3"1337,3-2 1,7 3-1,4 4-507,6 2 0,4-4-814,6-3 1,5-3 0,2-1 0,4 0-72,1 0 1,1 0-1,2 0 1,1 0-229,-2 0 0,0-4 0,-4-2 0,-2 0 0,-3-3-248,0 2 0,-4-4 0,2 3 324,-2-3 1,-3-2 0,-3 1 0,-3 0 116,-4-1 1,-1 1 0,-1-1 0,-4 1 83,-3-1 0,-7 2 1,-3 2-1,0 2 85,0 1 0,-3 2 0,3 4 0,0 0 146,0 0 1,-2 4-1,3 2-88,2 1 1,-3 2 0,1 6 0,2 3 28,1 2 0,6-4 0,1 4 0,1-1-151,4 0 1,-4-2-1,2 2 1,1-1 0,3-2-192,4-3 1,-1 3-1,7-2 1,2-3-257,3 0 0,8-2 0,-1 0 1,4-5-1076,3-3 937,6-1 1,2 0-1,7 0 1</inkml:trace>
  <inkml:trace contextRef="#ctx0" brushRef="#br0" timeOffset="62494">11474 12302 8355,'0'-13'0,"0"1"0,-1 1 0,-4 1 922,-3 2 1,-3 5 0,-1-1-1,-1 2 1,1 2-468,-1 0 0,1 0 1,-1 0-1,1 2-373,-1 2 0,5 1 0,0 5 0,0-2-99,1 2 1,-3 1 0,6 2 0,0-1-139,-2 0 1,5 5 0,-3 0 0,2-1-55,2 2 0,0-4 1,0 3-360,0-4 0,0 0 0,0-1-163,0 1 0,2-5 0,2-1 380,4-1 1,3-2-1,3-4 1,1-2 227,2-2 1,1-3 0,-3-7-1,2-1 108,-2-1 0,3-1 0,0 3 1,0-1-118,0-2 0,2-1 0,-3 3 0,-2-1 418,-1 0 0,-3 3 0,-1-1 0,-3-2 586,-2 0 1,4 3 0,-4 5 18,2-2-1048,-4-1 0,6 6 157,-4 5 1,-1 5 0,-4 9-1,1 3-71,3 4 0,-2-2 1,2 2-1,-1 1-113,1 1 1,-3 1 0,5-2 0,-1-3 0,2 1-183,0-1 0,4-4 1,-1 2-1,4-5-74,2-3 0,5 0 1,-3-5-76,1-1 0,8-1 0,4-2 1</inkml:trace>
  <inkml:trace contextRef="#ctx0" brushRef="#br0" timeOffset="64086">12295 11866 8355,'-12'-6'158,"0"5"1,-1-3-1,1 9 1,-1 8-1,-1 6 1,-1 6-1,-1 4 160,0 4 0,-2 5 0,2 2 1,2 1-1,3 1 0,3-1 1,-2 2-632,-1 1 0,3-5 0,-1 0-174,0-5 0,3-6 0,1 1 1,0-3-452,1-1 0,0-5 639,4-4 0,6 4 0,1-1 0</inkml:trace>
  <inkml:trace contextRef="#ctx0" brushRef="#br0" timeOffset="64087">12096 12264 8355,'-12'-11'-65,"-1"3"1,1-2-1,1 5 664,3-2 0,-3 4-238,2-1 0,4 8 0,1 4 1,2 3-279,2 2 0,6-1 1,3 1-1,7-2 1,4-2-1,4-2 1,1-1-1,0-2-228,0 2 0,4-5 0,0 3 0,-2-3-18,0-1 1,-3-1-1,1-2 1,0-2 25,0-2 0,-6 3 0,-2-5 0,-3 1 74,-2 1 0,-1-4 0,-1 4 0,-3-1 77,-1 0 1,-1 3 0,-2-3 29,1-2 0,0 4 0,-4-3-9,0 0 1,-5 3-1,-4 2 1,-2 2 9,-1 2 0,-1 2 1,1 2-1,-1 4 67,1 3 0,-3 6 0,1 1 0,3 1-43,0 3 1,5-2 0,1 1 0,1 1-114,-1 1 0,1-2 1,4-2-1,0-1-175,0-2 1,6-3 0,2 0-1,3-2-188,2-3 1,1-1-362,2-3 0,9-2 0,7 3 1</inkml:trace>
  <inkml:trace contextRef="#ctx0" brushRef="#br0" timeOffset="64088">12831 12152 8355,'-6'-8'0,"-2"1"0,-2 0 0,2 0 1514,-3 4 0,8-2-1161,-5 5 0,-1 1 1,-2 3-1,2 5-428,0 2 1,5-3 0,-3 0-495,2 2 0,1 1 0,4 1 1,0 1-707,0-1 1,1-1 770,3-2 0,9 2 0,6-4 1</inkml:trace>
  <inkml:trace contextRef="#ctx0" brushRef="#br0" timeOffset="110116">13179 12252 8355,'7'0'2022,"-1"-2"-1226,-6-2 0,-2-1-273,-2-4 0,3 2 1,-5 5-465,1-2 0,2-1 0,-5 5 1,-2 0-226,-1 0 0,-2 0 1,0-1-1,-4-2 1,-4-1-280,-2 1 0,-2 2 0,0 1 0,0 0 35,0 0 1,0 4 0,2 0 313,2-1 0,-1 4 0,5 0 1,2 1-1,3 0 69,3 2 1,4 1-1,5 2 85,0-1 0,1 1 0,3-1 151,5 0 1,7-3 0,4-2-169,-1-2 0,4-1 0,-2-4 0,3 0-155,1 0 0,-5 0 0,1 0 0,0 0 40,-2 0 1,3 0 0,-5-1 0,-2-3 0,-1-3 104,-2 0 1,1-4 0,-1 3 0,-1-3-14,-2-2 0,2 5 0,-4-1 0,0 0 139,-3-2 1,1 2 0,-1 1 150,-1-2 0,-1-1-178,-2-1-69,0 5 0,-5 3 0,0 8-24,-2 4 0,0 3 0,-3 2 1,3 1-19,2 2 1,-1-2-1,4 3 1,-3-3 0,3-2 33,0 0 0,8 1-51,2-1 1,5-1 0,2-2 0,3-5 0,1-3-97,3-1 1,2 0-1,-12 0 49</inkml:trace>
  <inkml:trace contextRef="#ctx0" brushRef="#br0" timeOffset="68982">17137 12202 8355,'0'-13'275,"0"1"-21,0 0 1,0 3 0,2 2-1,0 0 1,4 2 0,-1-2-1,2 1 823,0 1 0,-3 1-843,5 4 1,-6 1 0,1 3-20,-3 5 0,-1 2 1,-1 1-381,-3 1 1,1 3 0,-6 2 0,1 2 0,0 0-29,0 0 1,-1 2 0,-2-4 0,2 1 61,0 3 0,2-2 1,-2-1-1,2 0 81,1 1 0,-2-5 0,2 2 0,1-4 51,-1 0 1,2-1 0,4 1 19,0-1 0,2-1 1,2-1 282,4-2 0,7-4 0,3 3-191,2-1 0,-2-2 0,5-4 0,3 0 0,2 0-82,2 0 0,-2 0 1,4 0-1,-2 0-442,-2 0 0,-2 0 1,-1 0-1,-1 0-118,-4 0 0,2 0 0,-5 0 0,-2 0-189,-1 0 1,3 0 0,-1 0 309,0 0 1,3 0 0,0 0 0</inkml:trace>
  <inkml:trace contextRef="#ctx0" brushRef="#br0" timeOffset="69684">18718 11816 8601,'0'-18'246,"0"8"50,0-2 0,-1 4 0,-3-1 1,-5 5-1,-3 3 6,-5 1 1,2 5 0,-4 4-1,-1 2-327,1 1 0,-2 6 1,-2 1-1,0 2-16,3 0 0,0 4 1,0 4-1,3-1-3,3-2 1,-2 3 0,-1 1 0,3 1-1,3 1 1,3-1 0,1-2 0,-3 3 0,3 0 25,2 0 0,1-4-146,4 1 1,1-3 0,3-1 0,4 0-27,4 0 1,4-2 0,2-1 0,1-2 0,4-2-34,0-3 0,6-3 0,2-2 1,0-3-435,4-2 0,-5 5 0,1-3 1</inkml:trace>
  <inkml:trace contextRef="#ctx0" brushRef="#br0" timeOffset="70054">19315 11990 8355,'-11'-1'712,"3"-3"-287,3 2 1,6-3-1,3 6 1,4 3 296,3 5 0,6 2-577,0 1 1,6 6 0,2 2 0,6 0-1,2 1 1,-1 1 168,-2 2 0,5 1-559,-2-1 1,-3-3 0,-1 0 0,-3 1 0,-1 0-1,-1 0-720,-3-1 0,1-2 0,-6 4 409,0-3 0,-3 0 0,0 2 0,-1-3 207,1-1 0,-1-1 0,1-5 0</inkml:trace>
  <inkml:trace contextRef="#ctx0" brushRef="#br0" timeOffset="70386">19876 12053 8844,'-2'-13'0,"-1"1"392,-1-1 0,-5 6 0,2 4 0,-2 6 0,1 6 0,-3 2 0,-3 1-145,-2 1 1,-1 3-1,5 2-204,-1 1 0,-3 2 0,-1 4 0,2 0 0,0 0-371,-2 0 0,3 0 144,-3 0 0,0 0 1,0-2-1,2-1 1,-1-2-1,1-1-140,-1 0 1,-1-3-1,5 0 1,-2-2 41,-3-2 1,8 1 0,-4-1 0,2-1-949,0-2 438,4 2 639,-4-4 0,10 0 0,-5-2 0</inkml:trace>
  <inkml:trace contextRef="#ctx0" brushRef="#br0" timeOffset="70956">20261 11916 8335,'0'-13'776,"6"6"1,-3 2-438,5 5 0,-7 0 0,1 1-367,-5 3 1,-5 3-41,4 6 0,-5-1 1,4 0-1,-1 1 0,-1 1 1,2 1-1,-2 2 1,1-2-339,1-1 1,1-6-1,2-1 472,-2-2 1,1 0 9,-5-5 0,4 0-34,-4 0 1,3-6 0,-1-2-109,0-3 0,2-2 0,4 1-33,0-1 0,1 1 0,2-1 31,1 1 0,4 4 0,-2-1 0,0 0 0,0-2-13,1-2 1,-2 6-1,1 2 262,0-1-124,-2 5 1,-4-3-1,0 8 25,0 4 0,-4 3 0,0 2 1,0 0-182,-2 4 0,5-3 1,-3 2-1,1-2-153,-1-1 1,2-1-1,-3 1-919,-1-1 907,5 1 0,-5-1 0,6 0 1</inkml:trace>
  <inkml:trace contextRef="#ctx0" brushRef="#br0" timeOffset="71284">20448 12277 9106,'11'-2'755,"-1"-1"1,0-1-219,3 2 1,1 0-1,7 2 1,0-1-302,-2-3 1,5 2 0,-4-2 0,4 3-188,1 1 1,-2-2-1,-1 0 1,-2-3-257,-2 3 1,2 0-1,-3 2 1,-2 0-309,-1 0 1,3 0-1,-1 0 1,0 0-407,-3 0 0,-4 2 1,-1 0-789,2 3 1503,1-1 0,1 1 0,1 2 1</inkml:trace>
  <inkml:trace contextRef="#ctx0" brushRef="#br0" timeOffset="71600">20697 12140 8355,'0'-13'130,"0"1"0,0-1 0,0 1 872,0-1 1,0 5-1,-1 1-701,-3 2 1,1 6 0,-4 7 0,0 3-104,0 2 1,3-1 0,-3 1 0,1-1-149,4 1 0,0 3 0,2 2 1,0 0-91,0 0 0,0 3 0,0-4 0,0-1-143,0 2 1,2-4 0,0 3-1,4-4-295,1 0 1,-3-1 0,3 1 0,-2-1 12,-2 1 0,3-5 1,-1-1-177,2-2 1,2 4 0,3-5-763,0-1 1227,1-2 0,-1 5 0,1 0 0</inkml:trace>
  <inkml:trace contextRef="#ctx0" brushRef="#br0" timeOffset="72198">21344 12015 10710,'0'-12'1038,"0"5"1,0 3 0,0 8-961,0 4 1,0 3 0,0 3 0,0 1-79,0 2 1,0 5-1,2-3 1,0 2-98,3 0 0,3-6 0,-3 3-17,2 0 0,2-4 1,3 2-1,2-2-150,3-1 1,-4-5 0,4-1-1,-3-2 1,0 0-399,2 0 1,-2-3 447,3 2 0,-4-3 0,1-2 0,2-2 0,0-3 0,-1-1-44,-1-2 1,-6-1 0,1 0 0,0 2 225,2-2 0,1-1 1,-3-1-1,0-1 226,0 1 0,-3 0 0,-2-1 0,-3 1 45,-1-1 1,4 1 0,1-1 0,-3 1 178,0-1 1,-4 2-115,-2 3 1,-3-2-1,-5 6-136,-1 1 1,5 3 0,0 3-1,-1 3-123,3 1 1,-5 2-1,2 8 1,0 2-1,-1 2-28,2 0 1,-1 0 0,-2 3 0,2 1-75,0 0 0,1 0 0,-5 0 1,2-1 46,3-4 0,-2 2 0,5-5 1,-1 0-130,1 1 1,1-4-1,2 2 1,0-2-352,-3-2 0,1-3 0,4-1-1007,0 2 783,0 1 0,4-3 1,2-1 435,1-2 0,1 0 0,5-5 0</inkml:trace>
  <inkml:trace contextRef="#ctx0" brushRef="#br0" timeOffset="72927">22054 11828 8987,'0'-5'398,"-2"5"1,-2 7 0,-3 4 0,-1 1 0,1 1 0,0-1-344,0 1 0,3-5 0,-3 0-190,2 2 1,-1-3 0,3 1 0,-2 0-251,-2-1 186,4 4 1,-4-9-1,5 1 166,-3-6 0,-3 0 30,4-5 0,0-1 0,4-3 0,0 0 17,0-1 0,4 5 0,0-1 0,0 1 15,2 1 0,-5-4 1,5 4 5,-1 0 69,-3-4 0,7 9-18,-5-7 0,1 8 6,-5 1 0,0 5 0,-2 8 1,-1-1-1,-2 1 219,-2-1 0,3 1-334,-4-1 1,3 1-1,-2-1 1,2 0 0,1 0-1271,-2-4 281,5 3 0,-5-8 405,6 5 0,0-5 0,0 2 0</inkml:trace>
  <inkml:trace contextRef="#ctx0" brushRef="#br0" timeOffset="73354">22427 11754 8355,'7'-2'0,"-3"-2"0,-2-3 0,-1-1 290,3 0 0,-2 3 0,3-1 2377,1 0-2085,-5 2 1,10 0 0,-3 1-362,3 4 0,2 5 0,-1 6 0,1 1 1,-1 1-22,1 2 1,-1 5-165,1 8 1,-5-1 0,0 5 0,0 1 0,1 2 0,-2 3 37,-2 3 1,-1-2-158,-4 5 0,0-4 0,-1 1 0,-3 0 0,-4-2 0,-4-1-269,0 0 0,-2-5 175,-2 8 1,0-4 0,-4-2 0,-2-2-1,-2-5 1,-1-3-227,0-1 0,2-2 1,1-1-1,1-2 27,-1-2 1,-2-2 0,-1-3 0,-1-2-284,-3-3 0,3 3 0,-3-4 50,2 0 1,-3 4-1,-2-4 1</inkml:trace>
  <inkml:trace contextRef="#ctx0" brushRef="#br0" timeOffset="73602">22253 12551 13149,'11'5'0,"-4"2"0,-7 1 0,-7-1 0,-4 0 0,-1-1 0,0 1 0,3-2-626,0 1 0,1 3 0,-3 0-759,3 2 1,-3 1 0,4 1 0</inkml:trace>
  <inkml:trace contextRef="#ctx0" brushRef="#br0" timeOffset="95219">3819 13845 7961,'-7'-5'960,"2"2"-733,5-5 1,5 5 0,4-1-56,2 3 0,1-1 0,2-1 0,1-1-188,2 1 0,-1 2 1,-2 1-1,1 0 0,3 0-87,2 0 1,-4 0-1,5 0 1,0 0-150,-2 0 0,5 0 0,-5 0 1,2 0-367,-1 0 0,-4 0 0,2 0 316,0 0 0,-5 0 0,5 0 0</inkml:trace>
  <inkml:trace contextRef="#ctx0" brushRef="#br0" timeOffset="95516">3856 13970 7862,'13'0'471,"4"-4"0,0 0 1,3 0-1,2-1-313,1 1 0,2-1 0,-1 2 1,-2-1-1,-3 1 0,1 2-1109,-1 1 1,-4 1 0,2 2 422,-3 1 0,4 6 0,1-3 1</inkml:trace>
  <inkml:trace contextRef="#ctx0" brushRef="#br0" timeOffset="97411">3807 13920 8355,'-9'-4'-1497,"1"0"2108,5-6 1086,-8 9-879,4-5 210,0 6-474,2 0-456,5 0-236,0 0 71,5 0-43,-3 0 96,3 0 43,-5 0 1,0 0 145,6 0 1,1 0-128,5 0 1,2 0 0,1 0 0,3 0-77,2 0 1,0 0 0,5 0 0,0 0 0,0 0 2,0 0 1,-2 0 0,0 0 0,-3 0-253,2 0 1,-2 0 0,-1 0 0,-1 0 170,-3 0 1,3 0-1,-1 0 80,-2 0 0,-1 0 0,-2 0 22,1 0 1,-5 0-274,0 0-13,-5 0 1,1 0 97,-8 0 1,-3-4 0,-5 0 0,-2 1 145,-3 2 0,-2 1 0,-6 0 1,-1 0-1,-2 0-11,-1 0 1,-1 0 0,2 0 0,-1 0 323,1 0 1,2 4 0,1 0-1,2-1-54,2-2 1,-1 1-1,5 0 1,2 3 358,1-3 1,2 0 722,-1-2-1130,6 0 0,13-4 1,11-2-1,6-1-43,6-3 1,4-2 0,9-3-77,3-2 0,5 1 0,3 3 0,1 1-190,-2-1 0,-5 2 0,-2 1 0,-4 4 0,-5 0-81,-6 3 0,-9 2 0,-4 1-1386,-3 0 1562,-2 0 0,-11 0 1,-5 0-1,-7 1 118,-5 3 0,-4-1 0,-5 4 1,0-1 76,1-4 1,-1 4 0,0-1-1,0 1-13,0-1 0,0 1 0,2-3 0,0 1-13,3-1 1,4-2 0,0 0-228,2 4 0,2-4 1,-1 3-298,1-2 0,3-2 1,3 1-33,0 3 1,3 3-680,7 5 0,5-3 642,7-1 0,4-5 0,5 2 0</inkml:trace>
  <inkml:trace contextRef="#ctx0" brushRef="#br0" timeOffset="98228">6358 13534 8487,'-11'-5'1683,"3"-4"-1253,2-2 0,6 3 1,2 1-1,2 2-148,4 2 0,3-3 1,2 2-1,-1 1-79,1 2 1,0 6 0,3 4 0,0 3-342,-1 5 0,3-2 1,-1 6-1,0 1-531,1 1 0,-3 4 0,4 0 0,-1 2 324,-3-1 1,1-2 0,-1-1-1,0 0 133,-4 0 0,2-1 1,-7-2-1,3-3-47,-1-1 1,-5 3-1,1-5 1,-3 0-318,-1-2 0,0-2 460,0 0 0,0 1 0,0-1 1</inkml:trace>
  <inkml:trace contextRef="#ctx0" brushRef="#br0" timeOffset="98511">6607 13758 8355,'-5'-7'987,"2"-2"-480,-5 5 0,-1 1 1,-3 6-498,-1 1 1,1 7 0,0 0-1,-2 4 1,-2 2 26,0 1 0,-5 0 0,3 4 0,-1-2-296,-3 3 1,-2-4 0,-1 2 0,2 0-37,2-2 0,-2-1 0,3-6 0,-1 1-56,1-1 1,4 1 0,0-2-599,2-3 669,7 3 1,-4-10-1,4 5 1</inkml:trace>
  <inkml:trace contextRef="#ctx0" brushRef="#br0" timeOffset="98895">7080 13920 8355,'-12'0'4701,"3"0"-4486,1 0 1,4 6 0,-3 2-360,2 3 0,-1 2 1,3-1-1,-2 0-290,-2 1 1,3-1 0,-3 2-1,1 1 26,3 2 1,-2 0-1,1-5 1,1 0-1,2 1-827,1-1 638,0 1 0,-6-1 0,-1 1 1</inkml:trace>
  <inkml:trace contextRef="#ctx0" brushRef="#br0" timeOffset="99329">7852 13970 11422,'-1'-6'605,"-2"6"0,-3 9 0,1 5-987,-1 2 0,-4 6 1,2-1-1,-1 1-148,0-1 0,-2 2 0,3-2 109,-3 3 0,-6-1 0,1-1 0,0-2-202,3-2 1,-1 0 0,0-3 413,1 2 0,-7-1 0,6-3 1</inkml:trace>
  <inkml:trace contextRef="#ctx0" brushRef="#br0" timeOffset="99770">8711 13447 8355,'-20'0'-5,"7"-6"0,4 0 0,1-3 231,1 1 1,-3 4 941,6-4 1,1 5-760,8-1 1,3 6 0,8 5-1,5 3-278,3 4 1,6 2 0,3 1 0,2 4-11,-2 2 0,3 4 0,-4 0 0,1 4-171,0 0 1,-9-1-1,1 3 1,-3 0-467,-3-1 0,-1 0 0,-5-6 0,-1 0-59,0-2 0,-5-4 1,-1 3-31,-1-3 1,-3-4 0,2 0 0,-3-2-730,-1-2 1257,-5 1 0,-2-1 0,-6 1 0</inkml:trace>
  <inkml:trace contextRef="#ctx0" brushRef="#br0" timeOffset="100036">9084 13758 8355,'0'-8'864,"0"0"0,0 4 1,-1-3-1,-3 1-351,-5 3 1,-2 2 0,-1 2 0,-1 3-588,1 5 0,-5 2 0,-1 3 1,0 1-239,0 1 0,-4 2 1,3-1-1,-2 2-24,0 1 1,5 3 0,-5-3-1,0 0-43,2 1 0,1-6 1,6 3-1,-1-1 69,1 0 0,1-1 1,1-3-1,3-1-314,1 1 0,2-1 0,4 0 1</inkml:trace>
  <inkml:trace contextRef="#ctx0" brushRef="#br0" timeOffset="100345">9570 13883 8355,'6'-6'987,"6"5"1,-11-3-1,2 8-548,-6 4 1,0 2-1,-5 1 1,-2 0-195,-1 3 0,-1 1 0,-1-1 1,2 1-268,3 2 1,-3-1 0,4-2 0,-1 1-162,-1 2 0,7 0 0,-4-4 0,2 3-354,0 0 1,0 1-1,4-5-103,0 1 0,0-1 1,1-1-1,3-2-191,4-5 1,3 1 411,2-1 0,-1 1 0,1-5 1</inkml:trace>
  <inkml:trace contextRef="#ctx0" brushRef="#br0" timeOffset="102259">11984 13123 8355,'6'-19'685,"-5"1"-588,3 5-340,3 1 0,-5 0 490,2-1 0,-4 2 0,-4 3 1,-6 4-138,-5 2 0,-6 2-157,-8 0 0,-3 0 0,-5 2 1,-2 0-1,-1 4 0,-2 1 1,2 3-1,0 1-97,-1 1 1,2 0 177,-2 1 1,6-5 0,3 1-44,2 0 0,1-2 0,5 1 1,2 1 208,1-2 1,6 0 0,-1-5 770,2 2-706,7 1 0,3-1-222,8 0 1,3 1 0,5 0-134,1 3 1,-2-1 0,-3 1 1,-4 2 0,2 5 1,-2 3-1,-1 1 23,-2 4 0,-1-3 1,0 4-1,0 2 1,0 0 98,0 1 0,0 2 0,0 1 0,-1 2 47,-4 3 1,4 1 0,-3 1-1,2 0 57,2 1 0,0-1 1,0 0-1,0 1-12,0-1 0,0-4 0,0-1 0,0-2-85,0-2 0,5-3 1,-1-3-1,-1-2 33,-2-2 1,4 2-1,2-3-87,0-2 0,4-2 0,-2-4 0,2 0 0,1-1 50,1-1 0,3-2 0,2-5-36,2 0 0,0 0 0,5 0 1,0 0-1,0 0-27,0 0 1,1-1-1,2-3 1,1-3 3,-1 0 1,2-4-1,0 4 1,1-1-18,-1-1 1,-2 7 0,-6-4 0,-3 2-639,-1 0 0,3 0 0,-4 4-1101,-2 0 1119,-1 0 0,-2 0 0,1 0 1</inkml:trace>
  <inkml:trace contextRef="#ctx0" brushRef="#br0" timeOffset="110115">12768 13310 8581,'0'-12'1147,"0"3"-595,0 1-245,0 5 0,0-4 100,0 3 1,0 1-160,0-5 0,5 4 1,0-3-144,2 1 1,1-2 0,5 4 0,-1 0-147,1-2 0,3 5 0,2-3 0,0 1-54,0-1 1,4 3 0,-1-4 0,1 4-11,-1 1 0,2 0 1,-2 0-1,1 0-36,-1 0 0,3 6 0,-5 0 0,0 3 1,-2-1-4,-3 2 0,-2-1 0,-1 1 0,-2-2-62,-5 2 0,-3 5 129,-1 2 0,-1 0 1,-5-4-1,-6 3 38,-8 0 0,-3 1 0,-2-3 1,-1 1 52,-3 1 0,1 1 1,-4-5-1,0 0 0,2-3 9,-1 0 1,2-3-1,6 4 1,1-3 32,1-1 1,6-2-1,0-3-205,5 3 1,6-2 90,8 2 0,4-3 0,9-1 0,4 0 0,3 0-10,6 0 1,-1 4-1,7 0 75,2-1 1,2-1 0,-1-1 0,1 2 0,2 1 125,-2-1 0,-3 2-31,-4-1 1,-2 5-1,-19-6-49</inkml:trace>
  <inkml:trace contextRef="#ctx0" brushRef="#br0" timeOffset="110114">13291 13743 10822,'-5'3'-11,"-23"9"-42,-5 1 0,2-1 0,1-1 0,0-1-56,2-2 1,-3-4 0,2 3-1,2 0-172,0 0 0,3-4 0,0 1 1,2-3-257,1-1 0,6 0-614,-2 0 880,4 0 0,0 0 0,1 0 1</inkml:trace>
  <inkml:trace contextRef="#ctx0" brushRef="#br0" timeOffset="110159">16202 12465 12042,'6'-10'8,"12"-11"4,-6 3-88,2-1 1,0-2 0,-2-2 0,1 1 0,-1 1 0,-1-1-611,-2-2 0,0-1 511,-4 0 0,0 5 0,-2 0 0,1 1 0,-1 1 0,-2 0-233,-1 3 1,0 1-252,0 1 1,2 6 327,2 3 0,3 3 0,5 1 1</inkml:trace>
  <inkml:trace contextRef="#ctx0" brushRef="#br0" timeOffset="118805">13217 13634 8789,'1'-7'18,"3"3"1,3 1-1,1 0 1,1-1 90,0 1-243,-3 2 0,1 1 78,-3 0 0,-1 0 60,5 0 0,-4 0 72,4 0 1,-5 1 0,3 2-33,-1 1 0,-2 6 0,4-2-108,-2 3 1,4-2 0,-4-1-3,2 2 1,-4-4-1,2 1 1,0 0-12,-1 0 1,0-3 0,-3 3-157,3-1 0,-2 3 62,2 0 0,-4-2 0,-4 0-133,-5-2 0,-2 3 148,-1-3 0,0 3 1,-1-4-1,1-1 78,-1-2 0,1 3 0,-1 0 0,1-1 53,-1-1 25,1-2 0,0 0 0,-1 0 0</inkml:trace>
  <inkml:trace contextRef="#ctx0" brushRef="#br0" timeOffset="119220">13988 13796 8355,'-7'-2'539,"2"-1"1,-1-1 0,-2 2-454,-3 0 0,3 6 0,-1 2 1,1 1-1,0 2 0,-1 3 1,0 1-1,-2 3-316,-2 0 0,-3 2 0,-2-3 0,0 2-41,0-2 1,-3 0-1,4 1 1,1 0-264,-2-1 0,3-1 1,-5-1 201,2-1 0,-4 1 0,3-1 1</inkml:trace>
  <inkml:trace contextRef="#ctx0" brushRef="#br0" timeOffset="120448">14461 13447 7872,'0'-12'438,"2"-1"0,0 1 0,4 1 0,-1 1 525,1 2 0,-1 1-384,0-2-485,-4-2-732,5 10 492,-6-5 1,-5 12-1,1 4 1,1 3 73,2 4 0,1 5 1,0-2-1,0 0-12,0 1 0,4 0 0,0 2 0,-1-1 0,-1-1 43,-2 1 1,0-4 0,0-1 0,0-3 62,0-2 0,0 1-102,0-1 382,0-5 1,-2-1-82,-2-6 1,1-6-1,-4-2 1,2-3-158,2-2 1,2 1 0,1-2 0,0-1 63,0-2 1,0-4 0,0 5-218,0 1 1,0-3-1,1 0 1,2 0 59,1 0 0,0-3 0,-4 4 1,0 2-1,0 1 66,0 2 1,-4-1 0,-2 1 0,1-1 186,-1 1 0,-3 0-113,0-1 1,-2 2-1,-1 3-44,-1 4 1,5 2-150,0 2-2,5 0 1,-2 2 0,5 2 0,0 4 64,0 3 0,0 2 1,1 0 6,3 4 1,-1 2-1,4 6 1,-2 0-6,-2 0 1,3 0-1,-2 0 1,0 1-1,0 2-59,0 1 1,0 0 0,-4-4 0,0-2-4,0-2 0,0 1 0,2-4 0,0 0-39,3 0 1,-1-1 0,-4-5-1,0 1-55,0-1 0,0 1-534,0-1-783,0 0 855,0-5 1,1-1 40,3-6 0,-2-1 498,2-4 0,-3-7 0,-1-7 0</inkml:trace>
  <inkml:trace contextRef="#ctx0" brushRef="#br0" timeOffset="121474">15059 12887 8355,'-11'-2'401,"2"-2"1,4-3-279,5-5 0,5 1 0,4 2 1,2 5-1,1 2-113,1-3 0,-1 4 0,0-3-37,1 2 0,3 2 1,1 0-1,-2 0-222,-1 0 0,-1 0 0,-1 0 224,0 0 1,5 0 0,0 0 0,-2 0 0,-1 0 18,-2 0 0,5-1 0,-1-2 1,0-1-1,-3 1 14,0 2 0,3-3 0,1 0-2,-2 1 0,-5 2-37,-2 1-121,1 0 514,-3 0-15,0 0-222,-12 5-19,0-4 0,-1 6-23,2-2 1,3-3 0,-1 7-15,-1 0 0,0 7 0,4 2 0,1 2-9,3 7 1,-2-1 0,3 8-71,1 5 1,1 0-1,4 7 1,0 1 0,-2 0-1,2 1 35,-1 2 1,0-7-54,2 7 0,1-3 1,-1 1-1,-1-1 0,-1-3 13,-2-1 1,-5 3-1,1-5 1,-3-1-35,-1-1 0,0-3 0,0-3 23,0-4 0,0-1 0,0 0 0,-1 1 0,-2-3-1,-1-4 1,0 2 0,3-5 0,-2 0 0,-1-1 24,1 0 1,0-4 0,0 3 5,-1-3 0,0-2-26,4 1 0,-4-1 1,-2-1-1,1-1 140,-1-2 1,-3-5 0,-1 2 128,-5 1 1,1-5 0,-4 3 0,0-2-24,-3-2 1,-2 0 0,-4 0 0,0 0-196,-2 0 1,-2-2 0,2 0 0,-4-4 0,-3 1-156,-1-1 0,4-2 1,-1 2-1,1 1-249,1-1 0,-2 1 1,3 2-1,2-1 1,2 0-1691,3-2 1581,2 5 1,-3-10-1,0 4 1</inkml:trace>
  <inkml:trace contextRef="#ctx0" brushRef="#br0" timeOffset="121768">15233 14219 8355,'-13'-6'5205,"5"5"-4358,0-3 0,0 3-940,-5 1 0,1 4 1,-1 1-1,1 1 1,-1 1-1955,1 0 0,-1-1 806,1 3 0,0 7 0,-1-2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14:13.528"/>
    </inkml:context>
    <inkml:brush xml:id="br0">
      <inkml:brushProperty name="width" value="0.09071" units="cm"/>
      <inkml:brushProperty name="height" value="0.09071" units="cm"/>
      <inkml:brushProperty name="color" value="#1F80FE"/>
    </inkml:brush>
  </inkml:definitions>
  <inkml:trace contextRef="#ctx0" brushRef="#br0">10653 2517 8355,'0'7'263,"0"-2"1,-1-5-108,-3 0 0,1 6 1,-3 6-1,-1 6-63,1 5 0,2 1 0,-3 4 0,2 2 1,1 1-668,-1 1 500,4-6 1,-5 2 0,6-5 0,0-2 280,0-2 391,0-4 1,0-5-1,0-10-317,0-7 0,-4-4 0,0-4-286,2 0 0,1-6 0,1 0 1,0-4-1,0-2-316,0 0 1,3-3 0,3 0 0,-1-1-1,0 0 0,4-3 0,-1-3 1,3 3 114,0 0 1,5 0 0,1-1-1,1 1 145,3 3 0,-1 0 1,2 5-1,2 0 88,-4 4 0,4 4 1,-4 7 9,2 3 1,0 3 0,-1 5-1,-3 0-194,-1 0 1,-1 3-1,-4 3 1,-2 6 91,-2 1 0,-3 5 0,-5 2 0,0 2 0,0 2 22,0-1 1,-6 1 0,-5-1-1,-3 1 141,-1-1 1,1-4 0,-2-4-1,-2-2 42,0-1 1,-3-4 0,4-1 0,0-1-51,0 1 1,-3-5 0,5 2 0,0-3-349,2-1-427,1 0 1,1-5 0,-1-1 0</inkml:trace>
  <inkml:trace contextRef="#ctx0" brushRef="#br0" timeOffset="1467">11100 2223 8355,'0'-17'57,"0"4"206,0-4 43,0 10 1,0-3 0,0 2 271,0-2 1,0 2-333,0 0-268,0 5 1,0-1-129,0 8 0,0-1 0,0 6 0,0 3-64,0 2 0,0 7 0,0 0 0,0 5 64,0 6 0,0-1 0,0 3 0,-1 1 0,-2 0 66,-1 2 1,-1-8 0,2 6 0,-1-2 58,2-3 0,-3-1 1,1-6-1,1-1 7,2-2 0,-3-3 0,0-5 0,1-1 80,2 1 310,1-5-271,0-2 1,0-6 0,1-3-85,3-4 1,-3-3-1,5 0 1,-1-1-56,3 0 0,-2-4 1,2 1-1,1-1-42,2-1 0,-1 3 0,-1-5 0,-1 2 0,1 3-44,2 1 1,1 1 0,-2 0 0,-1 2-22,-1 2 0,-4-1 111,4 5 1,0 1-1,2 7 1,-2 4-1,-3 4 1,-1 2 182,0 2 0,4 4-140,-4-5 0,4 6 0,-3 0 0,0 4 6,0 2 0,3 1 0,-3-5-156,2 1 0,-1-5 1,3 0-1,-1-2 0,1-3-302,2-1 1,1-1 298,-1 0 0,6-6 0,2-1 1</inkml:trace>
  <inkml:trace contextRef="#ctx0" brushRef="#br0" timeOffset="1468">11676 2670 8355,'7'-12'-144,"-2"-4"1,-4-1 0,2 0 219,1 0 1,0 0-1,-4 3 1,-2-2-1,0 2 1,-3 1-1,-2 3 1,-2 0-1,-2 4 263,0 1 0,3-3 1,0 4-423,-1 1 0,-2 2 1,0 1-1,-1 0-48,0 0 0,0 0 0,1 1 0,-1 2-17,0 1 0,2 5 0,0-1 0,4 4 70,1 3 0,1-2 0,4 3 0,0-3 67,0-1 0,0 3 0,1 1 0,2-1 20,1-2 1,3-6 0,-1 1-45,0 1 1,-2-2 0,4-1 58,1 0 1,-2-2 0,1-4-27,1 0 1,-4-2-1,0-2 131,0-3 0,-2-4 0,3-1 0,0 1-75,-4-1 1,0 4 0,-1 0 0,2-1 27,0-1 0,1-2 0,-4 0-63,0 0 0,0 1-6,0-1 1,0 0-44,0 0 0,0 4-382,0 1 340,0 4 1,4 7 58,0 8 1,0 2 0,-4-1 0,1 1 0,2 3-34,1 2 0,4-5 0,-3 3 0,0-1-6,1-1 0,3 1 1,-2-4-1,4-2-210,1-2 1,-1 3-1,1-5-59,0 1 0,0 3 0,-1-3 1</inkml:trace>
  <inkml:trace contextRef="#ctx0" brushRef="#br0" timeOffset="1469">12147 2493 8027,'-2'-11'-53,"-2"-1"1,2 4 0,-6 0-1,-1 0 1,-2 2 0,0 2-1,-1 1 359,0-1 0,-1 3 1,-1-3-227,-2 3 1,0 2 0,4 2-1,1 2 1,0 2 0,2 0-17,1 0 0,6 3 1,-2-2-1,2 3 1,4 0-127,2 1 1,-2 0 0,7 0 0,3 0-42,3-1 0,2 1 0,-3 0 0,3 0 0,0-1-76,0 1 1,-1-4 0,-5 0 0,1 1 77,0 1 0,-4-2 1,-2 0 168,-1 1 1,-2-2 55,-7 1 1,-4-6-1,-6 2 1,-2-3-55,2-1 0,-3 0 0,0 0 0,-1 0-343,-3 0 0,2 0 0,1 0 0,0-1-152,-1-3 0,5-2 0,-3-6 1</inkml:trace>
  <inkml:trace contextRef="#ctx0" brushRef="#br0" timeOffset="1877">12264 2517 9282,'8'0'135,"0"0"0,1 0 0,1 0 1,3 0-1,2 0 0,2 0 0,0 0-160,0 0 0,2-1 0,-2-2 0,0-2-37,0-2 0,-1 3 1,-4-3-1,0-1 40,-1 1 0,-3-3 0,-1 2 29,-2-3 0,-1 0 0,-4-1 0,0 0-26,0 0 0,-5 2 0,-3 1 0,-3 2-67,0 2 0,-2-3 1,-3 4 122,-4 2 1,3 0 0,0 2 0,2 0-8,-1 0 1,0 6-1,4 1 1,1 4 45,-1 1 0,4 3 1,2 2-1,0 2 18,4 1 0,0-1 0,2 0 0,2 1 0,2-2-76,3-2 0,4 1 0,2 0 0,1 0-2,2 0 0,4-1 0,-3-5 0,1 1-387,3 0 1,1-4 0,3-2-1041,2-1 801,3 5 1,6-9-1,-1 4 1</inkml:trace>
  <inkml:trace contextRef="#ctx0" brushRef="#br0" timeOffset="10331">12911 2364 8355,'8'-4'-640,"-2"-1"0,1 0 1350,-1 0 1,-3-1 0,2 4 343,0-2 0,-3 1 0,2 7-600,-3 4 0,-1 2 0,0 3-646,0 3 1,-4-3 0,0 4-1,1 0 1,2 1-306,1 1 0,0-1 0,0-4 252,0 2 0,0 4 0,0-5 0,0 0-228,0-2 1,0-1 0,0-1 0,0 1-601,0 0 0,0 0 939,0-1 1,0-4-1,0-2 1</inkml:trace>
  <inkml:trace contextRef="#ctx0" brushRef="#br0" timeOffset="3647">13487 2094 9088,'-12'-12'0,"2"0"204,2 0 1,-1 1-1,4-1 1,-1 0-1,1 0 1,3 1 0,0-1 434,2 0 1,0 0-1,2 1-509,2-1 0,-2 5 0,6 3-230,1 3 1,2 1 0,2 0 0,1 3-150,2 4 0,5 1 0,-2 11 0,5 0 76,3 5 1,-1 3 0,4-1 0,0 3-210,0 1 0,-2-2 1,2 2 78,-1-2 0,-2 1 0,-5-3 0,-1 2-30,-1-2 1,-7-5 0,0-2 0,-5 1 41,-3-2 1,-1 4-1,-5-2 1,-3 1 249,-4-2 0,-8 4 0,-2-5 0</inkml:trace>
  <inkml:trace contextRef="#ctx0" brushRef="#br0" timeOffset="3951">13887 2294 8355,'-12'0'49,"-4"0"0,1-2 0,0 0 0,2-2-88,2 1 0,-1 2 0,0 2 1,0 2 327,1 1 1,-1 5 0,0-1 0,0 2-183,1 2 1,-1 1-1,0 1-202,0 2 1,-1 5-1,-1-2 1,-2 4-88,2 0 1,1-3-1,1-1 1,0 2-153,0 2 0,2-1 1,1-1-1,1-3-685,-1-1 847,-2 4 1,0-8 0,-1 4 0</inkml:trace>
  <inkml:trace contextRef="#ctx0" brushRef="#br0" timeOffset="4423">14157 2423 8355,'0'-8'1914,"0"0"-818,6 6 0,-5-2-1067,3 8 0,-7 6 1,-1 6 165,2-2 0,-4 7 0,1 1-664,-1 3 1,3-3-1,-2 6 1,1-3 0,0-3-204,1-3 0,2 4 0,1-5 1,0 1-806,0 1 1253,0-6 1,5 9-1,2-5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09:35.997"/>
    </inkml:context>
    <inkml:brush xml:id="br0">
      <inkml:brushProperty name="width" value="0.06048" units="cm"/>
      <inkml:brushProperty name="height" value="0.06048" units="cm"/>
      <inkml:brushProperty name="color" value="#FF0000"/>
    </inkml:brush>
  </inkml:definitions>
  <inkml:trace contextRef="#ctx0" brushRef="#br0">12868 14169 7047,'-8'4'867,"-1"0"-751,7 1 1,-4-7-1,7-1-219,4-1 0,-3 0 122,7 4 0,-2-1-91,1-3 0,3 2 1,-3-3-1,3 1 79,2-1 1,-1-4 0,2 0 0,1-2 73,2-1 1,5-5-1,-1 1 1,2-1-26,2-1 1,4-1 0,2-5 0,-1 2-13,0 1 1,9-2 0,-1-5 0,2 2-30,3-2 0,1-1 0,7 1 0,1-2-42,2-2 0,5 0 1,-3-2-1,2 1 17,2-2 1,9-1-1,-4 0 3,3 3 0,5-3 0,-2 3 0,2-3 0,1-3 6,1-2 1,4 2-1,1-4 1,0 1 6,1 1 0,6-1 1,-1 4-1,1-2 7,3-2 1,-2 1-1,-4 3 1,-1 2 26,2 3 0,5-3 0,1 3 1,-1-2-18,-2 2 1,-1-3 0,1 4 0,0-1 27,3 0 0,-2 5 1,2-1-1,-4 3-39,-4 1 1,3 0 0,-3 0-21,3 0 0,-7 6 0,-2 2 0,0 3 23,0 2 1,-3-5 0,-3 1 0,-5 1 0,-4 2 12,-4 5 0,-2-3 0,-6 2 0,-2 0 194,-2 0 0,-1 0 1,-6 3-1,-4 1-124,-4-1 0,-3 1 0,-7 2-274,-5-1-83,-2 0 1,-12 5-1,-7 2-53,-4 1 0,-8 4 0,1-2 1,0 1-1093,2 2 1143,8-3 1,-11 5 0,3-4 0</inkml:trace>
  <inkml:trace contextRef="#ctx0" brushRef="#br0" timeOffset="806">18482 11940 8355,'-13'0'136,"5"0"54,0 0 1,5-5 0,0-2-146,6 0 1,8-4-1,7 4 28,1 0 0,2-4 0,5 3 0,3-3 0,4-2-80,3 1 1,2-1-1,-2 1-87,-3-1 0,1 1 0,-5 1 0,-1 1 1,-3 3-1,-4 2-788,-5 2 704,-2-4 1,-4 6 0,-6-3-210,-8 2 388,-6 2 1,-6 6-1,-2 1 1,0 1 17,0 0 1,-4 1 0,1 2-1,-1-2 1,1 0 87,4 0 1,-1 2 0,2 2 0,1 1 0,1 1 0,1 1 0,1 0 163,-1-2-125,6 4 0,-2-3 0,3 6 1,1-1-25,-1 0 1,-4 7 0,4-2 0,-3 1 0,2 1-114,2-2 1,-5 0 0,2-2-58,-3-2 1,2 1 0,1-4 0,0 0 0,0 0-561,-1-3 0,5-1 394,-4-2 1,5 1 0,-1-1-832,3 1 878,1-6 0,5-2 0,2-5 1</inkml:trace>
  <inkml:trace contextRef="#ctx0" brushRef="#br0" timeOffset="1604">19067 12015 7987,'8'-5'0,"-1"-4"0,-2-2 0,-1 0 0,1 2 711,-1 0 1,-1 2-1,-8-1-496,-3 4 1,-3 2 0,-1 2-136,-1 0 0,1 2 1,-1 2-1,1 4 0,1 3 1,1 3-156,2 3 1,1-2-65,-1 6 1,-2-5 0,6 4 0,0-1 0,-1-1-1,1 0-81,1-3 0,-2 3 158,1-1 0,0-1 1,2-3-37,-2-1 0,3-3-52,-3-1 88,2-5 0,6 1 1,0-8-1,1-5 0,0-2 1,1-1 0,3-2-1,0-1 1,0-2 0,2 1 34,2-2 1,-1-2 0,1-3 0,-1 1-1,-1 1 1,-1 0 0,-2 0 0,2 2 58,1 1 0,-3-3 56,1 5 1,-7-5 0,4 4 0,-2 2 137,0 1 0,0 6 0,-4 0 64,0-2-245,0 4 1,-1 1-121,-3 5 1,2 5 0,-2 5 0,3 4 0,1 3 0,0-1 13,0 2 1,0 2 37,0 4 0,0-3 1,0-1-1,0-1 0,0-1 1,0 1-97,0 1 0,0-5-131,0 1 0,1-2 2,3-1 217,3-6 1,2-2 0,-1-5 0,2 0 0,1-1 0,1-3-142,1-5 0,-1-6 234,0-1 1,1-1-1,-1 3 1,1-2 0,-1-4-1,1-1 1,-1 1 262,1-2-297,-1 4 0,0-6 0,1 5 0,-2-1 0,-1 2 0,-3 2 112,-2-1 1,1 2-1,-4 5-16,3 2 1,-1 4 121,-4-5-269,0 7 0,0 2 0,0 8 0,0 4 0,-2 5 0,0 4 75,-3 2 1,1 4-89,4 2 1,-4-2-1,0 5 1,1 0 0,0-2-1,1 1-101,-2-4 0,-1 0 0,5-4-147,0-2 1,0 1 0,0-5 0,2-2-1,2-1-920,4-2 1060,3 1 0,2-6 0,-1-2 1</inkml:trace>
  <inkml:trace contextRef="#ctx0" brushRef="#br0" timeOffset="2344">19751 11965 8355,'-1'-11'408,"-3"3"-241,2-3 82,-9 4 1,8 0-1,-4 4 1,2 6-1,2 7 1,0 4 10,-1 2 0,3 1 1,-3-3-360,2 2 1,1-1 0,-2 5 0,-1-1-43,1 1 1,-2-4 0,1 4 0,-1-1-21,0 0 0,4-4 1,-4 2-1,4-3-221,1-2 517,0-5-79,0-1 0,0-16 0,1-4-42,4-4 0,1 2 0,6-5 0,-3-1-2,-1-2 0,5-1 0,4 1 0,-1-1-16,2 0 0,-3-4 0,6-2 0,0 1 0,0-1-6,-1 4 1,1 0 79,4 2 0,-4 1 0,-2-1 1,0 1 46,1 3 0,-5-1 0,2 6 0,-2 0-54,1 3 0,2 2 0,2 1 0,-6 3 0,-5 1-86,1 4 1,1 0-58,1 2 1,1 2 0,-1 0 0,-1 4 0,-1 1-197,-2 3 1,-5 1-1,1 1 175,-2 1 1,-2-1 0,-2 0 0,-3 1 0,-6-1-55,-5 1 0,-7 1 1,-1 1 44,-3 1 0,-8 1 0,2-5 164,-3 1 0,-3-1 1,1-1-1,-1-1 77,3-2 1,6-3 0,-2 2 0,3-2-1,4-2 215,3-2 0,6 3 0,0 0 311,2-1 1,3 0-362,3 1 0,3 3 0,10 6-101,3-1 0,4 5 0,4-1 0,2 1 0,1-1 18,3 1 1,3 1-1,3-3 1,1 3-203,-2 2 0,1-5 0,0 3 0,1-2-353,-2 1 1,-5 0 209,-1-5 0,-1 0 0,2 1 0,-3-1-239,-1 1 1,3-1 0,-5 1 0,0-1 0,-3-1-72,0-2 1,-1 2 0,1-4-1,-1 1 1,1-1-733,-1-2 1,1 5 988,-1-2 1,0-2 0,1-1 0</inkml:trace>
  <inkml:trace contextRef="#ctx0" brushRef="#br0" timeOffset="3625">12358 12725 7857,'-6'-7'163,"5"-4"0,-5 4 0,5-4 0,-2 1 0,-1 2 48,1-2 1,2 3 0,-1 0 151,-2 2 0,3-1 29,-3 2-268,2 3 1,2-10 0,2 2-1,0-2-28,3-1 0,4 1 1,1 1-1,4 2-269,2-2 1,2-5 0,-2-2-1,2 2 75,1 1 1,2-2-1,5-2 1,3-2 32,4-2 0,7-1 0,3-2 0,1-2 26,3-2 1,13-2 0,6-7 0,6 0 62,3-4 1,1-1-1,3-4 1,4 1 9,3-1 0,-40 24 0,2-1 0,-2 1 1,0 1-1,44-20-99,1 3 0,-9 2 0,2 1-96,-2 3 1,-10 1 0,1 4-1,-5 1 1,-7 2 86,-6 3 1,-5 7 0,-4-2 0,-6 3 99,-6 2 1,-3-1-1,-6 2 1,-2 3 17,-2 4 0,-3-2 1,-6 2-1,1 1 97,-1 2 0,-4 1-139,1 0 0,-5 0-386,4 0-565,-5 0 434,2 5 1,-5 2-1,0 6 318,0-1 1,-5 1-1,-2-1 1</inkml:trace>
  <inkml:trace contextRef="#ctx0" brushRef="#br0" timeOffset="4456">15942 10932 8355,'0'-13'-24,"0"1"0,0 0 1,0-1-12,0 1 0,0 3 0,-1 1-11,-3-2 0,-3 5 1,-6 1 47,1 2 1,0-2 0,-2 0 0,-1 1 0,-5 3 0,-3 4 0,3 2 0,-7 4 1,-1-1 51,2 5 0,-2 0 0,0 5 0,-1 1 32,2-1 1,0 3-58,3 7 0,-1-5 0,1 3 0,3 1 0,5-3 1,2-1 40,2-4 1,5 0-1,2 2-82,4-1 1,1-6 0,1 1 0,5-2 0,6-3-78,8-2 0,3 0 0,2-3 12,0 1 0,6-5 1,2 4-1,3-2 1,0 0-97,-3-1 0,-1 0 1,-6 0 122,-1 1 0,1 4 0,-9-2 0,-4 1 0,-1 2 124,-4 2 1,-7 2 0,-1-1 0,-8 1-10,-7-1 1,-3 1 0,-4-1 0,-1 0 0,-1 1-43,-4-1 1,-2 1 0,2-1-205,-1 1 1,0-1-1,4-1 1,0-1-21,0-2 0,6-4 1,2 3-1,3 0-407,2 0 542,-1-4 0,1 2 0,0-5 1</inkml:trace>
  <inkml:trace contextRef="#ctx0" brushRef="#br0" timeOffset="4724">16154 11243 8355,'-12'0'87,"-5"0"1,0 0-1,2 0 1,1 0 0,0 2-1,-1 0 1,-1 2-1,0 1 1,3-1 50,0 0 0,1 4 0,-1-2 0,2 1 1,2 1-1,2 0 0,1 1 0,3 0 0,2 2 1,1 2-896,0-1 0,0 1 479,0-1 1,0 1 87,0-1 1,1 1-1,2-1-349,1 0 1,0 1 0,-4-1 0</inkml:trace>
  <inkml:trace contextRef="#ctx0" brushRef="#br0" timeOffset="4931">16191 11193 7784,'-4'-8'0,"-1"1"0,-2 2-102,-3 2-340,5 1 1,-1 8 174,6 2 1,6 3 0,0 2 0</inkml:trace>
  <inkml:trace contextRef="#ctx0" brushRef="#br0" timeOffset="6246">16341 11268 7797,'-13'0'176,"2"1"1,1 2-1,4 3 1,-1 1 234,0 2 0,3 2-438,-5 2 1,5-1 0,-3 1 0,2 1 0,1 1 0,-1 1 0,1 0 0,0-1-12,-1 1 1,3-2 0,-3 3 0,1-3 0,-1-2 0,3 1 0,-1-1-538,-1 1 186,2-1 433,-3-5-60,5-2 1,0-10 0,1-3 0,2-3 48,1-2 0,4-1 0,-2-1 0,1-2 14,2 2 1,-2-3 0,2 0 0,0 0-1,1 0-2,-2 3 0,3-3-119,-2 2 1,0-1-1,1 4 1,-3 1 67,-1 0 0,2 3 0,-4 1 1,0 0-4,2 1 103,1 1 0,-1 8-15,-1 2 1,-4 3-1,-2 5 1,-2 1 61,-1-1 0,-5 0-37,5 1 1,-5-1 38,0 1-142,-2-1-59,4-5 14,2-1 18,5-6 0,0-2-88,0-2 52,0 3 47,0-10 27,0 4 1,0-1-1,1 1 10,3 1 0,-2 1 67,2 0 0,-1 3-6,1-7 1,-3 5-1,5-3 21,-1 2 0,-3-1 1,3 3-1,-1-2-37,0-2 1,5 3 0,-4-3 0,1 0-15,-1 0 1,1 3 0,-2-3-64,4 1 1,-1-2-1,0 3 1,0-1-6,0 1 0,-3 0 0,4 4 49,2-3 0,-3 2 58,1-2-70,1 3-25,3 1 1,-4 4 0,-1 2 0,-1 1 1,-3 2 0,-2-2 0,-1 1 0,0 2 0,0 1-11,0 2 0,0-1 0,0 2 0,0 1-3,0 2 0,0-1 0,0-2 1,-1 0-1,-2 1 45,-1 0 0,-5-8 1,5 6 27,1-2 0,-2 0-38,1 1 1,0-3 101,4-1 1,0-7-93,0-1 0,0-5-66,0-8 0,4 5 0,1 0 1,2-2-43,3-1 0,-3-1 0,1-1 0,2 1 0,-1-1-10,0 1 0,2-1 0,-3 0 0,3-3 0,2 0-130,-1 0 1,1 3 0,-1 0 186,0 1 0,1 1 1,-1 1-1,-1 2 1,-1-1 82,-2 2 1,1-2-13,3 5 1,1-5 75,-1 5 1,0 0-105,1 4 1,-5 0 0,-1 1 83,-1 4 1,-2 1 0,-4 7 0,0-1-34,0 1 1,0 1 0,-2 1 0,-2 3 0,-3 0-16,0 0 0,-4 3 1,3-5-1,-2 1-36,2 1 0,-3-4 0,3 2 0,-2-2 0,0-1-209,2-1 0,4 0-160,-4 1 0,5-1-314,-1 1 1,4-6-93,4-3 0,3-3 611,5-1 0,1-5 0,-1-2 0</inkml:trace>
  <inkml:trace contextRef="#ctx0" brushRef="#br0" timeOffset="6801">17063 11218 8355,'7'0'1431,"-2"2"1,-5 2-1116,0 4 1,0 3 0,0 2-362,0-1 1,0 6 0,-1 3 0,-2 2-1,-1 2 1,0 3-40,-2 5 0,5 0 0,-5 9-395,1-3 0,2-2 0,-4 0 0,0 1 33,0-1 0,4-5 1,-2-3-1,1-3 163,0-1 0,-1-6 1,5-2-1,-1-5-425,-3-3 732,2 2 1,-3-13 0,5 0 0,0-9 94,0-3 1,0-6 1,0 0 1,1-5 0,3-3-1,5-1-71,2 1 1,1-5 0,1-3 0,1-5 0,1-2-13,1 0 0,5-3 1,-3 3-1,0 0 1,1 1 109,1 1 0,-4 3 0,4 0 38,-2 1 1,2 5 0,-2 3-1,0 4 1,0 3 77,-2 1 1,-3 6-186,0-1 0,-2 6 1,-1 3-1,-3 3-57,-2 5 1,3 6-1,-3 10-95,-3 3 1,0 4-1,-2 1 22,0 0 1,0 1-1,0 2 1,-2 1-1,0-2 26,-3 0 0,-6-2 0,0-2 0,-5-1 0,-2-2-102,0-2 1,-4 2 0,2-3-67,1-2 0,-5-2 0,5-4 0,0-2-290,2-1 1,3-2-1,2-4 297,-1 0 0,6-6 0,2 0 1</inkml:trace>
  <inkml:trace contextRef="#ctx0" brushRef="#br0" timeOffset="7069">17760 10745 9203,'-7'-7'288,"-3"0"223,6 3 0,-4 4 1,2 2-1,1 7-489,-1 6 0,-4 8 1,3-1-283,0 5 0,-4 5 1,3 6-11,-3-1 0,-1 4 0,-1 2 0,-1 0 1,-2 0 0,2-1 0,-1-5 1,4 0-1,2-1-60,0-3 1,3 2-1,1-7-91,-1-5 0,5 2 0,-5-5 0</inkml:trace>
  <inkml:trace contextRef="#ctx0" brushRef="#br0" timeOffset="7517">17722 11193 8355,'2'-12'598,"2"-1"1,7 5 0,5 1 0,0 2-659,-2 2 0,2 0 1,2 0-1,0-1-129,0 2 1,4-4-1,-1 2 1,1 0 0,0 0-59,-1-1 0,-4 1-135,3 4 0,-5-4 1,2-1-538,-3-2 863,-7 4 1,-3-7-1,-8 6 1,-6 1 0,-4 2-2,-2 1 0,-2 0 0,3 0 1,-3 0 313,-2 0 0,1 0 0,-2 0 0,3 0 22,0 0 1,4 0 0,-4 0-7,0 0 1,4 0 0,-1 1-66,6 3 1,3-1 0,6 5 0,0 2-130,0 1 0,1 2 0,4 1 1,2 1-1,2 1 44,4 0 1,-4 2-261,8-2 0,-2 1 0,0-5 0,2 1-115,-2-1 1,3 1 0,0-2 0,1-3 0,2-3-41,-1 1 0,3-5 1,-2 4-274,2-4 0,2-1 0,0 0 0</inkml:trace>
  <inkml:trace contextRef="#ctx0" brushRef="#br0" timeOffset="7771">18282 11106 8372,'2'-12'365,"2"-1"0,3 5 0,5 1 0,2 2 0,1 0 0,2 1 0,0 0 0,-1 1 0,2 2 57,1 1 0,-2 1 0,2 2 0,-1 3-520,-2 1 1,-4 1 0,-2 4-1,-3 1-487,-2-1 1,3 5 0,-2-1 0,1 0 0,3-3-760,1 0 1,-3-1 274,0 1 933,6-1 0,0-5 0,4-1 0</inkml:trace>
  <inkml:trace contextRef="#ctx0" brushRef="#br0" timeOffset="8053">18668 10919 8539,'-12'0'131,"-1"0"1,1 0 0,-1 0-1,1 2 1,0 2 0,-2 4 367,-3 3 1,2 7 0,-4 3-516,1 3 0,-5 2 0,3 2 0,-4 2-180,-1 2 0,0 0 0,1 1 0,0-4 40,3-3 0,-1-1 0,6 0 1,0-1-75,3-4 1,-3 2 0,2-5 0,5-2-374,2-1 1,-1-1-1,2-1 378,-1 0 1,-1 1-1,-5-1 1</inkml:trace>
  <inkml:trace contextRef="#ctx0" brushRef="#br0" timeOffset="9313">9669 9351 8355,'-18'0'0,"3"0"125,-6 0 0,6-4 0,-2-1 0,4 1 234,0-1 0,5 3 0,0-3-252,-2-1 1,3 5 0,0-5 0,0 2 0,2-1-86,-1-2 1,2 3-197,4-5 0,0 5 0,1-3 0,2 0-37,1 0 0,10 0 0,0-2 0,5-1 123,7-4 1,5 0 0,9-6 0,4-1 82,6 2 1,8-6 0,2 1 0,5-5 100,5-3 1,5 0 0,4-2-1,4 1 38,2-2 1,7-4 0,-46 19 0,0 0 0,47-17-72,0 1 0,-43 14 0,2 1 1,-1 2-1,0 1 0,1-2 1,0 1-74,-2-1 0,0 1 0,4 0 0,1 1 0,-2 0 0,0 0 2,1 1 0,0 1 0,1-2 0,0 0 1,-3 2-1,1 0 0,1-1 0,1 1 1,-2 0-1,0 0-109,-1 0 1,-1 1 0,0 1-1,0-1 1,43-10 0,2 2-113,-1 2 1,-5-2-1,0 3 1,-6 1 121,-5 2 1,0-1 0,-5 2 0,-6 0-4,-7 3 0,-3 2 0,-7 1 1,-5 3-16,-6 1 1,-5 1 0,-10 2 0,-2-1-121,-2 1 0,-3 2-453,-6 1 684,1 0 14,-1 0 0,-1 4 0,-3 0 0,-1-1 0,3-2 0,4-1 0</inkml:trace>
  <inkml:trace contextRef="#ctx0" brushRef="#br0" timeOffset="9784">13291 7844 8355,'-12'-1'1057,"-1"-3"-193,1-3-916,5-6 0,1 5 0,8 1 0,2 1-15,4 4 0,-1-1 1,1 0-1,2-1 0,1 1 52,2 2 1,0-1 0,3 0-1,0-2-15,-1 1 1,5 1 0,1 2-1,2-1 48,2-3 0,1 2 1,2-2-1,2 3 18,2 1 1,-3 0 0,3 0 0,0 1-20,0 3 1,-5 2 0,2 4 0,-2-1-36,-2 5 1,-2-1 0,-2 5 0,-5-2-2,-2 1 0,-7 5 0,-3-1 86,-2 2 1,-2-2-1,-2 0 1,-2 0-15,-4-2 1,-5 4-1,-3-2 1,-5 3-1,-4-1-107,-4-2 1,1 2-1,-5-2 1,0 3-297,1 1 0,-4 0 1,4-1-1,-1 1-379,0 0 1,0 6 0,-4 0 0</inkml:trace>
  <inkml:trace contextRef="#ctx0" brushRef="#br0" timeOffset="12878">14685 7446 8360,'-7'-6'233,"3"-2"94,3 2-251,1-5 1,1 10 0,3-5 0,6 2 0,4-1-1,4-1 1,3-1 0,5 0-155,6-2 1,1-2-1,3-2 1,3 1-1,-1-2 1,2-1-144,2-2 1,-3 4-1,2 5 1,-4 0-208,-3 1 0,-4-3 0,-5 5 135,0-2 1,0-1 0,0-5 0</inkml:trace>
  <inkml:trace contextRef="#ctx0" brushRef="#br0" timeOffset="13201">15121 7296 8355,'-19'0'-631,"1"0"1,5 0 800,1 0 0,3 0 0,1 0 154,-2 0 0,5 6 0,1 2 0,2 3-310,2 2 0,0 0 0,0 4 0,0 4 0,0 2 0,0 2 0,2 1-268,2 4 1,1-4 0,5 4 0,-3-1-64,-1 0 0,2 0 0,-3-4 1,1 0-1,-1 0 150,-2 0 0,-1 0 0,-2 0 1</inkml:trace>
  <inkml:trace contextRef="#ctx0" brushRef="#br0" timeOffset="14574">15756 7271 8355,'-13'0'95,"1"-1"1,-1-2 0,1-1-1,-1 1 1,1 2 201,0 1 0,-1 1 0,-1 3 1,0 5-240,2 2 1,-3 1 0,6 2-1,0 1-282,1 2 0,2 5 0,6-1 69,0 2 0,0-2 1,0 0-1,0 1 0,0 0 52,0-1 1,0 1 0,0-5-185,0-2 0,0-1 1,0-2-1,0 1-238,0-1 547,0-5 0,-1-2 1,-2-6-1,-1-3 32,1-4 1,-3-5-1,2-3 1,1-4 5,2 1 1,-3-5-1,0 4 1,1-4-9,2-1 1,1-1 0,0-2-1,1-1-3,3 1 1,-2 2 0,3 1 76,1 0 0,-5 2 0,5 2 0,-2 4 273,0 4 0,1 4-323,0 1 1,1 7 0,7 2 0,-1 9-9,1 5 0,-1 7 0,1-1-136,-1 2 0,1 2 0,-1 0 0,0 0 0,1 0-66,-1 0 0,-3-2 0,-1 0 0,2-4-51,1-1 1,-3-2 0,0-3 69,2-1 1,0-3 0,-1-2 107,0-2 1,-1-5 0,3-5 24,-3-2 1,2-3 0,-5-7 0,2-2-62,3 0 0,-3-5 0,1 2 0,2-4 0,1-3 21,1 1 0,1 0 0,-2 1-55,-3-2 0,3 0 0,-4 4 0,2 0 0,-3 1 221,0 3 0,-2 3 1,-2 6 249,2 0 1,-3 3-225,3 1 1,-2 12 0,-2 3-34,0 7 0,0 9 0,1 1 1,2 4-113,1-1 0,0 5 1,-4 0-203,0 0 1,4 2 0,0-5 0,-1-1-111,-1-2 0,-2-1 1,0 0-1,1-1 1,2-2-129,1-1 1,0-6 0,-4 3 0</inkml:trace>
  <inkml:trace contextRef="#ctx0" brushRef="#br0" timeOffset="14575">16241 7222 8355,'6'-13'370,"-5"1"0,3-1 1,-2 1 1418,-2-1-1091,0 6-722,0 2 1,0 19 0,0 4 0,0 2 0,0 5-1,0 2-282,0 2 1,0 1 0,0-2-1,0 1 63,0-2 0,0-2 0,0-4 1,0-3-73,0 0 0,0-4 1,0 3 544,0-9 1,0-4 0,0-8-191,0-4 1,0-5-1,1-2 1,2-3-1,1-1 1,0-4-20,2 0 0,-1-2-116,3 0 1,3 0 0,-2-1-1,2-2 1,1-2-8,1-2 0,-1 4 1,1-1-1,-1 2 69,0-2 0,1 4 0,-1-2 0,1 7 93,-1 2 1,1 1 0,-1 5 0,1 0 118,-1 4 1,-4-2-29,1 6-408,-7 0 0,4 10 0,-7 2 0,-4 3 23,-3 2 0,-3 3 0,-3 2 0,-1 0 102,-2 0 1,-5 3-1,2-5 1,-5 1 204,-4 1 0,2-6 0,-2 2 0,4-4 0,3-2 176,2-1 0,4 0 0,0-4 1,2 1 100,1-1 1,2 0 201,3 1-483,3-3 0,5 10 1,1-1-1,3 4-2,4 2 1,5 2 0,2-3 0,3 2 8,1-2 1,2 1-115,4 0 1,0-2 0,0 3 0,0-5-37,0-4 0,1 3 0,2-4 0,2 2 0,0-2-385,1-2 0,-1-1 0,-2-4-211,1 0 1,-1 0 356,-8 0 0,9 0 0,-2 0 0</inkml:trace>
  <inkml:trace contextRef="#ctx0" brushRef="#br0" timeOffset="14923">17162 6674 8355,'0'-13'0,"0"1"0,0 4 0,0-1 1436,0 1-579,0 1 0,-1-3 258,-3 6-924,2 0 0,-3 5 1,3 4-1,0 4-207,-3 6 0,1 9 0,4 6 1,0 4-238,0 4 0,0 5 0,-1 7 1,-2 0-91,-1 0 0,0 8 0,2 1 120,-2 1 1,2-5 0,-5 2-1,1-3 23,3-6 0,-2-1 0,1-8 0,-1-3-16,0 0 0,4-6 0,-4-1 1,4-2-1,1-2-211,0-1 0,0 0 1,0-3-1,0-5-567,0-2 974,0-1 1,0-1-1,0 0 1</inkml:trace>
  <inkml:trace contextRef="#ctx0" brushRef="#br0" timeOffset="15353">17722 6948 8332,'4'-13'0,"2"1"0,-1-2 806,1-3-481,4 3 1,-9-4-1,3 6 1,-2 0 8,-2-1 1,-2 2-1,-2 1 1,-4 3-1,-5 2 1,-2 2-279,-1 2 1,-5 2 0,3 3-120,-2 5 0,0 3 1,-5 3-1,0 2 12,0-2 0,6 4 0,2 1 0,3 1 0,2-2-30,-1-1 1,6 3 0,3-3-1,3 0-348,1 0 0,0 2 278,0-3 0,5 4 1,4-3-1,2 0 1,1 0-1,1-2-39,-1 2 0,2-4 0,1 3 0,2-3 59,-2-2 1,-1 0-1,-3 1 1,-1-1-25,-2 1 1,-4-2 0,3-1 0,-2-2 65,-2 2 1,-1-4 0,-4 3 98,-2 0 0,1 1 1,-6 0-1,-4-3 9,-2-2 0,-3 5 0,3-3 1,-3 0-98,-2-3 0,4-1 0,-5-1 0,-1 3 0,0-3 34,1 0-410,3-2 1,0 5 0,-1 2 0</inkml:trace>
  <inkml:trace contextRef="#ctx0" brushRef="#br0" timeOffset="15579">17760 7159 10218,'-7'6'-40,"3"2"1,2-1-1,2 1 1,0 2-187,0 1 0,0 6 0,0-1 0,0 0-160,0-3 0,0 4 1,0 0-1,0-2-84,0-1 0,0 4 0,0 1 1</inkml:trace>
  <inkml:trace contextRef="#ctx0" brushRef="#br0" timeOffset="15746">17785 7035 8355,'0'-9'-211,"0"1"0,0 4-383,0-4 1,0 6 340,0 2 0,-6 6 0,-1 6 0</inkml:trace>
  <inkml:trace contextRef="#ctx0" brushRef="#br0" timeOffset="18002">17834 7184 8034,'9'2'545,"-1"2"0,0-2 0,3 7 0,-1 0 0,-3 3-492,-2 0 1,1 0 0,-3 1 0,1-1 0,-1 1-174,-2-1 0,-1 1 0,0-1-56,0 1 0,1-1 0,2 1 1,1-1-69,-1 0 1,0-5-1,0-1-184,1-1 485,0-3 1,1-2 0,4-9-1,2-2 0,-3-1 0,0 0-113,2-1 1,-3-1 0,1-1 0,2-2 32,1 2 0,-3-3 0,1 2 0,-1-1 47,-1-1 1,2 4 0,-4-2-1,-1 3 277,1 5 1,-3 1-219,2 3-79,-3 2 0,-1-2 0,0 8 1,0 5 72,0 2 1,4 3-1,1 1 1,-3 1-71,0 0 1,-1-1 0,2 0-1,1 2-31,-1-2 0,2-5 1,1-2 24,1 2 1,-3-4-1,4 1 1,0 0-1,1-1 31,-1-1 0,0 0-26,5-5 1,-1 0 0,1 0-1,-1 0 1,1-2-2,-1-2 0,1-3 0,-1-5-57,0-1 0,1 1 1,-2-1-1,-1 2 15,-2 3 1,-4-3 0,3 3 0,0-4 6,0 0 0,-3 0 0,3-1 1,-2 1 9,-2-1 1,0 2 0,0 1 354,1 2 314,0 0-583,-4-5 0,0 8 66,0 5 1,4 5-1,0 8 1,-1-1 12,-2 1 0,1-1 1,1 1-200,1-1 1,5-1 0,-2-1 0,2-2-113,-1 2 1,0-3 0,5 0-25,-1-2 1,1-1 0,-1-4 0,0 0-163,1 0 1,-1 0 0,1 0 0,-1 0-428,1 0 1,-5 0 730,0 0 1,-4-5 0,3-3 0,-1-4 192,-3 0 1,2 0-1,-1-1 1,-1 1-1,-2-1 102,-1 1 0,0-1 0,0 1 1226,0-1 1,0 1 121,0-1-1492,0 7 1,0 6 0,0 8 0,0 3-48,0 1 1,0 6 0,0 3 0,0 3-27,0 1 1,0 4 0,0 1-1,0 2-107,0 2 1,0 1-1,2 0-46,2-2 0,-3-1 1,5 1-1,-1-3 22,4 1 1,-2-9 0,0 3 0,-1-3 0,0-3-20,0-2 1,3-3 302,0-2 1,-3-5 86,3-3 0,-2-4 1,2-5-1,-2-6-258,-1-5 0,-1-2 0,-2 2 1,3-5-14,1-2 1,1-8 0,4-2 0,1-2-305,-1 2 1,1-3 0,-1 3 0,1-3-586,-1-1 0,2-1 0,1 1 675,2 0 0,-1 3 0,-3 3 0,0 0 188,4 3 0,-3 6 0,1 3 1,-4 1 290,-3 3 1,-1 5-248,2 2 0,0 6 0,-4 2 0,-3 7-41,0 4 1,-6 7-1,-2 3 1,-1 3 10,-3 0 0,-1 3 0,-1 0 0,-1 2 34,1-1 1,-5-6-1,1-2 1,2-2-2,4-3 0,-1 3 0,4-2 31,0 0 29,2-8 1,6-2 0,3-6 0,5 0 13,2 0 0,3-2 1,2-2-1,5-4-21,2-3 0,1-6 1,-2-1-1,0-1 1,3-5-40,3-4 0,2 1 0,-2-6 1,1-1-86,-1 3 1,2-5-1,-1 4 1,-1-1 20,-2-1 1,-7 3 0,-2-4-1,-3 3 97,-2 2 0,-5 1 0,-3 5 0,-4 2 27,-4 1 0,-1 6 0,-7 0 0,1 4-22,-2 2 0,-4 7 1,2-2-86,-2 2 1,-1 8 0,3 3 0,-2 5-9,2 3 1,1 6 0,2 2 0,1 6 31,3 0 0,2 8 0,6-4 0,0 1 0,0 1 50,0-1 0,0 3 1,0-9-1,1 1-77,4-1 0,-3-1 0,5-5 0,0-2-50,0-1 1,1-5 0,5 4-1,-1-2-46,1-3 0,1-6 1,1-2-1,1 0-3,0 0 0,2-4 0,-2 1 0,-1-2 58,-1-2 0,3 0 1,-1-2-1,0-2-37,-3-4 1,-2-3 0,-1-2 167,-2 1 0,1-2 0,2-1 0,-2-3-32,0-2 0,-5 4 0,3-4 0,-2 1 0,-2 1 33,-1 0 0,-2 0 0,0 3 90,0-2-284,0 1 1,-5 6 32,1 6 0,-4 1 0,4 11 0,1 2 67,2 1 1,1 3-1,0 1 1,0 2 72,0-2 1,5-1 0,3-2 0,4 1-83,0-1 1,0 1-1,2-1 76,3 0 1,-2-3-1,6-2 1,1 0-161,1-1 1,-2-3 0,-1 1 0,-1-2 0,-1-2-266,0 0 0,-2 0 0,-3 0 79,-1 0 0,-1-2 229,-2-2 1,0-3-1,-4-5 1,-3-1 122,0 1 1,-2 0 0,0-2 194,0-3 0,0 3 0,0-2 0,0 2 195,0 1 0,0 5 1,0 0-57,0-2 0,0 3-55,0-1-453,0 5 0,1 3 1,3 8-1,3 3-10,0 2 1,6-1 0,-2 2 0,4 1 0,0 2-83,-1-2 1,2-1 0,2-1 0,0-1 51,0 0 1,3 1 0,-4-2-1,-2-1-186,-1-2 1,-6-1 0,0 1 0,1-2-64,-2-1 1,-2-3 0,-5 3 0</inkml:trace>
  <inkml:trace contextRef="#ctx0" brushRef="#br0" timeOffset="18003">20025 7109 8355,'0'-12'0,"0"0"0,0-1 0,0 1 671,0-1 0,-4 5-189,0 0 1,-2 5-342,2-1 1,-2 4 0,-3 4 0,2 4-119,1 3 1,-3 7 0,0 2 0,-2 0-252,-1 1 1,-1 1-1,1 6 2,-1 1 0,-3 0 1,-1-4-1,1-2-66,-2-2 1,4 1-1,-3-5 1,5-2-1,2-1-189,2-2 0,5 1 85,-1-1 0,-3-5 0,0-1 0</inkml:trace>
  <inkml:trace contextRef="#ctx0" brushRef="#br0" timeOffset="18362">20436 6487 8355,'12'-6'307,"1"-1"0,-1-4 0,2 3 0,1 4-174,2 3 1,-1 1 0,-3 0 0,-1 0 0,2 1 0,1 3 0,3 6 0,0 4 83,0 2 1,3 6 0,-3-1 0,0 3-182,0 1 0,3 1 0,-5 2 0,-1 2-17,-1 2 0,-1 0 1,-2 2-38,-3-1 0,-2 1 0,-6 3 1,0 0-18,0 1 0,-6-4 0,-2 2 0,-5 3 0,-3 0 19,-5-1 0,-4 4 0,-3-1 1,-1-2-224,2-4 1,-5 1 0,-1-3-9,-3 3 0,-2-3 0,1-1 0,-2-2 0,-1-3-188,-1-5 1,-1 0-1,6-6 1,2 0-83,1-2 0,3-2 276,-3 0 1,0 1-1,-4-1 1</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13:19.409"/>
    </inkml:context>
    <inkml:brush xml:id="br0">
      <inkml:brushProperty name="width" value="0.06048" units="cm"/>
      <inkml:brushProperty name="height" value="0.06048" units="cm"/>
      <inkml:brushProperty name="color" value="#FF0000"/>
    </inkml:brush>
  </inkml:definitions>
  <inkml:trace contextRef="#ctx0" brushRef="#br0">6483 4408 8355,'12'-14'-32,"1"-1"1,0-3 0,3 0 0,0 0 0,-1 1 0,-1 0 0,-1 1-1,-1 1 1,1 1 0,-2 0 283,-3-3 1,-2 6-1,-6-4-132,0 0 0,0 0 0,0 2 0,0 1-72,0-1 1,-6 1-68,-2-1 0,-3 5 0,-2 0 1,-1-1-1,-2 1 0,-5 1-21,-2 2 1,-4-4 0,0 5 69,-2 1 1,-6 1 0,2-1 0,-5-1-52,-3 1 0,1 2 0,-6 1 0,1 0 26,0 0 1,-3 0-1,2 1-9,-2 3 1,-2-1-1,0 4 1,2 0 2,2 0 0,-2 0 1,2 2-1,-1 0 1,0 0 11,2 2 0,3-2 0,-2-1 0,1 2 20,3 1 1,2 1 0,4 1 0,2-1-5,2 1 0,-4 3 0,5 1 0,2-1 7,0 2 1,3 0-1,-1 4 1,1-2-2,3-2 0,-1 4 0,6-3 0,1 2-94,1 0 0,3-2 1,1 3-1,3-1 30,1 1 1,-2-2-1,4-1 49,1-1 1,2 4-1,0-3 1,-2 2 6,-1 0 1,-1-4-1,5 3 1,0 2-1,0 2-4,0 1 0,5-2 0,-1-1 0,0-1 31,1 1 0,-2 2 0,5 1 0,2 0-18,1 0 1,-1-1 0,1 0-1,3-2-26,0-1 0,1 0 1,0 4-1,3-1 27,1 1 0,1-1 0,2-2 0,-1-1 17,1 1 1,1-3-1,2 1 1,1-2 18,3-3 1,-6 3-1,3-2-45,2 0 0,-4-3 1,7 0-1,-1-2 97,3-3 1,3 3 0,2-4 0,-1 2 0,0-3-45,1 0 1,5 2 0,2-4-1,2-1-40,-1-1 1,2-2 0,-1 0 0,5 0-41,2 0 0,-1 0 0,-3 0 1,0-2 9,0-2 1,-5 3 0,0-3-1,-2 1 53,-3-1 1,3 2-1,-1-3 1,1 1-28,0-1 1,0-3 0,-3 4 0,2 0-14,-2-2 1,-2 1 0,0-5 0,-1 2 1,-2 4 0,1-5 0,2 0 27,1-2 1,0-3 0,0-2 0,1 0 0,3-1-47,1-1 1,-4 4 0,3-4 0,-2 1-20,1-4 1,-1-1 0,-3-1 0,-2 3 141,-3-2 1,0-2 0,-7-1 0,-4-1 30,-2-3 0,-4 3 1,-5-3-1,-1 2-97,-2 2 1,-5-4-1,1 0 1,-2 2 12,-2 0 0,-2-2 0,0-1-224,-3-2 0,-3 4 1,3-2-1,-2-1 1,-3 0-153,-1-1 0,-7-3 0,-3 5 153,-2-2 0,-8 0 0,-2-1 0,-3 2 1,-3 2-47,-2 0 0,1 0 0,-6 4 1,-1 2 2,-1 2 0,-4 3 1,-1 6-1,-6 1 1,-4 1-223,-8 2 1,-1 6-1,-12 2 140,-4 7 1,0 10 0,-3 4-1,4 2 1,3 3-185,1 3 0,0 3 0,-4 6 1</inkml:trace>
  <inkml:trace contextRef="#ctx0" brushRef="#br0" timeOffset="12263">20448 5204 7571,'-8'-4'175,"0"0"1,3 0 243,-3 4 0,5-1-77,-1-3 1,4 2 0,4-3-232,5-1 1,-2 5-93,1-3 0,0 2 0,5 2 1,0 0-1,3 0 0,0 0 62,-1 0 1,5 0-111,1 0 0,-2 0 1,2 0-1,1 0 1,1 0-1,4 2 39,2 2-30,-3-3 1,8 5 0,-3-5-1,1 2 1,2 1 0,2-1-105,2-2 0,3 3 0,1 0 0,-1-1 91,2-2 1,-3-1 0,4 0 0,1 0-14,-1 0 0,1 2 0,5 1 0,-1 1 91,-4-1 1,6-2-1,-4 0 1,0 2 35,2 1 1,-2 5-1,0-5 1,-3 0-115,-1 1 0,3-2 0,-3 4 1,-1-1 45,1-4 1,0 4 0,-3-2-119,2-1 1,1 0 0,-3-1 0,3 2 56,1-1 1,2-1-1,3-2 1,2 0-1,2 0-6,1 0 0,3 0 0,-5 0 1,-1 0 52,2 0 0,0-2 1,-2-1-1,0-1-14,-1 2 1,6-4 0,-6 2 0,0 0-13,-3-2 0,0 3 1,-6-3-1,0-1 37,-3 0 0,0-2 1,-1-3-1,-1 1 94,-3 3 0,4-3 1,-1 1-22,5-5 1,-3 1-1,-3-3 1,1 3-61,-2 2 0,-5-2 0,2-1 0,-2-2-14,0 2 1,-3 1 0,-4 2 0,2-2 0,-1-1-27,5-2 0,-5 0 0,4 4 0,-5-3 52,0 0 1,-4-1-1,-1 3 1,-4-1-13,0-1 0,-2-5 0,-3 4 0,-4 1 55,-2-2 1,-2 2 0,0-3-1,0 0-13,0-1 0,-2 1 1,-2-3-1,-4 1-86,-3-1 1,-7-2 0,-3-1 0,-2 1-2,-2-1 0,-4 0 1,-2 0 7,-1 0 1,-5-4 0,-4 0 0,-1 1 9,-1 2 0,3 5 0,-5 0 0,-2-1 1,-2 0 7,-1 1 0,1-1 1,-1 4-1,0 0-22,0 0 0,-1-2 0,-3 3 1,-3 2-24,1 1 1,-5 1 0,3 2 0,-3 2-4,-1 0 0,-5 2 1,1-2-1,1 2 25,1 1 1,1-2 0,-2 3 0,0-1-18,4 0 0,-6 1 1,5 2 60,-1-1 0,3 0 0,2 4 0,-1 0-38,-2 0 0,0 0 1,1 0-1,2 1 0,0 3 9,1 5 1,-3-2-1,3 1 1,0 2-13,3 1 1,3 5-1,3 2 1,1 0-30,1 0 0,6 4 0,-2-2 1,4 0-3,0 1 0,1 0 1,0 2-1,-1 0 6,1-3 0,1 1 1,1 3-1,4-2-1,0-1 0,2-1 0,4 5 1,0 0 53,1 0 0,3 0 1,1 0-1,1 0 1,1 0-5,0-1 1,2 1 27,3 0 0,1 2 1,1 0-1,1 2 0,3-2-24,1-5 1,2 4-1,4-4 1,0 0 48,0 2 1,2-1 0,2 2 0,4 0-1,5 0 127,3 0 0,-1 0 1,6-2-90,1-2 0,3 3 0,3-5 1,2 2 7,2-1 1,1-4 0,6 0 0,2-2-28,5-1 1,2-1 0,4 0-1,-1 0 1,1-3 11,1 0 0,2-7-103,12 2 0,-8 2 0,2-2 0,-4 0 0,-6 0-230,-4 1 0,-2 0 0,-6-2 33,-3 1 0,-5 2 0,-1-4 0,-2 2 0,-5 1 0,-1-1-303,-2 0 1,2 4 0,-6-2 221,0 1 1,-3 0 0,0 2 0,-1 0 92,1 0 0,5 2 0,1 2 1</inkml:trace>
  <inkml:trace contextRef="#ctx0" brushRef="#br0" timeOffset="15054">3172 6101 8355,'-13'0'-106,"1"0"0,4 0 511,-1 0 0,7-1-264,-3-4 0,5 4-121,5-3 1,2 3 0,5 1 0,0 0 0,2 0-1,3 0 44,4 0 1,2 0-36,2 0 1,1 0 0,2 0 0,2 0 0,1 0 5,-1 0 1,8 0 0,-4 0-1,1 0 32,1 0 0,0 0 1,1 0-63,0 0 1,1 0-1,-1 0 1,0 0 16,1 0 1,-1 0 0,0 0-1,1 0-26,-1 0 1,0 1-1,1 2 1,0 1-1,3-1 22,0-2 0,1 0 0,-4 2 1,2 1-26,2-1 1,3-2 0,-2-1-1,2 0 9,2 0 1,-3 0-1,0 0 1,-1 0-2,-3 0 0,3 0 0,0 2 0,1 1 4,3 1 1,2 0 0,0-4-1,1 0-5,0 0 0,0 0 1,-1 1 24,1 3 0,-4-2 0,0 3 0,-1-1-24,-1 1 0,1 3 0,-5-3 0,3 1 31,1 0 0,-4 3 1,3-2-1,-2 1 0,2-1-26,2-1 0,-1 2 1,3-2-1,-2-1 7,2 1 1,0 2 0,1-2 0,-4-1 1,-1 1 1,2-1-1,-3-2 1,-2 1 26,-1-1 1,2 2 0,1 0 0,-2-3 16,-2 0 0,4 2 0,-1 0 0,1-1-44,1-2 0,-3-1 0,5 0 0,1 0-25,-2 0 1,5 0-1,-2 0-15,5 0 1,-3 0 0,3 0 0,1 0-46,-2 0 1,0-1-1,0-2 1,3-1 0,3 1-45,0 2 1,4 1 0,-5 0-1,1 0 34,-3 0 1,5 0 0,1-2 0,-1 0 5,2-3 1,-4 1 0,1 4-1,0 0 13,-1 0 1,2 0-1,-5 0 1,-1 0 40,-2 0 0,-1 0 0,1 2 0,3 0 54,4 3 0,-1 0 0,1-2-20,1 1 0,-4 4 0,-1-2 0,-1-1 0,-1 2-28,2 0 1,5-4 0,-6 3 64,0-1 0,2-4 1,-2 4-1,-3-4 1,-5-1 20,-2 0 0,-1 0 0,-4 0 0,2 0-70,2 0 0,1 0 0,-3 0 0,1 0 1,1 0-11,1 0 1,-4-4-1,2 0 11,-2 1 0,-2 2 0,0-1 0,1-1 0,0-1-39,4 1 1,-2-2 0,4 1 10,-1 1 1,3-3-1,-5 1 1,1-1 0,-1-1 13,1 1 0,3-1 60,-3-2 1,1-2 0,-3 4 0,1-1 0,0 0 0,-3-2 53,0-1 1,-2-1-1,-2 1-14,-1 2 1,-4-6 0,3 3 0,-1-2 0,-4 0-50,0 1 0,2 1 0,-2 0 1,-3-1 0,1 1 1,-5-2-1,3 0 1,-3-1 16,-3 0 0,-3 3 0,-2-4 61,1 2 0,-2 2 0,-2-2 0,-2-2 0,-1 0-20,-3 1 1,-2-1-155,-1 0 0,0 1 1,-1-6-1,-4 0 14,-3 2 0,1-3 1,-1 4-1,-2 0 1,-2-2-5,-5 1 0,2 4 0,-4-3 0,-1 1 1,1 1-42,-3 0 0,-3-2 0,-3 2 124,-1 1 0,-5-1 1,0 1-1,-2-2 0,-1 2-29,0 1 1,-1 2 0,0 0-59,-4-1 0,2 1 1,-4-1-1,1 2 1,1 1-63,0 2 1,-1 0 0,-4-3 63,1 2 0,0 0 0,-5 3 0,-1-1 0,-2-1-6,1 1 0,-4-3 20,-1 6 1,4-4-1,-1 2 1,-3-1-27,0-2 1,-2 2 0,-2 0 0,1 0 0,2 2-12,1-1 0,0 0 1,-7 4-89,-6-2 1,8-5-1,-9 5 1,0 0 68,1-2 0,-1 5 0,-2-3 0,-2 2 0,0 1 1,-1-2 29,4-1 0,0 0 0,-5 4 49,0 0 0,-5 0 0,2 0 0,0 0 0,-4 0-72,0 0 1,-2 0 75,-1 0 0,4 0 1,-2 0-1,-2 1-39,-1 4 1,-1-3 0,1 5 0,-1-1 15,4-3 0,2-1 0,9 1 0,4 1 0,4 0 0,-1 1-26,-1-1 0,4 0 0,-2-3 58,4 3 0,-4-2 0,1 3 0,1-1 0,1 1-9,2-3 0,-2 0 0,-1-2 6,-1 0 1,0 0 0,2 1-1,-1 2 1,-3 1 81,-1-1 0,4-2 0,-3-1-44,1 0 0,3 0 0,-2 0 0,2 0 0,2-1-10,-1-3 1,1 2-31,0-2 0,4 3 0,1 1 0,2 0-2,2 0 1,-2 0 0,0 0 0,-2 0-2,-2 0 0,2 0 0,-1 0 1,-2 1-1,1 2 0,-1 2 14,2 2 1,2-3 0,-3 3-7,6-1 0,1 2 0,3-2 0,-1-1 0,0 2 0,2-1 64,2-1-65,-2 5 1,3-9-1,-3 5 1,1-2-1,1 2 1,1-1-2,0 1 0,2 2 1,6-3 4,0 2 0,-1-2 0,1 3 30,0 2 1,5-4-1,3 1 1,3 0-35,1 0 1,0 0 0,0 3 0,1-2 0,2 2 0,2 1-111,-3 1 1,4 1 63,-2-1 0,5 2 0,-4 1 0,2 2 0,3-1 0,1 1-62,2 0 1,1 1 85,3-2 1,1-2-1,4 3 1,-1-2-1,1 0 1,2 2-8,1-2 1,1 0 0,2 0 26,1 2 0,6 0 1,-2-5-1,3 2 1,1 1 61,1 2 0,-1-1-24,1-3 0,-1-1 1,1-1-1,-1-1 60,0-2 1,2-1-1,2 3 1,1-2-1,4 0 55,6-1 0,0 0 0,9-4 0,3 1 1,2-1 236,6-2 0,3-1 1,10 0-273,-2 0 1,0 0-1,4-1 1,-3-2-1,-2-1-95,-3 1 1,-7 2-128,3 1 1,-4-4 0,-8 0 0,1 1-1,-4 1 1,-2 4-663,-1 2 0,-9-1 353,2 5 0,-7-4 1,1 5-1,-2 0-603,-6 2 941,1 2 0,-5 5 0,6 1 0</inkml:trace>
  <inkml:trace contextRef="#ctx0" brushRef="#br0" timeOffset="27529">3172 7085 7416,'-13'0'0,"2"-2"0,2-1 46,0-1 0,7-5 0,-3 0 126,4-2 1,1 3 113,0 0-258,0 5 64,0-3-2,0 6 1,6 0 0,2 0-36,3 0 0,1 0 1,1-1-1,-1-2 46,1-1 1,1 0 0,2 4 0,4 0-17,-1 0 0,4-4 1,-2 0-76,3 1 1,1 1-1,-1 2 1,1 0-13,0 0 1,0 0-1,0 0 1,0 0-7,0 0 0,1 0 1,2 0-1,2 0 0,1 0-1,-1 0 0,9 0 0,-3 0 0,1 0 29,2 0 1,-7 0-1,8 0 1,-2 0 12,-3 0 1,7 0 0,-5-1-1,0-2 5,-2-1 1,5 0 0,-4 4 0,0-1-16,-2-4 0,0 4 1,3-3-1,0 1 9,1-1 0,-2 3 1,-2-4-59,-1 4 0,0 1 0,3 0 1,-1 0-24,-2 0 0,-4 0 1,3 0-1,-2 0 11,-2 0 0,0 1 0,-1 2 0,3 1 0,-3-1 36,-1-1 0,3-1 0,2 2 1,-1 1-1,1-1 0,2-2 0,-1-1 1,1 0 19,2 0 1,7 0-1,-3 0 1,4 0-4,4 0 0,1 0 1,1 0-1,-4 0-22,-3 0 0,-2 0 1,0 0-1,0 0-18,-4 0 1,2 4 0,-5 0 19,3-1 1,-3 0-1,0 0 1,0 1-4,-1-2 0,4 0 0,-4-2 0,1 0 27,0 0 1,-5 0 0,1 0 0,-1 0 0,-1 1 30,2 3 1,0-2 0,-4 2-1,0-3-34,0-1 1,4 0 0,2 0 0,0 0-17,4 0 1,1 0-1,1 0 1,1 0-37,-1 0 0,-1 4 1,-2 1-1,0-3 14,0 0 1,-2-2-1,1 0 1,0 0 31,-1 0 1,4 0-1,-3 0 1,2 0-20,-2 0 0,2 4 0,-5 0 69,2-1 0,-4 0 0,2-1 0,-1 3-59,0-3 0,1 0 0,0-2 0,3 0 0,1 1-39,0 3 1,1-2-1,-1 2 1,2-3 16,1-1 1,-4 0 0,2 0 0,1 0 5,0 0 0,4 0 0,-7 0 1,3 0 29,1 0 0,1 0 1,-1 0-1,-1 0 32,-3 0 0,3 0 1,-3 0-1,2 0 28,-2 0 0,2 0 0,-5 0-67,2 0 0,-3 0 1,3 0-1,-1 0 16,1 0 1,0 0-1,4 0 1,0 0-21,3 0 0,-1 0 0,-3 0 0,0 0-32,3 0 1,-5 0 0,5 0-1,-2 0 1,0 0 100,1 0 1,0 0-1,1 0-15,-1 0 0,-4-1 1,0-2-1,1-1 1,-1 1 7,0 2 0,-4 1 0,3 0 0,0-2 0,0-2 1,-3 3-1,4-3 1,1 2-10,2 2 0,2 0 0,0 0 0,2 0-39,2 0 1,-1 0-1,-3 0 1,-1 0 47,0 0 0,-3 0 1,-1 0 0,1 0 0,2 0 1,2 0-1,-1 0-53,0 0 1,1 0-1,-2 0 1,0 0-1,0 0 1,2 2 11,1 2 1,1-3 0,0 3 26,2-2 1,-1 2-1,-3 0 1,-1-1 13,0-2 0,1 1 0,-2 0 1,0 2 21,1-1 1,-3-1-1,8-2 1,-3 1-67,-2 3 0,2-2 0,1 2 1,0-3 53,-4-1 0,5 0 1,-3 0-38,0 0 1,5 0-1,-1 0 1,-2 0-1,-1 0 1,-1 0 2,4 0 1,-3-4 0,1 0 0,-3 1-49,0 2 1,-2 1 1,6 0 1,-3-2 0,-4-1 0,-2-1 0,0 2 15,0 0 0,-9 2 0,2 0 0,-3 0-17,-2 0 1,2 0 0,-6 0 0,0 0-4,-3 0 1,0 0-1,-1 0-785,1 0 43,-1 0 350,-5 0 0,-1 2 0,-8 0 1,-2 2-189,-4-1 0,-3-1 1,-2-2-58,1 0 1,-1 4 0,1 1 377,0 2 0,-1 1 0,1 5 0</inkml:trace>
  <inkml:trace contextRef="#ctx0" brushRef="#br0" timeOffset="28644">13577 6250 8355,'0'-12'-174,"0"-1"0,0 1 436,0 0 0,0-1 16,0 1 1,0-2-120,0-3 1,0 8-1,0-4 1,0 2-1,0 0 1,0-1-1,0-1 183,0 1 0,0 3 0,-1 2 1,-2 0-248,-1 1 1,-1 3 0,0-1-116,-3 2 1,-3 2-1,-1 0 1,-1 0-171,1 0 1,-6 6 0,-2 2 59,1 3 1,-4 7 0,2 3 0,-3 2 49,-1 2 0,1 6 1,0 1-1,2 1 49,1 0 0,6 0 1,-2 3-1,5 0 1,2-1-25,2-1 0,5 4 0,-1-8 0,3 1-22,1-1 0,0 3 1,1-2-1,3-2-36,4-3 0,4 4 0,0-8 0,2 1-145,2 0 0,0-3 1,3-1-1,0-1-209,1-3 0,0-1 1,5-2 195,0 1 1,6-1 0,0 1 0</inkml:trace>
  <inkml:trace contextRef="#ctx0" brushRef="#br0" timeOffset="29095">14113 6450 8355,'-7'-6'2121,"-4"-1"-506,9-5-1688,-3 5 1,5 3 0,0 8-77,0 4 0,0 5 0,1 2 0,2 3-201,1 1 0,2-2 0,-2 3 0,3 1 51,0-1 1,0 3-1,-5-4 1,4 1 130,1-4 0,-5-2 0,4-1 0,-2-1 114,0 1 1,0-5-35,-4 0 292,0-5 0,0 1 0,0-8-75,0-4 0,-4-3 1,0-3-1,1-1 1,2-3-74,1-2 0,0 4 0,0-5 0,1 0-22,4 2 1,-3-5 0,7 5 0,0-2-107,2 0 0,-2 6 0,-1-1 0,2 2-135,1 1 0,1 2 1,1 1-1,-1 4-112,0 0 1,2 2 0,2 4 0,0 0-12,-1 0 1,-1 5 0,-1 2 0</inkml:trace>
  <inkml:trace contextRef="#ctx0" brushRef="#br0" timeOffset="29370">14598 6599 9697,'13'0'94,"-2"-1"0,0-2 0,0-1-322,3 1 0,1 2 0,-1 1 0,1 0-47,1 0 0,5-2 0,-3-1 0,0-1-221,0 1 1,3 2 184,-5 1 1,7-5-1,-4-2 1</inkml:trace>
  <inkml:trace contextRef="#ctx0" brushRef="#br0" timeOffset="29903">15519 6499 8355,'0'-8'147,"0"0"0,0 4 1,-1-5-1,-3 1 1,-5 0-25,-2-1 0,-1 7 1,-1-4-1,0 2 0,-3 0 1,-2 1-1,-1 2-5,-3 1 1,-2 1 0,-1 2-1,1 2-173,-1 2 1,4 2 0,2 2-55,1-3 0,1 3 0,5-4 1,1 1-78,2 1 1,4-1 0,5 4 94,0 1 1,1-5 0,3 0 0,6 1 0,4-1 18,2 0 0,2-4 0,-1 5 0,2-1-13,1-1 1,-1 3-1,-4-5 7,2 2 0,-1-3 0,-5 5 39,-2 0 1,-4-2-1,-6 0 62,-3-1 1,-3 2-1,-6-3 1,0 1 17,-4-1 1,2 1 0,-6-3 0,-1 1-30,-2-1 0,4 2 0,-1-1-143,-1-1 1,-2-1 0,1-2-1,1 0 1,2 0-1005,2 0 958,2 0 0,-2-6 0,-2-1 0</inkml:trace>
  <inkml:trace contextRef="#ctx0" brushRef="#br0" timeOffset="30160">15631 6275 8355,'0'-12'0,"0"-1"0,0 5 1898,0 0-1708,0 5 0,0-1 0,-1 8 0,-2 4-248,-1 3 1,0 7 0,4 3 0,0 3-37,0 1 0,-2 4 0,0 1 0,-3 0-436,3 1 0,0 2 0,2-4 0,0-1 4,0-2 1,0 3-1,0-1 281,0-5 1,0 2 0,0-5 0</inkml:trace>
  <inkml:trace contextRef="#ctx0" brushRef="#br0" timeOffset="31782">15544 6487 8355,'-8'-11'0,"1"1"17,1 2 1,2 4 121,4-5 0,3 8 0,4 0 0,7 5 0,4 1 1,4 2-94,1 0 1,8-3 0,1 3 0,2 0-1,1-1-33,-1-1 0,4 1 0,-8-3 0,0 1 1,1-2-139,-3 0 0,-6-2 0,-3 0 89,-1 0 1,-1 0 0,-5 0 0,-1-2-297,-3-2 309,3 3 0,-9-6 1,1 4-1,-6-2-129,-5-2 1,-3 4 149,-2-1 0,-1-2 1,-1 2-1,-3 0 82,-1-1 0,3 3 1,0-2-1,2 1 27,2-1 0,-1 3 1,1-3 35,-1 2 0,5 4 0,1 2 0,0 4-130,0 3 0,4 1 1,-1 1-64,3-1 0,1 2 1,0 1-1,0 2 0,1-2-85,3-1 0,2-1 0,4-1 0,-2 0 0,2 0-68,1-4 1,1-1 0,1-4 113,-1 1 0,0 0 58,1-4 1,-1 0 0,1 0 85,-1 0 0,-3-4 1,-3-2-1,0-1 0,-2-1-4,2 1 0,-4-4 0,5 3 0,0-3 208,0-2 0,-4 1 0,3-1-224,-1 1 1,-4-1-1,5 1 1,-2-1 0,0 1 52,-1-1 1,3 1-43,-2 0 1,0 3 0,-3 2-16,3 2-148,-2 1 1,3 9 71,-5 4 0,0-1 0,0 3 110,0 3 1,4 1-1,2-3 1,1 1 0,3-2-43,1-3 1,1 2-1,2-5 103,3 2 1,2-3 0,6 3-1,0-1 1,0-3-111,-1-2 0,3-1 1,-1 0-1,0 0-32,-2 0 0,1-1 0,1-2 0,-4-3 19,-3-1 1,-2 3-1,-5-4-32,1-2 0,-1-1 0,1 0 0,-2 2-50,-3 0 0,2 1 0,-6-5 0,-1 1 33,-2 0 0,-1-1 1,-1 2-19,-3 3 1,-3 1 0,-7 4 0,-3-1 0,-3 1 0,-4 2 50,-1 1 0,2 4 215,2 0 0,-1 4 0,5-2 0,2 1-126,1 3 0,3-4 1,1 3-1,3 0-42,2 2 1,1 2-37,4-1 1,5-3 0,4-2-1,2-2 1,1-1-83,1 2 1,-1-5 0,2 5 0,1-2-1,2 0-159,-2-1 1,-1-2 77,-2-1 0,1 0 0,-1 0 35,0 0 0,1 0 0,-1 0-204,1 0 491,-6 0 1,-2 2 0,-5 2-31,0 4 1,0 3-1,2 2 54,2-1 0,-3 6 0,3 3 0,-2 2 0,-2 2 46,0 0 0,0 0 1,0 1-1,0 2-110,0 1 1,0 0-1,0-4 1,0 0-202,0 0 1,-2-5 0,0 0-24,-3-2 1,1-2-902,4-3 579,-5-1 0,5-6-407,0-6 0,5-11 0,8-9 1</inkml:trace>
  <inkml:trace contextRef="#ctx0" brushRef="#br0" timeOffset="31783">16901 6487 8355,'-6'0'387,"6"0"0,6 0 0,6 0 0,2 0 0,1 0 0,3 0 0,2 0 0,2 0 0,1 0-427,2 0 1,-5 0 0,-3 0-1,0 0-154,0 0 0,-1 0 1,-3 0-355,-1 0 1,-5-6 223,-3-2 0,-2 1 0,-4 0 185,-2 2 0,-3-4 1,-7 4-1,-1-1 1,-3 1-69,-1 2 0,2 2 0,-4 1 233,-1 0 0,3 0 0,0 0 0,1 1 0,1 2 505,-1 1 1,6 6-1,-2-1-250,4 7 1,3-1 0,-3 4 0,4 1 0,0-2-88,3-1 1,2 6-1,1-4-152,0 0 1,1 4 0,3-7 0,5-1-1,2-1-156,1-1 1,1-1-1,1 1 1,1-2-1,3-2-900,1 0 0,2-7-30,4 2 0,-3 2 736,3-2 1,-3 0 0,8-4 0</inkml:trace>
  <inkml:trace contextRef="#ctx0" brushRef="#br0" timeOffset="32469">18320 6387 8355,'12'-5'-210,"1"-1"33,-1-2 0,1-3 1,-1 4 409,0 0 0,-1-4 0,-1 4 0,-3-1 1,0 1-1,-1 0 0,-1 0 235,-2-3 0,-2-1 1,-2 0-418,-3 3 0,0 1 0,-8 4 0,-3-1-113,-3 1 1,-2 2 0,-5 1 0,-2 0-17,-2 0 1,-1 0 0,-5 1-1,3 2 68,2 1 1,1 6 0,4-2 0,2 3-32,2 2 0,3 1 0,5 1 0,2 1 35,3 0 1,3-3-70,5 0 0,1-1 0,3 1 0,4-1 14,3 1 0,6-1 0,1 1 0,1-2 0,2-2-65,-1 0 1,2-2 0,-6 1 0,-1-3-235,-1 1 0,-7-3 1,-1 4 262,-1-2 0,-5 5 0,-1-3 81,-10 0 0,-2 2 1,-5-3-1,0-1-8,-2 1 0,2-1 0,0-2 1,1 3 344,0 1 1,2-3-1,6 3 1,2 0-20,1 0 1,-2-3 0,4 4-249,1 2 1,2-3 0,1 1-1,0 2-36,0 1 1,5 1 0,3 1 0,3-1 0,2-1-133,-1-3 1,6 3 0,3-2 0,3 2-1921,0 1 1599,1 1 0,6-1 0,1 1 0</inkml:trace>
  <inkml:trace contextRef="#ctx0" brushRef="#br0" timeOffset="32948">18457 6636 8355,'-13'-5'-269,"5"2"0,1-5 520,1-2 1,2-1 235,4-1 1,2 5 0,2 2 0,4 4 0,3 1 0,2 0 0,-1 0-529,1 0 1,3 0-1,1 1 1,-1 4-180,2 3 1,-4 3 0,3 1-1,-3 1-205,-2-1 1,-1 1 0,-3-1-1,-3 1 28,-4-1 0,-1 1 1,0-1 342,0 1 1,-1-5 0,-4-1 0,-3 0 0,-3-2-164,-1 1 1,-1-1-1,1-2 331,-1 1 1,1 0 0,-1-4-1,1-1 177,-1-3 1,7 1-1,1-5-149,4-2 0,1-1 0,1-1 1,4-1-196,3 1 1,8-5 0,5 0 0,3 1-116,1-2 1,1 4-1,2-3 1,1 4-235,-2 0 0,-1 1 58,-1-1 0,6-5 0,1-1 1</inkml:trace>
  <inkml:trace contextRef="#ctx0" brushRef="#br0" timeOffset="34868">19054 6313 8355,'6'-13'-109,"-5"1"0,9 3 0,-5 3 1017,2 0-790,1-4 0,-1 16 0,-2 1 0,-5 8 0,-3 3-20,-1 0 0,-1 8 1,5-1-1,-1 1-105,-3 1 1,3-2-1,-4-1 1,4 0-161,1-3 0,0 2 0,0-3 1,1 0-110,4 1 1,-4-4-1,3 2 1,-3-1-193,-1-3 1,5-1-1,0-1-469,2-1 924,-4-5 1,8 4-1,-4-4 1</inkml:trace>
  <inkml:trace contextRef="#ctx0" brushRef="#br0" timeOffset="34869">19502 6587 8355,'8'-6'-547,"1"-1"863,0 0 1,-2-4 0,0 3 350,-1-3 0,-2-2 0,-4 1-482,0-1 0,-1 2 0,-4 2 0,-3 0 0,-4 1 1,-5 1-1,-2 2-52,-1-1 0,-3 5 1,2-3-1,-2 2-146,-2 2 0,1 4 0,2 2 0,3 1 0,1 2-8,3 2 0,1 2 0,1-1 0,2 1-180,3-1 1,2 1 0,6 1-1,0 1 103,0 1 0,2 1 0,2-5 1,4 1-10,3-1 1,2 1 0,1-2-1,1-1-62,1-2 1,5-4-1,-3 3 1,0-2-83,0-2 0,-1-1 1,-5-2 224,1 0 1,-1-2 0,-1-2-28,-3-4 1,2 1-1,-4-1 1,-1-2 27,1-1 0,-1-2 0,-2 1 1,2-1 17,2 1 0,0 0 0,2-1 128,-5 1 0,1-1 81,-1 1-160,1-1-63,-5 6 1,4 3 0,0 8 8,-1 5 0,2 2 0,-1 1 0,-1 1 7,-2-1 0,4 1 1,-1 0-1,0 1-12,1-1 0,-3 2 0,2-7-66,-3 3 1,3 2-69,1-1 165,4 1 1,-6-6 172,5-3 0,-5-4 0,3-4-68,-1-5 0,-2-2 0,5-1-92,2-1 1,0 1-1,-1-1 1,0 2-45,0 3 0,2-3 0,0 3 0,-1-2-154,-2 2 1,1-3 51,3 2 0,1 0 1,-2-1-1,-3 2 1,-1 5-8,-3-1 1,-1 2 125,5 2 0,-5 6 1,1 2 91,-3 3 1,-1 2 0,2-2 0,1-2-65,1 0 0,0-1 0,-3 3 125,3-3 1,-1 2 10,5-6 1,-3 0-227,3-4 1,0 0 50,5 0 1,-5 0-1,0 0 1,0-1 3,-1-3 0,4 1 1,-2-4-1,2 0 1,1 0-4,1-2 0,-1-1 1,-1 0-1,-1 2-6,-2-2 0,1 3 0,3-1 19,0-2 1,-5 3-1,-1 1 25,-1 0-109,-3-4 61,3 9 0,-5-3 0,2 7 0,0 2 13,3 2 1,-1 1-46,-4 5 0,1-1 0,3 1-105,5-1 1,-3-1 0,3-1-1,-1-2 1,0 2-27,1 1 0,3-3 1,5 1-1,-1-1-330,2-1 0,2 4 0,5-4 1</inkml:trace>
  <inkml:trace contextRef="#ctx0" brushRef="#br0" timeOffset="34870">20498 6587 8355,'0'-9'-498,"0"1"590,0-2 1,0 3 0,0-1 0,0-2 143,0-1 1,-4 3-1,-2 1 1,-1 0 0,-2 2-154,-2-1 0,-2 2 1,1 3-1,-1-2 1,1-1-1,-1 1 1,0 3-1,-3 3-194,0 1 0,-1 5 0,5 0 0,-1 0-16,1 0 1,3 2-1,3-3 1,0 3-34,3 2 1,2-1 0,1 1 0,0-1-52,0 0 1,1-3 40,3-1 0,3-1 1,6 1 98,-1-4 0,1-2 0,-1-2 82,1 0 0,-5-2 0,0 0 0,0-4 0,1-1 20,-1-2 1,-4 2 0,3-2-1,0 0 263,0-2 0,-4 2 0,2 1-189,1-2 1,-3 1 0,3-1-4,0 2 1,-2 3-96,-4-3 21,0 5 0,0-1 1,0 8 28,0 5 1,0 2-1,0 1 32,0 1 0,0 3 0,0 2 0,0 2-46,0 2 1,0-3-1,0 2 1,-1 1-1,-2 2-16,-1 0 1,-2 5 0,4 1 0,-3-3-125,3-1 0,-1 4 0,0-1 0,-1-2 1,1 0 1,2-3 0,-1 1 0,0-1-42,-2-3 0,-1 1 1,5-6-1,0 0 104,0-3 0,0 0 0,0-1 1,-1-1 48,-3-2 56,2 2 1,-3-9 24,5 7 0,-6-6 0,-2-1 38,-3-4 1,-3-1 0,-1-6 0,-3 0 0,-3-2-44,-5-2 0,1 1 0,-4-2 0,1-1-238,-1-2 0,2 1 0,-5 3 0,0 1-138,0-1 0,0 1 1,-2-1-1,2 1-99,2-1 0,5 5 1,5 0 49,2-2 0,-4-1 0,3-1 0</inkml:trace>
  <inkml:trace contextRef="#ctx0" brushRef="#br0" timeOffset="35269">20734 6188 8355,'13'-10'-44,"1"-2"-96,2-2 1,-2 4-1,4 4 731,0 0 1,-4-2 0,4 2-84,0-1 1,-4 4-1,2-1 1,-2 2-273,-1-3 1,0 4-1,3-3 1,0 4 0,-1 5-81,-1 8 0,4 1 0,3 8 0,1 4-426,-1 6 1,1 8-1,-4 3 1,-1 1 62,-4 3 1,3-2-1,-9 0 1,-1 1 164,-1-2 1,-4 5 0,-1-4 0,-1 2 30,-4-1 0,-3 1 1,-7-6-1,-3-2 27,-1-4 0,-2 1 0,-4-4 0,-1-1 6,-3-2 1,1-2-1,-4-2-180,2-1 1,-1-3 0,2 0 0,-4 0-129,-3-2 1,0 0 0,0-3 0,0 0 0,-2 0-9,-1-3 0,-1 0 0,0-2 0,-3-1-347,-2-2 1,0 0-1,-5 5 1</inkml:trace>
  <inkml:trace contextRef="#ctx0" brushRef="#br0" timeOffset="85285">6956 7458 8355,'-2'-8'-54,"0"0"1,-3-2 305,3-1 1,-4 2 0,1 1-38,-2-2 0,3 1-106,-5 0 1,5 4-70,-4 5 0,4 1 0,-3 3 1,0 5-77,0 2 1,3 5 0,-5 1 0,1 0 24,1 1 0,-2 0 0,3 4 0,0-1-11,1 1 0,-3 1 0,2 2 0,1 0 7,-1 0 1,1 0 0,2 0 0,-1 0 2,1-1 1,0 3 0,0 0 8,-1 2 1,-1 1 0,2-4 0,-1 1 16,1 3 0,-3 3 1,1-3-1,-1 2 24,1 3 0,-3-4 1,2 1-1,0 0 0,0-2-14,-1 1 0,4-1 1,-3-2-1,2 0-5,0-5 0,-4 2 1,4-4-2,1 2 1,0-2 0,0 0 0,-1 0 0,1-1 29,2 1 0,-3-1 1,0 2-1,1-2-8,2 3 1,-4-1 0,1 0-1,0-1-25,-1 1 0,3-3 0,-2 0 0,3 1 5,1-1 0,0-2 1,0 2-81,0-1 0,0-1 1,0-5-1,0 1 3,0-1 1,0 1 0,0-1-1,0 0 1,1-1 5,3-2 0,-2 2 1,2-3-16,-3 3 1,0-4 0,2-1-251,1-1 0,1-2-212,-5 5 1,1-5-85,3 1 1,-1-4 385,5-4 0,0-3 0,5-5 1</inkml:trace>
  <inkml:trace contextRef="#ctx0" brushRef="#br0" timeOffset="89056">6794 7446 8039,'-13'0'-299,"1"0"1,5-2 544,3-2 1,1 3-1,0-5-125,-1 1 0,2 3 0,6-2 0,4 3-58,3 1 1,3-4-1,2-1 1,5 1-1,3 0 14,1 0 0,5-4 0,3 2 0,5-1-18,3-2 0,-1 2 1,4-2-1,1 1-24,-1 1 1,0-4 0,3 4-7,-1 0 1,-5-2-1,4 3 1,-3 0-62,-1 1 1,1-3 0,-1 3 0,-3 3-42,1 0 1,-10-2 0,6 0-1,-5 1 1,-1 1 55,-1-3 1,-2 4 0,-1-3 0,0 2 5,0 2 0,0-4 0,-1 0 0,1 1 7,0 2 1,2-3-1,2 0 1,2 1 9,1 2 0,4-4 0,-3 1 1,3 0 11,2-1 0,0 3 0,2-3 0,3 0-10,2 1 0,-1-4 1,4 4-7,2 1 1,-6-2 0,9-1 0,-1 1 2,0-1 1,3 0 0,-1 4 0,0-2-7,1 1 1,-6 0 0,3 0 0,2-1-17,1 1 1,-5 2 0,1 1 0,-1 0 0,-3 0-2,1 0 0,1-4 0,1 0 1,-1 1-14,1 1 1,-1 2 0,-2 0 0,-3 0 3,-1 0 0,2 0 0,-3 0 0,-1 0 4,2 0 0,-4 5 1,3-1-1,-4-1-5,0-2 1,-1 0 0,0 2 50,1 1 0,-1 2 0,-1-3 0,-2 1 10,0-2 1,-1 1-1,3 0 1,-2 3-34,0 0 0,-3-3 0,4 3 0,-2-1 0,2 2-47,1 0 0,0 3 0,-2-5 25,-1 2 0,-1-3 0,3 3 0,-2 0 0,0-1 10,-1-1 1,3 1-1,-5-3 1,0 1 9,1-1 0,3-1 1,-2 1-1,3 1-2,2-1 0,-2-2 0,8-1 0,-2 0-3,1 0 0,5 0 0,-2-1 6,4-3 0,0 1 0,1-4 0,0 2 1,0 2 0,5-4 0,2 0 1,1-1-33,0-1 0,0 5 1,4-3-1,1 0-11,-1 0 1,0 3 0,2-3 0,1 1 0,1 0 25,-1 0 1,-1-2-1,-1 4 1,2 0 16,2-2 1,3 5-1,-3-5 1,-2 2 8,-2 0 0,-1 0 0,1 4 0,-1 0 10,0 0 0,-4 0 0,0 0 0,-1 0 7,-4 0 0,5 0 0,-9 0-39,3 0 1,-1 0-1,-1 0 1,-1 0 0,1 0 1,-2 0-1,0 1 1,-3 2-7,2 1 1,-3 0-1,1-2 1,-1 1-1,-1 1 14,0-2 0,-2 1 0,-2 0 4,2 1 1,-1 2 0,5-4 0,-2 3 0,-3-3 0,-2 0 1,4 2 0,-1 0 0,1 0-22,1 2 1,-4-5 0,3 3 0,0-2 8,-1-2 1,2 4 0,-3 0-1,2-1 1,-1-2 10,2-1 0,0 0 0,4 0-1,-1 0 0,-1 0 1,5 0-1,1 0-6,3 0 1,-1-4-1,4 0 10,-2 1 1,0-3 0,-1 2 0,4 0-17,3-1 0,1 2 0,1-4 0,-1 0 0,1 2 8,4-1 0,-5 0 1,3 4-1,-4-4 19,-2-1 1,5 4 0,-6-2-1,3 1 6,1 0 0,0-5 1,1 4-1,-1-1 0,0-1 42,0 0 1,0 5 0,1-4-42,-1 1 1,0 2-1,-1-4-23,-3 1 1,0 1 0,-2 2-1,2-2-1,-3-2 1,2 4 0,-3-3 0,0 2 3,1 0 1,-8 0 0,3 4-1,-3 0 61,-3 0 0,-1-4 1,-6 0-1,-1 1-24,-3 1 0,2 2 0,-6 0 0,-1 0 1,-2 0-31,-1 0 0,-5 0 0,1 0 0,0 0 14,-2 0 0,1 5 0,-5-1 0,2 0-30,-2 1 1,-1-3-1,-2 3 1,0-1-1,1 2 60,-1 1 0,-3 0 1,-1 3-8,2-2 0,-3 0 0,1 5-15,2-1 0,-4 5 0,1 1 1,0 1 39,0 3 1,-3-1-1,3 2 1,0 4-25,0-1 1,-3 6-1,3 0 1,0 1-1,0 0 46,3 2 1,-3 1-1,1 1 1,0 0-19,-1 1 0,4-1 0,-3 2 0,2 1-13,-2 1 1,3 2 0,-2-3 0,2 2-11,1-2 1,1-1 0,-2-2 0,-2 0-14,0 1 0,-2 3 1,2 1-1,-2-1 1,0 1-60,0-1 0,0 6-21,1-1 0,2-2 1,-4 1-1,-1-3 28,1-1 1,2 1 0,-4 0 0,0-2 0,0-1 1,0-2 1,2 0 0,-3 1 5,1-1 0,1-1 1,-2-1-1,1-3 1,-1-2 12,-1-2 0,2-2 1,0-1-1,-1-2-1,-2-2 0,-1 1 1,0-5-1,0-2-3,0-1 1,0-2 0,0 1 0,0-1-19,0 1 0,0-1-9,0 1 1,0-5-6,0 0 0,-1-5 0,-4 1 27,-3-3 0,1-1 0,-1 0 0,-2 0 1,-1 0 0,-3 0 0,-1 0 0,-3 0 0,0 0-10,0 0 0,-4-4 0,0-1 0,-4-1-24,-3 1 0,-2-1 0,2 3 0,-3-2-18,1-2 0,-8 3 0,4-3 0,-1 0 15,-4 0 0,1 4 0,-5-2 0,0 1 13,0-1 1,-1-3 0,-2 4 0,2 0 0,-4 0 3,-3 0 0,5-1 4,-3 5 1,-1-4 0,-3 0 0,0 0 16,-1-2 0,6 5 1,-3-3-1,-2 1 43,-2-1 0,7 3 1,-4-5-1,-1 2 4,-1 0 1,2 0 0,-2 4 0,0-2 0,-2-1-29,0-1 0,-4 0 0,3 4 0,-1 0-46,1 0 1,-3 0 0,3 0 0,-3 0-22,-1 0 0,-1-4 0,1 0 0,0 1 25,0 2 1,-2 1 0,-1 0 0,-1 0 16,1 0 0,-3 0 0,2 0 0,-1 0 1,1 0 8,-1 0 1,-6 1-29,-1 3 1,7-1-1,-3 4 1,-1-2-22,-1-2 0,0 3 0,0-1 0,0 1 0,3-1 20,0-2 0,4 3 1,-4-2-1,1 0 48,3 2 1,-3-5-1,1 3 1,-1-1 21,0 1 0,2-3 0,2 5 1,-1-2-66,-1 0 1,-1 2 0,5-4 0,0 3-91,0-3 1,-1 4 0,1-2 0,1-1-1,2 0 26,1 1 0,1-3 0,-1 3 22,4-2 0,3-2 1,1 0 83,0 0 0,5 0 0,-1 0 0,0 0 8,2 0 0,-4 0 0,3 0 0,0 0 0,1 0 0,-1 1-40,1 3 0,4-2 1,-2 2-10,4-3 1,-1-1 0,-1 2 0,-2 0 1,2 2 1,2 1 0,0-5 0,1 0 11,0 0 0,-1 4 0,0 0 0,-3 0 0,0 0 18,1 0 1,0 2-1,0-3-7,-2 1 0,-4 1 1,4-2-1,-1 3-5,0 1 1,-7-3 0,2 3 16,-4-2 1,8 3 0,-6-2 0,2 0-62,0-1 0,-2 3 0,1-2 1,2-1-1,2 2 23,-2 0 1,0-4 0,0 3 0,2-2 16,3 0 1,-1 0 0,3-3 0,-2 2-3,2 1 1,1 0 0,2-4 0,0 0 9,-1 0 1,-3 0-1,-1 0 1,4 0 6,3 0 0,0 0 0,5 0 0,-2 0 0,-2 0-48,-2 0 1,2 0-32,1 0 1,4 0 0,-4 0 0,-2 0 37,-1 0 0,3 0 0,1 0 0,1 0 40,-1 0 0,4 0 1,-2 0-1,1 0 59,0 0 1,0 0 0,4 0 0,0-1 0,0-2 1,0-1 1,-4 0 0,0 4 0,1 0-28,2 0 1,-3 0 0,0 0 0,0 0-51,-1 0 0,2 0 0,-5 0 1,-1 0-56,3 0 1,-4 0 0,5 0 87,-2 0 1,3 0-1,-4 0 1,-1 0-1,1 0 1,0-1 8,-2-4 1,4 4 0,-3-4-17,0-1 0,2 5 0,0-4-44,2 4 0,-5 0 1,3-2-1,1-1 1,0 0-1,2 0 23,0-1 1,-4 1 0,3 3 0,-1-2-19,1-1 1,-5 0 0,3 4 17,0 0 0,-3 0 0,3 0 0,-1 1-13,-1 3 1,5-2 0,-3 3-1,1-1 0,-1 1 0,3 3 1,-3-4-1,0-1 1,2-1 23,-1 3 0,-3-4-7,1 3 0,1 2 0,0-2 0,2 0-2,2 2 1,-3-5-1,2 3 1,0-3-1,0-1-1,0 0 1,0 5 0,4-1 0,0-1 0,1-2-70,-1-1 1,0 0-1,-1 0-2,-4 0 0,4 0 0,-3 0 0,3 0-1,1 0 0,0 0 1,0 0-1,0 0 37,0 0 0,2 0 0,1 0 0,1 0 0,0 0 8,2 0 1,-5 0 0,4-1 30,-4-4 1,-1 3 0,2-5 0,1 1 0,1 2 5,-1-2 1,-2 5-18,-1-3 0,0-2 1,1 2-1,-1 1-4,0 2 1,0 1 0,0-1 0,0-2 0,2-1 10,2 1 0,-3 2 0,4 1 0,-4 0 1,-1 0 0,4 0 0,2 0 1,0 0 0,-1 0 0,5 0 1,-3 0-1,2 0 0,-1 0 0,0 0 0,5 0 1,-1 0-20,1 0 1,4 0-1,-1 0 1,0 0 0,-2-2-59,-2-2 1,5 3 70,0-3 1,3-2 0,-1 1 29,0-2 0,-2 2 0,2-3 3,-1-2 1,3 5-1,-3-1 1,0 2 142,0 0 0,-1-4-67,-4 4 1,3-2-1,1 2 39,-2-4 0,5 1-61,1-2 0,2 1 0,4-4-111,2-1 0,-1 1 0,5-1 42,2 1 0,1 4 0,1-1 1,1 0-1,-2-2 0,-2-2 50,0 1 1,-3-1 28,3 1 0,-4-1 0,-3-1 0,0-1 0,3-3-5,-3-1 1,0-2-1,-2-4-75,0 0 1,0-1 0,0-2 0,0-2 0,0-2 0,0-1-188,0 1 0,0-4 0,0 3 16,0-3 0,4 3 0,1 1 0,2 3-83,3 5 0,0 1 0,-1 6 0,0 3-406,0 5 0,2 3 431,2 6 1,5 6-1,1 1 1</inkml:trace>
  <inkml:trace contextRef="#ctx0" brushRef="#br0" timeOffset="114236">6968 10870 8314,'7'-6'0,"-3"-2"0,-1-2-35,1 2 0,-2 1 1,2 3 146,-3-5 0,-2 4 0,-3 1 1,-5 2-40,-2 2 0,3 0 0,0 2 0,-2 1 0,0 3-21,2 6 0,-3-3 1,3 9-1,-2 0-129,2 3 0,-3 4 1,4 3-1,-2 2 99,1 2 1,4 0-1,-3 2 1,1-1 31,4 2 0,-4 2 0,2 3 1,0 2 14,-2-2 0,5 3 0,-5-2 0,2 1-8,0 1 1,-1-3 0,2 4 0,-3-1-49,-1-3 0,3 0 0,-3 0 0,0 1 43,0-5 0,3 1 0,-3-5-38,2 0 1,-3 2 0,3-5 0,1 0 0,0 0-14,0 0 1,-4 0 0,2-4 0,1 0-67,-1 0 0,-2 0 1,2 0-1,1-2-54,-1-2 0,-2 3 0,2-5 0,1 0 47,-1-2 0,-2-3 0,2-2 1,1 1-118,-1-1 0,1-3-807,1-1 584,2-5 1,-2 2 0,8-6 206,5-3 1,2-9 0,1-6 0</inkml:trace>
  <inkml:trace contextRef="#ctx0" brushRef="#br0" timeOffset="117135">7006 10870 8355,'-13'0'-371,"1"0"0,3-2 1460,1-2-1072,0 3 0,2-9 0,5 5 24,4-2 0,6 2 1,1-3 8,5-2 0,5 4 0,4-3 0,1 0 0,0-2 7,0-2 0,6 5 1,0-1-58,1 0 0,7 2 0,-5 0 0,0 0 1,-1 1-92,-1 1 1,-1 1 0,4 2 0,-3 0 16,-2-2 1,3-1 0,-2 5-28,1 0 0,-1-4 0,4 0 0,-2 1 88,2 2 0,-3 1 1,1 0-1,3 0 38,4 0 1,-4-4-1,4 0 1,0 1-1,0 1 1,3 2 26,3 0 1,-2-4 24,2 0 1,-5 0 0,5 4 0,2 0 0,2-1-94,0-4 1,8 4 0,-6-3 0,5 1-32,1-1 0,0 3 1,4-5-1,1 2 19,-1 0 0,0-4 0,0 2 0,1 0 7,-1 1 0,0-3 0,0 2 0,1 1-7,-1-1 1,-1-2-1,-2 2 29,-1-1 0,0 3 1,4-3-1,-1 0-13,-3 0 0,1 5 0,-4-4 1,3 2-19,-3 0 1,2-5-1,-2 4 1,2-1 20,2 1 1,-3-1-1,-1 4 1,-1-3-1,0 3 10,-2 0 1,-2-2 0,-3 0 1,-1 1 1,0 2-1,2 1 1,-1 0 0,-4 0 0,-4 0 0,3 0 1,-7 0-1,0 0 1,1 0-1,0 0 1,-3 0 0,-1 0 9,-2 0 1,3 4 0,-2 0-1,0-1-6,4-2 1,1 3-1,1 1 15,1-3 0,-5 4 1,-1-2-1,-1-1-4,1-2 1,1 3 0,5 0-1,-1 1-21,0 0 1,1-3 0,-1 2 0,2-3 0,2-1 1,-2 4-1,4 0 1,-2-1-1,2 0 1,0 0-16,0 1 1,4 0 0,-3-4 0,3 1-6,3 3 1,-7-2 0,7 2-1,0-3 12,2-1 1,-5 0 0,3 0 0,0 0 12,2 0 1,-3 0 21,5 0 0,-6 0 1,6 0-1,-1 0-21,0 0 1,0 0 0,5 0 0,0 0 4,-1 0 0,4 0 0,-3-1 0,3-2-12,1-1 1,0 0 0,0 3-1,1-2 1,-1-1-5,0 1 1,7 0 0,0 0 0,-2-1 0,-1 1 3,-2 2 0,1-3 1,-2 0-1,0 1 1,4 0 0,-7 0 0,-2-1 13,-1 2 1,3 0 0,-3 2 0,-3 0-3,0 0 1,-1-4 0,-4 0 0,1 1 0,0 2-6,0 1 1,-5 0-4,1 0 1,0 0-1,2 0 1,-1 0-4,-1 0 0,-1 0 0,4 0 0,-2 0 0,-2 0 1,2 0 1,0 0 0,1 0 0,-4 0-21,-1 0 0,4 0 1,-2 1-1,2 2 2,-1 1 1,5 2 0,-4-4 0,0 2 0,2-1-9,-1-1 0,3 2 0,0 0 32,-1-1 1,7-1-1,-7 1 1,1 1 58,0-1 0,4 0 1,2 0-15,0 1 0,4 0 0,-3-4 1,4 1-1,3 2-14,1 1 0,8 0 0,-3-4-23,3 0 0,5 0 0,-6 2 0,4 1-30,1 1 0,2 0 0,0-4 0,2 0 0,-1 0-43,-3 0 1,6 0-1,-6 1 1,2 2 8,-1 1 1,0 0-1,-2-4 1,-1 0 12,1 0 1,2 0-1,-1 0 1,1 0-1,-1 0 17,3 0 1,-5 0 0,3 0 32,-3 0 0,4 4 0,0 1 0,0-3 0,-4 0-14,-2-2 1,0 4 9,-7 0 0,0 2 0,-2-4 0,2 4 5,-2 1 0,-6-3 1,-3 3-1,-4 0 0,-5 0 19,-3 2 0,2-2 1,-4 2-1,-4-1-20,-3-1 0,-1 4 0,-5-3 0,-1 3-16,-2 2 0,-1-2 0,-1-2 1,-2 0 7,-1 0 0,-2 3 0,2 0 0,-5 0 0,-2 2-23,-1 3 1,-1-3-1,1 2 48,-1-2 0,-4 3 0,1-1 50,0 0 1,-2 2-1,0 0 1,-1 1-12,-4 3 0,4-3 0,-2 2 1,-1 1-1,-2 2-19,-1 1 0,0 0 0,0-1-17,0 1 0,0 0 1,0 0-1,0 1 0,0 2 21,0 1 0,0 2 0,0-4 0,2 2-7,2-1 1,-3 2 0,3 0-1,-2-3-21,-2-1 1,0-1 0,0 0-1,0-1 1,1-2-2,3-1 0,-2-6 0,2 3-33,-3 0 1,-1-4 0,1 2 0,2-2 7,1-1 0,1-5 0,-5 0 21,0 2 1,0-3 0,0 1-24,0 2 0,0-3-8,0 1-18,-6-5 1,-1 4 0,-5-5-1,-1 3 1,1-3 16,-1 0 0,1-2 0,-2 0 0,-1 0 18,-2 0 1,-4 0 0,4 0-1,-3 0 0,-2 0 0,-1 0 0,-4 0 1,0 1-39,-2 3 1,-5-2 0,3 3-10,-5 1 1,1-5 0,-6 5 0,2-2 33,1 0 1,0 4 0,-2-4 0,-3 1 61,-2 0 0,3-2 0,-5 4 0,-3 0-36,-1 0 1,2-3 0,-6 3 0,0 0-1,-3-2-4,-3 1 0,-2 3 0,1-2 0,0 2-18,0-1 0,-5-1 0,0 2 0,-3 0-11,-1 0 0,1-2 0,-2 2 0,-1-1-1,0-1 1,-9 4 0,6-4-1,-1 1 8,1 0 0,-10-1 0,7 3-13,0-2 0,-6-3 0,0 3 0,-1 0-14,-3-1 1,4 4 0,-5-4 0,0 1 29,2 1 0,-2-5 0,0 3 0,-3 0 0,-1 0 10,-2 2 1,2-2-1,-3 0 22,46-4 0,1 0 0,-43 5 0,-4-3 1,0 1-1,3 1-23,0 0 0,-5-3 0,2 3 0,0 0 1,-1-2-38,0 1 1,2 4 0,2-4 0,0 3-15,0-1 1,3-4-1,-3 3 1,1 0 33,3 0 0,2-4 5,1 1 0,0 1 1,-1 1-1,1-1 13,0 1 0,6 0 0,0-4 0,1 2-12,-3-1 1,4 3 0,-1-1-1,-1 1-42,2-1 1,1 1 0,2-3 0,-1 2-1,-2 1-7,2-1 0,-1 4 0,-1-4 0,-1 1 43,3-1 1,-8 5-1,8-3 1,-5 1 23,-1 0 1,4-1 0,-2 3 0,-1-2 35,1 2 0,2 0 1,-4-1-1,1 0-35,5 0 0,-10 1 0,8 0 0,0-2 6,1 2 0,2-1 0,-2 1-31,-5-2 0,7-4 0,-1 5 0,1-1 10,-1-1 0,-3 3 0,4-5 0,0 1 0,2-1-20,1-2 0,0 3 1,-2-2-1,0 0-17,1 1 1,0-3 0,1 3 0,1-1 21,0 1 1,-8 3 0,5-3-1,-1 1 44,0 0 0,2-1 0,-1-2 0,2 1 112,2-1 1,-5-1 0,3 1 0,-1 1 79,1-1 0,-2-1 1,8-2-53,-3 0 1,1 0-1,-1 0 1,3 0-42,4 0 0,1 0 0,-1 0 0,2 0-142,3 0 0,-1 0 0,4 0 1,-1-2-1,1-1-185,2-1 1,2 0 0,0 3 0,0-2-23,1-1 0,-2 0 0,6 2 1,-2 0 85,-2-3 0,-3 1 1,2 3-1,3-2 114,-1-1 1,5 0 0,-2 4-1,1 0 164,0 0 0,-3-4 0,2-1 0,-2 3 20,-2 0 0,2 2 1,1 0-89,1 0 1,2 0-1,-3 0 1,3-1-40,1-3 0,-3 2 1,3-2-1,0 3-31,0 1 0,1-4 1,1 0-1,1-1 1,3 1-38,2 0 0,4-4 1,-4 2-1,3 1 0,2-2-111,2 0 0,2 0 0,1-3 94,0 2 0,0 1 0,2-3 0,1 3 11,1 2 0,0 1 0,-4 4 0,0 0 5,0 0 0,1 0 1,-1 0-1,0 1 1,0 3 0,0 5 1,1-2-66,4 1 1,-2-4 0,5 4 0,2 1-235,1-2 0,3 4 0,3-3-8,3 3 1,5 1 0,5 1-73,3-1 1,14 1-1,4-1 1</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16:22.331"/>
    </inkml:context>
    <inkml:brush xml:id="br0">
      <inkml:brushProperty name="width" value="0.06048" units="cm"/>
      <inkml:brushProperty name="height" value="0.06048" units="cm"/>
      <inkml:brushProperty name="color" value="#FF0000"/>
    </inkml:brush>
  </inkml:definitions>
  <inkml:trace contextRef="#ctx0" brushRef="#br0">9906 13410 8413,'0'-13'0,"0"1"424,0-1 0,0 5 0,-2 1 0,-2 2 72,-4 2 1,1 1-515,-1 2 1,3 2-1,-3 1 1,0 2 18,1 2 0,-4-3 1,4 4-1,-1 2 0,1 1-64,1 2 0,-2 3 0,2 1 1,1-1-18,-1 2 0,-3 2 0,2 5 0,-2 0 81,1 0 0,0-1 0,-5 3-23,1 2 0,-1-3 0,1 3 0,0-1 31,-1 1 0,5-6 1,1 4-1,1-2 1,2-3 5,-1 1 0,3-3 1,-2 0-1,3 1-12,1-2 1,0 4 0,0-5 0,0 0 0,0 0 1,0-1-1,0 0 1,0 2-15,0 1 0,0-1 1,0-4-1,-2 3-53,-2 2 0,3-5 1,-5 3-1,2-1-70,0-1 0,0 1 1,3-5-1,-2 1 46,-1-1 1,-1-4-330,5 1 1,-4-1-806,0 4 618,0-5 1,4-2 467,0-10 1,-6-2-1,0-5 1</inkml:trace>
  <inkml:trace contextRef="#ctx0" brushRef="#br0" timeOffset="1826">9694 13385 8355,'1'-9'94,"4"1"0,1 1 1,7-2-1,-1 2 93,1 1 1,-1-2 0,2 2 0,1 1-108,2-1 0,1 1 1,-3 2-19,2-1 1,3-5-1,-2 5 1,2 2 0,1-1 131,-2-1 1,4 1 0,-2-4-230,3 1 0,2 1 1,2 2-1,2-2 1,0-1-34,1 0 0,2 1 0,-1 2 0,1-1 18,2 1 1,3 1 0,-4-1 0,0-1 5,-1 1 0,3 1 0,-3 2 1,3 0 17,2 0 1,-5 0 0,0 0-1,0 0 14,-1 0 1,4 0-1,-3-1 1,3-2 4,2-1 0,-2 0 0,-2 4 40,-1 0 0,-1 0 0,3-1 0,-2-2 31,1-1 1,-2 0-1,0 4 1,0-2-1,-2-1-15,1-1 1,-2 0-1,-4 4 1,0 0 75,-1 0 1,-3-4 0,0 0 0,0 1-81,-2 2 0,5 1 0,-4 0 0,2 0-84,-1 0 0,1-2 1,-4-1-1,0-1-25,0 2 0,3 0 0,-3 2 0,0 0 61,0 0 1,0 0 0,-3 0 0,2 0 25,-2 0 1,0 0 0,0 0-4,2 0 0,0 0 0,-4 0 0,3 0-9,0 0 0,1 0 1,-3 0-1,1 0 0,1-1-1,0-3 1,-3 2-1,0-2-39,-1 3 1,1 1 55,-1 0 1,1 0 0,-1 0 91,1 0 1,-5 0-53,0 0 0,1 0 0,3 0 5,0 0 0,1 0 0,-1 0 18,1 0 0,-1 0 1,1 0-24,-1 0 0,1 0 1,-1 0-29,0 0 1,-3 0-1,-1 0-38,2 0 0,1 0 0,1 1 0,1 2-6,-1 1 0,-4 2-22,1-2 1,-2-2 0,1 7 0,-3-1 180,1-1 1,-5 4-67,4-3 1,-4-1-1,-1 2 29,0 0 0,0 2 0,0 2-65,0-1 1,0 1 0,0-1 0,0 1-32,0-1 1,0 1 0,0-1-42,0 0 1,0 2 0,0 1 0,-1 2 38,-4-2 1,4 3 0,-5 0-1,2 0 1,-1 2 31,-2-1 1,0-2 0,-3 2 0,2 0 0,0-1 38,1 0 0,-4 0-67,2-1 0,2-2 1,-1 4-1,0-1 0,0-1 0,-1 1 0,5-4 0,-3 4 0,2-2 0,2 1 0,-3 0 0,2-4 1,0 3 9,-1 0 1,3 2 0,-2-3-27,3 2 0,1 1 0,-2-3 0,-1 3 21,-1 2 1,0-5-1,4 3 1,0-2-10,0 1 0,-4 1 1,0-3-1,1 3-28,2 2 0,1-4 0,0 4 1,0-1 5,0 0 1,0-3 0,0 2 0,0-2-1,0 1-3,0-2 1,0 3 0,1 0-1,2 1-4,1 3 0,0-4 0,-4 0 0,0-1 23,0 0 0,4 3 1,0-3-1,-1-2 0,-1 0-8,-2 2 1,0-3-1,0 2-7,0-2 1,4-1-1,0-1-44,-1 1 1,-1-2 0,1-2 0,1 0 27,-1 0 0,-1 2 0,-2 2 14,0-1 0,0-3 0,0-1-1,0 2 1,0-3 0,0 1 0,-2 0-1,-2-1 39,-4-3 0,1-1 0,-2 0-39,0 1 0,-2 0 0,-2-4 0,1 0 0,-2 1-74,-3 4 1,2-4-1,-4 3-29,1-3 1,-4-1-1,1 0 1,-3 0 0,0 0-141,-1 0 0,0 0 138,0 0 1,0 0 0,0 0 0,0 0-30,0 0 1,0 0-1,1 0 1,-1 0 53,0 0 0,-2 0 0,0 0 0,-2 0 93,1 0 0,2 0 1,1 0-1,0 0 1,0 0-14,0 0 0,0 0 0,-1 0 0,-2 0 0,-1 0 50,2 0 0,0 0 0,3 0-49,-1 0 0,0 0 0,0 0 0,0 0 0,-1 0-42,-3 0 0,2-4 1,-3 0-1,0 1 1,2 2 0,-4 1 0,0 0 0,0 0-7,-2 0 0,2 0-10,-1 0 1,4 0 0,-3 0 0,2 0 71,2 0 1,-2-4 0,0 0 0,1 1-1,0 2-1,0 1 1,-1-2 0,2-1 0,-1-1 0,0 0-36,-1-1 1,2 3 0,-4-3 22,2-1 0,1 5 0,4-5 0,0 2 1,2-1 4,2-2 1,-3 4 0,5-3 64,0 1 0,-1 3 1,5-3-1,-2 1 1,1 0 19,-2 1 0,4 0-48,-3-1 1,-1 2 0,2-2-1,-1 2 1,1-1 21,-1-1 0,-4 0 1,3 4-44,-1 0 0,2-5 0,-2 1 0,0 0 0,1 0 0,-2 0-26,1 1 1,2 0 0,-2 0 29,1-1 1,-3-1 0,5 2-1,0-1 1,3 1 0,2 0 1,1 1 116,2-3 1,1 0-118,-2 1-184,4 2 0,5-5-552,0 3 320,0 3-602,0-5 0,1 6-1177,3 0 1930,-2 0 0,9 6 0,-4 1 1</inkml:trace>
  <inkml:trace contextRef="#ctx0" brushRef="#br0" timeOffset="131664">9109 15526 8355,'-19'0'0,"2"0"-204,3 6 0,2-3 1,-1 4-1,1-1-550,-1 1 0,1 6 846,0 3 0,3 7 0,1-1 0,-2 5 1,-1 7-1,-1 2 0,-1 1 0,0 0 1,-3 1-100,0-1 0,-1 0 0,6 1 0,1-2-54,2-3 1,0 1-1,-5-6-169,1-4 1,-6 0-1,-1-4 1</inkml:trace>
  <inkml:trace contextRef="#ctx0" brushRef="#br0" timeOffset="132113">8661 15501 8355,'0'-24'322,"0"-7"1,0 5 0,1-3-55,3 2 0,3 3 0,6-1 0,-1 0 135,1 0 0,5 1 0,1 4 0,0 3-306,-2 3 0,2 2 0,2 1 0,1 1 0,0 3 0,-1 1 1,3 2-1,2 0-34,3 0 1,0 0-1,-4 4 1,0 1-587,0 3 0,-2-1 0,-1 5 0,-2 2 206,-2 1 1,2 3 0,-3 3 0,-2 2 84,-1 0 1,-6 5-1,-1-3 1,-1 2 114,-3 2 0,-2 4 0,-2 0 0,-4-1 74,-3-2 1,-7-1 0,-4 0 0,-2 0-64,-1 0 0,-9-2 1,6-1 135,-1-1 0,-4-6 1,1 3-1,1-1-136,2 0 0,1-2 1,1-6-1,2 0 1,3-1-310,1-1 0,1-1 0,5-6 0</inkml:trace>
  <inkml:trace contextRef="#ctx0" brushRef="#br0" timeOffset="132490">9109 15713 11145,'0'13'0,"1"-1"0,4 0 0,1 1 25,1-1 1,4 1 0,-4 1 0,2 1-101,-1 1 0,0 2 0,3-2 1,-2 2-166,-5 1 1,1-2 0,-1 2 0,-1 0 28,-1 1 0,-4-4 0,-1 4 1,-2-2-1,-2-3-60,-3-1 0,3-2 350,-1 1 0,0-6 0,-5-2-35,1 1 0,-1-5 0,2 2-8,3-6 0,3-4 0,5-5 0,0-1-7,0 1 0,9-6 0,4-2 0,2 0-296,3-1 1,1 0-1,6-4 1,-1 0-1,-2 2-149,-1 2 0,-1 3 0,5 6 136,0-1 0,-4 5 242,0 0 1,-1-1-1,5-3 1</inkml:trace>
  <inkml:trace contextRef="#ctx0" brushRef="#br0" timeOffset="133504">9507 15937 8355,'0'-12'-220,"0"-1"939,0 1 1,0 4-515,0-1 1,-1 6 0,-3-1 11,-4 3 1,-4 1 0,0 0 13,0 0 0,-1 5 1,1 4-274,-1 2 1,5 1-1,1 1 1,1 1-99,4 2 1,-4-2 0,2 4 0,1-1-28,2-1 1,1 1-1,0-5 1,1 1-15,3-1 1,-1 1 0,5-2 0,2-2-25,1 0 0,2-7 0,-1 3 1,1-4-14,-1-1 1,0 0 0,1-1 0,-1-4-1,1-1-46,-1-1 0,-1-4 272,-2 2 1,0-2 0,-5-3 0,-1-1 0,-1-1-114,-2 0 0,0-2 0,-2 0 280,-2-1 1,0 2 0,-7-3 0,-3-1 0,0 0 0,-1 2 264,-2 1 0,4-3 0,-5 4-237,0 2 1,4 1 0,-3 3 0,5 2-1,2 2 208,2 1 0,4 2 0,-3 3-274,1-4 0,3 4 0,9-3 1,6 4-1,8 3-1149,3 1 855,2 0 1,10-4 0,3-1-133,5-4 0,3 3 0,4-5 1,-1 0-1,0 1-72,-3 1 0,-1-5 0,-6 2 78,-3-3 1,-7 2-1,0 1 1,-3-2 299,-1-1 1,-6-1 0,-3-1 0,-5 2-1,-4 2 1,-2 0 59,-2 0 0,-2-2 204,-1-2 0,-5 1 0,-2-1 0,-1 1 0,-1 1 179,0 3 0,2-2 1,0 4-276,1-1 0,-3 5 0,0-3 15,-2 4 0,4 7-196,3 2 1,3 4 0,-1 4 0,0 3 0,-3 3 0,3 4 93,0 1 1,2 4-211,0 3 0,-1-1 0,-2 3 0,-1 3 1,0-1-1,-2 0 2,-2-5 0,1-1 1,0-6 62,2-1 1,-4 3 0,4-9 0,-1 0 0,-1-2-105,0-3 1,5-6 107,-2 0 0,2-4 58,2 5 1,2-12-38,2-1 1,-2-6 0,8-4 0,3-2 0,2-4 0,0 0-41,-1-1 0,0 0 0,1-4 27,2 0 0,0 0 1,-1 0-104,0 1 0,1-1 0,-5 0 1,2 1-1,1 2 60,2 1 1,-2 6 0,-5 0-1,-2 4 1,2 4 107,1 1 1,-3 2 40,1 4 1,-5 2-1,3 2 1,-2 4-1,-2 5 138,-2 3 0,-1-1 0,0 6-124,0 1 0,-1 2 0,-3 1 0,-5 0 0,-2-1 43,-1 1 0,-1-4-99,1 0 0,-2-4 1,-1 2-1,-2-1 1,2-3-1,0-1 33,-2-2 0,4-3-360,-4-1 1,3-4-1,2 3 1,-1-1-1,1-4-1519,-1 0 1559,1-2 0,5-11 0,1-3 1</inkml:trace>
  <inkml:trace contextRef="#ctx0" brushRef="#br0" timeOffset="133898">10989 15327 8355,'-13'-12'538,"5"3"1,-1 2-115,0 2 1,2-3 0,-3 3-185,-4 3 1,1 0 0,-7 2 0,1 0-39,-1 0 0,0 0 0,-5 2 0,1 2 1,2 4 39,1 3 0,1 3 1,-5 4-1,0 6-288,0 3 0,4 8 0,2-2 0,0 3-134,-1 1 1,5 2 0,0 1 0,4 3 12,2 1 1,2 1 0,-1 0 0,4-3 46,3-4 0,1 0 1,0-2-1,0-3 1,1-5-358,3-6 1,3 0 0,6-5-3,-1-2 1,2-1 0,1-2 0,2 1-95,-2-1 1,4-5 0,2-3 399,2-3 0,2-1 0,0 0 0</inkml:trace>
  <inkml:trace contextRef="#ctx0" brushRef="#br0" timeOffset="134276">11175 15564 8818,'4'-9'1376,"2"2"-899,1 2 0,-3 1 0,4 5-360,2 3 1,-2 3 0,3 6-1,3 1 1,1 1 0,2 3 0,1 1-100,1 3 1,1-2-1,2 0 1,-3 2-351,-1 2 1,3 0-1,-5-2 1,0-2-1,-2 1-114,-2-1 0,0 2 0,1-6 1,-2 1-392,-3 1 0,9-4 0,-3 4 0</inkml:trace>
  <inkml:trace contextRef="#ctx0" brushRef="#br0" timeOffset="134596">11561 15477 8355,'0'-13'898,"1"5"1223,4-1-1879,-4 7 0,3 2 1,-7 9-1,-2 5-118,-2 3 1,-6 5 0,-3 0 0,-1 4-162,-1 3 1,3 2-1,-6-2 1,1 3-85,0 0 0,-3 4 1,2-5-1,-1 1 146,1-3 0,-1-3 1,4-1-202,-1 0 1,3-4 0,0-2 0,2-1-421,2-2 0,1-3 1,2 0-1,4-2 1,1-1-1411,-1-2 1788,1-5 1,4 2-1,0-5 1</inkml:trace>
  <inkml:trace contextRef="#ctx0" brushRef="#br0" timeOffset="135394">12159 15551 8321,'-12'-1'0,"3"-2"407,0-1 0,7-6 114,-2 2 1,4 2 0,4 2-1,4 3 1,3 1-148,2 0 0,-1 0 1,0 0-370,1 0 1,1 0 0,1 0 0,3 1 0,0 2 0,0 3 0,-2-1 0,2 1-335,3-4 1,3 4 0,-1-2 0,-1 0 0,-1 0 6,1 1 1,0 0 0,0-2 198,-1 1 0,-6 4 0,2-2 0,-5 1 0,-2 1 26,-2-1 0,-5 4 0,1-3 0,-2 3 0,-4 3 93,-2 3 1,-4-2-1,-7 4 55,-2-1 1,-5 3 0,1-4 0,-2-1 0,-2 1 27,0 0 0,0-1 12,0-3 1,0-1-1,0 0 1,0 1 0,1-1-1,-1 1 45,0-1 0,4-3-289,0-1 0,5-4 1,-4 3-1,2 0-231,3 0 1,1-4 0,2 2-460,-1 1 1,2-4 309,3 7 1,4-5 484,8 4 1,3-5-1,5 2 1</inkml:trace>
  <inkml:trace contextRef="#ctx0" brushRef="#br0" timeOffset="135769">13104 15477 8928,'0'-13'1836,"0"1"-1479,0-1 1,-1 6 0,-3 3 98,-4 3 1,1 1-370,-2 0 1,1 1-1,-4 3 1,-1 3-1,1 1 1,-1 2 0,2 3-1,2 2-65,0 0 0,2 3 1,-1 0-1,4 1 0,1 2 1,0 0-1,-1 0-241,2 1 0,0 0 1,2 0-1,0-1 0,0 1 1,2 0-1,0 0 0,4-2 1,1-2-1435,2-3 1472,-3-1 1,6-3 0,-1-2 0,5-2 0,0 0-203,2 0 1,0-4 0,4 1 90,-1-3 1,0-1-114,4 0 0,0 0 0,0 0 0</inkml:trace>
  <inkml:trace contextRef="#ctx0" brushRef="#br0" timeOffset="135991">12992 15651 8355,'-12'0'0,"4"0"109,-1 0 1,8-2-1,1 0 1,7-2-1,4 1 1,3 1-1,1 1 1,3-2 565,1-1 1,4-4-598,6 4 1,-3-2 0,2 3 0,-5-1 0,-2 0-1,1 0-2405,1 0 1578,-3 0 1,3-7 0,-3-3 0</inkml:trace>
  <inkml:trace contextRef="#ctx0" brushRef="#br0" timeOffset="136354">13241 15165 9242,'9'-4'0,"-1"-1"0,2-2 0,1-3 0,1 0 0,1 1 0,0 2 0,3 1 1296,0 3 1,5-2-1126,-4 1 0,5 0 0,-3 4 0,2 1 298,0 3-431,-6 3 0,7 5 1,-5 2-1,-2 3 0,0 4 1,0 2-1,2 2 182,-2 0 1,-1 1-459,-2 3 0,1-1 0,-1 4 0,1 1 0,-1 0 0,0 3 8,1-1 0,-5-1 128,1 4 0,-7-1 0,2 0 1,-2 2-1,-2 1 0,-2 3 0,-2 0 1,-4 0-99,-3-3 1,-7-1 0,-3-2-1,-1 0 1,-1-1 0,-1-2-137,-2-5 1,-3 1 0,2-2-30,3-5 0,-8 1 1,5-6-1,-2 0 1,-1 0-779,2-3 1119,-3-7 1,-1 3 0,-6-4 0</inkml:trace>
  <inkml:trace contextRef="#ctx0" brushRef="#br0" timeOffset="140341">14088 15800 8080,'12'-12'214,"1"3"190,-1 1-57,-5 5 1,4-6 0,-3 3-1,3 1 1,2-1-26,-1 3 0,1 2 0,-1 1 0,1 0 0,-1 0 0,1 0-265,-1 0 1,5 0 0,1 0 0,1 0-1,3 0-538,2 0 0,5 0 0,1 0 0,2 0-333,2 0 1,2 0 0,2 0 0,-2 0 376,-3 0 1,-3 0 0,-5 0 0</inkml:trace>
  <inkml:trace contextRef="#ctx0" brushRef="#br0" timeOffset="140633">14212 15937 8355,'-25'6'68,"0"-5"1,6 5 85,3-6 1,4 4 0,8 0 0,8-1-1,8-2 1,5-1 0,7 0 179,4 0 1,6-4-1,-1 0-559,3 1 1,2 2-1,-1 1 1,0 0-1382,1 0 1021,-1-6 0,0 5 0,1-5 0</inkml:trace>
  <inkml:trace contextRef="#ctx0" brushRef="#br0" timeOffset="141243">15631 15427 8355,'0'-20'624,"-4"2"-397,0 6 1,-6 6 0,2 6-73,-3 7 0,-2 6 1,1 3-1,0 4-132,-1-1 1,1 9 0,-1-2 0,2 4-131,3 5 1,2 0 0,5-1 0,-2-2-323,-1-2 0,0 4 1,4-7-1,0-2-387,0-3 1,0-6 596,0 0 1,5-2 0,2-2 0</inkml:trace>
  <inkml:trace contextRef="#ctx0" brushRef="#br0" timeOffset="141244">15407 15315 8355,'-5'-38'198,"3"5"0,-2 3 25,3 3 1,1 0 0,2 7 0,5 1-53,6 2 0,9 4 0,1 0 350,5 1 1,7 5 0,-2 3 0,3 2-347,1 2 1,1 0-1,-2 0 1,-3 2-1,-3 2-454,1 4 1,-7 7 0,3 2 0,-7-1-47,-2 2 0,-1 0 0,-6 5 1,-1-3-34,-2 2 1,-5 2 0,1 1-1,-3-2 153,-1-2 1,-9 1 0,-5-4 0,-3 0 114,-1 0 1,-8-1 0,0-5 0,-3 1 126,-2-1 1,-7-1-1,0-1 1,1-3-131,2-2 0,1 0 1,5-5-319,1 0 1,3 0-1,4 0 157,5 0 1,-4 0 0,1 0 0</inkml:trace>
  <inkml:trace contextRef="#ctx0" brushRef="#br0" timeOffset="141658">16739 15066 8355,'8'-6'0,"-1"-2"178,-1-3 1,-1 0 0,-2 1 0,1 2 1385,-1-2-1226,-2 4 1,-6 1-1,-4 5 1,-3 1-220,-5 3 0,1 1 0,-8 6 1,-2 3-51,0-1 0,-5 7 0,1-1 0,-2 3-4,-2 3 0,2-1 1,0 7-143,2 0 0,-5 3 1,3 1-1,-1 4-72,0 2 0,4 2 0,-2-3 0,4 2 2,3-2 0,8-1 0,0-2 1,7 0-1,4 1-184,4-1 0,7-4 1,3-1-1,7-1 30,4-4 1,9 2 0,4-2-1,3-4-108,2 1 1,-1-6-1,2-2 1,1-2 56,1-2 0,6 1 0,-2-1 1</inkml:trace>
  <inkml:trace contextRef="#ctx0" brushRef="#br0" timeOffset="142406">17200 15414 8763,'0'-12'0,"1"-1"582,3 1-407,-3-1 1,6 7 402,-3 1 0,-2 1 0,2 4 0,-4 6-504,-4 3 0,1 5 0,-5 3 1,-2 4-1,0 2 0,1 2 265,0 0 0,1 1-608,-4 3 1,-1-2 0,2 2 0,2-2 0,0 1-353,0 1 0,-1-1 0,0-6 0,3-3-119,2-1 0,-5 3 0,3-4 402,0-2 0,-4-1 0,4-2 0</inkml:trace>
  <inkml:trace contextRef="#ctx0" brushRef="#br0" timeOffset="143001">17150 15452 8355,'-13'-11'88,"1"2"1,4-2 541,-1 3-51,1-3 0,0 4 1,1 1 1538,1 1-1772,-3 3 0,7-2-255,-2 8 1,7-1 0,2 4-101,2-1 1,1-1 0,5-2 0,-1 2-153,1 2 0,-1-2 0,1 3 0,1 2-85,2 1 1,-1 2 0,5 3 0,-2 2 0,-3 1 24,-1 3 1,2-2 0,1 0 0,-3 1 51,-5-2 1,3 4-1,-6-7 1,3-1-3,-1-1 0,-4-1 0,3-1 0,-1 1-58,-4-1 1,4-4-1,-1-1-106,2-1 1,-2 2 221,3-4 0,-4-1 81,4-7 1,-4-3-1,3-6 1,-1 1 111,-3 0 0,-2-5 0,0-1 0,2-1 128,1-4 0,0 0 0,-4-2 0,2 0-78,2 0 0,-3-4 1,4-1-1,-4-1 0,-1 1-81,0 2 1,1-2 0,2 1 0,1 1-76,-1 2 0,0 1 0,-1 1 0,3 4-233,-3 3 1,4 3 0,-1 3-276,2 3 1,2 2 0,3 8 51,1 2 1,-1 3 0,0 5 0</inkml:trace>
  <inkml:trace contextRef="#ctx0" brushRef="#br0" timeOffset="143398">17971 15651 8787,'0'-7'2966,"-5"1"-2826,-4 6 1,-2 5 0,-1 0 0,1 2-70,3 3 0,-4 5 1,4 1-1,-3 1 1,-1 1-1,-2 1 0,0 2 1,0-1-356,3-2 0,1 2 0,-1-2 100,3 2 0,-2-1 0,6 2 0,1-5 17,2-2 1,1-1 0,0-1 83,0 1 0,6-2 0,2-2 1,3-2-1,1-1-253,1-3 1,3-2 0,2-1-1,2 0-232,2 0 1,1 0 0,1 0 165,-3 0 0,2-6 0,-3-1 0</inkml:trace>
  <inkml:trace contextRef="#ctx0" brushRef="#br0" timeOffset="143615">17735 15850 8355,'-7'0'2048,"3"0"-1803,8 0 1,7 0 0,7 0 0,1 0-189,3 0 0,2 0 1,1 0-1,0 0-869,0 0 1,-1 0 0,1 0-51,0 0 0,0-5 0,0-2 1</inkml:trace>
  <inkml:trace contextRef="#ctx0" brushRef="#br0" timeOffset="146142">18955 15178 8198,'8'-7'125,"0"3"62,-5-3 1,8 4 0,-3-4 0,3 1 0,2 2 0,-1 0 127,1 0 0,-1 0 0,1 3 1,-1-2-1,0-1 0,1 1 1162,-1 1-1179,1-3-394,-1 4 0,-6-1 1,-6 8-1,-7-1-68,-4 1 1,-2 2 0,0-2 0,-3-1-46,0 1 1,-6 2-1,-1-3 185,-4 2 0,-1 0 1,-4 3-1,1-3 46,-1-2 0,3 4 1,-5-4-1,1 2 61,1 3 1,2-3 0,5 0 0,0 0 0,0-2 73,0 1 0,6 2 0,3-2 0,2-1-50,1 1 0,5 2 0,1-3 1,0 2-72,0 3 0,4-3 0,-1 1 1,3 2-92,1 1 1,1 1-1,2 1-27,1-1 0,6 1 1,-2-1-1,5 1 4,3-1 1,-1 1 0,6-1-108,1 1 0,2-5 0,1-1 1,0 0-33,-1 0 1,6-3 0,-1 3-1,-2 0-60,0-1 1,-3-3 0,1 3 0,0-2 0,0 1-156,0 2 0,-4-4 0,-2 3 0,0-2-63,1 0 1,-5 4 0,2-4 390,-4-1 0,0 4 0,-1 0 1</inkml:trace>
  <inkml:trace contextRef="#ctx0" brushRef="#br0" timeOffset="147242">19614 15327 8355,'-8'-11'-148,"0"3"872,5 2 1,-7 5-196,6-3 0,1 2 1,7-2-1,5 3 1,2 2-549,1 3 0,1-1 1,-1 5-201,1 2 1,-1 1 0,0 3 0,1 3-138,-1 3 1,1 2 0,-2 1 0,-1-3-14,-2 2 1,-5 1 0,1-1 231,-3-2 0,-1-3 0,0 2 0,0-1 94,0-2 0,-5-3 0,-4 0 0,-2-2 88,-1-3 0,-1-2 394,1-6 1,1-2-1,3-2-324,3-4 0,4-7 0,2-3 1,4 0-92,3 0 1,3-4 0,3 2-1,1 0-146,2-1 1,3-3 0,-2-3 0,0 0-305,0 0 0,4-5 0,-1 1 0,1 1-117,-1 0 0,2-11 0,-3 3 0</inkml:trace>
  <inkml:trace contextRef="#ctx0" brushRef="#br0" timeOffset="148413">20100 14879 8355,'-13'-6'172,"6"4"0,5-7 0,6 1 81,8 1 1,5 2 0,3 5-436,-3 0 0,-2 0 0,0 0 0,2 0 0,-2 0 1,-1 0 0,3 0 0,-1 0 1,0 0 95,-3 0 1,4 0 0,0 0 0,-2 0 9,-1 0 1,-6-5-1,0 1 208,2 1 612,1 2-330,-4 1 0,-2-1 51,-5-3-241,0 2 1,2-3-315,2 5 0,-1 0 98,5 0 44,-5 0 359,2 0 0,-6 0 12,-3 0 0,1 0 81,-5 0 58,5 0-243,-3 0-202,6 0 222,0 0-216,-5 0-98,3 0 1,-3 1 89,5 3 3,0-2-44,0 3-64,0-5 1,0 1 28,0 4-82,0 2 0,0 5 0,1 0 0,3-1 0,5 1-29,2 0 0,1-2 60,1 6 1,1 0 0,2 0 0,3 5 0,2 4 0,0 4-11,1 4 1,-3 4 0,1 5 0,-2 4 12,-3 2 1,-5 7-1,-3 2 1,-2 0-22,-2-3 0,-7 2-114,-5 3 0,-7-7 0,-3-1 1,-2-1-1,-1-4-55,-5-2 1,-3-3-1,-7-3 1,-1-4 0,0-2-32,-4-3 1,-6-9-1,-5 3-67,5-3 0,-6 0 0,4-3 92,-1-2 1,-5-2 0,4-4 0,2-2 0,3-1-1,1-4-416,2 0 0,1-2 0,6 0 284,0 0 0,-1 0 0,1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8:19:15.643"/>
    </inkml:context>
    <inkml:brush xml:id="br0">
      <inkml:brushProperty name="width" value="0.06048" units="cm"/>
      <inkml:brushProperty name="height" value="0.06048" units="cm"/>
      <inkml:brushProperty name="color" value="#FF0000"/>
    </inkml:brush>
  </inkml:definitions>
  <inkml:trace contextRef="#ctx0" brushRef="#br0">10316 5229 7298,'13'0'-421,"-1"0"1,-3 0 460,-1 0 0,-4 0 1,3 2-1,0 1 1,0 1-1,2-2 1,3 0-1,0-2 1,2 0 100,2 0 0,0 0 1,4 0-1,2 0-107,2 0 1,1 0 0,0 0 0,1-2-1,2 0 1,2-2 0,1 1 27,-1 1 0,5 2 1,-4 0-1,3 0 1,-3 0-1,1 0 25,0 0 0,-3 0-217,4 0 1,-4 0 0,4 0 0,3 0 108,5 0 0,-1-1 0,4-2 0,0-1 0,0 1 0,2 2 114,-2 1 1,3 0-82,-5 0 0,1 0 0,-3 0 0,1 0 1,-1 0-1,-1 0 29,-2 0 1,-3 0 0,-3 0-47,0 0 0,-2 0 0,-4 0-1,0 0 1,-5 0-1,1 0 1,1 0 0,0 0 13,-1 0 1,3 0-1,-5 0 25,0 0 0,4 0 1,-5 0-1,0 0 1,-1 0-58,-1 0 1,-2 0 0,-2 0-222,0 0-96,-5 0 199,-1 0 0,-6 5 0,-2 2-14,-2 0 0,3 4 1,-5-4-1,2 2-2,0-1 1,-6 0-1,4 5 1</inkml:trace>
  <inkml:trace contextRef="#ctx0" brushRef="#br0" timeOffset="1252">10553 6524 7110,'0'-12'495,"0"4"-85,0-1-500,0 6 1,5-2-1,4 5 1,2 0-1,1 0 35,1 0 1,0 4 0,3 0 76,0-1 1,6-2 0,-1-1-1,3 0 1,1 0 40,-1 0 1,3 0 0,2 0 23,4 0 0,3-4 0,3-1 0,1-1 0,1 1 89,-1 2 1,-1-3-211,-2 2 1,1 0 0,-1 4 0,0 0 14,1 0 1,-5 0 0,0 0 0,0 0-1,-1 0 31,-3 0 0,2 0 0,-1 0-100,2 0 0,-4 1 0,2 2 0,-1 1 82,0-1 0,6-2 0,-4 1 0,1 1 1,-3 1-1,-1-1 15,1-2 1,-3 0 0,2 2-10,-6 1 0,2 0 0,-4-4 1,2 0-1,1 2 3,-3 2 0,-3-3 0,2 3-16,-1-2 1,4-2 0,-2 1-22,-1 3 1,5-2-1,-4 2 1,4-3 11,1-1 1,-4 0 0,-1 0-1,2 0 1,1 0 5,-3 0 1,4 0 0,-3 0 0,1 0 26,-2 0 0,3 0 0,-7 0 0,-1 0 0,-1 0 0,3 4 0,-1 1-5,0-3 1,-3 0 0,0-2-6,-1 0 0,1 0 0,-1 0-1,1 0 0,-1 0 0,1 0 90,-1 0 0,0 0-71,1 0 1,-1 0 17,1 0-39,-1 0 1,1 0-44,-1 0 0,1 0-17,-1 0 1,-4 0 31,1 0 1,-5 0 235,4 0 249,-5 0-209,2 0-566,-5 0-708,0 0 201,-5 5 652,3-3 0,-9 9 0,4-4 1</inkml:trace>
  <inkml:trace contextRef="#ctx0" brushRef="#br0" timeOffset="8196">9557 8454 8038,'-1'-11'109,"-3"3"1,2 1 0,-2 3 367,3-5-489,1 4 0,0-2 142,0 3 1,5 2-315,4-2 0,2 7 0,1 1 0,0-1 102,1-2 0,4 4 1,0-1-1,3 0 78,2 1 0,3-3 0,3 2 0,1-3 16,-2-1 0,5 0 0,1 0 0,5 0 40,3 0 1,-1 0-1,4 0 1,1 0 21,-1 0 0,2-1 0,3-2-16,1-1 1,-4-4 0,-1 4-1,2 1-34,2 1 0,-5 1 0,-2-2 0,-4-1 0,-2 1-23,-3 2 1,2 1-1,-5 0 1,1 0-86,-1 0 1,1 0 0,-4 0-1,2 0 55,-1 0 0,-2 0 0,1 0 1,0 0 15,2 0 1,2 0 0,-4 0 0,4 0-2,1 0 0,0 1 0,1 2 0,-3 1 0,1-1 1,-1-2 0,5-1-1,-4 0 1,0 0 1,2 2 0,-3 1-30,2 1 0,-3 0 0,3-4 0,-2 0 30,-2 0 0,0 4 0,-1 0 0,3-1 1,-3-2 2,-1-1 1,-1 0 0,0 0 0,0 0 28,0 0 0,4 0 0,0 0 0,0 0-25,2 0 1,-5 0-1,4 0 1,1 0-21,2 0 1,0 0-1,3-1 1,3-2 6,-1-1 0,5 0 1,0 4-1,0 0 16,0 0 0,0-4 0,-3 0 0,0 1-17,-4 1 1,1 2 0,-3 0 40,2 0 0,-2-4 1,1 0-1,1 1-18,-2 2 1,-3 1 0,2-1 0,0-2-1,0-1-1,0 1 0,-4 0 1,3 0-1,0-1-5,0 1 0,-3 1 0,3-1 0,-2-1 1,-2 1 1,-2 0-1,0 0 1,2-1 28,1 2 0,0-1 0,-4 0 0,1-1 4,3 1 1,-2 0 0,2 1 0,-3-3-15,-1 3 1,0 0-1,0 1 1,-1-2-12,1-1 1,-1-2-1,-2 4-10,-1-3 1,-2 1 0,2 3-1,-5-2 29,-2-1 1,3-2 0,-1 4 0,0-4 23,-2-1 0,-3 3 0,-2-3 0,-2 0 145,-1 0 1,2 3-1,-2-4-196,0-2 0,1 3 1,3 0-1,-2 0 15,2 1 1,-3-1 0,1-3-1,2 2-24,1-2 0,-3 3 0,1-1 0,-1-2 71,-1-1 0,4-1 0,-4-2 0,1-1 139,0-2 0,-3-4 1,1 3-132,0-1 0,-1 2 1,-2-4-1,1-1 0,-1-1 52,-1-2 0,2-4 0,0 0-59,-1 1 1,-2 0 0,0 1 0,2-4 0,1 1-98,-1-1 0,-2 1 1,-1 2-1,2-1 60,2 2 0,-3 0 0,4 2 1,-4 1-1,-1-1 39,0 0 0,0 0 0,0 1-49,0 4 1,-1-4-1,-2 2 1,-1-3-1,1-3-35,1 1 1,-2 5 0,0-5-1,1 5-34,2 0 1,1 0-1,0 0 1,0 1-14,0-1 1,0 2 8,0 0 1,0 5 0,0-3-1,0 1 1,0 0 0,0 2-37,0 1 1,0-2 47,0-1 0,-1 0 1,-2 5-1,-3 0 1,-1-1-1,-1 1-98,1-1 0,-4 1 119,3-1 0,-2 5 0,0 0 0,2-1 0,0 1-24,1 0 1,-4 1-1,3-3 1,-2 2 64,2-2 1,-3 3 0,2 0 0,-2 0-85,-1 1 1,-2 1 0,-3-2 0,-3 2 0,-4-3 1,-1 4-1,0 1 1,0 0 39,0-1 1,-4 2 0,-1-2 0,0 2-28,-1-3 1,-5 4 0,0-5 66,-4 1 1,-3 4 0,2-5-1,-5 2 1,-1 0-46,1 1 0,-2-3 1,4 2-1,-2 1 1,1 2-61,-2 1 0,2-4 0,1 0 40,1 1 1,0 2 0,3 1 0,0 0 7,4 0 0,-5 0 0,3 0 0,1 0 41,2 0 1,-2 0-1,1 1 17,-4 3 0,1-2 0,3 2 0,-1-3-8,2-1 0,-3 0 1,2 0-1,-4 0 1,-1 0-1,3 0-14,0 0 1,0 0 9,-4 0 1,3 0 0,-3 1 0,-1 2-29,-3 1 0,2 1 0,0-5 0,-1 0 0,2 1 9,1 3 1,-1-3 0,3 4 0,-2-3 0,1 1 14,-2 1 1,4 0 0,-2-4 0,2 2 4,1 2 0,1-3 1,0 4-1,-1-4-9,1-1 0,0 0 17,-1 0 1,1 0 0,0 0 0,1 0-1,1 0 1,2 0-9,-2 0 1,4 0-1,-1 0 1,1 0 1,-2 0-1,4 0-4,1 0 1,2 0 0,0 0 0,-2 0-28,-1 0 0,-1 0 0,2 0 0,-2 0 0,-1 0 0,-1 0-1,1 0 1,-3 1 0,-1 2 15,1 1 0,-2 0 0,3-4 1,-1 0-1,-1 2-30,2 2 0,5-3 34,-1 3 0,-1-2 0,1-2 1,0 1-1,0 2 7,0 1 1,-2 0 0,3-4 0,-1 0 1,-1 0 0,2 0 0,-1 0 0,2 0-1,-1 0 3,-1 0 1,3 0 6,-3 0 0,4 0 0,1 0 0,2 0 0,-1 0 0,0 0 38,0 0 0,4 0 0,-1 0-1,2 0 0,0 0 1,3 0-1,-2 0 76,2 0 0,1-1-56,2-3-43,0 2 0,3-3-28,1 5-33,5 0 0,-2 1 32,5 3 1,0 3-1,0 6 32,0-1 1,0-4-8,0 1 1,0-1 0,0 5-1,0-1 1,0 0 27,0 1 1,0 3 0,0 1-44,0-2 1,0 3 0,1 0 0,2 0 0,1 2-22,-1-1 0,-2 2 24,-1 4 1,4-5 0,0 1 0,-1 1 0,0 2 0,0 1 1,1 0 1,0-1 40,-4 1 0,0 2 1,0 0-1,1 2 1,2-1-1,1 0 26,-1 1 1,-2-3-39,-1 3 0,0-3 0,0-1 0,2 0 1,1-1-1,1-2 40,-2-1 1,0-1 0,-2 5-60,0 0 0,0 0 1,0 0-1,0 0 1,0 1 178,0 3 0,-2-3 1,0 4-160,-2-4 0,-2-1 0,3 0 0,-2-2 0,-1-1 99,1-1 0,-1 0-140,2 4 1,3-5-1,-5 0 1,2-2 0,-2-2-1,1 1 56,-1 0 0,2 1 0,3-3 1,-2 1-42,-1 0 1,-2-1 3,2 1 1,3-2 0,-3 3 0,1-3-23,-1-2 1,2 2 0,-2 1 0,3 2-1,1-2 1,0-1 22,0-2 0,0 1 0,0-1-45,0 1 1,4-1-1,0 1 1,0-1 0,2 0-44,2 1 1,-2-1 55,-2 1 1,3-1 0,0 1-1,0-1 1,-2 1 0,-1-1-3,0 1 0,5-1 16,-5 0 0,1-3 1,-2-1-1,1 2 1,-1 1-1,0 1-33,1 1 1,-3-5 16,3 0 0,-2 1 1,-1 3 52,3 1 1,-2-1-1,2 0 1,-1-1 40,1-2 0,-3 2 0,3-3 11,-2 3 1,-2-2-22,0-1 0,0-4 112,0 4 91,0-5 1,0 4 114,0-3-154,0-3-317,0 5-254,0-6-6,0 0 369,5 0 1,2 0 0,6 0 0,-1 0-1,2 0 46,3 0 1,2-4-1,6 0 1,0 0 5,0-2 1,5 3 0,2-4 0,1 2-195,0 2 0,-1-2-70,1 0 0,-1 1 1,-4 4-1,-1-1 0,-2-2 1,-3-1-180,0 1 0,-4 2-90,-1 1 1,1 0-1,-1 1 1,-2 3-1,0 3 1,0 2-40,2-1 0,-1 6 0,-3 5 1</inkml:trace>
  <inkml:trace contextRef="#ctx0" brushRef="#br0" timeOffset="15217">10914 6898 7969,'-7'-6'72,"0"5"0,4-5 1,-1 1-1,1-3 166,2-4 1,1 4 0,0 0 0,0-2 87,0-1 1,0 3-11,0 0-86,0 5 0,-1-3-813,-4 6-234,4 0 805,-5 0 0,6 2 1,2 0-62,2 3 1,-3 0 146,4-1 113,-4-2-109,-1 3 1,1-5 0,3 0-44,5 0 1,3 0 0,5-1 0,4-3 60,2-5 1,3 2-1,3-1 1,5-3 58,2-4 1,5 1 0,2-3-1,1 2-96,3-1 0,2 2 1,2-4-77,3 0 0,-7 7 1,3-5-1,-2 1-164,0 1 0,-2 1 0,-2 1 0,-1 3 40,-3 0 1,2 3-1,-2-4 1,-1 3-1,-1 0-142,-3 0 1,6-1-1,-3-3 218,0 2 1,2-2-1,1 3 1,1-2-1,3 1 105,2 0 0,1 3 1,2-4-1,0 2 57,-1-2 0,3 0 0,2 0 0,1 2-14,-3-2 0,7 4 0,-10-1 0,4 1-157,2 3 1,-8-2-1,3-1 28,-2-1 1,-3 3 0,0-3 0,4 0 32,3 0 0,-3 3 0,3-3 0,1 2 0,-2 1-43,0-2 1,-1 3 0,0-3 130,-1 0 1,0-2 0,-2 2 0,-1 1 0,-1-2 28,-1 0 0,3 3 0,-5-3-125,-2 1 0,-5 1 0,-4 2 0,0-1 0,-3 0-35,-2-2 0,-3 5 0,-1-4 0,-2 3 14,-2-2 0,3 2 0,-5-2-90,-1 3 1,-1 1 49,-1 0 0,-5 0-351,0 0 63,-5 0 128,3 0 1,-6 5-74,0 4 0,0-4 0,0 1 0</inkml:trace>
  <inkml:trace contextRef="#ctx0" brushRef="#br0" timeOffset="17419">15407 5864 8162,'0'-12'-158,"0"4"302,0-1 0,0 8 0,-1 1 1,-2 7-1,-3 5 0,1 5-182,-1 4 0,1 2 0,2 3 1,-1 4-1,0 1 0,0 3 1,0-1-1,1 1-260,1 2 1,-2-2 0,-1-1 0,-1 0 0,-1-1 0,2-2-709,-1 1 995,-3-11 0,2 9 0,-6-9 0</inkml:trace>
  <inkml:trace contextRef="#ctx0" brushRef="#br0" timeOffset="18005">15133 6238 8355,'-12'-7'492,"5"-4"64,3 3 0,4 2-477,4 2 1,4 1-1,9 0 1,4-1-190,2 2 1,2 0-1,0 2 1,1 0 18,3 0 1,2 0 0,3-1 0,-1-2 23,2-1 1,0 0-1,-2 4 1,-4 0-200,-3 0 0,-2-4 0,-2-1-133,-2 3 599,-4 0-33,2 2 0,-13 0-49,-5 0 0,-5 0 0,-8 0 1,1 2-109,-1 2 0,2 3 1,2 5-60,0 1 0,7-1 0,-3 0 0,4 1-44,1-1 0,0-3 0,1-1 0,4 2-8,3 1 0,3-3 0,1-1 0,1-2 25,-1-2 1,5 3-1,-1-2-34,0-1 1,3-2 0,0-1 0,1 0 61,-4 0 0,2-1 0,-1-3 75,-2-5 0,-2 2 0,-5-1 0,-4-2 0,-3-1 31,-1-1 0,0-1 0,0 1 0,0-1-43,0 1 1,-5 0-1,-3-1 1,-4 1-1,-1-2-7,-4-3 1,3 3 0,-2-1-3,2 5 1,-3-1 0,1 5 0,0-1-336,3 2 280,6-1 0,2 6-759,10 0 607,7 0 1,7 11 0,6-4 0</inkml:trace>
  <inkml:trace contextRef="#ctx0" brushRef="#br0" timeOffset="18504">16515 6076 8355,'7'-12'37,"-2"3"0,-5 1 253,0-2 1,0 3-1,0-1 1,-1 0-75,-3 1 0,-3 0 0,-6 4-166,1-1 0,0 0 0,-2 4 0,-1 0 0,-2 0 0,0 0 0,-1 1-173,-2 3 0,2 3 0,0 6 0,1-1 0,0-1-30,2-2 0,6 2 1,2-3-1,1 3 42,3 2 0,2-1 0,1 0 0,3 1 75,5-1 1,0-3 0,10-2-30,0-2 1,2 3-1,3-2 1,-1 1-1,-1 1-163,1-1 0,-2 4 0,-1-4 53,-1 0 0,-2 3 0,-4-5 1,-3 2 17,0 3 1,-7-3 134,2 1 1,-6-4 0,-4 3 0,-2-1 134,-6-4 1,2 4 0,-6-2 0,1-1 0,-1-2 39,-1-1 0,-1 0 0,-2 0 0,3 0 1,-1 0-1,2 0-457,0 0 0,2 0 168,3 0 1,2-1-261,3-3 0,-3 2 0,4-3 0</inkml:trace>
  <inkml:trace contextRef="#ctx0" brushRef="#br0" timeOffset="19409">16776 6076 8533,'0'-8'1631,"-1"1"-1302,-3 1 0,1-2 1,-5 4-1,-1 2 1,1 4-938,0 2 0,5 6 355,-1-2 0,-2 3 0,2 2 0,1-1 6,2 0 0,0 1 0,-2 1 0,-1 1 98,1 2 0,2-1 1,1-3-1,0-1 0,0 0 1,0 1-159,0-1 1,5 1 318,3-1 1,-1-3 0,2-3-1,0 0 1,2-3 54,2-2 1,1-1-1,1 0-93,2 0 0,-1 0 0,-3-1 1,-1-2-1,0-3 1,1 0 0,-1-3 1,1-2-14,-1 3 0,1-3 1,-1 3-1,1-4 1,-1 0-18,0 0 0,-3-1 63,-1 1 0,-4-1 1,3 1-1,-1-1 1,-4 1-73,0-1 1,-2 5 417,0 0 1,-2 5 0,0-2 89,-2-1-424,-6 5 0,8 1 1,-2 8-1,3 3-49,1 1 1,0-3-1,1-1 23,3 2 1,3 1-1,6 1 1,-1-1-101,1-2 1,-1 0-2,1-5 0,-4 2 1,2-3-1,3 1 1,0-1 0,0-2 0,-2-1 1,1 0-1,-1 0-35,1 0 1,-1 0 134,1 0 0,-5-1 0,-1-4 1,0-1-1,-2-3 110,1 1 0,-2 0 0,-4-5 0,0 1 0,1-1 90,3 1 1,-2-2 0,2-1-95,-3-2 0,-1 1 0,0 2 1,0-1-1,2-2 31,2 2 1,-3 1 0,5 1-101,-1 1 1,-2 4 0,5 1 0,2 0 51,1 0-101,2 4 1,-1-2 0,0 6-1,1 2 1,-1 1 0,1 0 63,-1 2 1,-3-1-227,-1 3 0,-4 4 0,4-4 0,1 3-28,-3 1 1,0-3 176,-6-1 1,0 0-1,0 5-77,0-1 1,0 1 264,0-1 1,0 1-1,-1-2 1,-2-2 8,-1 0 1,-5-5 6,5 4 1,-4 0-155,4 5 0,0-1-35,4 1 0,0-1 0,1 1 11,3-1 1,-1-5 0,5-3-80,2-3 0,1 4 0,1-1 0,1-1 0,-1-2-310,1-1 0,3 0 1,1 0 22,-2 0 1,-1 5-1,-2 2 1</inkml:trace>
  <inkml:trace contextRef="#ctx0" brushRef="#br0" timeOffset="19868">17747 6014 8355,'-7'-2'1532,"3"-2"0,3 2-515,1-7-363,0 6-828,0-2 0,0 6-195,0 3 1,0 3-1,0 7 1,0 1-1,-2 3-23,-2 2 0,3-4 1,-3 4 293,2-2 1,2 0-1,0-3 1,0 2-1,2-4 84,2-3 1,-1 1-1,5-4 78,2 0 0,2 3 1,3-6 9,2-1 1,-1-2 0,-3-1-87,-1 0 0,1-1 167,-1-4 0,-1-2 0,-2-5 1,-4 0-104,1-1 1,-4 1 0,5-1 0,0 1-136,0-1 1,-4-1 0,2-1 0,0-1 0,-1 0-208,-2 3 0,1-1 0,0-1 0,1-2 100,-1 2 1,-2 1 0,-1 1-181,0 1 1,0 4-83,0-1 0,0 1 0,0-4 0</inkml:trace>
  <inkml:trace contextRef="#ctx0" brushRef="#br0" timeOffset="20113">18133 5927 10523,'7'1'230,"-3"3"0,-3 4 0,-1 4 0,0 0 0,0 0-552,0 1 1,0 1 0,0 1 0,0 3-45,0 1 0,0 1 0,-1 0 0,-2-2 0,-1-1-221,1 0 1,-2 1 173,1-2 0,-11 4 0,1 4 1</inkml:trace>
  <inkml:trace contextRef="#ctx0" brushRef="#br0" timeOffset="20308">18245 5727 8516,'0'-12'274,"0"6"0,-1 6 1,-2 7-1,-1 4 1,0 3-1017,-2 3 0,3-2 0,-4 6 260,2 1 0,-10-4 0,1 0 0</inkml:trace>
  <inkml:trace contextRef="#ctx0" brushRef="#br0" timeOffset="20675">18407 5952 9527,'7'5'239,"0"-2"1,-5 5 0,3 2 0,-3 1-1,0 3 1,-1 1 0,2 2-466,1-2 1,0 3 59,-4-2 0,0 1 1,0-5-1,2 1-168,2-1 0,-1 1 1,5-2 137,1-3 0,-2 2 0,2-6 1,0-3 130,2-3 0,1-1 1,-3-5 319,-1-2 0,1-5 0,2-2 0,-1 0 20,-2-1 0,0 5 1,5-5-1,-1 1-199,0 0 0,-3-3 0,-1 2 1,2 0-1,-1 0-162,0 2 1,0-2-1,-4 2-363,-3 1 1,1 1-1,0 1-652,1 1 556,0 5 1,-9 1 0,-2 6 0</inkml:trace>
  <inkml:trace contextRef="#ctx0" brushRef="#br0" timeOffset="21084">18693 6001 8424,'13'0'331,"-1"0"0,5 0 0,1 0-114,1 0 1,2 0 0,5 0 0,2 0 0,2-1-1,1-2 1,0-1 0,0 1 0,-1 1-134,-2-3 0,-3 3 0,-5-5 0,-3 0-133,-3 0 0,-2 0 0,1-3 0,-2 2-17,-3-2 0,2-5 0,-6-2 1,0 2-1,0 1-139,0 2 0,1-1 0,-7 1 114,-2 0 0,-3-1 0,-5 1 1,-1 1-1,1 1-11,-1 2 0,-5 3 128,-2-3 1,0 5-1,1-1 1,0 3-47,-1 1 1,1 4-1,-3 2 1,2 2-1,1 4 49,0 4 0,3 2 0,-2-3 0,2 3 0,-1 1-46,2 3 0,5 0 1,3 0-133,2-1 0,-3-4 0,3 2 0,3 1 17,0-1 1,6-4 0,3 2 0,3-3-66,4-2 0,7 1 1,-1-1-1,4 0-326,1 1 0,4-5 190,0 0 1,11-5-1,-1 3 1</inkml:trace>
  <inkml:trace contextRef="#ctx0" brushRef="#br0" timeOffset="22562">19664 5491 8355,'-6'-13'400,"5"1"0,-4 4 0,3 1-97,-2 1 0,1 3 0,-4 8-202,2 3 0,-5 4 1,3 5-1,-1 4-145,0 2 0,5 6 0,-1 2 15,2 1 0,2-1 0,0 4 0,0-3 0,0 0 0,0-1 10,0 4 1,0-3-1,0 0-62,0-2 1,0 7-1,0-2 1,0 0-1,-1 1 11,-3 0 0,-2 1 1,-3-1 30,0-3 0,1 3 1,-4-3-1,-1 2 1,-1-1 19,-2 0 1,2-5 0,-3 2 5,3 0 0,2-2 1,1-6-1,1 0 1,2-4 16,-2-1 1,1 3 4,0-5 1,-2 5 0,3-4 0,-3-2-5,-2-1 0,1-2 0,-1 1 0,1-1 1,-2 1-18,-2-1 0,-4 0 0,-5 1 1,0-2-63,1-3 0,-7 3 0,-3-2 0,-7 2-7,-4 1 1,-5 1 0,-4-1-1,-4-1-8,-3-3 0,-1 3 0,-2-2 0,-1 0 54,-1 0 0,-5 0 0,2-3 0,-3 1 0,-2 1 51,2-1 0,-2 3 0,7-5-35,-2 2 1,2-3-1,-2 3 1,1 0 0,3-1-59,2-1 0,2 4 4,3-5 0,-3 5 0,3-2 0,-3 2 0,-1-2 0,-2-1-104,-2 1 0,1-4 0,-3 3 67,4-1 1,-5-3 0,7 3-1,-2-1 1,1 0 214,0-1 0,3-1 0,1-2 1,6 0 0,-7-5 1,1 0-1,1-1 6,1 1 0,-3-3 1,4 3-1,-1 1-84,3-1 0,3 2 0,1-4 0,2 1 25,2 4 1,-2-4 0,3 2-66,1 1 1,-3 0 0,6 1 0,0-2 2,3 1 1,0-3-1,2 2 1,2 1-1,2 1-18,2-3 1,-4 4-1,4-4 1,0 0-40,-1 1 0,2-1 0,4 2 0,0-1 51,0 1 1,-4-3 0,-1 2 0,0 0 48,-1-1 0,-2 3 1,3-3-1,-1 1 45,1-1 0,1-3 0,5 4 0,2 0 0,3 0 307,1 0 1,-3-5-58,4 5 1,1-6-94,3 2 0,6 1 1,3-1-131,3-2 0,1 3 0,0-1 1,0-2 20,0-1 0,0-1 0,0-1-300,0 1 0,0 4 0,0-1 0,0 0 149,0-2 0,0-2 0,-2 1 1,0-1 64,-2 1 0,-1-6 1,4-3-1,-2-1 50,-1 1 1,0-7 0,4 4 0,0-4-27,0-3 1,0 0 0,0-8 0,0-1 0,0-3-35,0-1 0,-4-2-76,0-4 1,-1 4-1,5 1 1,0-2 29,0-2 0,0 5 0,0 3 1,0 2-1,0 3 1,0 3 0,0-2 0,0 6 1,0 1-1,0 3 131,0 5 1,5-2 0,0 5 5,2 2 0,-4 1 0,2 3 1,0 1-1,0 3-50,2 2 0,-3-4 1,3 4-9,-1-2 1,3 4 0,0-2-1,2 1 1,2-1-403,4 3 1,4 0 0,8 1 48,4-3 1,4 2-1,5-2 206,3 3 1,11-1 0,5 0-1,6-4 1,7 1-39,6-1 1,11-4 0,5 2 0,-1-3 238,-45 5 0,0 0 1,46-6-1,0 3 1,-1 0 296,-1 0 1,0 2-1,-5-1 1,-3-1-334,-9 2 1,7-2 0,-5 3 0,1 1-59,2-1 1,-4-2 0,4 4 0,0-1-32,-4 0 0,7 4 0,-5-4 0,5 4-28,-4 1 0,7 0 1,-1 0-1,1 0 0,1 0-141,-2 0 0,1 0 116,4 0 1,-4 1-1,5 2 1,-2 3 38,0 1 1,-6-5 0,-5 3 0,3-3 0,0 1-8,3 1 1,-6 0 0,-1-2-1,-5 1 77,-3 1 0,2 0 0,-4-4 0,-2 0 26,-9 0 0,4 0 0,-11 0 1,-2-2-60,-4-2 1,1-1 0,-5-5-1,-2 3-3,-4 2 0,-5-4 0,-5 5 0,-1 0 0,-4 0-250,-3 0 1,-7 0-1,-4 2-498,0-2-730,-2 3 517,-4-5 1,-1 7 638,-3 4 1,-3 2 0,-6 4 0,-1-2 129,-2 0 0,-2-1 178,-3 4 0,-8 1 0,3-1 0</inkml:trace>
  <inkml:trace contextRef="#ctx0" brushRef="#br0" timeOffset="32170">6657 13596 7872,'7'-12'545,"-2"4"0,-6 1 0,-3 1-415,-4 3 1,-3 2 0,-2 1-1,1 0 1,-1 1 0,-1 2-98,-2 1 0,-4 5 0,-6-4 1,-2 2-1,-2 1 12,-2-1 1,-1 3-1,-6-4 1,-1-1 7,-1 1 1,-1 3 0,4-2 0,-3 2-77,0-1 1,-5-4-1,5 3 1,1 0-76,1 0 0,2-5 0,-1 3 0,1-4-43,0-1 1,5 0-1,4 0 1,5 0 79,2 0 0,6 0 0,-2 0-31,3 0 1,7-1-63,3-4 1,4 3-1,4-5-231,5 1 1,2 2 0,1 4 116,1 0 1,-1 0 0,0 0 0,0 2 10,-4 2 0,3 3 0,-4 5 1</inkml:trace>
  <inkml:trace contextRef="#ctx0" brushRef="#br0" timeOffset="34196">3645 13721 7814,'-7'-6'1258,"0"5"-1214,3-3 0,1 4 0,-5 4 0,0 4 1,-1 2-1,2 0-59,2-2 1,-4 0 0,4 5-197,-2-1 0,3-1 0,-3-1-123,1-2 256,-3-5 133,7 3 0,-5-8 0,5-2-75,-2-4 1,-1-3 87,5-2 0,0 5 41,0 0 1,0 3 21,0-3 1,0 4-1,0-4 0,2 1 1,1-3 3,1 2 1,1 1-1,-2-3 1,1 2 52,-1-2 1,2 3 0,0-1 45,-3-2 1,0-1-174,-2-1 1,-2 1-1,-2 2 1,-3 4-71,0-1 0,-4 5 1,2-3-48,-7 2 0,1-2 1,-4 0-1,-1 1-16,1 2 1,-3 7 0,-6 0 0,-2 4 25,-2 3 0,3-2 0,-4 8 0,-2 0 1,-1 1-25,-1 2 1,5 1-1,3 2 1,3 0 2,1 0 0,1 0 0,4 0 1,3-2-16,3-2 1,7-1 0,3-5 0,3 1 27,1 0 0,1-3 0,5-2 1,6-1-4,8-2 1,4-1 0,5 2 0,6-5-252,5-3 0,3-1 0,5 0-70,2 0 0,-1 0 0,9-1 41,1-3 1,-3-3 0,-1-6 0</inkml:trace>
  <inkml:trace contextRef="#ctx0" brushRef="#br0" timeOffset="34487">3956 13733 8355,'-4'-8'0,"-2"0"579,-1-2 1,5 3 332,-2-1 1,-3 5-778,-2-1 0,2 8 0,0 4-213,2 3 0,-3 3 0,2 2 0,1 0 46,-1-1 0,1 5 0,2-1 0,-1 2-130,1 0 1,-3-2 0,2 3 0,0-3-202,-2-1 1,4 3 0,-5-3-1,1 0-307,4 0 1,-4-1 0,2-5 302,1 1 0,2-1 0,1 1 1</inkml:trace>
  <inkml:trace contextRef="#ctx0" brushRef="#br0" timeOffset="34969">3794 13746 8355,'-12'-7'-196,"3"0"1267,1 3-515,0-3 1,1-6 0,4 2-318,6 3 1,4-2-1,7 5-144,2-2 0,1 4 0,6-2 1,4 1-66,-1-1 1,4 1 0,-1 4 0,-1 0 0,-2 0-41,-1 0 1,-1 2 0,-3 2 0,-3 4-395,-1 3 1,-3 2 0,3-1 0,-3 2 105,-2 2 0,-4 4 0,-1 5 0,0 0 192,0 0 1,-4-1 0,1 1-1,-2-1 61,-2-3 0,-5 2 0,0-2 0,-2 2 19,-3 2 0,-5-1 0,-3-2 1,0-3-36,0-1 1,-4 3 0,1-4-57,-2-2 1,-2-1 0,0-3 0,1-2-187,4 0 0,-2-6 0,5 1-27,2-3 1,1-6 0,1-2 0</inkml:trace>
  <inkml:trace contextRef="#ctx0" brushRef="#br0" timeOffset="35246">4466 13708 8355,'-12'0'430,"-1"0"66,1 0 1,0 0 0,-1 0-1,1 2 55,-1 2 0,1 3 1,1 5-1,1 1-587,2-1 0,4 5 0,-5 1 0,1 1-213,1 3 0,-4 2 0,3 1 1,-3 1-122,-2 3 0,5-3 0,0 5 0,-1-2-206,2 0 0,-2-4 1,5-4 3,1 1 0,1-3 1,2 0 275,0-1 1,0-1 0,0-4 0</inkml:trace>
  <inkml:trace contextRef="#ctx0" brushRef="#br0" timeOffset="35488">4392 13671 8355,'-7'-5'255,"1"-2"0,6-6 0,0 1 1,2-1-1,2 1 0,4-1 0,5 1 218,3 0 0,3 3 1,6 2-1,0 0 1,0 2-653,0-1 0,0-2 1,0 4-1,0 0-205,0-2 0,0 5 0,-1-3 0,0 1-85,-3-1 0,1 2 1,-4-2-1,0 3-193,0 1 0,-2 0 0,-3 0 0</inkml:trace>
  <inkml:trace contextRef="#ctx0" brushRef="#br0" timeOffset="35794">4280 13883 8355,'-20'12'521,"2"-5"1,13-1 0,5-6-201,7 0 0,13 0 0,7 0 0,3 0 0,6-2 0,1 0 0,2-3 0,-3 1 8,0-1 1,-4 3-1,0-3 1,-2 1-1646,-2-1 1,4 0 0,1 2-1239,3-1 2161,1-6 0,6 3 0,1-5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16:13.780"/>
    </inkml:context>
    <inkml:brush xml:id="br0">
      <inkml:brushProperty name="width" value="0.09071" units="cm"/>
      <inkml:brushProperty name="height" value="0.09071" units="cm"/>
      <inkml:brushProperty name="color" value="#1F80FE"/>
    </inkml:brush>
  </inkml:definitions>
  <inkml:trace contextRef="#ctx0" brushRef="#br0">34 47 7893,'-12'0'-94,"1"0"0,4 1 1,3 3-1,4 4 120,4 3 1,-1-5 0,5-1 0,1 1 0,1 0-32,2 1 0,4 2 3,-1-5 1,6 4 0,-2-4 0,0-1 2,1 3 1,-1-5 0,5 4 17,-1 0 0,2-3 0,1 2 0,2-3 0,-2-1-3,-1 0 1,2 4 0,2 0-17,1-2 1,-3 0 0,5-2 0,0 0 0,1 0 4,-2 0 0,7 0 0,-2 0 0,0 0 27,1 0 0,2 0 1,0 0-1,-2 0-18,-5 0 0,6 0 0,-2 0 0,0 0-6,1 0 1,-2 0-1,0 0 1,2 0 2,2 0 0,-2 0 1,2 0-1,-3 0 3,0 0 0,-1 0 1,2 0-18,2 0 1,-7 0-1,4 0 1,-2 0 0,0-2 9,1-2 0,4 3 1,0-3-1,-1 3 8,-1 1 0,2 0 0,2 0 1,-1-1-9,1-3 1,3 2 0,-2-2 0,0 3-11,-3 1 1,1-4 0,1 0 0,-1 2 22,1 0 1,2 1-1,-4-1 1,0-2-10,2 1 1,-5 2 0,5 1 0,-2-2-8,0-2 1,4 3-1,-3-3 1,-4 3-3,-3 1 0,1 0 1,-3 0-5,3 0 0,-2-4 0,-2 0 0,0 1 0,-2 2 2,1 1 0,2 0 0,-2 0-15,1 0 1,-2 0 0,3 0 0,2-1-1,1-2 13,1-1 0,0 0 0,1 4 0,-2 0 0,-3 0 1,5 0 0,-2 0 0,0 0 2,0 0 1,3 0-1,-4 0 1,3-1 34,3-3 0,2 3 0,-3-3 0,1 3-3,-1 1 0,2-2 0,0 0 1,-3-2-23,0 1 0,-2 2 0,1 1 0,-1 0 0,-2-4 0,-1 0 0,2 1 0,-1 2 8,1 1 1,0 0 0,1-1-26,0-3 1,2 3 0,1-3-1,1 2 1,-2 2 50,-5 0 1,5-4-1,-4 1 1,-1 0 1,2 2 1,0 1 0,1-2-1,1 0 29,-1-2 1,0 0 0,1 3 0,-1-2-31,0-1 0,0 0 0,1 4 1,-2 0-4,-3 0 1,6 0 0,-5 0 0,1 0-64,1 0 1,-4 0-1,1 0 1,1 0 48,-2 0 0,2 4 1,-4 0-1,-2-1 12,-1-2 1,2 0-1,1 2 48,-2 1 1,-1 0-1,-2-4 1,1 0 0,-1 0-39,1 0 1,-1 0 0,1 0 0,-2 0-26,-3 0 0,0 0 0,-5 0 1,2 0-2,-2 0 0,-5 0 1,-1 0-33,1 0 0,-3-2-263,-3-2-126,-1 3-354,-2-4 481,0 5 1,-5 0-629,-3 0 1,-8 0 590,-4 0 0,-2 0 0,-1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16:15.232"/>
    </inkml:context>
    <inkml:brush xml:id="br0">
      <inkml:brushProperty name="width" value="0.09071" units="cm"/>
      <inkml:brushProperty name="height" value="0.09071" units="cm"/>
      <inkml:brushProperty name="color" value="#1F80FE"/>
    </inkml:brush>
  </inkml:definitions>
  <inkml:trace contextRef="#ctx0" brushRef="#br0">36 130 8355,'-6'6'-150,"-1"-2"868,-4-3-978,5-1 0,0 2 236,6 2 0,0-2 0,2 5 61,2-2 1,2 3-1,5-3 9,-4 1 0,4-3 1,-2 1-1,4-3-103,3-1 1,-1 4 0,-1 0 0,0-1-39,2-2 0,4-1 1,0 0-1,2 0 73,2 0 0,5 0 0,2 0 16,3 0 1,-1-4 0,1 0-1,3 0 1,3 0-4,0 0 0,5 1 0,-2 1 1,1 0 32,-1-2 0,3 0 1,-3 3-1,3-2-13,1-1 0,1 0 1,3 4-1,3 0-12,-1 0 0,3 0 0,-5 0 0,0 0-10,2 0 1,-5 0-1,4 0 1,-2 0 4,-3 0 1,3-4 0,-6 0 0,3 2 11,0 0 1,7-2 0,-7 0 0,1 2 28,0 1 0,-1-3 0,0 0 12,0 1 0,-3 2 1,-1 1-1,0 0 0,-1 0-15,-3 0 0,-3 0 0,0 0 0,-1 0-20,0 0 0,1 0 0,-1 0 0,0 0-16,0 0 0,1 0 0,-1 0 1,-1-2 5,-3-1 0,3 1 0,-4-2 0,2 3 43,-1 1 0,-4 0 1,5 0-1,-1 0-16,-1 0 0,4 0 0,-3 0 0,3 0 101,2 0 1,-2 0 0,-2 0 0,0 0-45,0 0 0,2 0 0,2 0-74,-1 0 1,0 0 0,0 0 0,2 0 0,1 0-1,1 0 1,0 0 0,-3 0 0,0 0-58,3 0 1,-2 0 0,2 0 0,-2 0 73,-2 0 0,0 0 0,1 0 0,-1 0 45,0 0 1,-1 0-1,-1 0 1,-2 0-36,2 0 0,-1 0 0,1 0 1,-1 0-23,0 0 1,-2 0 0,0 0-1,-1 0-10,-3 0 0,3 0 0,0 0 1,-1 0-15,1 0 1,4-1-1,-2-2 15,3-1 1,-3 0-1,1 3 1,-1-2 0,1-1 22,-1 2 0,-4 1 0,3 1 0,0-2 45,1-2 1,-5 3-1,1-3 1,-2 3-22,-2 1 0,5-4 1,-1 0-1,-1 1-7,-1 2 1,3 1 0,0-1 0,2-2-45,3-1 1,-3 0 0,0 4-1,0-1-25,0-3 1,-2 3-1,2-3 1,-1 2 38,-3 2 1,2-1 0,1-1-38,1-2 0,-4 0 0,2 4 0,-2 0 11,1 0 1,-2 0 0,3 0 0,-3 0 0,-3 0 42,-3 0 0,4 0 1,-5-2-1,0 0 76,-2-2 1,1 0 0,-2 4-38,0 0 0,-6 0-25,-1 0-190,-6 0 0,2-1-374,-8-3 1,-2 2 47,-6-2 0,0 3 0,1 1-130,-1 0 1,4 0 101,0 0 1,-5 0 0,-5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14:48.258"/>
    </inkml:context>
    <inkml:brush xml:id="br0">
      <inkml:brushProperty name="width" value="0.09071" units="cm"/>
      <inkml:brushProperty name="height" value="0.09071" units="cm"/>
      <inkml:brushProperty name="color" value="#1F80FE"/>
    </inkml:brush>
  </inkml:definitions>
  <inkml:trace contextRef="#ctx0" brushRef="#br0">422 5610 8355,'-11'0'14,"-1"0"0,0 0 257,0 0-113,1 0 0,-1 0 0,0 0 452,0 0 1,6 1-183,2 3-355,2-3 1,8 4-1,2-5 1,2 2-20,2 2 0,0-3 0,-1 3 1,2-2 30,3 2 1,-2-2-1,5 3 1,-1-1-88,0 0 0,2 4 1,2-3-1,-1 0-83,-1 0 0,-5 4 0,5-1 0,-1 3 14,0 1 0,-2 3 0,-6 1 1,1 0-43,0 1 0,-5-3 0,-4 5 0,-1 1 70,-2-2 0,0 5 0,0-5 68,0 0 0,-5 3 1,-3-4-1,-3 0 22,-1 0 1,-1 3 0,-1-3 0,-3 0-62,-1 0 0,-2-2 0,-3-3 0,-1 0 0,1 0-152,-1-1 0,-3 0 0,-1-2 0,2-3-162,1 0 1,2 2 0,-1-5 0,2 0 14,2-2 0,0-1 0,4 0 0,1 0-35,2 0 1,2 0 0,-1-1-1,0-2 275,0 0 0,1-12 0,-1 2 0</inkml:trace>
  <inkml:trace contextRef="#ctx0" brushRef="#br0" timeOffset="1373">1864 5504 8695,'-3'-11'395,"-1"0"1,0 3 0,4 1 0,-1-2 0,-1-1-236,-2-1 0,-5 1 0,3 1 0,-1 2-152,-1-2 0,1 3 0,-5-2 0,0 1-141,-3 1 0,3-3 1,-4 5-1,-1 2-13,-1 1 1,-3 1 0,-2 0 0,1 0 31,0 0 1,-1 5 0,1 2 90,-1 3 0,-3 7 1,0 4-1,1 6 23,2 1 0,4 2 0,2 4 1,1-1-99,2 1 1,3-1 0,3 1-1,5-1 1,1-1-79,2-2 1,3-4 0,3-6 0,7-2 78,3-2 1,-1-3 0,3-5 0,2-3 45,1 0 1,5-4-1,0 3 1,-1-4 5,-1-4 0,-1 2 1,2-5-1,1 1 29,-1 0 0,-1 0 0,-3-3 0,-2 2 109,-5-2 1,3-1 0,-2 0 47,-2 3 0,-4-3 0,-3 2 0,-1-2 34,-2-1 1,-2 4 0,-1-1-51,0-1 0,-1 1 1,-3 0-1,-4 5-129,-2 1 0,3 7 1,0 4-1,-1 5 25,2 4 0,0 5 0,3 2 0,-1 3-6,2 4 0,1 1 0,2 8 1,1 2-57,2 4 0,0-4 1,-3 3-1,2-2-66,0 0 0,1 2 0,-4-9 1,-1-1-52,-3-1 1,2-3 0,-5-2-1,1-4 69,0-2 0,2-3 0,-2-3 45,1-3 0,-4-4 0,2-2 1,-3-3 229,-1-1 1,0-1 0,-1-4 0,0 0-76,-3 0 1,1 0 0,-4 0 0,-1-1-1,1-3-180,-1-3 0,0-3 1,-3-2-1,1 1-117,2 0 0,-2 0 1,2-1-1,0-3-45,0-4 0,-1 2 0,5-2 0,1 0-33,2 2 0,1-3 1,0 5-1,1 0 88,2-1 1,-2-1 0,4-6 0</inkml:trace>
  <inkml:trace contextRef="#ctx0" brushRef="#br0" timeOffset="1814">1943 5873 8105,'0'-8'1424,"0"1"-1208,0 5 0,1-3 0,3 5 0,3 0-138,3 0 1,1 0 0,0 0 0,2-2-124,2-1 1,-2 0 0,6-3 0,1 0-101,1-1 0,-2 4 0,-1-5 0,1 0-83,-2-2 1,0 2 0,-6 1 0,0-2-64,0-1 1,-5 3 0,-2-1 64,-3-1 1,-2 0 112,-3-3 1,-6 6-1,-6 2 1,-1 2 69,-3-2 1,-1 3-1,-2-3 1,0 4 0,-1 3-19,2 0 1,1 5 0,7-3 0,-1 1 309,2 3 0,4-1 1,3 1-1,1-1-70,2 0 0,2 2 0,2 1 0,2 1-142,0-1 0,10 4 0,-2 0 0,1-2-164,1 0 0,3-6 1,3 1-1,0-1-172,0-1 0,2-1-161,-2-5 0,7 5 0,3 1 1</inkml:trace>
  <inkml:trace contextRef="#ctx0" brushRef="#br0" timeOffset="2406">2446 5739 8355,'0'-8'974,"0"1"144,0 4-1073,0-2 1,-1 7 0,-2 1-86,-1 5 0,-3 2 0,3 1-84,2 0 0,-1 0 0,1 0 0,-2 1-28,2-1 1,0 0 0,2 0 0,0 0 0,0 1-160,0-1 0,0-4 0,0 1-56,0 0 1,0 2 155,0 1 0,2-4 0,0-5 159,2-4 0,4-1 1,0-4-1,1-2 105,-2-1 0,3-1 1,-3-2-1,3 0 206,2-2 0,-1 0 1,-1 4-137,-3 0 0,3-2 0,-2 0 0,1-2 38,3 1 1,-5 2-1,1 0-72,0 1 1,-2 0-1,1 0-117,-2 0-43,-2 4 0,-1 2 0,0 7 96,2 1 1,0 0 0,-4 4 0,0 2-18,0 1 1,1 5-1,1 1-4,2 1 1,1-2 0,-3 3 0,3-2 0,0-2-218,0-2 0,3 3 0,-3 0 119,1-2 0,0 0-479,2-2 0,2 0 0,-4 0 1</inkml:trace>
  <inkml:trace contextRef="#ctx0" brushRef="#br0" timeOffset="3201">2915 5772 10153,'12'0'227,"-1"0"1,0-3 0,1-1-1,2 1-385,1 2 0,1-3 0,-1-1 0,2 0-97,1 0 1,2-2-1,-4 2 1,0-1 105,0-3 0,-1 3 1,-4-2-1,0 0 45,1-2 0,-6 2 0,-3 1 27,-1-2 1,-2-1 0,-2 0 0,-1 2-37,-5 0 1,-5 2-1,-4-1 120,0 3 1,-2 3 0,-3 1 0,0 0 0,-1 0-85,1 0 1,3 3 0,2 2 254,1 1 0,1 2 0,4 3 0,1 2 0,2 0 29,5 2 1,1 1-1,2-2 1,0 1-155,0-2 0,5 4 0,3-1 1,2-1-196,1-3 1,4 4 0,1-7 0,1 0-115,3 1 1,1-5 0,2-2 0,-1-1-226,0-2 29,1 0 1,4 0 0,2 0 0</inkml:trace>
  <inkml:trace contextRef="#ctx0" brushRef="#br0" timeOffset="3202">3407 5638 8355,'0'-7'304,"0"-1"0,-1 4 632,-3-3-410,3 5 1,-3-2-330,8 8 1,1 2 0,5 5-1,0 0-171,2 0 1,2 0-1,-3 1-260,0-1 1,1 0 0,-1 0-1,-1 0-74,-3 1 1,2-1 0,-4 0-1,0 1 1,0 2-10,-3 1 0,-2 0 1,-2-4 116,-2 0 0,-5-5 0,2-2 0,-3-3 295,-1-1 0,0 0 0,-1 0 0,1 0 158,0 0 0,5-5 0,1-2 0,1-3-22,0-1 1,1-2 0,3 0 0,0-2-98,0 1 1,5-2 0,2 1 0,3 0-192,1-1 0,0 2 0,2-3-190,2 1 0,-2 0 1,5 2-1,-1-1-178,1 1 1,-5 6 0,2 2 0,-1 1-293,1 2 1,-3 2 607,3 1 0,-3 0 0,0 0 0</inkml:trace>
  <inkml:trace contextRef="#ctx0" brushRef="#br0" timeOffset="5170">3997 5704 8355,'7'-5'0,"2"2"0,-4-5 107,2-1 1,-1-2 0,4 0 0,-4-1 0,-1 0 0,-2 0 0,-2 1 0,-1-1 0,0 0-1,0 0 1,-1 2 0,-2 1 0,-2 2 2244,-1 2-2077,3 1-408,-2 4 1,-1 0 0,-1 0 0,-4 0 0,-1 1-192,1 3 0,-1 3 177,0 5 0,-1-1 0,-1 2 0,-3 2 0,0 2-13,0 1 0,1-2 0,4 2 0,2 0 50,2 1 0,-1-5 0,5 2 0,1-3 0,2-1 1,1-1 101,0 1 1,1-1 0,3-4 0,4-3 0,3-2 0,0-2 0,1 0 2,0 0-108,0 0 0,3-4 0,1-2 1,-2 1 64,-1 0 1,-1-4 0,0 2-112,0 1 1,-1-3 0,1 3 0,0 0 67,0-3 1,-1 2 0,0-1 0,-2-1-11,-1-1 0,-4-2 0,2 0 260,0 0 1,-2 1 0,-3-1-118,3 0 0,-3 4-88,3 1 75,-3 4 0,-1-1 0,2 8 0,0 4-12,2 2 1,4 2 0,-3 0 0,0-1-10,1 1 0,1 0 0,-1 0-110,0 0 0,2-1 0,4 0 16,0-3 1,-1 1-1,1-5 1,0-2-1,0 0-20,-1-2 1,6-2 0,3-2-1,1-4-79,-2-2 1,4-6-1,-4-1 1,3-1 231,2-3 1,-4-1-1,-2-2 1,0 1 179,0-1 0,-3 1 0,2-2 0,-1-1-4,-1-2 0,1 1 0,-4 4 0,-1-1 1,0 0-38,-3 1 1,1 1 0,-5 1-153,-2 1 1,0 6 0,-2-2 18,0 3 0,-2 3 0,-2 2-94,-3 4 1,0 3 0,-1 2-1,0 3 1,1 5 8,-1 5 1,0 5-1,-3 4 1,2 2-26,1 2 0,6 0 0,-3 3 0,1 0 58,0 0 1,0 0-1,4 2 1,0-2-3,0-1 1,4-1 0,1-5-1,0-1-40,0-2 1,5 1 0,-3-5 0,4-3-36,1-4 1,1 0-1,2-5 1,4-2 8,-1 0 0,3-2 1,-4-2-1,0-1 0,1-5 1,0-3-1,2 0 0,-2-1 1,-2-1-1,-3-2 0,-1 0 1,-2-1-1,-1 0 67,-1 1 1,-1-1 0,1 4 416,-4 0 0,1 1 0,-1-1-258,-2 0 1,0 0 0,-4 1-96,-2-1 1,2 5 0,-6 3-73,-1 3 1,2 1-1,1 1 1,-1 3-56,1 4 1,3 4 0,-1 4 0,3 2 5,1 0 0,0 3 0,0-4-99,0 1 1,4-2 0,1 2-1,2-1-23,2-2 1,1-2 0,2-1 0,1-2-195,3-2 0,-3 2 0,4-3 0</inkml:trace>
  <inkml:trace contextRef="#ctx0" brushRef="#br0" timeOffset="5345">5115 5363 7631,'-12'-7'0,"0"3"0,2 2 0,0-1-52,3-1 1,3 0 13,-4 4 0,5 2 1,-2 0-1,1 3 1,0 2-1,2 2-354,0 1 0,2 2 0,0 0 0</inkml:trace>
  <inkml:trace contextRef="#ctx0" brushRef="#br0" timeOffset="5999">5150 5539 6054,'9'-10'341,"2"1"61,2 1 0,2 0 0,1-3 1,2 4-1,2 1 0,-1 2 1,2 0-1,0 1 0,0-1-296,-1 0 0,-5 0 0,4 4-131,-2 0 0,-6 0 0,-3 0 0,0 1 0,-1 3-245,-3 4 0,-3 2 0,-2 2 0,-3 0-56,-4 0 1,-7 3 0,-2 2 355,-1 2 1,-1-4 0,-5 4 0,2-2 82,2-3 1,-1-1 0,6-1 0,0-1 0,2 0 218,1-3-155,1 2 1,5-5 0,6 3-178,7-4 0,5 1 0,3-1 0,5-1-34,2-2 1,2-1 0,1 0-1,1 2-47,1 1 0,8 0 1,-2 4-1,-2-1-2,0 1 1,-4 1 0,-3 3-1,-1 1-6,1 0 0,-5 0 0,-1-1 0,-2 2 3,-5 3 0,-1-3 0,-6 3 83,-1-3 1,2 0 0,-1 1 0,-3 2 0,-4-2 57,-4-1 1,-5-1 0,-4 0 0,-3 0 0,-5-1 0,-2 0 0,-3-2 0,-1-2 0,-3-2 0,-1-3 0,-2 0 1769,-3-2-1823,7 0 1,-6 0 0,11 0 0,1 0-141,1 0 1,3-2-1,1 0 1,3-3-44,1-2 0,1-1 1,5-4-704,4 1 1,1-1 344,6 0 0,0 0 0,0 1 1</inkml:trace>
  <inkml:trace contextRef="#ctx0" brushRef="#br0" timeOffset="6522">5973 5574 8187,'-6'-5'2610,"0"4"-2359,6-4 1,2 5 0,2 0-126,3 0 0,4 0 1,2 0-1,1 0-162,2 0 0,5-2 0,-2 0 0,4-2-99,0 1 0,-3-2 0,-2 0 1,0-1-28,1 1 0,-5-3 0,2 3 0,-3-1 2,-1-3 1,-2 2 119,-2-1 0,-3 0 0,-5-3-9,0-1 1,-1 1 0,-3 2 0,-4 3 0,-4-1-33,-3 1 1,-4 2 0,-4-3 10,-1 2 1,-1 1-1,-1 4 1,-2 0 0,-1 0 161,0 0 1,-2 1 0,3 3 0,2 4 44,1 3 0,2 0 1,-1 2-1,2 3 82,2 4 0,3 2 0,7 0 0,2-1-84,4-1 1,3-1 0,1 5-1,1-2-127,3-3 0,4 2 0,8-4 1,2 0 74,0 0 1,8-2-1,-1-6-389,4-1 1,1-6 0,3 2 0,-2-2 0,0-2-95,-1 0 0,6 0 1,-2 0-506,4 0 0,6-6 0,-2 0 0</inkml:trace>
  <inkml:trace contextRef="#ctx0" brushRef="#br0" timeOffset="35618">2257 6574 8355,'0'6'433,"0"0"0,0 0 0,0 5 1,0 4-319,0 4 1,0 2 0,0 6-1,0 4-100,0 3 1,0 3-1,0 1 1,0 2-1,0 2-103,0 3 1,0 0-1,0 2 1,0 0 8,0 0 0,0 3 1,0-2-1,0-2 0,0-1-78,0-4 0,0 0 1,0-7-1,0-2 32,0 0 0,4-7 0,2-1 20,0-3 1,-2-6 0,3 0 11,-2-1 1,3-3 0,-3 0-1,0-2-106,0-1 0,4-6 1,-1 2-625,3-2 561,0-2 1,1-6 0,0 0 0</inkml:trace>
  <inkml:trace contextRef="#ctx0" brushRef="#br0" timeOffset="36065">2575 6809 8355,'0'-12'233,"0"1"0,0 3 483,0 0 1,0 7 0,-1-1-451,-3 5 1,2 6 0,-2-1-1,3 2-133,1 2 0,0 4 1,0-1-146,0 0 1,0-1 0,0 1-1,0 0 1,0 1 119,0 1 0,1 1 1,2 6-339,1-1 0,0 6 1,-3 1-1,2 1 1,1 1 111,-2 0 1,4 2-1,-3 2 1,1-2 5,2-3 1,-4 3 0,5-3 0,-2 2 40,-2-2 1,2 2 0,0-4 0,0 0 29,1-1 0,-1 0 1,-3-5-1,2 1 0,0-1 1,1 1 0,-3-6 0,3-1-37,0 0 0,-2-4-190,5 3 1,-2-3-1,3-3 1,-2-1-477,-2-1-688,4-5 1203,-7 2 1,8-10 0,-3-2 0</inkml:trace>
  <inkml:trace contextRef="#ctx0" brushRef="#br0" timeOffset="16016">3280 6750 8355,'-6'-5'204,"-5"4"1,5-4 159,-6 5 0,0 5 0,1 3 1,-1 2-251,0 2 1,-4 5 0,-1 1 0,0 2 0,-1 1 96,0 3 1,2-4-251,-3 4 0,3-4 1,-2 4-1,-1 0 1,2-1-1,0-1-238,3-2 1,2 1 0,3-6 0,2 1-422,2 1 1,-3-4-1,5 3-654,0-3 1176,2-1 1,6-1-1,1 1 1</inkml:trace>
  <inkml:trace contextRef="#ctx0" brushRef="#br0" timeOffset="15673">2998 6456 8355,'-12'0'440,"2"-1"1,1-2 0,2-2 209,2-1 0,2 3 0,7-1-491,4 3 1,3-3-1,0 0 1,2 1 0,2 2-118,0 1 1,5 1 0,-3 2 0,0 2-123,0 2 0,3 1 1,-3 3-1,0 2 1,0 2-1,-2 2 1,1 1-905,0 3 871,-1 1 1,-3 2-1,0 1 1,0 1-51,-1 1 0,1 1 0,0-5 0,0-1 1,-1-1-76,1-1 1,0-2-4,0 2 0,-4 1 0,-1-6 0,2 0-278,2-2 1,-3 0-1,0 1 253,1 2 1,1 5-1,2-3 1</inkml:trace>
  <inkml:trace contextRef="#ctx0" brushRef="#br0" timeOffset="16422">3645 6938 8355,'-12'0'0,"0"0"468,1 0 0,3 0 478,0 0 0,5 2-809,-1 2 1,2-2-1,-1 6-155,-1 1 1,0 7 0,4 2-311,0 1 1,-4-2 0,1-6 7,0 1 1,2 4 0,1-1-1,0 0 6,0-2 0,0-1 0,0-1 0,0 1 0,0 0-14,0 0 0,0-5 1,1 0 78,3-2 0,2 4 0,6-2 0</inkml:trace>
  <inkml:trace contextRef="#ctx0" brushRef="#br0" timeOffset="17173">4151 6844 8355,'-8'2'-377,"0"2"188,5-3 545,-2 4 0,6-5-73,3 0 0,3 0 0,5 0 1,1 0-234,2 0 0,0 0 0,3 0 0,0 0 0,1 0-163,1 0 0,3-1 0,0-2 0,-1-1 0,-1 2 0,-1-1 0,-1 0 0,1 0-699,0 0 1,-6-4-1,3 1 1</inkml:trace>
  <inkml:trace contextRef="#ctx0" brushRef="#br0" timeOffset="16859">4139 6715 8355,'-7'0'451,"3"0"0,7-1 0,3-2-420,5-1 1,-1-1 0,9 2 0,-1-1-1,-1 2 1,1 1 0,-1-1 0,2 0-397,-1-2 1,-3 0-21,5 4 1,-4 0-1,2-2 1,-1 0-884,-3-2 1094,-1 0 1,-1 4 0,0 0 0</inkml:trace>
  <inkml:trace contextRef="#ctx0" brushRef="#br0" timeOffset="17814">5103 6727 8355,'-6'-12'117,"-5"4"1,3 2 219,-2 0 1,-2-1-1,0 3 1,0 1 82,1 2 0,-1 1 0,0 0 0,0 0 0,1 1-104,-1 3 1,0 1-1,0 4 1,-1-1-206,-2 1 1,2 3 0,-3 2 0,3 2-278,1-1 0,0 2 0,-1-1 1,0 1-238,1 0 0,-2-1 1,8-4-1,-1 0-179,3-1 0,3 1 1,1 0-1,0 0-371,0-1 0,5-4 575,3-3 0,8 2 0,2 1 0</inkml:trace>
  <inkml:trace contextRef="#ctx0" brushRef="#br0" timeOffset="17466">4833 6480 8451,'0'-12'1586,"1"6"0,3 2-1484,4 2 1,2 2-1,2 2 1,0 2-156,-1 3 1,2 5-1,2 3 1,0 0 18,0 0 1,2 3 0,-1 1 0,-2 4 0,-1 0-132,-1 1 1,-1-1 0,1 1-120,0-1 0,-4 1 0,-2-1 1,0 1 1,-1-1 0,-3 0 0,2-4-250,-1-3 0,-2 1 0,-1-1-120,0-2 1,2-2 513,2-5 1,2 4-1,6-5 1</inkml:trace>
  <inkml:trace contextRef="#ctx0" brushRef="#br0" timeOffset="18221">5268 6786 8253,'0'-12'-21,"5"5"543,3 3 1,2 2 0,2-1 0,0-1 0,-1 2-1,3 0 1,0 2-37,2 0 1,1 0 0,-3 0 0,2 0-411,-2 0 1,-1 4-1,-2 1 1,-2 1-1,-3 0-79,-1 1 1,-1 2 0,-5 5 0,-3 3-509,-4 2 0,-3-4 0,-5 5 0,-2-1 7,-1 0 0,-2 3 0,4-4 0,0 1 344,0-4 0,2-2 0,4-1 0,2 0 273,1 0 0,4-2 0,-2-1 84,1-1 0,1-4 0,5 2-127,3 0 0,2-2 0,6-4-97,0 0 0,1 0 1,3 0-1,3 0-68,4 0 0,0 0 0,1 0 1,-1-2-1,1 0 0,-1-2-263,1 1 1,0 1 0,1-1 110,-1-1 1,2 0-1,-8 3 1,2-2 0,-1-1-239,2 2 1,-4-5 0,0 1 0</inkml:trace>
  <inkml:trace contextRef="#ctx0" brushRef="#br0" timeOffset="18745">6091 6715 8355,'-8'-1'1355,"0"-3"0,2 1 928,-2-5-2222,3 6 0,6-7 1,3 5-1,5 1-219,5 2 1,1 1 0,3 0 0,-1-2 0,-1 0-619,1-2 1,0 0-1,5 4 1,-1 0 7,0 0 0,2-1 0,-7-2 351,-2-1 0,4 0 0,1 4 1</inkml:trace>
  <inkml:trace contextRef="#ctx0" brushRef="#br0" timeOffset="18746">6103 6833 8355,'-12'6'-212,"5"-1"1,2 1 1331,5 1-1016,0-1 1,5-1 0,3-5 0,3 0-51,0 0 1,2 0 0,2 0 0,0 0 0,0 0 0,-2 0 0,0 0 0,1 0-463,2 0 0,0 0 1,-5 0-1,1-1-229,0-3 1,0 2 0,-1-3 0</inkml:trace>
  <inkml:trace contextRef="#ctx0" brushRef="#br0" timeOffset="19368">6879 6456 8355,'-12'0'258,"4"-4"197,0 0 1,4-3 0,-2 1 0,1 0 0,1-2 977,-2 2 0,5-1-850,-3 3-494,3 3 1,2-3 0,3 6-154,4 2 0,2 6 0,2-3 0,1 5 0,3 4 0,-2 1 0,5 4 37,-2-2 1,2 5-1,-2 3 1,1 1 0,2-1-35,-2 1 1,1 3-1,-5-4 1,3-1-351,1-1 1,-2-1 0,2-2 0,1-2-216,-1-5 0,-4 1 0,2-3 1,-3-2-228,-1-1 1,-1-3 0,1-1 513,0-1 1,0-1 0,0-4 0</inkml:trace>
  <inkml:trace contextRef="#ctx0" brushRef="#br0" timeOffset="19369">7149 6703 8355,'-12'-11'422,"1"-1"-253,-1 5 0,0 1 0,0 3 0,1-1 160,-1 2 0,4 0 0,0 2 1,-1 0-114,-1 0 0,2 4 1,0 1-1,0 2-151,2 2 1,-5 2 0,3 2 0,-2 1-32,-2 2 1,4 3 0,0-2 0,-1 0-378,-1 0 1,2 3 0,0-3 16,-1 1 0,4-4 1,-1 2-1,3-3 1,-1-1-80,1 0 0,2-1-551,1 1 485,5-5 1,1 3-1,6-3 1</inkml:trace>
  <inkml:trace contextRef="#ctx0" brushRef="#br0" timeOffset="19887">7349 6739 8924,'0'-12'499,"0"5"1,1 2 0,3 5-107,4 0 0,3-4 0,2 0 0,1 2 0,2 0 0,-1 2 0,1 0 0,0 0-299,-2 0 0,-1 0 0,-2 2-318,-4 2 1,3-2-1,-6 6 1,-2 1-154,-1 2 0,-6 0 0,-4 1 1,-4 0-25,-3 0 1,1-1-1,2 0 137,-3-3 1,3 2 0,-3-3-1,3 0 256,1 1 0,5-5 0,0 2-3,2 0 1,2-3 315,7 2 1,7-3 0,4-1 0,1 0-245,1 0 1,-3 0 0,6 0-1,-1 0-34,0 0 1,2 0-1,-4 1 1,0 2 12,0 1 0,2 4 0,-3-3 1,-2 1 62,-1 3 1,-2 3 0,-2 1-23,-1-1 0,-6 6 0,2-6 0,-4 1-39,-4 0 0,2-1 0,-6-2-42,-1-2 1,-2 3-1,0-3 1,-1 1-1,-1 0 41,-3-1 1,3-4-1,-4 2 1,1-1-98,1-2 0,-6-2 0,2-1 0,0 0-25,-1 0 1,2 0-1,-2-1 1,3-2-361,0-1 0,4-3 0,-1 1 0,3 0-502,4-3 0,4-2 0,-2 0 0</inkml:trace>
  <inkml:trace contextRef="#ctx0" brushRef="#br0" timeOffset="20889">8196 6715 5892,'11'-6'-53,"1"6"0,0 6 1</inkml:trace>
  <inkml:trace contextRef="#ctx0" brushRef="#br0" timeOffset="21083">8478 6692 8654,'-7'0'-1521,"3"0"1219,8 0 0,-1 0 1,5 0-1,1 0 254,1 0 0,2 0 0,0 0 0</inkml:trace>
  <inkml:trace contextRef="#ctx0" brushRef="#br0" timeOffset="21249">8937 6644 8227,'5'7'-1912,"-3"-2"1766,6-5 1,-5 0 0,2 0 0</inkml:trace>
  <inkml:trace contextRef="#ctx0" brushRef="#br0" timeOffset="21443">9360 6621 8410,'0'-7'488,"1"2"1,3 5-1569,4 0 436,-3 0 1,6 0 0,-5 0 0</inkml:trace>
  <inkml:trace contextRef="#ctx0" brushRef="#br0" timeOffset="21723">9807 6550 10671,'-7'-5'-651,"2"4"-65,10-4-177,-3 5 1,3 5-1,-5 1 1</inkml:trace>
  <inkml:trace contextRef="#ctx0" brushRef="#br0" timeOffset="28649">10336 6374 8584,'-11'-12'742,"4"1"-141,-4 4 0,10 0-79,-3 4 1,-1 0 0,1-5 192,1-1 0,1 2 1,-1 0 93,-1-3-971,0 5 0,4 1 0,-1 9 21,-3 7 1,3 1 0,-3 7 0,1 1-104,-1 1 0,3 2 121,-3-1 0,1 6 0,1 1 0,-2 0-19,1-3 1,1 2 0,-1-1-1,-1-1 79,1 2 0,-2-8 0,1 2 0,0-2 0,0-1 0,0-2-44,2-1 1,1-5 0,1-4-195,0 1-469,0-4 705,0 0 1,0-14-4,0-3 1,1-3-1,1 0 1,2-1-9,-1 2 1,4-3 31,0 1 1,0-4-1,1 1 1,0 0-1,-1-1 1,1 0-87,1 2 0,2-3 216,1 6 1,-1-1 0,1 4-1,0 0 1,0 2 0,1 1 117,2 1 0,-2 5 1,3-1-1,-1 2-104,0-2 0,-2 3 1,3-3-1,-3 2-39,-1 2 0,0 2 0,-1 0-124,1 2 1,-4 1-287,0-1 1,-2 3-325,2 5 516,-3-6 0,-6 5 0,-3-5 70,-4 1 1,-2-1 0,-2-3 0,-1 1 85,-3-2 1,2 4 0,-6-3-1,-1 0 1,1 0 0,-1-1 51,1 2 1,4 0 0,-2-4 0,1 0-167,3 0 0,1 1 64,1 3-198,0-2 0,6 4 182,2-2 187,2-3 0,4 9 0,0-5 78,2 1 1,0-2 0,-3 3-4,3-2 0,-1 3 0,5-3 0,1 0 0,1 2 1,2-2 105,0 0 1,0 4 0,-1-2 0,1 1-178,0 0 0,1 0 0,1 2-332,2-2 1,0 2 0,-4-2 0,-1 1 0,1 0-440,0-1 1,1-1-1,1 2 293,2-1 1,0-6 0,-5 4 0,2-2-1,2-1-101,0 0 1,6-2 0,-2-1 0</inkml:trace>
  <inkml:trace contextRef="#ctx0" brushRef="#br0" timeOffset="29185">11641 6480 8355,'-5'-7'192,"-3"3"185,-2 3 0,-3 1 0,-2 0-190,0 0 0,-6 0 1,1 0-1,-2 0 0,-3 1 126,-2 3 0,2-1 1,-3 5-220,3 1 1,2-3 0,1 2-120,2 1 1,-1 1 0,7-1-1,2-1-86,3 1 0,5-3 0,-2 2-25,0 1 0,4 2 1,6-1-1,3-1 0,4-1-34,1 1 1,3-2 0,2-1 0,2 1-48,2-1 0,-1-2 0,1 3 0,-1-1 91,1 1 0,-3-3 0,0 2 0,-2 1 66,-5-1 0,-1-2 0,-6 4 220,-1 1 1,-3 2-1,-4-1-8,-4-2 0,-4 1 1,-4-4-8,-3 2 1,0-3-1,0 2 1,-1 1-143,2 0 1,-3-5-1,4 2 1,0-1-377,0 1 0,1-3 1,5 3-1,-1-3-1353,0-1 1455,6-5 1,0-2-1,6-4 1</inkml:trace>
  <inkml:trace contextRef="#ctx0" brushRef="#br0" timeOffset="30534">11782 6539 9571,'-11'0'0,"-1"0"935,0 0 0,0 0 1,2 1-1,1 2-844,1 0 1,5 7 0,-2-3 0,1 4 0,0 2 0,2 1 0,0 2-428,2-2 0,0-1 1,0-1-1,0 0-236,0 0 1,0 0 396,0-1 0,0 1 0,2-2 0,0 0-67,2-3 1,1-4 0,-2 2-1,2-1 33,2 0 1,1 0-1,3-4 122,1 0 1,-2-1-1,0-2 1,-3-2 26,3-2 1,0 3 0,2-3 0,0-1 57,-1 1 0,1-3 0,-1 2 1,-2-1 81,-1 1 0,-1-2 1,5 2-1,0-3 32,0-1 0,-5 5 0,0-1 0,0 0 89,-1 1 1,-3-3-28,1 2-69,-3 3 1,0 0-22,3 5 0,-3 1 1,3 3-39,-2 4 1,2 2-1,0 2 1,-1 0 0,1-1-42,0 1 1,5 0 0,-1 0 17,3 0 1,2-1-1,1 0 1,2-2-86,-2-1 1,-1-6-1,-1 2 1,0-2 0,0-2-1,-1 0-381,1 0 353,0 0 0,0 0 0,-1-2 45,1-2 0,-4 2 1,0-5-1,0 1 0,-1-1-27,1-2 0,-1-1 1,2-2-1,-1 0 188,1 0 0,0 0 1,0 1-1,-1-1 10,1 0 1,2 0 0,-1 1-1,-1-1-120,-1 0 1,0 4 0,2 0-1,0 1 1,-3 0 0,1 2-1,0 1 139,0 0-386,-5 0 0,7 4 1,-2 0-174,2 0 540,-3 0 0,-1 0 189,-2 0 0,-4 0-208,0 0 1,-5 0 0,-7 0 59,1 0 0,-1 0 0,-1 1 0,-2 2-48,0 1 0,-1 5 1,3-2-1,0 0-42,1 1 0,-5 0 0,8 4 0,1 0-59,2-1 0,2 1 0,4 0 1,0 0-18,0-1 1,1 1-1,3 0-79,4 0 0,2-6 0,3-2 0,3-2-174,4-2 1,2 0-1,0 0 12,-2 0 0,2 0 0,-3-2 0,4 0 0,0-4 65,1 0 1,-2-2-1,-1-5 1,-2-1 204,2-2 0,-4 0 1,0 3-1,-1-1 198,0-2 0,-1-5 1,-3 3-1,0-2-19,0 1 0,-1 0 1,0-2-1,-2 3 0,-3 0-78,0 0 0,-2-1 1,-4 0-1,0 2 13,0 0 0,0 4 0,0-3 165,0 3 1,-2 2-195,-2 4 0,2-2-127,-6 5 0,5 1 0,-1 7 0,3 4-13,1 2 1,-4 3 0,0 2-1,2 2 1,0 1-48,2 3 0,0 1 0,-1 2 0,-2-2 2,-1-3 1,1 4-1,3-5 1,0 1-24,0 1 1,0-2 0,0 2 0,0-4 0,0-3-1,0-2 1,0 1-917,0 0 835,5-6 1,-3 0 0,6-6-52,1 0 1,2-2 0,1 0 182,-1-2 0,1-5 1,0 2-1,0-1 132,-1 1 0,5-1 0,0-4 0,-2 0 0,-1 0 155,-1 1 1,0 0-1,-1 2 1,1 1-56,0-1 0,-4-1 0,0-1 0,-1 2 954,0 1-759,3 6 0,-8-2-253,2 8 1,-3 6 0,-1 7 0,-1 1-117,-3 3 1,2-3 0,-3 2-1,1 0 23,0-2 0,0 3 0,4-5-256,0-2 0,0-1 0,2-1 0,2 0-247,4-1 1,6-4 0,3-3-1,0-3 1,1-1-343,0 0 1,2 0 0,4 0 0,-2-1-32,-3-3 1,0-1 814,-4-3 1,-2-8-1,4 3 1</inkml:trace>
  <inkml:trace contextRef="#ctx0" brushRef="#br0" timeOffset="37943">4090 7703 8355,'0'-12'241,"2"2"0,0 0 764,2 3-313,0 4-573,-4-2 0,-1 5 0,-3 0 0,-4 0 17,-2 0 0,-2 0 0,-1 0 0,-2 0-329,0 0 1,-6 1 0,1 3 0,-2 4 109,-2 2 0,-3 3 0,-2 2 1,-2 2-18,-6 1 1,2 2-1,-4 3 1,2 1-56,2-1 0,0 1 1,-1-1-1,2 1 106,3-1 0,4-3 0,7-2 0,4-1 32,3-3 0,7 0 0,2-3 0,3 1-26,1 0 1,1-2 0,4-1 12,7-1 1,5-1 0,6 1 0,2-3 0,3-1-11,3 0 1,3 1 0,1-2 0,-1 0-107,-2 0 0,0 0 0,-4-1 1,-2 2 37,-1-1 0,-7 2 0,-2-1 0,-3 0 41,-2 1 1,-4-2 0,-3 5 0,-4-1-1,-5 1 429,-7 0-286,-5 0 1,-7 5 0,1 1 0,-2 2 0,-2 0 17,-5 1 1,2-3 0,-1 4-79,-2-1 1,4 0-1,2-2 1,3 0 19,5 0 0,1-2 0,4-1 0,1-1 0,4 1 11,3 0 1,2-4 0,4 0 62,0 1 0,1-4 0,4 0 0,6-1 1,4 0-71,4-1 0,2-2 0,6-1 1,3 0-1,2 0 0,-1 0 0,3 0 180,4 0-441,-7 0 1,8 0 0,-9 0 0,2 0-331,-1 0 1,-3 0 0,2-1 149,-2-3 1,0-3 0,-5-5 0</inkml:trace>
  <inkml:trace contextRef="#ctx0" brushRef="#br0" timeOffset="38352">4067 8279 7039,'-11'-1'208,"3"-3"366,8-3 1,3-1-22,5 1 1,0 4 0,5-1-219,3 3 0,-3-1 1,4 0-1,0-2-230,2 1 1,-1 2-1,2 2 1,0 2-1,-1 2 62,1 2 1,-4 1 0,2 3-1,0 1-579,0 0 0,-3 0 0,0-1 0,-1 2 73,-3 3 0,-3-3 0,-1 3 0,-2-3 72,-3-1 0,0-1 0,-2 1 94,0 0 0,-2-4 1,-1-2 202,-5-1 0,-3 1 1,0-4-1,-1 2 49,0-1 1,0-3-1,0-3 1,2-2-43,2-2 0,-1 0 0,5-5-13,2 0 1,0 0-1,4-1 0,0-1 1,5-3-20,3-1 1,1-1-1,8-2-156,2 2 1,-3-1 0,2-2 0,2 1-1,3 3-277,2 1 0,1 1 0,-3 4 0,1 2 47,1 2 0,1-1 381,-5 5 0,6-5 0,1 2 0</inkml:trace>
  <inkml:trace contextRef="#ctx0" brushRef="#br0" timeOffset="38696">4878 7891 8539,'0'-7'1651,"0"4"0,-1 5-1402,-3 2 0,3 6 0,-5 1 0,1 5-375,-3 2 1,-1 2 0,0 4 0,1 2-98,-1 2 0,0 3 0,1-2 0,3 1-130,0 3 0,3-3 0,-2 0 0,3 0-76,1 0 0,0-4 1,0 2-1,0-5-41,0-3 0,5 1 0,4-6 1,5 0 293,1-2 0,6-2 0,-3 1 0</inkml:trace>
  <inkml:trace contextRef="#ctx0" brushRef="#br0" timeOffset="39195">5349 8244 8778,'-6'-12'0,"0"0"0,-2 0 0,0 1 0,0-1 0,0 0 0,1 2 839,-3 2 1,-1-1-729,-5 5 1,3-1-1,-4 2 1,1-1-1,-1 1 1,-1 2-1,-2 1 1,1 1-1,1 2 100,1 1 0,0 5 0,2-1 0,-1 2-266,2 2 0,2 0 0,3 1 0,3 1-56,0 2 1,-1 4 0,3-5-1,1 1 53,2 1 0,1-4 0,1 3 0,3-3-104,4-1 1,2-1 0,2 0 0,0-3-76,0-4 0,-1-2 0,2 1 0,2 1-98,0-2 1,2-2 0,-2-2 0,0-4 81,0 0 1,-2 2 0,-1-4 205,-1-1 1,-3-1 0,-1-2 0,-1 0-97,1 0 0,-5 1 1,2-1 517,-2 0 1,-2 0 0,0 1 0,0-1 133,0 0 0,0 0-21,0 0-304,0 1 1,0 5-104,0 6 0,0 6 1,0 5-1,1 1-174,3 0 0,-1 4 1,3-1-1,-1 1-235,-2 1 0,2-4 0,0 3 112,2-3 1,-3-1 0,2-1 0,1 0 0,-1-3-447,4-4 0,0 2 0,2 1 0</inkml:trace>
  <inkml:trace contextRef="#ctx0" brushRef="#br0" timeOffset="40274">5514 8173 8355,'0'-8'1794,"0"1"-1268,-5 4 1,3-1-288,-2 8 1,3 2 0,1 6 0,0 0-204,0 0 0,0-1 0,1 1 1,2 0-269,1 0 1,1 0 0,-2-1 0,2 1-68,1 0 0,-3-4 0,1-1 0,-1 1-81,1-1 1,-2 2 0,5-4-284,-2 2 0,0-5 342,-1 2 0,1-4 297,3-4 0,-3-2 0,-3-6 0,0 0 123,2 1 1,0 1 0,-3 0 0,2-3 0,1 0-61,-1 0 0,2 1 1,0 0-1,2 2 206,2 2 0,-3-3 0,2 4 1,1-3-164,2 3 0,-4-2 0,0 3 0,0 1 49,-1 0 0,-2 1-58,4 4 0,-2 5 1,4 3-40,-3 2 0,-3 3 0,3 2 0,-1 1-107,1-2 1,-3 0-1,4 1 1,-1 0-257,0 0 0,3-2 0,0-1-352,4-1 0,0 0 382,6-3 1,5 2 0,5-3 0</inkml:trace>
  <inkml:trace contextRef="#ctx0" brushRef="#br0" timeOffset="40275">6372 8185 9855,'7'-13'0,"-5"0"0,-3 0 0,-4 2 0,-2 1 0,-3-1 0,-3 1 216,-3 2 0,-5 2 1,2 3-1,-4-1 0,0 1 1,-1 3-1,1 3 0,-1 2 1,1 2-1,1 2 146,2 1 1,2 2-487,2 0 0,3 0 1,-1-1-1,3 1 1,5 0-1,0 0 0,4-1-404,0 1 0,2 0 0,2 0 320,2 0 0,2-6 0,7-2 0,2-3-12,0-1 0,2 0 0,-2 0 0,0 0 28,0 0 1,2 0 0,0-1 0,0-2 124,0-1 1,2-5 0,-3 3 0,0-2 87,1 0 0,-4 2 1,2-4 87,-2 3 1,-1 4-1,0-1 1,-2 1-1,0 1 234,-3-2 25,-4 0 0,2 9 0,-5 3 0,0 2 1,0 4-1,0 1-186,0 5 1,0 3 0,0 3 0,0 5-345,0 2 0,0-1 1,0 6 11,0-2 1,2-3 0,0 6 0,3-4 0,2-1-213,2 2 0,1-8 1,1 6 247,-3-4 0,1-2 0,-5-6 1,-2-1 18,0-1 0,-2-6 1,-2 0 263,-1-4 0,0-1 0,-5-5 1,-1-2 4,-2 0 0,-6-2 0,-1 0 1,-1-2-1,-1 0-75,-1-2 0,-5-4 0,-3 3 0,0-2 0,-2-2-251,-3-2 1,1-4 0,-6-1-243,3 2 0,0-3 0,2 0 0,2-2-335,0-1 0,5-3 426,-4 0 0,4-6 0,-1-1 1</inkml:trace>
  <inkml:trace contextRef="#ctx0" brushRef="#br0" timeOffset="36708">2009 7656 8355,'-7'0'1144,"3"0"0,8 1-416,4 3 0,-1 1 1,-1 4-543,0-1 1,-3 0 0,-1 4-98,2 0 1,-2-5 0,5 1 0,-1 3 0,1 2-19,2 2 1,1 1 0,2-3-1,0 2-229,0 0 0,3 1 0,2-4 0,2-1 118,2 1 1,0 4 0,-1 0-1,0-2 70,1-1 1,1-1 0,3-2 0,1-1-12,2-1 1,-1-1 0,-2 2 0,1-3-2,1 0 0,1-1 0,-5-3 0,0 2-9,-4-1 1,2-2 0,-4-1 0,0 0 31,0 0 1,-1 0 0,-5 0-16,1 0 1,-1-1 47,-4-3 1,3 1 0,-6-4 28,-2-3 1,3 0 0,-1-2 0,0 1 0,0-1-79,0 0 1,1-1-1,-1-1 1,3-3-105,-1-2 0,5 1 0,-3-3 1,2 1 27,2 0 0,3-3 1,2 0-1,0-1-78,0 1 1,0-1 0,-2 2 0,0 2 48,0 5 1,-2-2-1,-3 1 1,-1 2 146,-1 1 0,-1 1 22,1 0 0,1 0-221,-5 1-229,0 4 0,-4 3 0,0 8 0,0 4-134,0 2 1,0-2-1,0 0 1,0 1-1,1 2-468,3 0 1,2 1 0,6 0 0</inkml:trace>
  <inkml:trace contextRef="#ctx0" brushRef="#br0" timeOffset="42620">7113 8208 8355,'7'-5'175,"-4"-3"-15,-1-2 1,-4-2-1,-1 0 1,-5 2 0,-3 1-55,0 1 1,-6 4 0,-4-2 0,-4 0 0,-3 2 0,1 0-1,-1 1 1,0 0 0,0 2 0,1 1-131,1 0 0,7 0 1,-3 0-66,4 0 0,2 0 0,4 0 87,1 0 0,-1 5 1,2 3-20,2 2 1,2 2-1,6 0 1,0-1-6,0 1 1,4 4-1,2 0 1,0-2-107,3-1 1,3 1 0,2 1-1,3-4-105,2 0 0,-4 1 0,5-8 4,1-2 1,0 0 0,0-2 0,-2 0 115,2 0 1,-3-6-1,1-2 1,-1-2 0,-1-2 191,0 1 0,-1-6 0,-5-3 0,1-1 139,0 1 1,0-2-1,0 3 1,-2-4-14,-2 0 1,2-5 0,-3 1 0,-1 1-128,-2 1 1,1-2-1,-1-2 1,-1 0-49,-2 0 0,-1 1 0,0 1 0,0 0-9,0 1 0,0 5 0,-1 3 1,-2 1 188,-1 2 0,-1 4-236,1 3 1,2 3-1,-5 6 1,2 4 99,2 7 0,2 5 0,1 8-107,0 2 1,1-1 0,2 6 0,2 0 0,2 2 61,2 1 1,0 1 0,0-1 0,-1 0-11,1 1 1,-4-5 0,1-1 0,-2-1 3,-1-3 1,5-3 0,-3-2 0,2-2-196,2-2 0,-2-2 0,1-4 0,1-3-221,1-5 1,6-1-1,-1-2 1,1 0 115,1 0 1,-4-2 0,3-1 331,-3-5 1,-1-3 0,-1-2 0,0-1 154,-3-2 1,1-1 0,-5 3 0,0-2 0,0 0 70,0-1 1,1 3 0,-3-4-1,2 1-109,-1 2 0,-2-2 1,-1 2-1,0 0 0,0 2 1,0 2 226,0-1-334,0 5 0,0 3 0,0 8 0,0 4 1,0 4-1,2 2 0,2 3 234,3 2-322,-1 0 0,4 5 0,-3-1-146,-1 1 0,3-1 1,-4-1-1,2-1 0,1-2 1,0-2-369,0-3 1,-1-2 0,5-3-333,0-1 339,-6-6 1,10 4 0,-3-6 0</inkml:trace>
  <inkml:trace contextRef="#ctx0" brushRef="#br0" timeOffset="42622">8066 7938 8543,'-14'-1'443,"0"-2"0,-3-1-152,-1 2 0,1 0 0,-5 2 0,-3 2 0,0 0-76,0 2 1,2 5-1,0-1 1,3 3-263,0 0 0,6 1 0,-1 0 1,6 0-33,5-1 0,3-3 0,2 0 0,3 1-44,4 2 1,8-1 0,4-1-1,5-2 1,3-2 0,4 4 0,1-2 1,4 0 35,2 1 0,-1-4 1,-6 3-44,0-2 1,-2 4-1,1-2 1,-5 1-5,-5-1 0,-4-3 0,-6 4 281,-4 1 0,-8-2 0,-11-1 0,-7 1 56,-7-1 0,-8-3 0,-7 2 0,-2-1 0,-3 0-110,1-1 0,-5-2 0,8-1 0,0 0-321,3 0 0,0 0 1,4 0-1,5 0 1,5 0-1,5-1 1,5-3-1,3-4-658,4-3 1,8-6 0,6-1 0</inkml:trace>
  <inkml:trace contextRef="#ctx0" brushRef="#br0" timeOffset="42621">7748 7903 8355,'-12'-17'-178,"4"2"-462,1-4 480,-1 4 0,-3 2 293,3 5 1,-2 6-1,2-3 1,-2 1 0,-2 1-1,2 4 1,2 6-1,4 3 1,2 2-597,2 0 1,2 0 22,2-1 0,7 1 0,8 0 0</inkml:trace>
  <inkml:trace contextRef="#ctx0" brushRef="#br0" timeOffset="42624">8277 8126 8355,'-13'-17'-7,"-3"-2"0,7 0 0,-2 1 0,1 0 0,4 1 238,2 0 1,-1 1 705,1 4 0,0 1-667,4-1 0,5 5 0,3 3 0,2 3-177,2 1 1,5 0 0,3 0 0,2 1-19,1 3 1,5 1 0,1 5 0,1-3 0,2 3-169,2 0 0,-4 2-50,-2 0 1,-3-1-1,-2 1 1,-1 0-1,-2 0-168,-4-1 1,-8 5 0,-5 1 224,-1 1 0,-4-2 1,-1 2-1,-5 1 37,-3-1 0,-2-4 1,-1 2-1,-3-3 73,-2-1 0,4 0 1,-3-2-1,-1-1 0,2-2 20,0-2 1,-2-1 0,3-4 0,2 0-15,1 0 0,6-5 0,3-3 1,3-3-23,1 0 0,0-3 1,1 0-1,3-2-75,4 2 0,2 0 0,3-1 0,2 0 0,0-1-87,0-1 1,3 3-1,0-5 18,1 2 1,3 2-1,-3 2 1,2-2-93,-1-1 0,2-1 0,-4 3 103,1-2 1,-1 1 0,-4 3 0,3 2 0,0 0-94,0 3 0,-1 4 0,-4-1 0,0 3 0,-1 1-60,1 0 1,0 5-1,0 1 1</inkml:trace>
  <inkml:trace contextRef="#ctx0" brushRef="#br0" timeOffset="42623">8242 7562 8355,'-5'-12'150,"-2"0"1,1 4-1,0 2 199,1 1 0,4 2 1,-3 8-1,3 6-5,1 3 1,0 11 0,0 0 0,0 3-246,0 5 1,5 5-1,3 2-41,2 2 0,6 0 1,0 3-1,-2-2-62,-1 1 0,-1-3 0,-1-1 0,1-1 0,0-1-231,0-4 0,0 0 0,-2-5 0,-1-2-173,-1-2 1,-5 0 0,2-9 0,-1-2-2231,0-1 2350,0-6 0,1 3 0,1-3 0</inkml:trace>
  <inkml:trace contextRef="#ctx0" brushRef="#br0" timeOffset="42821">8900 7691 9766,'0'-22'0,"0"1"0,0 3 0,0 1 0,0 2 0,0 2 0,-1 3 0,-3 2 4308,-4 4-4342,-2 3 0,-2 1 0,2 1 0,1 2 0,1 2 0,-1 1 0,-1 4-830,3 0 0,1 2 0,6 0 0,0-1-298,0 1 1,6 0-1,0 0 1</inkml:trace>
  <inkml:trace contextRef="#ctx0" brushRef="#br0" timeOffset="42625">8912 8009 8355,'0'-7'2376,"0"-3"0,0 10-2157,0 0 1,0 5-1,0 7 1,0-1-152,0 1 1,0 5 0,0 3 0,2 2-210,1 1 0,0 1 0,4-1-302,-2 1 0,0-1 0,-2 0 0,1-2-564,-2-2 0,3-4 0,-1 0 179,-1-2 1,-2-6-1,-1-2 1</inkml:trace>
  <inkml:trace contextRef="#ctx0" brushRef="#br0" timeOffset="46796">9112 7703 8612,'0'-12'585,"4"4"1,1 2-11,2 0 0,-3 3-422,4 3 0,-6 1 0,2 3 1,-3 4-206,-1 2 1,2 7-1,0 3 1,2 2-24,-1 1 1,-2 2-1,-1 3 1,0 2-24,0 0 1,0 4-1,-1-2 1,-2 5-36,-1 2 0,0 0 0,4-3 1,-1-1-44,-3 0 1,3-5-1,-3-1 41,3 0 0,1-8 0,1 1 0,2-4 0,0-3 0,1-2-94,2-2 0,-4-4 231,6-3 0,-4-3 1,4-2 119,1-3 1,-3-3-1,1-4 1,0-2 16,-1-3 0,-2 1 0,4-3 0,1 0-57,1 0 1,-2 2-1,0-4 1,1 1-19,2 0 0,4-1 0,1 3 1,-2 0-99,0 0 0,1 0 1,1 2-1,0 0 36,1 0 1,-3 6 0,4 2 16,-1 2 1,3 1 0,-3 4-1,0 0 1,0 0 0,-2 2 16,2 2 1,-4 2-129,3 6 1,-3 1 0,-2 1 0,-2 3 0,-3 2 12,0 1 0,-2 3 0,-4 0 0,0 1 30,0-1 0,-6-1 0,-3-1 0,-4-1-4,-3 1 0,-5-4 1,3-1-1,-1-3-3,-1-2 1,2 0 0,-2-3 0,4-4-163,3-3 1,2-1 0,-1 0-344,0 0 0,0 0 0,1 0 0</inkml:trace>
  <inkml:trace contextRef="#ctx0" brushRef="#br0" timeOffset="47003">10088 8291 8355,'-17'6'296,"-1"-2"0,0-2 0,2-2 0,2 0 0,-1 0 0,-1 0 0,2 0 0,0 1 0,-1 1 1,0 2 370,0-1 1,4 0 0,1-1 0,4 3-2426,1 2 0,1-3 573,4 4 1,-6 0 0,0 3 0</inkml:trace>
  <inkml:trace contextRef="#ctx0" brushRef="#br0" timeOffset="30998">10830 7362 8355,'0'-7'478,"-2"2"0,0 6 1,-3 2-1,-1 2 1,0 3-371,-1 5 1,0 0 0,-5 7 0,0 1-170,0 1 0,0 8 0,-1 4 0,-1 4-48,-2 0 1,-3 6 0,3 1 0,2-2-1,1-2 1,2-3 0,2-2-2102,1-5 1917,6-2 0,-8-7 1,7-2-1,0-5-53,2-2 0,2-6 0,2-5 319,0-4 27,7-5 0,-4-10 0,6-1 0</inkml:trace>
  <inkml:trace contextRef="#ctx0" brushRef="#br0" timeOffset="31373">10806 7550 7112,'17'-35'-1243,"2"-6"1626,-1 5 1,4-6-1,-4 4 1,2 0-66,0 4 0,-5 0 0,4 8 1,-2 4-1,-3 5 37,-1 4 1,-1 2 0,-1 3 0,1 4 0,0 3-119,0 1 1,-2 5 0,-1 3-316,-1 3 0,-1 0 0,2 2 0,-3 3 0,0 4 0,-4 2 0,0 1 0,-4 2 1,-2 1-295,-4 2 1,-3-1 0,-4-3 260,0-1 0,-9 0 0,2-4 0,-2-2 0,-3-1 0,0 0 64,-2-2 19,-4-1 1,8-5 0,-2-2 0,3 0 0,5-4-60,3-1-664,3-1 1,1-5 0,0-1 0</inkml:trace>
  <inkml:trace contextRef="#ctx0" brushRef="#br0" timeOffset="33353">11535 7068 7037,'-11'0'0,"-1"0"0,0 0 2140,0 0 0,4 4 0,1 1-2053,-3 1 0,0 4 0,-2 5 0,1 4 0,0 0 0,2 1 1,1 1-1,0 1-332,2 1 0,-1 5 0,3 1 0,-2-1-35,-1 1 1,-2 2-1,4-3 1,0-3-186,-1-4 0,2 0 1,3-4-1,-1 0-140,-2 0 1,0-2-188,4-3 435,0-6 1,1 0-1,3-8 139,4-2 1,2-2 0,2-6 0,0 0 111,-1 1 0,5-5 0,1 0 0,0 1 145,0-2 1,3 0-1,-3-4 1,0 1 79,0-1 1,2 0-1,-3 2 1,-2 2 280,-1 0 0,-5 4 0,0-3 940,1 3-661,-4 6 0,1 4-392,-6 6 1,0 4 0,-2 6 0,0 1-187,-2 2 0,0 1 1,4-1-1,-1 2-209,-3 0 1,2 5 0,-2-5 0,3 1 0,1 0-83,0-2 0,1-2 0,2-3 0,2 0-110,2 0 0,-3-2 1,4-1-1,2-2-233,4-2-258,-1-1 1,10-4 0,-5 0 0</inkml:trace>
  <inkml:trace contextRef="#ctx0" brushRef="#br0" timeOffset="33354">12053 7409 8355,'0'-13'8,"0"-3"186,0 3 1,0-4 0,0 5 0,0 1 0,-2-1 0,-1 1-1,-5 2 1,-3 3 0,-1-1 0,1 2 0,-1 0 280,0 2 1,-3 2 0,-2 1 0,0 0-573,0 0 68,1 5 0,0-2 0,1 4 0,0 3 0,2 0 0,1 2 0,1 0 0,0-1 0,3 1-140,4 0 1,-1 3 155,1 1 1,0 0 0,6-4 0,0-1-36,2 1 0,5-1 0,-2-2 0,1-3-194,0-1 1,-1-1 0,5-2 0,0 0-20,0 2 1,-1 0 0,1-4 0,-1-1-77,-4-3 1,4 3 0,-3-5 84,2 1 1,-2-1-1,-1-6 349,-2 0 1,3 0 0,-4 1 399,-2-1 0,-1 0-225,-1 0 0,2 1 0,0-1 28,2 0 1,0 0 339,-4 1-537,0 4-1,0 7 1,0 8-125,0 2 0,0 6 1,0 1-1,0 0-152,0 0 0,0 0 0,0-3 0,0 2-63,0-2 1,4-1 0,1-2 0,2-2 0,2-1-825,1 1 1,6-4 676,0-1 0,5-3 0,-3-1 0</inkml:trace>
  <inkml:trace contextRef="#ctx0" brushRef="#br0" timeOffset="33355">12394 7385 8474,'0'-11'119,"0"-1"221,0 0 1,0 0-1,0 1 117,0-1 1,-5 0-1,-3 2 1,-3 0 0,0 4-296,-1 1 0,0 1 0,0 4 0,0 0 0,1 1 0,-1 3 1,0 4-1,0 1 0,1 0 0,-1-1 0,0 1-386,0 2 1,6 0-13,2 1 0,3 0 0,1 0 95,0-1 0,1 0 1,3-2-1,4-3 0,2 1-152,2 0 0,1-4 1,1 4-1,3-2 53,2-2 1,-5 2-1,3 0 1,-1 0 141,-1 1 1,1 2 0,-4-5 0,-2 1 97,-2 2 0,-3-4 0,-5 6 202,0 1 1,-5-2 0,-3-1 0,-2 1 76,-2-1 1,-4-3-1,-1 2 1,-1-1-409,-3 0 0,4 0 0,1-4-367,3 0 1,2 0 0,-1 0 0,1-1-289,4-3 0,1-8 0,6-6 1</inkml:trace>
  <inkml:trace contextRef="#ctx0" brushRef="#br0" timeOffset="33356">12688 7303 8355,'-7'7'223,"-3"3"892,8-9 0,-3 6-618,5-3 1,2 1 0,1 3-315,5-4 0,4-3 0,4-1 0,2 0-408,0 0 1,5 0-1,-5-1 1,1-2-157,1-1 1,-4-4-1,2 3 105,-1-1 1,-3 2 0,-4-3 0,-3 1 66,3-1 1,-5-1 0,-1-4 251,-3 1 0,-6 3 0,-3 1 1,-3 1 30,0-1 1,-2 3-1,-3-2-24,-4 1 0,2-3 0,0 4 0,-1 1 0,2 2 1,-1 1-1,1 0 0,0 0 72,3 0-41,1 5 1,1 2 0,0 4-1,2 3 88,2 1 1,3 0-1,5 4 1,0 1-1,0-1-12,0 1 1,0-2 0,2 3-1,4-3-130,1-1 1,10-1 0,-4-4 0,3-2-206,1-2 0,4 1 1,-3-5 0,1-1 0,3-2 1,-3-1-1,4 0-210,0 0 1,-1-5 0,1-3 158,0-2 0,-2 0 0,6 0 0,0-3 132,0 0 0,3-1 0,4-1 1,-1-1-1,-2 1 242,2-2 1,1 2 0,1-4 0,0-1 109,1 2 1,-1-4 0,0 3-1,-1 1 271,-3 2 1,-1 5-1,-3 2 1,-1 2-53,-4 2 0,0 1 0,-6 4 0,-2 1-307,-1 3 0,-6 7 1,-3 6-1,-3 0-41,-1 0 0,-1 7 0,-3 0-86,-4 1 0,-6 0 0,-3-2 0,-2-1-165,-2-2 1,2 2 0,-3-4 0,-3 1-65,0-4 0,0-2 0,2-1 0,-1 0 1,1-2-1,-2 0-860,-3-3 0,3-4 0,-1 1 25,5-3 0,-1-1 371,3 0 0,-4-10 0,0-3 1</inkml:trace>
  <inkml:trace contextRef="#ctx0" brushRef="#br0" timeOffset="98200">-319 9408 8355,'-8'-1'12,"0"-3"253,6-3 1,-3-1 103,5 0 1,-2 6 328,-2-2-534,3 3 1,-3 2 0,7 3 0,1 4-117,-2 2 1,5 2-1,-1 0 1,2 1-147,0 2 1,1 0-1,6 3 1,0 0 60,0 1 1,3 0 0,2 5 42,2-1 0,1 5 0,1 0 0,1 1 1,1 1-13,1 0 0,1-2 1,-4 2-1,1-1-177,-1-3 1,6-1 0,-7-2 0,2 1 3,0-1 0,-1-5 1,-1-1-1,1-1-27,-1 0 0,5-5 1,0-3-1,1 0 61,0-1 0,2-2 0,-2-5 0,0 0 43,-1 0 1,0-1 0,-5-2 0,0-2 95,-4-2 0,2-5 1,-5-5-1,-1-1 189,2-3 1,-4-1 0,3-1 15,-3-1 1,-1 1 0,-2-2 0,0-1 0,-3-2-13,3 2 0,-4-3 0,2 2 0,0 1 147,-2 1 1,5 1 0,-3 1 0,2 1-181,2 2 0,0-2 0,-1 4 0,1-2-161,0 0 1,0 6 0,-1-2 0,1 3-183,0 1 1,-4 5 0,0 0 32,1 2 0,0 2 1,0 7-368,-1 4 1,-6 0 0,2 2 0,-2 3-177,-2 0 0,0 6 0,0-1 1</inkml:trace>
  <inkml:trace contextRef="#ctx0" brushRef="#br0" timeOffset="102631">2727 9761 6717,'8'0'283,"-2"-2"1,1 0 787,-1-2 0,-3-1-279,1 1 0,-3 1-498,-1-5 1,0 0 0,0-3-102,0-1 0,-5 0 0,-2 0 0,0 1-105,-1-1 0,4 4 1,-4 0-1,-1 0-794,-2 2 1,0-1-1,-1 5 411,0-2 0,-4 0 1,1 4-1,0 0 156,2 0 0,1 4 0,1 1 0,-1 1 101,0 4 1,-3 1-1,-1 4 1,1 0 99,2 0 1,6 2-1,-1-2 1,0 0-87,1-2 1,2 3-1,5-1-23,0 0 75,0-2 0,5-3 1,4-2-1,5-4 1,3-4-60,1-4 1,1-1-1,6-4 1,1-1-148,2-3 1,3 2-1,-3-5 1,-2 2 146,-1-2 0,-3 2 0,-3-6 0,-2-1 118,0-1 1,-4 0-1,3-1 1,-3 3 18,-1-1 1,0-4 0,-1 4-1,0-4 51,-3-2 1,1-1 0,-5 5 0,-2 0-84,0 4 1,-2-3-1,0 3 1,0 1 102,0 2 0,0 3 64,0 2 0,-5 5-172,-3 6 0,2 6 0,3 7 0,1 2-125,2 5 1,0 3 0,0 4-1,0 0 28,0-1 0,0 3 0,0 0 0,2 1-87,1 2 1,-1 1 0,2 0-1,-3-3 48,-1-2 1,0 0 0,0-5 0,0 0-7,0-4 0,1 2 0,2-5 1,2-3-62,2-4 0,0 0 1,5-5-1,1-1-7,3-2 1,-2-1 0,6-1 29,1-3 1,1-3-1,2-5 1,-2 1-1,-1-1-9,-2 0 0,1-3 0,2-2 0,-1 0 79,-1 0 1,-6-3-1,2 3 1,-3 0 53,-1 0 0,-1-3 1,1 5-1,-2 0 188,-2 2 1,-1 2 382,-3-1-349,-3 5 0,3 2-103,-8 5 0,3 1 1,-3 3-89,3 4 0,1-1 1,0 0-1,0 3-42,0 0 0,0 6 1,0-1-1,-2 1 0,0 0-5,-2-1 0,0 5 1,4-4-1,0-2-260,0-1 1,0-1 0,0 0 0,0-1-419,0 1 0,1-5 283,3-3 0,3-3 0,4-1 0</inkml:trace>
  <inkml:trace contextRef="#ctx0" brushRef="#br0" timeOffset="103271">3903 9502 8355,'0'12'399,"-5"0"0,-2-5 1,-6 0-1,-1-1-81,-2 1 1,-4-3 0,3 4-1,0 1-169,0 1 0,-4 2 0,3 0 1,0 1-191,2 3 1,-1-3 0,1 2 0,3-2-266,4-1 0,0-4 1,5 0 68,2 1 79,0 1 1,8-2 0,1-1 0,5-2-1,4-2 0,2-2 1,6-1-1,-2 1 1,-1 2-99,-2 1 1,0 0-1,2-4 1,-3 1 127,-1 3 1,-5-3 0,-6 4 119,-1 1 1,-3 0 0,-9 5 218,-5-4 1,-7 4-1,-1-5 1,-3 2 41,-5 0 0,-1-4 0,-2 3 0,2-2-248,1-3 0,4 0 0,-1-2 0,6 0-272,2 0 0,-2-2 0,6 0 1,4-3-255,3-2 1,2-1 94,4-4 1,5-5 0,1-1 0</inkml:trace>
  <inkml:trace contextRef="#ctx0" brushRef="#br0" timeOffset="103270">3644 9455 8355,'-12'0'381,"6"0"1,-5 0-622,3 0 1,2 0 0,-1 1-428,2 3 1,6 3-1,6 4 1</inkml:trace>
  <inkml:trace contextRef="#ctx0" brushRef="#br0" timeOffset="103962">4408 9584 9006,'-11'0'1473,"-1"0"-1295,-5 0 1,4 0 0,-3 0 0,3 0 0,0 0 0,-1 0 0,-3 0 0,-2 0-4,-2 0 1,3 0 0,-1 0 0,-1 0 0,0 0-157,1 0 1,3 4 0,-2 0-1,1 0-202,2 1 1,2-2 0,3 5-1,1 0 54,1-2 1,4 5 0,-3-2 0,1 4 47,-1 2 1,5 1 0,-2-3 0,3 2-62,1 0 0,5 2 0,3-2 0,2 0-84,2 0 0,1-6 0,4-3 0,5 0-245,4-4 1,7-1-1,-3-1-203,0 0 0,5-5 339,1-3 1,-1-2 0,5-2 0</inkml:trace>
  <inkml:trace contextRef="#ctx0" brushRef="#br0" timeOffset="103963">4655 9596 8355,'-15'7'0,"-1"-3"452,2-3 0,4-1 1,3-1 1223,-3-3-918,5 2-525,0-3 0,10 5 0,3 0 1,4 0-1,2 1-114,2 3 0,5-2 0,-2 3 0,2-1-378,-1 0 1,1 3 0,-4-1 0,1 0-317,3 3 1,-4-2 0,-1 1 0,-3 1 178,-2 1 0,1 2 0,-1 0 0,-2-2 132,-1-2 0,-6 3 0,2-4 254,-2 4 0,-2 1 408,0-1 0,-2-4-252,-2-3 1,-1-4 55,-3-4 1,-1-3 0,5-4 0,2-1 0,0 0-250,2 0 1,2 1 0,1-1-104,5 0 1,3 0-1,1 1 1,-1-1-108,1 0 1,0-2 0,1 1 0,1 2-151,2 1 0,1 1 1,-3-1-1,2 4-404,-2 1 753,-1 1 0,4 4 0,2 0 1</inkml:trace>
  <inkml:trace contextRef="#ctx0" brushRef="#br0" timeOffset="104613">5267 9714 8355,'-12'0'1093,"6"-2"-798,2-2 0,2 2 0,4-5 0,2 2 0,3 2 0,4 1 1,1-1-23,-1-1 0,2 0 0,2 3-445,0-3 0,6 3 0,-2-4 1,-1 1-96,-2 0 1,1-1 0,-2 2 0,0-2-1,-2-1-52,-2 1 0,-3-3 0,-1 3 225,-2-1 0,-2 3 0,-7-2 85,-4 0 0,-3 3 0,-2-2 0,-2 3 89,-5 1 0,2 0 0,-2 1 0,1 2 66,0 1 1,-2 5-1,6-2 1,0 0-69,2 1 1,3 0-1,1 4 1,2 1 141,2 3 0,1-3 0,5 2-130,3-2 0,4-1 0,8-1-178,3-4 0,4-1 1,1-6-1,4 0 0,3 0-306,3 0 1,3 0 0,1 0 0,1-2 32,-1-2 1,2-2 0,-1-6 0,-1 0 119,-1 1 1,-3-5-1,-1-1 1,-5 0 260,-3 0 1,1-4-1,-7 2 1,-1-4 214,-2 0 1,-3 1-1,-3 1 1,-2 1 103,-4-1 1,-3-1 0,-1-2 0,-1 2-54,-3 3 0,-3-2 0,-4 5-52,-1 2 0,0 5 1,0 2-1,1 2-15,-1 2 0,0 2 0,0 1 0,1 1 1,-1 3-112,0 4 1,2 8-1,0 3 1,4 3-59,1 2 0,1 3 0,4 2 1,0 0-66,0 0 1,0-1-1,0 0 1,0 2-334,0 0 0,0 3 0,0-6 0,0-2 58,0-4 1,0 4 0,1-5 0,3 0 0,4-2 0,4-3-331,3-2 1,4-5 446,4-1 1,2-4-1,2 1 1,3-3-585,0-1 487,4 0 1,-4 0-1,6 0 1</inkml:trace>
  <inkml:trace contextRef="#ctx0" brushRef="#br0" timeOffset="105294">5772 9596 8355,'-11'0'1328,"4"0"1,3-1-687,8-3 0,7 3 1,4-3-1,0 2-567,-2 2 0,2 0 0,2 0 1,0 0-334,0 0 0,4 0 0,-2 0 0,0 2-730,1 2 0,-1-3 0,5 4 0,-1-1 197,1 0 0,-1 0 0,1-4 0</inkml:trace>
  <inkml:trace contextRef="#ctx0" brushRef="#br0" timeOffset="105295">6431 9714 8355,'-7'0'1874,"2"0"0,14 0-1734,3 0 1,4 0 0,-2 0-1,2 0-96,-2 0 0,3-2 1,0 0-1,0-3 0,1-2-252,1-2 0,-5 2 0,2-1 1,-3-1-55,-1-1 1,-2-2-1,-2 0 1,-3 1 55,0-1 1,-3 0 0,2 0 0,-4 2 68,-4 2 0,-3-1 0,-6 4 1,-3-1 118,-3 1 1,-3 1 0,-2 4 0,1 0 290,-1 0 0,-3 2 0,-1 1 1,2 5 78,1 3 1,2 4 0,-1 2-101,1 2 0,0 0 0,4 5 0,3 1-225,3 2 1,5-2-1,2 2 1,1-2-1,3-1-258,5-1 0,5-1 0,7-2 0,6-4-423,5-3 1,10-1 0,7-2 0,5-2-247,7-4 1,0-3 0,9-1 0</inkml:trace>
  <inkml:trace contextRef="#ctx0" brushRef="#br0" timeOffset="105956">7842 9396 8355,'7'-5'-122,"-3"-3"1,-3 2 167,-1-2 2570,0 0-2043,0-4 1,0 7 0,0 5-397,0 6 0,0 5 1,0 2-1,1 3 1,2 3-232,1 3 0,0 2 1,-4 2-1,0 3-83,0 2 0,4 6 1,-1-7-1,1 1-169,2 1 0,-4-5 0,6 2 0,0-3-101,-2-4 0,5-6 1,-3-2 457,2-5 0,2-4 1,0-5 157,-1 0 1,1-6 0,0-5-1,0-4-122,-1-3 0,5-2 0,1-4-67,1 1 0,-2-2 1,4-1-1,-1-2-78,0 2 0,3-4 0,-4 0 0,2-1 0,-2 0-280,-1-2 0,-1 0 0,-6 1 0,-1 1 75,-1 3 1,-1 4-1,0 6 1,-1 2-525,-1 6 474,-4-2 0,4 12 0,-3 1 1,0 9-404,2 4 633,5 7 1,-2-8-1,5 4 1</inkml:trace>
  <inkml:trace contextRef="#ctx0" brushRef="#br0" timeOffset="108442">8783 9526 8314,'-8'-11'1275,"0"2"1,-1 1-1151,-1-1 0,-2 2 0,-1 0 0,-2-1 0,-2 0 0,-1 1 0,-3 1 0,0 1-95,2-1 1,-4-1 0,3 3-19,-7 1 1,5 2 0,-3 1 0,2 0-56,2 0 1,0 5-1,-1 3 1,2 2-1,3 2-19,0 0 1,4-1 0,-1 3 0,3 0-14,4 2 1,4 4 0,-1-1 0,3 0-5,1 1 0,0-6 0,1 2 0,3-3 4,4-1 0,2 0 1,3-2-1,2-2 32,0-4 0,5-3 0,-3-1 0,0 0-43,0 0 1,0 0-1,-3-1 1,2-3 0,0-4-57,1-2 1,-4 2 132,2 0 0,-2-1 0,-1-4 0,0-2-30,0 1 0,-1 4 0,1-6 0,0 3 0,0 0 55,-1-3 1,0 3 0,-2-3 0,-2 2 18,-2-2 0,3 3 0,-4-3 1,-2 3 253,0 2 1,-2-1 94,0 0-325,0 6 1,0 2-1,0 9 1,0 5-65,0 5 1,3 6 0,3-3-1,-1 2-124,0-1 1,3-1-1,-3 3-60,2-1 0,-1-4 0,3 2 0,-1-1 77,1-3 1,1-1 0,-1-1 0,0-1 0,3-4 51,2-3 1,3-2-1,-3-2 1,3-2 13,2-2 0,0 2 0,5-7 0,-1-3 42,1-3 1,-2-1-1,-1 0 1,-2-2-8,2-1 1,-2-3-1,-1 2 1,-1-2 161,-3-1 1,-1-5 0,-1 1 0,0-1 190,0 0 0,-2 3 0,-2-4 0,-3 2-82,0-1 0,-3 2 0,2 5-130,-3 2 0,-2 4 0,-2 0 0,-2 3 66,-2 4 1,-1 4-1,-3 8-271,-1 4 0,4 7 0,2 6 0,-1 5 29,0 6 1,5 2 0,-2 1 0,3 0-18,1 1 0,0 3 0,1-1 1,2-3-24,0-2 1,5-2-1,-4 3 1,0-1 40,1-2 1,-2-5 0,4 0 0,-1-4 17,1-2 1,-1-6 0,3 2 0,-1-4 2,1-4 1,6-3 0,0-5 0,0 0 0,-2 0 0,0 0 0,1-1 0,2-3 0,0-5 0,-1-4-1,1-3 1,-2 0-94,-1-1 0,-1 0 0,0-4 0,0 2 112,-1-2 1,0 2 0,-2 0-1,-3-1 64,0 2 1,2-4 0,-5 4-1,0-1-12,-2 4 1,1 1-1,0 3 1,2-1 81,-1 0-46,-2 6 1,-1 2 30,0 8 0,0 2 0,0 6-106,0 0 1,1-1-1,2 3 1,2 0-9,2 2 0,-3 3 0,4-3 0,-1 0 1,1-1-7,0 1 0,-4 1 0,3-3 0,-1 2-43,1-2 0,-1-1 0,3-2 0,-2-2-71,-2-1 1,4-4-1,-1 2 13,3-1 1,0-1 0,1-4 0,0 0 17,0 0 1,-1-4 0,0-1 0,-2 0 89,-1 0 1,-4-4 0,4 1-1,-1-3 126,0 0 0,2-5 0,-4 0 28,2 2 0,-3 1 0,2 0 1,1-2-66,-1 0 1,-3-1 0,2 4 0,-1-1 0,0-1-71,-1-2 1,-2 4 0,-1 5 0,1-1 2,3 1-282,-3-3 1,5 10 186,-6 0 1,0 1-1,1 8 1,2 3 57,0 2 1,3 6 0,-2-3 0,2 0-18,1 0 1,2 2-1,-4-2 1,0 0 45,1 0 0,3-1 1,-1-4-4,2 0 1,2-2 0,-1-1-1,1-2-32,0-2 1,4-1-1,1-4 1,1 0 0,3 0-148,1 0 0,0 0 0,-1-1 0,-1-3 58,1-4 1,-3-3 0,0 0 0,-1-1 0,-2 0 205,-2 0 0,-2-1 0,1-1-2,0-2 1,-4-3-1,0 2 1,0-2 21,-2-2 0,-1 3 1,-5-1-1,0-1 3,0 2 0,-1-1 1,-3 5-58,-4-2 0,-2 1 1,-2 4-19,0 3 0,0 3 0,1 5 1,-1 1-17,0 3 1,0 3 0,2 6 0,1 1 0,2 3-15,2 2 0,1 4 0,4 5 0,0-2 2,0-1 1,4-2 0,1 1 0,2-1-139,2 1 0,5-2 0,3-1 1,0-3-397,0-1 1,8-1 0,0-6 0,2-1-354,2-1 0,9 0 0,-1 4 0</inkml:trace>
  <inkml:trace contextRef="#ctx0" brushRef="#br0" timeOffset="108443">11146 9467 8355,'0'-8'507,"0"0"0,0 4 0,-1-2 2048,-3 0-2147,3 2 1,-4 10 0,5 3 0,0 4-352,0 3 1,0 1-1,0-3 1,0 3-104,0 1 0,0-3 1,0 2 1,0 0 1,0-4 0,1 2 0,2-2-89,1-1 1,3 0 0,-1-2 0,-1-1 0,1-2-107,1-2 1,1-1 0,3-4 0,1 0 59,0 0 1,0 0 0,0 0 0,-2-1-10,-2-3 1,2 1 0,-2-5 0,3 1 143,0 0 1,1-3 0,0 2 0,-2-3 56,-2 0 0,3 3 1,-4 0-1,3-1 86,-3-2 1,4 1 0,-3 1 0,1 1 13,-1-1 1,1 2 0,-4 1-76,2 0 1,-3-1 0,2 1-68,-1 0 0,4 3 0,-1-1 1,1 4-1,1 3 91,-3 1 1,-4 5-1,2-1 1,-1 2-16,0 2 1,1 4 0,-2-1 0,1 0-21,-2-2 0,4-1 1,-1-1-11,1 1 1,-2-4-1,4-2-85,1 0 0,0-1 0,1-2 1,-3 0-204,3 0 0,0-2 138,2-1 1,0-4 0,-1-1 149,1-1 0,0-2 0,-2-4 0,-1 0 0,-1 2 154,1 2 0,1-2 0,-1 2 0,-1-3-12,1 0 1,-3-1 0,1 0-1,-1 0-92,1 1 1,-3 3-1,2 0 24,0-1 0,1 2-202,-3-1 1,0 7 0,-4 1-27,0 7 0,0 3 0,0 3 1,0 1 78,0 2 0,0 4 0,0-5-131,0 0 0,2-2 0,0-1 0,3-1 8,2 1 1,1-1 0,3-4 0,1-3-945,0-2 1,0-2-1,0 0 1</inkml:trace>
  <inkml:trace contextRef="#ctx0" brushRef="#br0" timeOffset="108444">11593 9184 8355,'-22'-11'0,"2"-1"0,1 0 0,6 2 1333,2 2 1,6-1 924,-3 5-2359,6 0 1,-2 8 0,6 1 0,4 2-645,0 2 0,-3-3 1,2 2-1,-1 3-297,0 3 1,5-1-1,-2 4 1</inkml:trace>
  <inkml:trace contextRef="#ctx0" brushRef="#br0" timeOffset="112019">3985 10701 8356,'12'-3'158,"0"-3"1,-1 1 0,2 0 0,2 2 0,2 1 0,1-1 195,3-1 1,1 0 0,2 4 0,-1-1-52,1-3 0,4 3 0,5-3 0,4 2-104,2 2 0,7 0 0,1 2 0,4 0-477,-2 2 0,10 4 1,-8-3-70,0 2 1,0-3 0,-1 4 0,1-1-1478,-2 0 1084,-6 3 0,3-8 0,-4 3 0</inkml:trace>
  <inkml:trace contextRef="#ctx0" brushRef="#br0" timeOffset="112290">4279 10995 8355,'-23'7'0,"0"-3"328,4-3-1,2-1-21,5 0 1,0 0 358,0 0 1,7 0-311,5 0 1,7 0 0,8-1 0,6-2-85,5-1 1,8-4-1,8 3 1,1 0-277,2 0 0,7 1 0,-5 3 0,1-2-435,1-1 0,0 0 0,0 4 1,-3 0-380,-1 0 1,1-1-1,0-2 1,-2-1-1058,-1 2 1676,0 0 0,-1-3 0,-1-1 0</inkml:trace>
  <inkml:trace contextRef="#ctx0" brushRef="#br0" timeOffset="109143">12769 9090 8355,'24'0'-38,"-5"-5"1,1-3-1,1-2 1,1-1-1,2 2 504,-1 1 1,1 1 0,-2-4 0,-3 2 124,-3 1 1,-3 4 0,-1-2 0,-2-1-241,-2 1 1,-3 2 0,-3-4-247,2-1 0,-4-2 0,0 1-56,-7 2 0,-3-1 0,-3 5-107,-3 1 0,0 2 0,-6 1 0,-4 1-59,-3 3 1,0 3 0,-3 6 0,-2 1 0,1 3 45,-1 1 0,2 1 0,0 2 0,5-3 47,2-1 0,3 4 0,2-3 0,6 0 26,5-2 0,3 1 0,6-1 0,0-2 8,0-1 0,6-1 0,1 0 0,4-2-111,1-2 1,5 3 0,2-5 0,3 2-293,2 0 0,-4-4 1,-2 2-1,-1 1 29,-3-1 1,-1-2-47,-1 4 1,-5-4 0,-5 4 444,-4 1 0,-5-3 0,-5 2 0,0 0 0,-1 0 355,-2 0 0,0-4 0,-3 2 1,1 1 141,3-1 1,1 2-1,2 4-78,3 0 1,3-4-1,5-1-351,0 2 0,7 2 0,3 1 0,6-1-119,2 1 0,0 0 1,3 0-1,-1-2-602,1-2 1,0 1 0,0-4 0,-3 1-988,-1-1 1,-1 3 984,-5-4 0,1 0 0,0-4 1</inkml:trace>
  <inkml:trace contextRef="#ctx0" brushRef="#br0" timeOffset="111421">12899 9373 8355,'1'-8'519,"3"0"0,2 4 0,6-3 0,0 2 290,0 3 0,3 0 0,2 2 0,3 0-311,5 0 0,-2 2 0,5 0-413,-4 2 1,0 5 0,0-1 0,-2 3-139,-3 0 0,0-3 0,-5 1 0,2 3 1,-3 3-485,-4-1 0,1-1 1,-3-1-398,-1-1 0,0 1 0,-6 0 228,0 0 0,-2-2 625,-2-2 1,2-3 0,-6-5 233,-1 0 0,-2-5 1,1-3 223,2-2 0,2-6 0,3 0 1,-1 1-151,1-2 1,6 4-1,2-4 1,2 0-227,2-3 1,5 2 0,3-2-130,2-1 0,-4-1 1,5-1-1,-1 0 0,1 4-486,0 3 0,-5 3 0,4 1 0,-2 2-308,-3 2 0,-1 3 575,-1 5 1,0-6-1,-1 0 1</inkml:trace>
  <inkml:trace contextRef="#ctx0" brushRef="#br0" timeOffset="111422">13639 9055 8355,'0'-12'676,"0"-3"-396,0-1 0,0 0 0,0 5 1,0-1-1,-1 1 596,-3 4 0,2 1-718,-6 6 1,4 6 0,-3 3 0,2 5-60,2 6 0,2 2 0,1 1 0,0 2-239,0 3 0,1 2 0,2 5 0,2 0-113,2 1 1,1-1-1,2 0 1,1-1 88,0-3 0,-2-1 0,7-5-404,-3-1 1,4 1-1,3-8-361,2 1 0,2-4 0,-1 3 0</inkml:trace>
  <inkml:trace contextRef="#ctx0" brushRef="#br0" timeOffset="111423">14263 9431 8355,'-6'-15'0,"-1"-2"0,-4 0 705,-1 0-327,1-4 1,-1 8-8,0-3 0,0 3 0,1 1 0,-2 2-192,-3 2 0,1-1 1,-3 5-1,0 1 1,0 2-88,-3 1 0,0 0 0,0 0 0,3 0 19,1 0 0,1 4 0,4 1 0,0 0-191,1 1 1,0 3-1,2 0 1,3 4 41,0 3 0,2-1 0,4-3 0,2 0-43,2 0 1,-2 2 0,6-1 0,1-2-96,2-1 0,0 0 1,1 1-1,0-2-140,0-1 0,-1-4 0,1 2 66,0 0 1,0-3 0,-1-3 0,1 0 80,0 0 1,0 0-1,0 0 1,-2-1 129,-2-3 0,1 2 0,-4-5 0,0 1 21,1-1 1,-1 0-1,-3-2 1,2 2 240,-1-3 1,2 0 0,-1-2 0,0 2-58,1 2 0,-3-3 0,3 4 0,-1-4-34,0-1 0,1 5 0,-2-1-18,0-1 1,1 2-1,-2 0-127,2 2 0,-2 3 12,6 6 1,-5-2 0,1 6 0,-2 1 3,2 2 0,-1 0 0,3 1 0,1 0 0,-2 0 9,0-1 1,3 1-1,-4 0 49,-1 0 0,2-1-40,-1 1 1,0-4 57,-4 0-65,0-6 0,4 2 1,1-6-19,1-2 1,-2-5 35,4 1 1,-1-3 0,2 1 29,-1 2 0,-4-2 0,3 2-47,3-3 0,-1 0 0,0-1 0,-3 0-79,0 0 1,-1 6 0,-3 1-32,2-1 1,2 5-48,-3-3 1,0 3 160,5 1 0,-2 1 0,4 2 0,-4 2 61,-1 2 0,5-4 0,-4 5 0,2 1 15,0 2 1,-4-3 0,2 0 0,1-1-61,-1 0 0,-2 2 1,3-4 64,-2 2 0,4-1-159,-1 2 1,-2-3-1,2-5 1,1 0-84,2 0 1,-3 0 0,0 0-2,1 0 1,-3 0 0,2 0 71,1 0 1,2-3 0,0-3 92,1 0 0,-4 2 0,0-4 75,1-1 1,-2 4-1,-1-1 1,1 2 44,-1 1 0,-2-5 1,3 2-1,-1 1-165,1 0 1,-3-3-43,3 4-145,1-5 0,3 9 164,-3 0 0,1 5 1,-5 7 18,-2 0 1,1 0-1,-1-1 1,2 1-4,-1 0 0,2 0 0,0-2 0,2-1-322,2-1 1,-1-1 0,2 2 0,3-3-649,1 0 0,4-1 565,1-1 1,4-3-1,0 4 1</inkml:trace>
  <inkml:trace contextRef="#ctx0" brushRef="#br0" timeOffset="111424">15239 9431 8355,'6'-11'98,"-1"-5"145,-5 0 0,-3 1 1,-3 3-1,1 0 115,0 0 1,-3 1 0,3-1 0,-2 0-110,-2 0 0,-1 2 1,-2 1-1,0 2-100,0 2 0,1 1 0,-1 4 0,0 0-200,0 0 0,1 4 1,-1 1-1,-1 3 0,-2 4 1,0 2-285,0 1 245,7 3 1,-2-5 0,3 4 0,1-1 0,2-1 12,3 0 0,1-2 1,0-2-1,1 1-65,3 0 0,-1-4 0,4-2 0,3 0 69,0-4 1,2-1-1,0-1 1,-1 0-55,1 0 0,1 0 0,1 0 1,2 0 19,-1 0 0,2-5 0,-2-1 1,0-2 108,-2 0 1,-2 0 0,1-2-1,0 1 193,0 1 0,-1 0 0,1-4 0,0 0 29,0 1 1,-1 3 0,1 0-112,0-1 0,-4 4 0,0 1 0,1 2 68,1 2 1,1 2 0,-2 3 0,-3 5 59,0 5 0,1 7 1,-3 0-1,-1 6-32,-2 2 0,3 2 0,0 6 0,-1 3-152,-2 0 1,-1 3 0,0 3 0,-1-2-71,-3-2 0,1 2 0,-3-6 1,-1 0-8,1 2 0,2-10 1,-4 2-1,0-6-62,1-3 1,-3 1-1,4-8 1,-2 0 3,0 0 1,-1-6-1,-6-4 1,-2-2 26,-1-2 0,2-2 0,-2-1-85,1 0 1,-4 0 0,2-1 0,-4-5 0,0-4-328,-1-4 0,1-6 0,-1 3 1,-1-1-518,-2-3 1,5-1 277,-6-2 1,6-5-1,-7-1 1</inkml:trace>
  <inkml:trace contextRef="#ctx0" brushRef="#br0">1810 800 8355,'0'-6'3699,"0"-5"-3340,0 10 0,-5-3 0,-3 8-230,-2 4 0,-2 2 0,-1 3 0,-1 3-170,-2 3 0,0 5 1,4 3-1,1 6-124,-1 5 0,1 4 0,2 5 1,3 1-242,1 3 1,-3-3 0,4 2 157,1-5 0,-2-5 1,1-5-1,0-1 72,-1-2 1,4-8 0,-3-5 0,1-2-68,-1-3 295,3-1 0,-4-8 0,5-6-91,0-9 1,3-3 0,3-7 0,2-2 0,3-4-103,4-6 1,4-2 0,-2-2 0,0-2 39,0-1 1,0-6-1,-2 2 1,0-1 83,0 1 0,-2-3 0,-3 4 0,-1 0 246,-1 3 0,-4 1 1,3 0-1,-2 0 17,-3 4 1,0 4 0,-2 8-1,0 3 1,0 3 0,1 3 424,3 1 1,2 5-854,6 4 0,-4 6 0,0 5 0,2 4 0,3 4-129,3 3 0,1 4 0,-3 0 1,2 1-1,-3 0-416,-4 4 616,2-3 1,-10 3-1,3-4 1,-3-1-1,-2 0-47,-3-4 1,2 2-1,-8-4 1,-1 0-68,-4 0 0,0-1 1,2-4-113,-3-1 1,3-4-1,-3-3 198,3-3 0,1-1 0,0 0 0</inkml:trace>
  <inkml:trace contextRef="#ctx0" brushRef="#br0">2210 800 8355,'5'0'1537,"-5"0"-1152,-5-5 1,-3 4 0,0-3-1,-1 2-176,-1 2 0,2 4 0,0 2 0,-1-1-162,-2 0 1,0 4 0,-1-1 0,2 2-25,2 2 0,-1 0 1,5 0-1,1 1 1,2 1-429,1 2 1,0-1 0,0-3 0,1 0 6,3 0 1,6-4 0,7-2 0,2 1 184,2-1 0,5-3 0,2 1 0,1-4 44,0-4 1,0 1 0,-3-5-1,0-1 104,-4-1 0,0-2 0,-6 0 0,-2 0 366,-1 1 0,-6-2 1,-3-2-78,-3 0 0,-1-2 1,-1 2-1,-3 0-151,-4 0 0,-4 1 0,-3-1 0,-4 1 0,0 2 43,-1 3 1,2 3 0,-3-2-213,1 4 1,2 1 0,-1 1-1,2-2 1,1 1-143,0 2 0,1 5 1,4 1-1,2 1-101,1 4 0,5 0 0,0 2 0,1 0-162,2-1 1,3 1 354,5 0 0,5 0 0,10-1 1</inkml:trace>
  <inkml:trace contextRef="#ctx0" brushRef="#br0">2751 777 9231,'-10'-8'1814,"2"0"0,1 5-1224,3-1 0,-2 4-600,-6 4 0,4-1 1,2 5-130,0 1 0,-2 1 0,5 2 0,-1 0 0,0 0 179,0-1 1,-1 1-1192,1 0 1,2 0-706,-2-1 1661,3-4 1,1-3 135,0-8 1,4-3-1,1-4 1,2-1 47,2 0 1,3-1 0,2-1-1,2-3 105,-2-2 0,-1 4 0,-1-4 0,-2 2 139,-2 3 0,3 1 0,-5 1 155,1 1 0,-1 4 0,-3 2 98,1 0 0,1 5-460,-1 0 1,-3 5 0,5 8 0,-3 3 0,1 2-14,-1 0 0,-2 4 1,1-2-1,0 1-25,2-2 1,0 4 0,-4-5 0,0 2-169,0-1 1,0-5 0,0 2 0,1-3 40,3-1 1,-2 0 0,3 0-1,0-2-875,3-2 1,2-3 289,2-5 0,5 5 0,1 2 1</inkml:trace>
  <inkml:trace contextRef="#ctx0" brushRef="#br0">3245 741 8355,'-12'0'-2107,"0"0"1806,1 0 1730,4 0 1,-3 4-493,2 0 0,-3 0 0,1-3-199,2 3 1,3-1-672,5 5 1,1-6 0,3 2 25,4-2 1,2-2 0,3-2 0,2 0 0,2-4-271,1 0 0,2 2-90,3-4 0,-3 4 0,-2-2 1,-1-1-1,-3 2-430,-1 0 0,-1-4 351,0 1 0,-6 1 269,-2-1 1,-4 4 0,-4-2 0,-3 1 63,-4 2 1,-1 2 0,1 1 0,-2 0 20,-3 0 0,3 4 0,-3 1 1,3 1 145,1 4 1,1 0 0,-1 2-112,0 0 1,4-1 0,2 2 0,-1 3-28,1 4 1,3-2 0,-1 2-1,3-1-100,1-1 1,1 3 0,2-4 0,2 0 0,1 0 0,5-1 9,3 1 1,1-4-1091,4 3 1,5-8 745,3-5 1,6 4 0,-3 0 0</inkml:trace>
  <inkml:trace contextRef="#ctx0" brushRef="#br0">3798 824 8355,'11'-12'205,"-4"0"73,-3 0 1,-3 1 221,-1-1 1,0 4 0,-1 1-179,-3 2 1,-3 1 0,-4 4 0,-1 0 0,0 0 0,0 2 0,2 2-239,2 3 1,-1 4 0,4 1-208,-2-1 0,3 1 1,-2 0-1,0 0 1,4-1-211,0 1 1,2 0-1,0 0 105,0-1 0,0-3 0,2 0-334,2 1 0,-2-4 159,6-1 1,0-2-1,4-2 277,-1 0 0,1-2 0,0-2 1,0-2-1,0-2-55,-1 0 0,1 0 1,0-5-1,0-1 271,-1-2 0,1 1 0,0 3 1,0 0 277,-1 0 1,0 1 0,-2-1 194,-1 0 0,-2 0 247,2 1-612,-3 4 0,-1 3 0,0 8-166,-1 4 0,-2 6 1,-1 3-20,0 2 1,0-1-1,0 3 1,0-2-84,0 2 1,0-2 0,0 0 0,0 1-1,0-2-19,0-2 1,4 1 0,1-3-476,2-3 1,1-1 0,5-5 0,2 0-113,5 1 0,7-8 0,4-4 1</inkml:trace>
  <inkml:trace contextRef="#ctx0" brushRef="#br0">1222 130 8368,'0'-12'202,"0"0"1,4 4 0,0 1 0,-1-2-338,-2-2 1,-1-1 169,0 1 1,-7 0 0,-3 2 0,-6 2 79,-2 2 1,-2-3 0,-3 4 0,-2 2-35,-2 1 0,1 1 0,-6 0 0,0 0 17,-2 0 0,2 5 0,1 1 0,-1 2-201,2 0 0,-2 0 0,3 5 1,0 1 165,1 2 1,-1 0 0,3-5 0,-2 1-160,2 0 0,6 0 0,5-2 0,2-1-71,1-1 0,4-4 146,0 4 1,7-4 0,1 2-1,7-1 1,3-2 58,2-2 1,5 3 0,4 0-1,3-1-47,4-2 0,-1 0 0,-3 2 0,-2 2-100,-2 2 0,-1-3 0,-6 4 0,-4 1 1,-3 3 87,-8 3 0,-4 3 1,-11 6-1,-7 0 247,-6-1 0,-9 2 0,-5 2-67,-6 5 1,-1-2-1,-5 0 1,-2 0-9,2 0 0,5 0 1,2 1-1,3-3 31,3-3 1,6-2 0,2-1 0,6-1-127,4-1 1,7-6-1,4 2 1,5-3-159,5-1 1,4-1 0,4 1 0,5 0 0,5-2 76,6-2 0,7 3 1,6-3-1,5 1-142,5-2 1,4-1 0,2-6 0,2 0-203,-1 0 1,2 0-1,1 0 1,-2 0-131,-3 0 1,2 0-1,-9 0 83,1 0 0,-1 0 0,-6-2 315,0-2 0,-5 3 0,-1-4 1</inkml:trace>
  <inkml:trace contextRef="#ctx0" brushRef="#br0">917 753 8355,'5'-10'792,"3"2"0,2 4 0,2 3 0,0 1 0,1 0-627,2 0 1,-2 0 0,4 1 0,-1 1-411,0 2 1,3 6 0,-2-3 0,2 4-199,1 1 1,-1-1 0,0 1 0,1-1-1,0-1-211,-1 2 0,-1-4 0,3 5-185,-1-4 525,-6-1 1,9 3-1,-5 1 1</inkml:trace>
  <inkml:trace contextRef="#ctx0" brushRef="#br0">1316 718 8581,'-1'-5'461,"-3"5"0,1 5 0,-4 8 0,-2 3 0,-2 2 0,-1 3 0,1 1 1,-1 3-763,0 0 1,0-1 0,0 1 0,1 1-1,-1 2-135,0-2 1,0-1 0,2-2 0,1 0-173,1-4 1,5 3 0,-1-3 239,3-1 0,12 4 0,2-4 1</inkml:trace>
  <inkml:trace contextRef="#ctx0" brushRef="#br0">4515 824 8355,'-7'-12'0,"-2"0"297,5 0 0,0 1 331,4-1 1,0 0-124,0 0 1,2 2 0,2 2-355,3 4 1,4 2 0,1-1 0,1-1 0,1 1 204,2 2 1,5 1-1,-3 0-436,0 0 1,4 0 0,-3 0-1,-1 0-376,-2 0 0,-3 0 0,-1 0 1,-1 0-1,1-1 121,0-3 0,-4 3 204,-1-3 0,-3 1-7,4-1 1,-5-2 107,1-6 82,-3 5-89,-1-3 0,0 14 0,-1 1 94,-3 8 1,3 1 0,-5 7-1,2 3 1,0 2-13,2 0 0,-3 3 1,1-2-117,1-1 0,2-1 0,1-3 0,0-1 0,0-2-181,0-2 0,0-2 1,1-4-1,3-2 70,4-1 0,4-6 0,3 2 0,5-2-329,2-2 74,2 0 0,4-11 0,2-2 1</inkml:trace>
  <inkml:trace contextRef="#ctx0" brushRef="#br0">4644 306 8355,'0'-17'207,"0"4"0,-4-4 669,0 5 1,-5 6 0,3 3-761,-1 6 1,1 3 0,3 8-1,-2 1 1,-2 7 0,-1 6 0,1 6-1,0 1-324,2 3 0,0 4 1,2 0-1,-2 1-279,-2 1 1,5 7 0,-2-6 0,2-2 0,2-2-1224,0-3 1303,0-1 1,0-7-1,0-1 1</inkml:trace>
  <inkml:trace contextRef="#ctx0" brushRef="#br0">5267 565 8355,'-13'-8'178,"-2"0"1,2 6 176,-3-2 1,3-1-1,1 1 1,0 1 180,1 2 0,3 1-613,0 0 1,1 5-334,0 3 1,1 2 0,8 2 0,0 0-1513,2-1 1482,11 1 0,-2 5 0,10 2 0</inkml:trace>
  <inkml:trace contextRef="#ctx0" brushRef="#br0">5479 835 8924,'7'-7'-310,"-3"-1"1,-3-1 589,-1-2 0,0 3 1,0 0-1,0-1 258,0-1 1,-4 2 0,-1 1-517,-2 2 1,-1-3 0,-3 4-1,-1 2-30,0 1 0,0 1 0,1 0 0,-3 0 0,0 0 27,-2 0 1,-3 1 0,3 3 0,2 4-205,1 2 0,-3-2 0,0 0 0,2 1 192,1 1 1,5 2 0,2 0-1,-1 0 64,0-1 1,5 1 0,-2 0-1,3 0-17,1-1 1,0-3 0,1-1-49,3-2 1,2 0-1,6-2 1,0 1-1,0-2-229,-1 0 0,1-2 0,0 0 11,0 0 1,-1 0 0,1 0 0,0 0 96,0 0 1,0-2 0,-1 0 0,0-3-33,-3-2 0,1 3 0,-4-2 235,1 0 0,-3-3 0,1 1 0,-3-2 209,-1-2 0,0 4 1,0 0-20,0-1 0,-1 3-242,-3-2 0,1 5 21,-4-1 0,4 8 0,-1 4 1,3 3-154,1 0 1,0 1 64,0 0 0,4 0 1,1-1-1,1 1-41,4 0 0,0-4 0,2-2 0,1 0 0,1-4-24,2-1 1,4-1-1,-3 0 1,1 0 0,3 0-218,1 0 1,3-5-1,1-3 280,1-2 0,1-6 0,-5-1 1,1-1 81,-1-3 0,1-2 0,-1-4 0,1-1 64,-1-2 0,1-2 1,-1-3-1,1 0-27,-1-1 1,-3 0-1,-2-2 1,-1 0 107,-2 4 0,-6-4 0,-3 6-57,0-1 0,-2 5 1,-4 2-1,0 4 43,0 3 1,-2 5-1,0 1 1,-4 6 0,0 1-94,-3 4 0,-2 2 0,0 4-156,-1 3 0,1 10 0,2 7 0,1 6 96,-1 4 0,-1 3 0,-2 2 1,0 3-40,0-1 0,2 8 0,1-5 0,1-1 9,-1-1 1,2 0-1,1-6 1,1-2-14,2 0 0,2-5 0,1-1 0,0-5-153,0-3 1,5-1 0,3-6 18,2-2 1,7-2 0,3 1 0,3-2-187,5-4 1,-1-2 0,7-2 0,3 0 0,-2 0-391,-2 0 1,11-11 0,-1-2 0</inkml:trace>
  <inkml:trace contextRef="#ctx0" brushRef="#br0">-1098 1513 8257,'-1'-5'211,"-1"5"1,-3 6 0,0 4-154,0 1 1,-4 2 0,1 2 0,0 4 0,-1 5 0,3 3-11,1 2 1,-3 1-19,5 3 1,-2 6 0,2 1-1,0 1 1,0-2-26,2 0 0,0-2 0,-2-2 0,-1 1-12,2 1 0,-3-3 1,0-5-1,0 3 19,0 0 1,1-4 0,3-2-1,-1-2 9,-2-2 1,0 0 0,4-4 0,0-3 9,0-2 1,0-2 0,0 0 25,0 0 0,5-4-2,2 1 0,3-6 1,2 2-1,0-3-48,3-1 0,2 0 0,6 0 0,-1-1 0,0-1 30,1-2 1,4-4-1,4 4-18,5-3 0,0 1 0,5-3 0,3 2 0,0 0-53,1 0 1,2 1-1,-7 4 1,0-2-222,-3 1 0,-2 2 0,-3 1 0,-2 0-58,-4 0 1,-4 0-1,-2 0 1,-2 0-228,-2 0 0,-1 0 270,-4 0 0,0 5 0,0 1 1</inkml:trace>
  <inkml:trace contextRef="#ctx0" brushRef="#br0">-449 2184 8355,'0'-12'1094,"0"1"0,0 4 494,0-1-509,0 6-1067,0-3 0,1 5-6,3 0 1,3 0-1,7 0 1,1 0-202,-2 0 1,3 5-1,1 1 1,-1 2-1,0-1-89,-2 2 0,2-3 0,-1 1 87,-2 2 0,0 2 1,-2 3-1,-1 1 0,-1-2 66,-2 0 0,-5-1 0,2 2 1,-3 1 105,-1-1 0,-1 2 0,-3 0 0,-3 0-13,-3 0 1,-5-1 0,0-4 0,2 0 154,0 1 0,-2-1 0,0 0-221,2 0 1,-1-3 0,0-1 0,-1 0-216,2 0 1,4-1 0,2-4-1,-2 2-1197,-1-1 1242,-1 3 1,0-5 0,-1 4 0</inkml:trace>
  <inkml:trace contextRef="#ctx0" brushRef="#br0">512 2005 8355,'6'-5'-455,"-1"-5"379,-5-5 1,0 0 468,0 4 0,0 0 0,0 0 458,0-1 1,-3-3 247,-1 1-989,-5-1 1,7 7-236,-6 1 1,4 9 0,-2 3 0,1 8 0,3 5-199,1 3 1,1 10 0,0 4 0,0 2 40,0 2 1,-2 3-1,0 0 1,-2 3-5,2 0 0,-3 1 0,1-9 0,1-2-89,2-4 1,1-1 0,0-7 0,0-3 239,0-2 0,0-4 0,0-2 0</inkml:trace>
  <inkml:trace contextRef="#ctx0" brushRef="#br0">705 1988 8355,'0'-8'-266,"0"0"559,0-1 0,0-1 1,1-2 451,3 0 0,-3 4 0,5 2-213,-1 0 1,-4 1-10,3 1-630,-3 3 1,-1-3 0,0 8 0,0 5-336,0 5 1,0 5 244,0 4 1,0 2 0,-1 3 0,-2 3 0,-2 3 20,-1 1 1,-1 0 0,-1 1-176,4-1 0,-1-4 0,1-1 1,2-1-106,0-3 0,2-2 0,0-3 0,0-3 202,0-1 0,0-1 0,0-5 0</inkml:trace>
  <inkml:trace contextRef="#ctx0" brushRef="#br0">493 2305 8355,'-4'-11'136,"0"-1"1,2 0 0,0 0 477,2 1-554,6 4 1,1-3 0,8 3-1,2 0 1,0 2 0,1 1-1,0-1 1,3 0 10,2 0 1,0 1 0,1 2 0,-1 0-245,1-2 1,-1 0 0,1 4 0,-1-1-314,1-3 1,-1 2 0,1-3-1,-2 1 142,-2 0 0,0 0 0,-4 3 171,-2-3 0,0 3 0,-3-3 0,1 1 157,0-1 1,0 3-1,-1-4 1</inkml:trace>
  <inkml:trace contextRef="#ctx0" brushRef="#br0">1046 2117 8319,'-5'-6'816,"3"0"0,-3 8-783,5 2 1,0 3 0,0 8 0,0 2-52,0 1 0,0 3-115,0 6 0,0 2 1,0 3-1,0-5 1,1-2 98,3-2 1,-2 0 0,2-3-191,-3 0 0,3-9 1,1-1-1,2-3 189,2-5 1,0-2 0,0-4 0,-1-4-64,1-2 0,1-6 0,2-1 0,-1 0 41,-4 0 0,4-2 1,-3 3-1,2 0 1,2 1 72,0-1 1,-2-4-28,-2 5 1,1-5-1,-4 4 1,1 2 448,-1 1 1,-1 5-151,-4 0 0,0 8 0,0 3-91,0 7 1,0 11 0,-2 3-315,-1 6 1,1 4 0,-2 2 0,3 4 0,1 3-13,0 2 1,0 8-1,0 2 1,0 2-97,0 2 1,0 2 0,-1-1-1,-3-5 144,-4-5 0,1 0 0,0-9 0,-3 1 58,0-3 0,-2-3 0,0-5 0,1-4 1,-1-2 0,0-6 0,0-4 348,1-2 0,-2-2 0,-2-3 0,0-4-154,0-3 1,-2-1 0,2-1-1,0-3-308,2-4 0,0-3 0,-1-2 0,-2-1 1,2-3-199,1-1 0,1-3 1,0-5-1,-1-3-85,-3-1 0,-2-7 0,-6-5 0</inkml:trace>
  <inkml:trace contextRef="#ctx0" brushRef="#br0">1787 2152 8355,'-12'-3'438,"0"-1"0,0 2-319,1 5 1,-1 3 0,0 6 0,0 0-1,1 1-218,-1 3 0,1-2 80,4 6 1,-3 1-1,7 5 1,0 2 12,2 3 1,1 0 0,0 4 0,0 0-77,0 1 1,0 2 0,0-2 0,-2-2 0,0-1-75,-2-3 0,0-1 0,4-7 0,0-3 102,0-3 1,0-7 2,0-1 1,0-7-1,0-1 124,0-6 1,-4-10 0,-1-3 0,-1-2 52,1 1 0,-3-6 0,4 1 0,2-4-270,1-3 1,1-2 0,0-3 8,0-2 0,3 0 1,3-6-1,0 0 0,2 0 21,-1-1 0,3 2 0,-2 2 137,2 7 0,1 1 0,-1 7 0,1 2 0,2 4 167,0 5 1,1 4 0,1 3 0,2 3-101,1 0 1,1 3 0,4 3-1,-2 1-22,-2 3 0,-3 6 1,2 7-1,-1 1-72,-2 3 0,-2 3 0,-3 2-54,-2 1 0,-3 5 0,-5-5 0,0-1 0,0-1 26,0-1 0,-5-2 0,-4-1 0,-4-3-13,-3-1 0,0-2 1,5-6-130,-1-1 0,-1-2 0,-2 2 1,0-4-181,0-3 0,6-1 1,1 0 0,0 0 0,-3 0 0</inkml:trace>
  <inkml:trace contextRef="#ctx0" brushRef="#br0">2234 2082 8355,'-12'0'514,"-1"0"-178,-3 0 0,3 0 0,-3 0 0,2 1 27,-2 3 1,2-1 0,-6 3-292,-1-1 1,3 5 0,0-3 0,1 5 0,1 3 0,0 0 0,2 1 0,2 0 0,4 1-380,3 1 0,1-4 1,4 3 152,0 0 0,0-4 1,3 3-1,3-3-113,6-1 1,4 0 0,0-2 0,5-1 40,5-1 0,-2-5 0,5 1 0,-1-3-21,-1-1 0,1-1 0,-5-3 107,1-4 1,-2-3 0,-1 0 0,-3-1 185,-1 0 1,-3 0-1,-5-1 1,-2-1 0,0-2-141,-1 2 0,-3-3 0,1 0 288,-3-1 0,-6 2 0,-3-2 0,-3 1 0,0 1-79,-1-1 0,-4 4 1,-1-3-1,0 4-169,0 5 1,0 1-1,3 6 1,-2 0-352,2 0 1,1 0 91,1 0 1,5 6 22,4 1 1,1 4-1,2 1 1</inkml:trace>
  <inkml:trace contextRef="#ctx0" brushRef="#br0">2986 2141 8355,'-12'0'-700,"1"0"700,4 0 598,-3 0 1,7-4-1,-4-1 1,1-1 840,-1 1-1186,5-4 0,-3 2 0,6-3 0,3 2-317,4 4 0,6-2 1,4-1-1,3-1-79,4 0 0,2 5 0,0-4 1,1 0-204,2 1 0,-3 3 1,0-2-1,-3 1-93,-5 0 1,2-1-1,-5 2 257,-2-1 0,-2-1-3,-4 1 0,-3 2 0,-6-5 238,-3 2 0,-4-3 1,-8 4-1,-2 2 0,0 0 0,-5 2 0,4 0 0,-3 0 0,-2 0 146,0 0 0,5 0 0,1 2 0,1 0 56,2 2 1,3 5 0,3-2-204,2-1 0,4 6 0,-1-1 1,3 3-1,1 2-2,0 1 0,6-3 0,6 6 0,6 0-132,4 3 1,3-1-1,3-1 1,3-3-357,3-1 0,1-1 1,1-4-13,-1-1 0,0 0 0,-1-2 0,-3-3-561,-3 0 917,2-2 1,-5-4-1,4 0 1</inkml:trace>
  <inkml:trace contextRef="#ctx0" brushRef="#br0">3515 2058 8355,'-18'-5'334,"1"4"0,9-4-166,0 5 0,7 0 1,0 1-82,3 3 0,9-2 1,-1 6-1,6 1-31,2 2 0,6 1 0,3-1 0,1 1 0,0 0-186,4 0 0,0-4 1,1-1-1,-2 1-327,2-1 0,-3 3 0,0-3 1,-1-1-152,-3-2 0,-1 1 392,-2-1 1,1 0 0,-1-4 0</inkml:trace>
  <inkml:trace contextRef="#ctx0" brushRef="#br0">3868 2047 8355,'-12'-6'0,"1"4"0,-1-6 292,0-1 0,4 2 0,0 1 0,-1 0 13,-1 4 1,2 1 0,0 1-110,-1 0 1,-2 5-232,0 3 0,-1 3 1,0 5-1,2 4 1,1 3-1,1 5-160,-1 3 0,-2 3 0,-1 1 0,2 1-226,2-1 1,-1-4 0,4-1-1,0-1-70,-1-3 1,2-1 0,4-3-204,0-2 628,0 2 0,11-9 0,2 4 0</inkml:trace>
  <inkml:trace contextRef="#ctx0" brushRef="#br0">4244 2129 8355,'0'-12'262,"0"6"0,-1 0 1,-3 6 24,-4 0 0,-2 0 0,-2 3 0,2 4 0,1 6 1,1 4-1,-1 4 0,-2 2 0,1 4-155,2 5 1,1 2-1,5 1 1,-2 0-287,1 1 0,2-1 0,1 0 0,0 2-143,0 2 1,4-4 0,0 2-1,-2-6-34,0-2 1,1-3 0,1-6 0,-1-5-278,-2-2 416,-1-1 1,-1-5 0,-2-6 220,-1-8 1,-5-2 0,3-10 0,-2-2 54,0-1 1,2-5 0,-2-1 0,4-5-140,3 0 1,1-1 0,1-3 0,3-4 0,4-1-36,2-2 0,2-2 1,1-1-1,1 0 33,2 0 0,5 1 0,-3 4 1,2 6 126,-1 3 1,2 3-1,5-1 1,2 5 124,-2 5 1,3 4 0,-1 5 0,1 2 31,0 2 1,-2 2 0,-4 6-1,-3 3-137,0 5 0,-6 1 0,1 11 0,-5 1 1,-3 2-339,-2 5 1,-1 2 151,-4 5 1,-5 0 0,-4 0 0,-6 1-66,-4-1 0,0-5 1,-2-3-1,-2-2 36,-3-1 1,-2-6 0,5-2 0,-1-3 0,2-3-111,2-2 0,0-3 1,4-5-116,1 0 0,8-5 0,1-1 0</inkml:trace>
  <inkml:trace contextRef="#ctx0" brushRef="#br0">4879 2023 8355,'12'0'1043,"0"0"0,-7 0 0,-6 1-773,-10 3 0,-2-1 0,-6 5 0,-1 1 0,1 3-69,-1 3-220,0-2 1,2 8 0,2-4 0,3 0 0,3 2 0,1-2-245,1 0 0,5 2 0,-1-2 0,6 0-268,5 0 0,3-3 1,9-4 250,2-3 1,3-4 0,2 1 0,2-3 103,3-1 1,-3-1 0,5-2 0,1-3 0,-3-3-113,-1-4 1,-2-3 0,-5 2 408,1-2 0,-6-1 1,-2 3-1,-3-3 1,-3 0 117,-2 0 0,-3-3 0,-6 3 1,-3 0-157,-4 0 1,-2-3-1,-3 3 1,-3 0-107,-3 0 1,-4 3 0,0 5-1,-1 2-63,1 2 1,1 1 0,1 4 0,2 0-438,2 0 1,2 0-157,3 0 0,7 6 489,5 1 1,10 4 0,8 1 0</inkml:trace>
  <inkml:trace contextRef="#ctx0" brushRef="#br0">5479 1953 10169,'-5'-7'484,"-3"2"1,-6 5-247,-2 0 0,-1 0 0,3 1 1,-2 3-179,2 4 0,1 4 1,1 3-1,0 5 1,2 1-1,0 1 0,4 0 1,1 3-83,2 0 0,2 0 0,1-2 0,0-1 1,0-1-426,0-1 0,1-6 1,2 2-1,1-3 0,-1-3 235,3-2 0,-5-4 156,3-8 0,1-6 1,0-6-1,2 2-32,2 1 0,2-3 1,0-1-1,1-1 1,0-2-27,0 2 1,-1-3-1,1 4 88,0-1 1,0-1 0,-1-1 58,1 0 0,1 4 0,2-2 0,-1 1 0,-2 3-74,-3 1 0,-1 2 0,3 3 266,1 4 1,-4-1-1,0 1 1,1 2-1,1 2-104,2 3 0,-1 0 0,-2 5 1,-1 2-43,1 5 1,-3-1 0,2 6-1,0 1-206,-1 1 1,-1 1 0,-3 2-1,1 0-125,-2-1 1,1 0-1,-1-7 1,2 0-106,-1 0 1,2-1-1,0-4 1,2 0-961,2-1 1139,2-4 0,0 3 0,1-3 0</inkml:trace>
  <inkml:trace contextRef="#ctx0" brushRef="#br0">5985 2082 8355,'-8'0'795,"0"0"1,4 0-31,-4 0 0,7-1-634,1-3 1,7 2 0,7-3-1,3 1 1,1-1 0,3-2-193,1-2 1,6 3 0,-1-2 0,-1-1 0,-1-2-255,-1 0 1,-5 3-1,0 0 1,-2-1 50,-3-2 1,2 0 0,-3-1 0,-3 0 28,1 0 0,-2-3 0,-1-1 0,-5 2 82,-1 0 1,-4 3-1,-1-1 1,-5 0 111,-3 0 1,-6 5 0,-2 0 0,-4 2-15,0 2 0,-1 3 0,2 4 245,3 4 1,-4 2-1,5 3 1,-1 3-21,-1 4 0,6 2 0,-1 2 0,6-1-67,5 1 0,3 3 1,1 0-1,0 0 0,1-3-192,3 0 1,3 2 0,6-1-1,2-4-137,5-3 1,2 2 0,3-5 0,1-2-165,2-3 1,3-1-1,-2-5-5,1-2 1,1-6-1,4-2 1</inkml:trace>
  <inkml:trace contextRef="#ctx0" brushRef="#br0">6714 1929 8355,'4'-20'82,"0"2"1,-2 1 0,0 3 0,-2 1 0,-2 1 635,-2 0 1,2 6-514,-6 2 0,1 4 0,-2 4 0,1 3-42,-1 4 1,3 5 0,-1 1 0,2 1-124,2 3 1,2 1 0,1 2 0,0-2-154,0-3 0,0 4 1,0-4-1,0 3-126,0 2 1,4-5-1,1 0 1,2-2 160,2-3 0,-3-2 0,2-3-292,1-1 0,-2-6 183,1 2 0,-4-4 1,2-4-1,1-3 0,-2-4 21,0-1 1,3-3 0,-3-2 0,2-2 78,2-1 0,-3 1 0,2 0 0,1-1 29,2 2 0,-3-4 0,0 2 1,-1-1 110,0 1 1,3 0 0,-2 3-1,1 0 201,-1 0 1,3 1-1,-3 4 236,2 0 1,-2 6-330,0 2 0,-6 4 0,3 5-10,1 7 0,-4 1 1,5 7-1,-1 2 68,1 4 1,-3-1-1,2 2 1,0-2-1,-4-1-177,0-1 0,1 1 1,1-2-1,-1-1-448,-2-2 1,3-3 0,0 2 0,-1-1-74,-2-2 0,0-6-344,3-1 1,3-6-1,5 3 1</inkml:trace>
  <inkml:trace contextRef="#ctx0" brushRef="#br0">7219 1917 8285,'-11'-11'0,"-1"4"0,0-3 0,4 8 288,1-2 1,0 4 167,-1 4 0,4 1 0,8 5 0,4-3 0,4 3-245,3 0 1,2-2 0,4-2 0,-1 0-163,1-4 0,5 0 0,1-2 0,0 0-134,-3 0 0,0 0 0,-2-2 0,-1-2-23,-1-4 1,-5 2-1,4-2 1,-1-1 0,-1-1-293,0-2 1,-2 0-1,-3 0 1,-1 0 25,-3 1 1,2-1 307,-2 0 0,-3 0 0,-1 1-187,-3-1 0,-2 5 438,-3 3 0,1 3 0,-4 1 0,-3 1 0,0 5 39,-2 5 1,0 6 0,2 7 0,1 1-107,1 2 1,5 2 0,0 4-1,1-2-26,2 2 0,2 1 1,0 0-1,3-2-224,2 0 1,1-8 0,5 1-1,1-5 1,2-3 0,-2-3-1,1-2 1,-1-4 0,3-4-1015,1-3 1,-2-2 134,4-3 834,-1-3 0,5-10 0,-1-1 0</inkml:trace>
  <inkml:trace contextRef="#ctx0" brushRef="#br0">7278 1470 8355,'-4'8'925,"0"0"-1078,2 1 1,1 7 515,1 4 1,-2 3-1,0 3-126,-2 2 1,-2 4 0,4 0 0,-2 3 0,1 4 0,2 3 0,1 0-105,0-3 1,0 1 0,0 0 0,0-2-312,0-2 0,0-5 0,0 1 0,0-1 1,0-2-1,0-6 0,4 1 0,1-6-1166,2 1 0,1-2 739,3-6 0,6 1 0,2 0 0</inkml:trace>
  <inkml:trace contextRef="#ctx0" brushRef="#br0">7972 1729 8355,'-12'-18'276,"1"1"1,-1 5 182,0 0 0,0 2 0,1 1-117,-1 1 0,4 5-269,0-1 1,5 8 0,0 5-191,1 6 0,2-2 0,2 3 0,1-3 0,4 0 58,0 2 0,7 0 0,-1 3-2721,4-1 2301,3 4 1,3-8-1,1 4 1</inkml:trace>
  <inkml:trace contextRef="#ctx0" brushRef="#br0">8301 1929 8355,'0'-12'223,"0"1"0,-4-1 0,-1 0 1,-1 2-1,-3 0-44,-2 3 1,-1 3 0,-1-3-171,-2 2 1,0 1 0,-4 4 0,-1 0 0,0 0-80,1 0 0,3 1 1,-2 3 81,1 4 1,-3 2-1,5 2 1,0 0-1,3 1 11,5 3 0,-3-2 0,7 6 1,0-1 48,2 0 0,2 1 0,3-3 0,4 0-29,2 0 1,2 3 0,0-4-185,-1-2 1,5-2-1,1-4 1,0-3 34,0 0 1,0-4 0,-3 3 0,2-2 24,-2-2 0,0-4 1,-4-1 15,-2-2 1,1-1 0,-5-4 0,0 1-1,0-1 91,0 0 0,0-4 0,-4 1 0,0 0-37,0 2 0,0 2 0,0-1 0,0 0 71,0 0 0,0 4 1,0 1 114,0-3-367,0 0 245,0-2 0,0 11 1,0 5-1,0 6-28,0 6 0,1-2 0,1 6 0,4 1 0,0 0-12,3-2 1,1 2 0,-1-5-91,-2-2 0,1 2 1,4-3-1,1-4 1,0-1 59,-1-1 1,6-5-1,-7 1 1,-1-6 63,-1-5 1,2-3-1,2-5 1,-3-4-8,1-2 0,-1-1 1,2-2-1,0-1 77,-1-2 0,5-3 1,0 2-1,-2-1 1,-1-3 1,0-1 0,0-1-138,-1 0 1,3-4 0,-8-1 0,3 1 39,-3-1 0,-1 3 0,-6-2 0,0 2 0,0 3 44,0 3 1,-2 2 0,0 6 43,-2-1 1,-4 10 0,3 3-1,-2 5 1,-2 3-148,-1 2 1,-2 8-1,-1 6 1,-2 8 54,0 5 1,3 8 0,5 1-1,1 7-1,-1 3 0,5 4 0,-2 2 0,4 1 97,4-2 1,-2 1-1,6-10 1,1 1-20,2-3 1,1-3 0,-1-5-183,1-3 1,1-4 0,1-1 0,2-4-108,-1-3 0,3-3 1,0-1-1,2-2 0,-1-2-14,2-4 0,0-3 1,0-1-686,-1 0 0,3-6 335,5-6 0,-1-5 0,-3-7 1</inkml:trace>
  <inkml:trace contextRef="#ctx0" brushRef="#br0">1728 3869 8355,'-7'-31'-461,"3"0"1,3 1 0,1-3 495,0 2 0,1-1 1,3-2-1,4 3 379,3 3 1,4 4-1,1 0 1,-2 2-7,-1 2 1,3 3 0,1 5-309,1 1 1,-2-1 0,4 2-1,1 0-63,1 3 0,1 0 1,1-1-1,-1 3 1,1 1 108,-1 0 0,5 0 0,-1 4-475,-1 0 1,-5 1 0,-1 2 0,0 2 0,-1 2-102,1 2 1,-6 1 0,2 2 269,-3 0 1,-3 4-1,-2-1 1,-4 0-4,-3-2 1,-1-1 0,-1-1 0,-3 1 208,-4 0 0,-7 3 1,-5 1-1,-2-1 56,-2-2 0,-1-3 0,-1-1 0,-2-1-116,-2 1 0,3 2 0,0-1-103,2-2 0,7-2 0,2-3-202,3 1 0,1 0 0,1-4 0</inkml:trace>
  <inkml:trace contextRef="#ctx0" brushRef="#br0">1975 3646 8355,'-11'-5'239,"2"-3"1,1-3 0,1 0 0,-1-1 0,1 0 1090,2 0 1,-3 4-781,4 1 0,-1 5-751,1 2 0,3 11 0,-3 8 0,3 4 0,-1 1-166,-2 4 0,3 3 0,-3 7 0,3 1 0,1-1-147,0-1 1,0-6-1,0-1 1,0-2-35,0-6 1,1 1 257,3-3 1,-3-3-1,3-1 1,-4-3 180,-4-2 1,-2-4-1,-6-2 1</inkml:trace>
  <inkml:trace contextRef="#ctx0" brushRef="#br0">2680 3293 7584,'-17'-10'0,"-2"0"0,-2 3 0,1-2 0,5-1 0,2 1 0,1 1-356,0-1 1,0 3 1920,1-2 0,4 4 0,2-3-1410,0 2 0,2 3 1,-4 5-1,2 5-220,3 3 0,0 1 0,2 1 0,0 2-228,0 5 0,0 3 0,0 5 1,-1 3 159,-3 3 0,3 5 0,-5 1 38,1-3 0,4-4 1,-4-3-1,1-1-33,0-3 1,0-2-1,4-4 1,0-1-105,0-2 348,0-7 1,0-6 0,1-8 0,3-5-134,4-5 0,2-1 0,2-3 0,0 1-74,0 3 1,3-3-1,1 0 1,-1 0 25,-2 0 1,-2-3-1,1 4-3,0 2 0,-2 0 0,-1 1 0,-2 0 1,0 2-50,-1 1 1,-3-1-104,1-1 499,-3 6 0,-1 2 0,0 8-158,0 4 0,-1 2 0,-2 3 34,-1 3 1,0-3 0,4 4 0,0-1 0,0 1-161,0 1 0,1-4 1,2 3-1,2-1-122,2 0 0,1-2 0,3-5 0,1-1-116,0 1 0,5-4 1,3-1-1,0-2-77,0-2 0,6 0 0,-1 0 0,2 0-144,2 0 1,4-4 0,-2-2 374,3 0 0,-4-2 0,-2-4 1,-4 1 88,0-1 0,-6 4 0,-3 0 1,-5-1-1,-3-1 53,-2-2 0,-1 0 1,-6 0 316,-1 1 1,-4-1 0,-5 0 0,0 0 0,1 0 0,-1 2 196,0 2 1,-3-1 0,-1 5-417,1 2 0,-1 0 0,0 2 0,0 0-88,-1 0 0,4 4 1,-3 1-1,3 2-86,2 2 0,-4 1 0,2 2 0,3 0-44,-1 0 1,5 3 0,-1 1-44,2-2 0,1 0 0,4-3 1,0 1 44,0 0 1,1-4-1,2 0 1,2-1 27,2 0 0,1-2 0,3-5 0,1 0 48,0 0 0,0 0 0,-1-1 4,1-3 1,0-3-14,0-4 1,-2-1 0,-2 0 0,-4 0 0,-3 1 1,-1 3 0,0 0 30,0-1 0,0-2 0,0 0 8,0-1 0,0 0-39,0 0 1,0 4-1,-1 2 22,-3 1-4,3 1 0,-5 9-44,6 3 0,2 6 0,0 2 0,2-2 0,0 1 0,1-1-81,3 2 0,-1-1 0,1-3-58,1 0 1,1 0 0,2-1 0,0 1-179,-1 0 1,5-6 0,1 0 0,3-2-91,5-1 1,-2-4-1,6-5 1</inkml:trace>
  <inkml:trace contextRef="#ctx0" brushRef="#br0">3750 3399 8389,'-5'-12'76,"-1"4"1,-6 2 0,-1-1 0,-1 2 0,-3 0 655,-2 2 0,0 2-478,-5 1 0,1 0 1,0 1-1,3 3 1,0 4-106,-1 2 0,3 1 0,-1-1 0,2-1-30,3 1 1,5 3-1,2-5-327,2 2 1,1 2 0,4-1 0,0 1 5,0 0 0,2-4 0,1 0 1,5 0-1,3-1-15,1 1 0,3-4 1,2 3 62,1-2 0,-3 3 0,1-3 0,-2 0 0,0 0-163,2-2 0,-4 0-21,-4 1 345,-1 2 0,-9 5 0,-6-4 0,-4-3 78,-1-2 0,-3-1 0,-1 2 1,-1 0-191,-3 0 1,4-2 0,0-1-297,0 0 1,8 0 0,-3 0-401,2 0 662,5-5 1,5-7 0,6-6 0</inkml:trace>
  <inkml:trace contextRef="#ctx0" brushRef="#br0">3962 3505 8355,'-12'0'290,"1"0"1,3 0 794,0 0-787,5 0 1,7 0 0,9 0-448,4 0 0,3-4 0,3-1 0,2-1-76,3 1 1,-3-3 0,2 3 0,-2 0-24,-2 0 1,1-3 0,-2 3 0,-2-1 11,-5 1 0,-6-3 0,-2 3 181,-2-1 0,-2 3 0,-6-2-7,-1-1 0,-10 5 0,0-3 83,-3 3 1,-6 1 0,2 0 0,-3 0 84,-4 0 0,1 0 1,5 0-1,1 0 1,2 1 23,2 3 0,-2-1 0,3 5 105,2 1 1,5 1 0,2 2 0,2 0-238,2-1 0,3 1 0,4 0 0,4 0-174,2 0 0,7-2 0,4-1 1,5-1-304,6 1 1,7-4-4,4-1 1,3 3-1,1-1 1</inkml:trace>
  <inkml:trace contextRef="#ctx0" brushRef="#br0">4809 3446 8355,'6'-5'0,"-2"-3"0,-2 1 0,-4 0 318,-2-3 1,-3 4-1,-9-2 1,-4 0 0,-3 2 51,-5 2 0,-2 2 0,-5 2 1,1 0-264,3 0 1,-7 2-1,2 2 1,0 2-106,-1 1 0,3 3 0,2-2 1,2 2-114,1 2 1,5 0-1,6 1 1,1 1-157,3 2 1,5 0 0,2-4 0,2-1 119,2 1 0,7 0 1,4 0-95,2-1 0,13-4 0,4-3 0,7-3 0,5-1-1,4 0 1,8-5-1,3-3 1,-1-4 111,-2-3 1,-2 0-1,-4-4 1,0-1 218,-2 2 1,-5-5 0,1 4-1,-4-3 99,-3-2 1,-4 1 0,-5-1 0,-2 1 51,-2-1 1,-8 1 0,-1-1 0,-3 1-29,-5-1 0,0 2 1,-2 1-1,-2 1-32,-2-1 0,2 3 1,-6 0-134,-1 1 0,-2-3 0,-1 6 1,2 2 151,2 3 1,-2 6-1,2-1 1,-1 6 46,1 6 1,3 2-90,5 14 0,0-2 0,0 10 1,0 4-1,0 3-29,0 3 1,0 1-1,0 4 1,-2-1-152,-2-3 0,3 1 0,-4-5 1,1-2-231,0-4 0,0-5 0,5-4 0,3-2-191,4-2 1,3-1 0,0-6 0,1-4 20,0-2 1,6-3 0,4-4-171,5 0 0,5-1 1,0-3 136,2-4 0,6-8 0,2-2 1</inkml:trace>
  <inkml:trace contextRef="#ctx0" brushRef="#br0">6267 3387 8355,'-12'0'-682,"0"0"818,1 0 36,-1 0 0,4 0 0,0 0 770,-1 0 1,-1 0 351,-2 0-1359,0 0 1,7 1-1,5 2 123,6 1 0,10 0 1,4-4-1,3 0-228,5 0 0,3 0 1,8 0-1,3 0-298,0 0 0,6-1 0,-3-2 1,-2-2 233,-1-2 1,-5 1 0,-5-3 204,-5 1 1,-3 0-1,-5-3 1,-3 2-193,-3 1 0,-9 1 357,-8-5 0,-8 4 0,-12 1 0,-4 2 0,-3 3-49,-3 0 0,-5 2 1,-2 0 3,-1 0 0,3 2 0,-3 0 0,3 2 0,4 0 68,2 1 1,8-2-1,0 3 1,6 1 3,2 0 0,5-4 1,6 5-108,0 1 1,8 2 0,7 1-1,5-1-167,6 1 0,3 0 0,6 0-116,6-1 0,2 1 0,7-1 0,3-2-103,3-1 1,2-2 0,-2 2 0,1-3 0,0-1-138,1 0 0,-4 0 0,5-4 1</inkml:trace>
  <inkml:trace contextRef="#ctx0" brushRef="#br0">7149 3328 7094,'-7'-1'329,"3"-3"1,3 2 0,2-5-1,3 0 123,4 1 1,3 3 0,2-1-1,2 3-155,5 1 1,-2 0-1,2 0 1,1 1-394,1 3 0,2-1 0,-1 3 0,1 1-206,-1 0 0,1 0 1,-1 5-1,-1 0-260,-2 0 0,2-5 1,-2 1-1,1 0 102,-2-1 0,3 3 0,-3-3 0</inkml:trace>
  <inkml:trace contextRef="#ctx0" brushRef="#br0">7737 3258 8355,'-12'-4'-426,"0"0"0,-1 0 0,-1 0 0,-2 0 1202,2 2 1,-4 2-548,-2 4 0,2-2 0,-1 6-59,2 1 1,-3 2 0,0 0-1,-2 1 1,-2 1 0,1 2-1,-1 2-192,1 1 0,0-3 0,3 4 0,1-1-235,2 0 1,2-2-1,3 2 1,1-1-1,2-2-278,1-2 1,6-1 0,-1-1 189,6 1 1,9-5 0,6-2 0</inkml:trace>
  <inkml:trace contextRef="#ctx0" brushRef="#br0">8125 3281 9405,'-11'-8'0,"2"2"0,2 1 0,-3 3 2161,0 5-1997,-2 4 1,-4 4-1,-1 2 1,-1 3 0,-1 4-1,-1 2-16,0 1 1,6 5 0,-3 1-1,1 1-335,1 2 0,3 4 0,4 3 1,0 3-184,2-1 0,-3 4 0,3-6 125,0-1 1,3-5 0,-1-3-1,3-3-51,1-5 1,0 0-1,0-6 1,0-1-28,0-2 0,1-6 0,3 0 178,4-2 1,-1-2 0,-1-7-1,1-4 5,-1-2 0,1-7 1,2-4-1,-3-4 34,0-3 0,3-4 0,-1-1 1,2-3 37,2-4 0,1-5 1,1-1-1,2-4 56,-2 1 0,3-2 0,-1 2 0,-2 2 116,-1-2 1,-1 5-1,0-3 1,1 3-84,3 2 0,-3 2 0,4 6 359,0 2 0,-4 5 0,4 7 0,-2 5 10,1 2 1,5 5 0,-1 1 0,2 2-1,0 4-87,-2 3 0,2 5 0,-3 6 1,2 3-1,0 4-675,-1 7 1,-2-1 206,2 5 0,-5 0 0,-7 3 0,-4-1 1,-3-3-81,-1-1 0,-1 2 0,-3-3 0,-5-3-27,-5-5 0,-5 1 0,-5-5 0,-4-2 237,-3-1 0,-3-2 0,-3-3-49,-2-4 0,6-3 0,-2-1 0,1 0-229,0 0 1,4 0-18,3 0 1,2 0 0,1 0 0</inkml:trace>
  <inkml:trace contextRef="#ctx0" brushRef="#br0">10124 2493 8355,'0'-11'-46,"0"-1"1,0 0 163,0 0 1,0 5 0,0-1-1,0-1 1,-1-2 0,-3-1 0,-4 2-1,-4 1 1,-2 1 0,-3 0 0,-1 0-1,-3 2 386,-2 1 0,-5 1-522,-4 4 1,2 0 0,-1 1 87,-2 3 1,-1 4-1,-1 7 1,0 5-1,-1 2-136,1 2 1,1-1 0,3 2 3,3 2 0,9 0 0,3 3 0,4-2 1,5-1-1,3-3 0,4 0 0,4-1 1,6 1-1,6-1-359,3 1 396,11-6 0,-5-1 1,10-4-1,2 0 1,0 0-37,-2-2 1,3-2 0,-8 1-193,0-2 0,-1 3 0,-7-3 0,-3 1 99,-3-1 1,-4 2 0,-4-2-1,-4 4 1,-4 2 388,-4 2 1,-7 3-1,-6-2 1,0 2-128,0 1 0,-4-1 0,2 0 0,-3 1 48,-2-2 1,4 3 0,2-5-1,1-2-43,3-1 1,2-1 0,3 0 0,2 0-173,2-1 1,1 1 0,4 0 0,0 0-96,0-1 1,2 1 0,1 0 57,5 0 1,3-1-1,0 1 1,1 0-73,0 0 0,0 3 0,0 2 0,-1 0 0,0 2 24,-3-1 1,1 3 0,-5 5 0,-2 1 128,0-1 0,-2 3 0,0 1 0,-2 2 63,-2 0 0,-2 9 0,-6-6 0,2 2 72,2-1 0,-3 3 0,3 1 0,-2-2 43,-2-2 0,2-2 0,1-1 0,1-3-208,-1-1 1,2 2 0,1-5-1,-1-2-6,1-4 0,3-5 0,-2 1-502,-1-3 396,5-7 1,-4-2 0,5-8-843,0-4 793,0-7 0,10-9 0,3-6 1</inkml:trace>
  <inkml:trace contextRef="#ctx0" brushRef="#br0">10736 3493 8355,'-7'-12'100,"-2"0"1,4 1 0,-1-1 0,1 0 2183,3 0-2034,0 1 1,2-1 0,0 0 0,0 0 0,2 2 0,3 1 0,5 1 0,6 0-49,2 2 0,2-1 0,3 4 1,1 0-491,-1 0 0,1 2 0,1 1 0,0 0-265,-2 0 1,3 1 0,-6 2 0,1 2 142,-2 1 0,2 3 0,-5 6 0,-3 0 173,-4 0 1,-4 3 0,-5 0 0,0 2 39,0 0 0,-6-5 0,-6 4 1,-5-1 432,-1 0 0,-5-3 0,4 0 13,-3-2 1,-3-2 0,0-3 0,0-3-109,3 0 1,5-4 0,-1 3 0,1-2 0,2-2-21,2 0 0,5-2 0,2-2-1164,1-3 1,1-9-1,4-2 1</inkml:trace>
  <inkml:trace contextRef="#ctx0" brushRef="#br0">10865 3469 8251,'0'-6'9,"0"1"1,0 3 0,-1 0 331,-3-2 0,1-1 377,-5 1 281,6 2-816,-4-3 0,5 5 1,-2 3-258,-1 5 1,-1 2 0,3 14 0,-4 4 0,0 6-117,-3 6 1,2 5-1,-1 6 1,1-1-29,0-2 0,-2-2 0,4-3 0,-1-5-97,1-5 1,1-5 0,4-5 0,0-4-1030,0-3 1119,0-3 1,5-1-1,2-1 1</inkml:trace>
  <inkml:trace contextRef="#ctx0" brushRef="#br0">11300 3105 8580,'-4'-12'0,"-1"2"0,0 1 246,-1 1 0,1 5 1,3 1-1,-4 5 1,0 8-1,-2 5 1,0 2-1,0 4 1,-1 3-1,-1 4 1,-2 1-1,0 2-329,0 2 0,2-2 0,1-1 0,1 0 0,0-1 0,0-2 1,2-3-1,0-3-260,4-2 1,1-3 0,1-6-1,0 1 1,0 0-393,0 0 617,0-6 0,1-1 0,3-5 0,2-1 26,1-3 1,2 1-1,-4-4 1,2-3 99,2 0 0,1-2 1,2 1-1,-1-1 69,-4 0 1,4 0-1,-3 0-40,2 1 0,1-1 1,-2 0-1,-3 0 9,0 1 0,3-1 1,-3 0-1,2 0 22,0 1 1,-4 3 0,2 0 156,0-1 1,-1 4-117,-1 1 0,-2 4-59,6 4 1,-5 2 0,2 6 0,-1 1-23,0 3 0,4 1 0,-4 4 0,-2-2-107,0 2 1,1-3-1,1 2 1,0 0-306,1-2 1,-3 3-1,3-6-52,0 0 0,-2-2 0,5-1 218,1-1 0,1 1 0,2 0 1</inkml:trace>
  <inkml:trace contextRef="#ctx0" brushRef="#br0">11747 3434 8355,'-5'-6'0,"2"-5"125,-5 3-137,6-2 0,-9-2 0,5 0 208,-1 1 1,-3 3 0,2 0-50,-3-1 0,3 4 0,1 1 0,-3 2-106,0 2 1,-2 0 0,0 0-1,1 0 1,-1 2 85,0 2 0,0 1 0,1 4 1,0-1-214,3 1 0,-1 1 0,5 2 0,0 0 3,-1 0 0,4-1 0,-3 1 27,3 0 0,2 0 0,2-1 0,2 1-67,1 0 0,-2-2 0,3 0 0,-1-4-42,1-1 1,-1 1 0,3-4-41,-1 2 0,0 0 0,4-4 135,0 0 0,-4 0 0,-1-1 61,3-3 0,-5 1 0,0-3 0,-1-1-31,0 1 1,1-2 0,-2-4 315,1 0 0,1 0 1,-3 1-58,2-1 1,2 2 0,-4 0 0,2 3-100,-1-3 0,-2 4 0,-1-2 49,0-1-133,0 4 0,0 1-247,0 8 0,0 3 189,0 9 0,0-3 0,0 4 0,0-1-52,0 0 1,0 3 0,0-3-1,0 0 1,0-1-71,0 1 0,4 0 0,1-6 0,2-1-562,2-1 1,-3-5 387,2 1 1,5 2 0,6 1 0</inkml:trace>
  <inkml:trace contextRef="#ctx0" brushRef="#br0">12088 3317 8355,'-1'-8'8,"-3"1"0,-3 1 0,-1 0 718,0 1 1,1 1 0,-5 4-477,0 0 0,0 0 0,1 0 0,-1 2 0,0 2 0,0 3 0,0 4-153,1 1 0,0-1 0,2 1 0,3 0-195,0 0 0,2-1 0,3 1 1,-1 0-281,-2 0 1,0-4-1,5-1 197,3 3 1,-1-1 0,4 0 0,2-1 22,2 1 0,1-3 0,-1 1 0,3-1 0,0 0-46,2-1 1,1 3 0,-3-3 10,2 1 1,-1-2 0,-3 4 0,0 0 156,0-1 0,-6-1 1,-2-2 119,-3 4 1,-2-2 0,-3 1 0,-2-1 215,-1 1 1,-5-4-1,2 2 1,-5-1 23,1 0 1,-3 0 0,1-4 0,2 0-114,1 0 1,-3 0 0,1 0 6,0 0 1,2-2 0,1 0-770,1-2 0,4-1 0,3 1 0,3-4-542,1-3 1,0-6 0,0-1 0</inkml:trace>
  <inkml:trace contextRef="#ctx0" brushRef="#br0">12347 3599 8550,'7'0'704,"1"0"0,1 0-797,2 0 1,1 0-1,-1 0 1,1 0-1,0-1-154,0-3 0,-5 1 1,1-4 153,1 2 0,1-4 0,-1 3 0,-3-2 82,-1 0 0,3 4 0,-4-4 0,-1-1 44,-2-1 0,-1 2 0,0 0 0,-1 0 1,-2 0-1,-2 2 0,-2 0 0,-2 2 1,-1 1-1,-2-1 0,0 1 51,1 2 0,-1 1 0,0 0-74,0 0 1,2 1 0,1 3 17,1 4 1,1 2 0,0 2-1,3 1-12,2 3 0,2-3 1,0 4-64,0 0 1,0-3-1,0 4 1,2-1-76,2-2 0,-2 2 0,6-2 0,1 0 0,2-3 32,0-5 1,6 3-522,3-6 1,7 5-1,3-3 1</inkml:trace>
  <inkml:trace contextRef="#ctx0" brushRef="#br0">12864 3422 8355,'-12'0'0,"2"-1"0,1-1 0,2-4 650,2 0 519,1 3 0,4-3-671,0 2 0,1 2 0,2-3 1,2 1-403,2 0 0,0 0 0,5 4 0,0 0-149,0 0 0,-1 0 0,1 2 0,0 0 34,0 2 0,-1 4 0,1-3-376,0 2 1,0-3 0,-2 4 0,-2 1-79,-4 1 1,-3-2 0,-1 1 0,0 3 345,0 2 0,-1 2 0,-3-4 0,-2 1 0,-4 1 7,-1 2 1,1 0 0,-5-5 0,2 1 449,1 0 0,4 0 0,2-1 721,0 1-795,-3 0-257,8 0 0,1-6 1,8-2-1,2-1-323,2 1 1,5-3 0,1 3 0,2-3-361,-1-1 0,1 0-9,4 0 0,4 0 0,2 0 0</inkml:trace>
  <inkml:trace contextRef="#ctx0" brushRef="#br0">14181 3422 8355,'-22'0'202,"1"0"1,3 0-1,1 0 1,1 0 965,-1 0-940,-1 0 1,-6 0 0,1 2-1,-1 2 1,1 4 0,-1 2-1,1 3 1,0 1-25,4 2 1,-4 5 0,5-1 0,-1 2-272,-1 1 0,6-3 0,-3 1 1,1 1-230,0 0 1,1 4 0,4-6 0,2 1-299,1-2 0,4 2 1,-2-5-1,0-2-460,4 0 1,1-3 723,1 1 1,10 0 0,3 0 0</inkml:trace>
  <inkml:trace contextRef="#ctx0" brushRef="#br0">13922 3199 8355,'-11'0'0,"-1"0"0,5-1-7,3-3 1550,-2 2 1,4-1-823,-1 6 0,1 0 0,2 5-587,0 1 1,5 5 0,3 2-1,4 0-62,4 1 1,-2-3 0,6 7 0,-1 3-41,0 2 1,-2 1-1,-4-3 1,1 1-1031,2 2 1,-5-1-1,-3 4 401,1-1 0,1 0 0,-1-3 0,-1 1-125,1-1 0,-3-5 0,1-2 403,-2-2 0,4 3 0,-2-1 0</inkml:trace>
  <inkml:trace contextRef="#ctx0" brushRef="#br0">14451 3505 12328,'12'0'0,"0"0"0,0 0 1250,-1 0 0,-3 0-1255,0 0 1,-5 5-1,1 3 1,-3 2-33,-1 2 0,0 1 1,0 3-1,-1 2-164,-3 0 1,-3 5-1,-5-4-237,1 3 0,0-2 1,1-2-1,1 1 319,0-1 0,-5-4 1,7 2-1,-3-3 479,3-1 1,1 0-91,6-1 0,0-3 0,2-1 0,3-2-70,7-3 1,1 0-1,6-2 1,4 0-317,3 0 0,-1 0 0,3 0 1,1 0-523,2 0 1,-2 0 72,-1 0 1,-2-4-1,0 0 1,1 1-1,-1 1 1,-2-1-331,-5-1 0,4 0 0,-5 4 1</inkml:trace>
  <inkml:trace contextRef="#ctx0" brushRef="#br0">10830 4457 8355,'-4'-11'0,"0"-1"0,0 0 513,4 0 1,0 0 0,0 1-427,0-1-143,0 5 0,0 3 121,0 8 1,0 3 0,-1 5 0,-2-1-55,-1 1 0,0 5 0,3 3 0,-2 2 0,-1 2 0,-1 8 0,2 5 0,-1 3 0,2 5-38,1 0 1,-3-1 0,0-3 0,1 0 19,2-3 1,1-3-1,0-4 1,0-3-125,0-3 0,0-3 1,0-3-146,0-3 421,0-8 0,0-4 1,0-8-288,0-4 0,1-6 1,3-2-23,4 2 1,1-5 0,0 1 0,0-1 47,4-1 1,-1 0-1,4-3 1,-3-1-14,-1 1 1,-1-1 0,1 1-1,1-1 155,3 1 1,-7-1 0,3 1 0,-3 0-1,-1 4 348,0 3 0,-6 3 1,3 3-30,1 2 0,-4 3-277,6 5 0,-5 5 1,1 3-1,-2 3 28,2 5 0,-3 2 0,5 6 0,-2-1-220,0 1 1,-1 1-1,-3 1-41,0 1 1,0 2 0,0-3-1,0 2 1,0-4 87,0-3 1,2 2-1,0-5-660,2 0 1,2-1 288,-3-5 1,4 0 0,5-1 0</inkml:trace>
  <inkml:trace contextRef="#ctx0" brushRef="#br0">10524 4751 8355,'-12'0'324,"0"0"1,1-4-1,-1 0 710,0 2 0,4-3-352,0 1 0,1 1-517,-5 7 0,0 6 0,2 7 0,0 3-96,3 5 0,4 0 0,-1 6 0,3 2 0,1 1 133,0 1 0,0 4 0,0 2-356,0 0 0,-4-3 0,0 2 1,1-5-171,2-4 0,1 2 0,0-6 1,0-2-1,0-4-12,0-5 0,0-3 1,0-2-35,0 1 276,0-5 1,0-5 0,0-8-14,0-6 1,4-4-1,1 1 135,2-5 1,0-2 0,5-2 0,0 0-147,0-4 0,3 2 0,1-5 0,0-1 39,1 2 0,-4-2 0,4 3 0,-1-1 0,0-2 18,3 2 1,-5-2 0,2 3 0,-3 0 141,-1 0 1,-1 6 0,0 3 0,-2 1 159,-1 0 1,-4 2-1,2 6 113,0-1 0,3 2-159,-1 2 1,2 2 0,2 6-192,0 0 1,-1 6-1,0 2 1,-2 2-1,-1 3 1,0 1-1,-2 3 1,-2 2-1,-1 3-106,1 4 1,-3-1 0,1 2-1,-3-3 1,-4-3 0,-2-3 0,-2 0-1,-1-1-11,-2 0 0,0-1 0,1-4-25,-1-1 1,0 0 0,0-2 0,0-2-388,1-2 1,3-1-1,0-4-112,-1 0 1,4 0-1,-1 0 1</inkml:trace>
  <inkml:trace contextRef="#ctx0" brushRef="#br0">11629 4669 8355,'-12'-8'5,"-1"2"0,-1-1 0,-2 2 0,1 0 1,-2 2-1,-3 2 1362,-2 1-1201,-2 0 0,0 1 0,-3 2 0,0 2-81,1 1 0,0 3 0,0 6 0,-2 2 0,2 0 1,2 1-1,4 0 0,1 2 112,2-2 0,3 3 0,5-4 0,2 0-304,2 0 1,1 0 0,4-2 0,0 0-164,0 0 0,5-6 0,3-1 37,3 1 0,2-4 1,2-1-1,5-3-24,2-1 0,-2 0 0,-1 0 0,2-1 0,1-3 13,2-4 0,-4 2 0,-2-2 0,-1-1 132,-3-2 0,-1-1 1,-1 1-1,0-1 202,0 0 1,-5 0 0,0 1 0,-2-1 74,-2 0 1,-2 0 0,-1 1 43,0-1 1,0 0 0,0 0 46,0 0 0,-4 1 0,0-1 595,2 0-509,-5 6 1,6-1-1,-3 6-64,3 1 1,1 2-1,1 12-352,3 1 1,-3 3 0,4 5 0,-1-2 0,0-2 36,-1 2 1,3-3 0,1 1 0,1-1-299,0 0 0,-1-5 0,5 0 0,1-3-312,3-1 1,-2-4 0,6-1 31,1-3 1,1-1-1,1 0 1</inkml:trace>
  <inkml:trace contextRef="#ctx0" brushRef="#br0">12041 4645 9725,'-8'0'1244,"0"0"1,5 6 0,0 1-1174,1 4 0,-2 2 0,-1 1 0,0 3 1,-2 2-1,2 0 0,0 1-72,2-1 0,-2-3 1,1 4-1,0 1-109,-1 1 1,4-3 0,-3 1-1,2 1 1,2 0-183,0-2 1,0 4-1,0-4 1,0 2 10,0-1 1,0 1 0,0-6 0,0 0 88,0-2 0,0-5 248,0-1 0,2 0 128,2 1 1,-3-4-541,3-8 0,-1 1 0,-1-5-407,2-1 0,4 3 0,-4-2 231,-2-1 1,5-2-1,0 0 1</inkml:trace>
  <inkml:trace contextRef="#ctx0" brushRef="#br0">12111 4681 8355,'-11'0'-140,"3"-2"381,0-2 0,4 3 1,-3-4 434,2 0 0,-3 2 209,4-5-405,1 6 0,1-8 585,-2 7-1236,3-7 0,-6 9 0,4-3-121,-5 3 0,1 1 0,-1 0 0,-1 0 107,-1 0 1,-2 1 0,0 2 0,-1 2 193,-3 2 0,3-4 0,-2 5 0,3 1-13,4 2 1,-1-3-1,4 0 1,0 1 149,-1 1 0,2-2 0,4 0-42,0 1 0,6 1 1,1 1-96,4-3 0,1 1 0,-1-4 0,2 2-70,3 2 0,-3-3 0,4 2 0,-1 0 0,0 0-37,-2 0 1,-5 0 0,-2 3-1,-1 1-147,1 0 1,-5 0 0,2-1 0,-2 1 262,-2 0 0,-2 0 0,-2-1 1,-4 1 216,-2 0 1,-3 0 0,-1-1 2,-2 1 0,0-4 0,4-1 0,1-2-41,-1-3 1,0 1-1,0 0-412,1 1 1,-1-1 0,0-3 0,0 0 0,2-1-2360,2-3 870,3 3 1413,5-4 1,0-6 0,0-2 0</inkml:trace>
  <inkml:trace contextRef="#ctx0" brushRef="#br0">12323 4787 8686,'-8'-4'0,"2"-2"765,0 0-296,-3 3 0,7-2 1078,-6 5-1197,5 0 0,-1 1-346,8 3 0,3-2 0,4 1 1,1-1-253,0-2 0,4 0 1,-1-2 111,0-1 1,-1 1 0,0-3-1,2 1-40,-1 0 1,-2-4 0,-2 4 0,0 0 0,-2 1-148,-1-1 0,-2-6 354,2 3 0,1 0 0,-5-1 17,-1-1 1,-2 3 0,-2-1 5,-3 2 0,-1 0 1,-4 2-1,-1-1-10,-3 1 0,2 2 0,-5 1 0,2 0-13,-2 0 1,3 1 0,-3 2-1,3 2 106,1 2 1,2-3 0,1 4-41,1 1 1,5 1 0,-2 2 0,1 0-31,0-1 1,0 1-1,6 0 1,0 1-191,2 3 1,5-3 0,-1 2 0,3-1 0,0-3 0,1 1 0,0 0 0,1 0 0,1-1-1,3 0 1,0-2 0,1-3 0,1 0 0,3-4-937,4 0 1,-1-2-1,4 0 1</inkml:trace>
  <inkml:trace contextRef="#ctx0" brushRef="#br0">12923 4634 8355,'-6'-7'0,"4"-3"264,-6 2 0,4 1 177,-4-1 0,6 5 1,-4-4 417,1 2 0,4 0-524,-3 1 1,4 2 0,4-2-165,4 3 0,2 0 0,3-2 0,2-1-151,0 2 0,2 0 1,-2 2-237,0 0 0,1 0 1,-4 2-1,0 0-214,-1 2 1,1 5-1,-1-1 200,-4 3 1,3 0 0,-7 1 0,0 0 0,-2 0 64,-1-1 0,-5 1 1,-3 0-1,-2 0 259,-2-1 1,2-3 0,0-1-1,3-1-22,-3 1 0,0-5 342,-2 2-186,6 3 1,2-6-288,8 3 0,2-3 0,6-1 0,0 2-66,0 2 1,5-2-1,2 5 20,3-2 1,-2 0 0,0-2 0,-1 2 0,1 2-5,-1 2 0,-6-3 0,0 2 13,-3 1 0,-8-2 0,2 1 341,-3 1 1,-2 1 0,-1 2 0,-4-1-1,-2-2 73,-5-1 0,2-2 1,-5 3-1,3-2-209,1-2 1,-4 3 0,1-4-113,0-2 1,-2 0 0,2-2-1,0 0 1,2 0-948,2 0 0,-1 0-1278,0 0 1647,6 0 0,-5-6 0,5 0 1</inkml:trace>
  <inkml:trace contextRef="#ctx0" brushRef="#br0">14440 4681 8355,'-12'-6'604,"0"0"0,-1-5-104,-3 4 1,3-3 0,-2 7 0,2 0-73,1 2 1,0 1-1,0 0 1,-1 0-1,-1 1-256,-2 3 1,1-2 0,1 6 0,0 1-160,-2 2 1,-1 1 0,3-1 0,-2 3-104,2 1 0,-3 0 0,1 4 0,2 2-219,1 1 1,-3 2 0,1-1 0,0 0-194,2-4 0,-3 3 0,1-2 0,2 1 114,4-2 0,-2-2 1,5-4-1,-2 2 1,1 1-1,2-2-311,2-1 1,2-1 0,1 0 0</inkml:trace>
  <inkml:trace contextRef="#ctx0" brushRef="#br0">14240 4434 8355,'-11'-12'0,"2"0"465,1 0 1,4 5 0,-3-1 725,-3-1 0,4 3-766,-2 2 0,5 4 0,0 4-248,1 4 1,4 4 0,0 2-85,2 2 1,5 5 0,-1 0 0,2 4-64,2 2 0,4 4 1,0-2-1,-2 1-16,-1 3 0,-5-4 0,-2-1-187,0 1 1,1-4 0,-3 2 0,-1-2-453,-2-1 0,-1-1 0,0 0 0,0-4-128,0-3 0,0-2 0,0 1 0,0 0 116,0 0 1,0-2 0,0-2 0</inkml:trace>
  <inkml:trace contextRef="#ctx0" brushRef="#br0">14475 4787 8355,'12'-12'0,"-1"0"535,1 0 0,4 6 1,0 0-1,-2 3 0,0-1 1,1 0 105,0-2 0,1 5 0,-4-3 0,0 3-539,-1 1 0,1 5-152,0 3 1,-6 2-1,0 1 1,-2-2-268,-1-1 0,0 0 0,-6 4 70,0-1 1,-7 1 0,3-2 0,-4 0 180,-1-3 0,-1 0 0,-1 2-86,-2-1 0,1-1 398,3 0 1,1 0-208,3-3-158,3-3 1,10 4 0,3-5 0,3 0 53,1 0 1,5 4-1,2 0 1,2-1 21,-1-2 0,2 3 0,-3 0 0,2-1 50,-1-2 0,1 3 0,-4 1 0,-1 2 56,-3 2 0,1-3 0,-8 2 0,1 1-5,-3 2 1,-3 0 26,-1 1 1,-1 0 0,-3 0 0,-5-1-27,-6 1 1,1 0 0,-4 0-1,0 0 1,-1-1-20,-2 1 0,-1-2 0,-1 0 1,0-4-219,4-1 1,-3 1 0,3-4 0,0 2-280,-1-1 1,4-2 0,-2-1 0,1 0-273,3 0 0,1-1 28,1-3 1,-5-3 0,-1-4 0</inkml:trace>
  <inkml:trace contextRef="#ctx0" brushRef="#br0" timeOffset="112693">4949 10502 8355,'-17'-6'0,"4"4"644,-2-6 0,3 4 1,3-3-175,1 2 1,10 1 0,4 4-1,5 0-236,5 0 1,6 5-1,1 2 1,3 1-156,0 0 1,8 0-1,1 5 1,2 1-332,-1 2 0,0 3 0,0-2 0,2 2 85,1 1 0,4 3 0,-2 1 0,-1 3-339,1 0 1,2 0 0,-4-2 0,-2 1-17,-5 2 1,1-1 0,-6-3 0,-2-1 232,-4 1 0,-8-1 0,-6 0 295,-2-4 1,-4 2 0,-7-4 0,-7 0-1,-6 1-59,-5 1 1,-3-5 0,-6 0-1,-4-3 316,0-3 1,-3-2-1,-1 3 1,0-2-89,-4-2 1,3-1 0,0-4 0,2 0-223,2 0 1,5 0-1,3 0 1,2-1-343,2-3 0,1 1-26,1-5 0,1 1 0,-1-5 1</inkml:trace>
  <inkml:trace contextRef="#ctx0" brushRef="#br0" timeOffset="114205">7031 10772 8355,'8'0'0,"-2"-1"225,-1-3 0,-1 1 1,-2-3 298,1 0-463,-1 2 0,2 3 1,-8-1-1,-4-2 1,-4 1-151,-4 2 1,-2 1 0,-7 0 0,-2 0 0,-4 0 57,-3 0 1,2 4-1,1 0-48,-2-2 1,-1 5 0,-1-1 0,1 2 57,3 0 1,-2-2-1,6 4 1,0-3 72,3 3 0,1 0 1,4 2-1,3 0 1,3-1-1,1 1 0,2 0 1,2 0-1,4-1 1,3 1-1,2 0 0,3 0 1,5-2 134,5-2 1,5 1-1,6-5-214,2-1 0,-1-2 0,6-1 0,0-1-3,2-3 1,5-3-1,1-5 63,-3 1 0,-4 1 0,-3 1 1,-1-1-1,-3 1 3,-1-2 0,-3 1 0,-1-2 0,-3 0 66,-1 1 0,-5-1 1,-5 0-69,-2 0 1,3 1-1,-4-1 1,-2 0 77,-1 0 0,-1 0-24,0 1-71,-5-1 1,3 5 0,-5 5 71,2 4 0,1 1 1,4 6-1,0 3-81,0 2 1,4 2-1,1-3-13,2 3 1,-3-2 0,2 6-1,1-1 1,-1 1-54,3-1 1,-2-4 0,1 1 0,1-3-321,1-2 1,1-3 0,-2-1 0,0-2 92,4-2 0,-1-2 0,5-1 0,0 0 69,2 0 0,0-1 1,0-3-1,2-4-22,1-3 1,2-2 0,-2-1 0,-1-3 213,-1-1 1,-1 2-1,3-4 1,-1-2 365,-1-4 1,-2 1 0,3-4 0,-3 3 33,-1 3 1,3-7-1,-4 6-189,-2-1 0,-2 1 0,-3 0 0,-2 2 0,-1 2 44,1 5 1,-5 2 0,2 1-16,-3 0 0,-2 5-291,-3 4 0,-1 6 0,-4 7 0,2 4-19,2 6 1,1-2-1,3 3 1,-2 2 30,-1 3 0,0 6 1,4-3-1,0-1 19,0 1 1,4 2-1,0-3 1,-1-2 11,-2-1 0,3-3 0,1-2 0,1-5-77,-1-2 0,4-1 0,-1-1 38,2-4 1,2-1 0,0-6 0,1 0 0,2-2-59,5-2 1,1-2-1,0-7 1,-2-2-127,2 0 1,-2-6-1,0 1 1,1-2 269,-2-1 0,3-1 1,-5-1-1,-1-2 320,2-5 1,-4 4 0,3-1-1,-4 1-102,-4 1 0,2-4 0,-3 2 0,-1 0 114,-2 0 0,-3 3 0,-1 5 0,0 3 164,0 1 0,-1 1-420,-3 5 0,-2 4 0,-5 5-91,3 4 1,-2 9 0,3 7 0,0 3 0,0 4 69,2-1 0,1 6 0,4 2 1,0 2-151,0 1 1,0 0 0,0 1-1,0-2-23,0-3 0,5 2 0,2-6 1,1-1-273,-1-1 1,5-5 0,5-2 0,0-1-221,0-3 1,4-5 0,0-2 0,4-2-98,2-2 0,11-2 0,-1-1 1</inkml:trace>
  <inkml:trace contextRef="#ctx0" brushRef="#br0" timeOffset="115736">8771 10878 8799,'-6'0'1334,"0"0"-762,6 0 0,6 0 1,1-1-1,4-2-310,1-1 0,-1-1 0,1 2 0,0-2 1,0-2-205,-1-2 1,1-1-1,0-2 1,-2 0-323,-2 1 1,4-3-1,-3-1 1,4-4 119,2 1 0,-5-4 0,6 4 0,-2-2-26,2 0 1,1 2 0,4-3 0,-3 3 67,-1 1 0,-1 5 1,-5 6-1,1-1 71,0 1 0,0 3 36,-1-1 0,-4 4 1,-3 4-1,-3 4-71,-1 2 0,0 2 1,-1 0 55,-3 0 0,-3 1 0,-4 1 0,-1 2 0,0-2 39,0-1 1,1-1 0,-1 0 0,1-1 159,4 1 1,-3 0-1,5-2 1,0 0-127,0-3 0,1-3 1,5 3-102,3-2 0,3 3 0,6-4 0,1-2-112,2 0 0,5 2 1,-2 0-1,5-2-92,3 0 1,-2 1 0,2 3 0,-2-1 77,-1 0 0,-5 0 0,0-2 0,-2 2 119,-3 2 1,-1-3 0,-2 3 67,-4 3 0,-1-4 0,-6 2 70,0 1 0,-6 0 1,0 0 382,-1-1 0,-2-4 0,4 3 23,-2-2-478,5 4 0,-2-4 1,8 3-1,4-4-184,2-3 1,6-1 0,2 0 0,3 0-112,4 0 0,5 0 0,-1-1 0,1-2-297,2 0 514,2-1 0,2 0 1,-3-2-1,0 0 0,-1-3 1,-1-2 118,-1 0 0,-1 1 0,-7 0 0,-1-3 0,-3 0-18,-1 0 0,-1 1 0,-6-1 71,-2-3 0,1 3 1,-5-2-1,-3 1 0,-3 4 1,-6 1-1,-4 2 1,-2 2-1,-3 2 0,-1 2 1,-3 1-1,0 0 0,0 1 1,1 2-1,1 2 1,0 2-1,2 2 0,2 1 685,-1 2-731,6 0-49,-1 0 1,10 0 0,-3-1 0,3 1 29,1 0 0,5 0 0,4-1 14,5 1 0,2 0 0,7 0 0,5-2 0,3-1-52,5-1 0,0-4 1,10 2-1,-2 0-58,1-4 0,7 0 0,-4-2 0,2 0 47,-2 0 1,1 0 0,-9-2 0,1-2 15,-1-3 1,-2 0-1,-5-1 1,-3-1 9,-1-1 0,-3-2 0,-7 0 1,-3 0-18,-3 1 1,-3-1-1,-2 0 1,-4 0-39,-2 1 1,-4-1 0,-2 0-1,-5 2-96,-5 2 1,-5-1-1,-4 3 72,-1 0 1,5 3-1,-1-1 1,1 3 0,-1 1 17,0 0 0,6 1 0,-2 2 0,3 2 115,2 2 1,0-3 0,2 3-14,1 3 0,2 0 1,-2 2 29,4 0 1,3-1-80,1 1 0,1-2 1,3-2-110,4-4 0,2-2 0,2-2 0,0 0-160,-1 0 0,1 0 0,0 0 0,0 0 101,-1 0 0,-3 0 0,0-2 147,1-2 0,-4 2 0,1-5 1,-2 1-1,1 0-79,1 1 0,-2-4 483,4 1 1,-4-2-326,4-2 1,-6 4-313,2 0 52,-2 6 188,-2-4 1,1 16 0,2 1 24,1 2 1,-1-3 0,-1-3-8,2 3 0,-2 0 0,6 2 0,1-2 1,0-1-13,-1-1 0,7-4 1,-4 3-1,4-2-28,2-2 0,0-2 0,4-1 0,-3 0-81,-1 0 1,3-1-1,-3-2 1,-1-2 54,1-2 0,-1-1 0,-4-5 0,-2-2 152,-2-5 0,1 2 0,-3-2 0,-1-1-57,0-1 1,0-5-1,-2-1 1,1 2-8,-2 1 0,4-2 0,-2-2 0,-1 0-159,3 0 1,-5-2 0,3 4 0,-1 1 98,0 1 1,-1 2 0,2 4 206,-3 3 0,-1 3 1,1 3-151,3 2 1,-2 4 0,1 8-1,-1 5 45,-2 5 1,-4 6-1,0 7 1,1 5-43,2 2 0,0 1 0,-2 0 0,-1 1-72,2-1 1,0-1 0,2-2 0,0-1-127,0-3 1,5 0 0,3-6 0,3-2-98,1-5 0,1-2 1,2-1-1,5-2-469,2-2 1,7-2-1,2-6-1206,3 0 1580,7 0 0,0-6 0,6 0 1</inkml:trace>
  <inkml:trace contextRef="#ctx0" brushRef="#br0" timeOffset="117232">11793 10478 9059,'0'-12'-124,"0"0"1,0 1-1,0-1 1,0 0-1,0 0 1,0 1 1230,0-1-410,5 5 0,-5 2 1,0 5-619,-6 0 0,-5 9 0,0 4 0,-1 4-87,0 4 0,0 3 0,1 2-55,-1 1 0,4 2 1,2-3-1,-1 2 0,2-2 1,0-1 0,1-2 0,4-1 1,0-2-694,0-4 0,1-3-45,3-2 0,2-5 335,6-6 1,-5-9 0,-3-8 0,-3-2 327,-1-2 0,0-1 0,0-1 1,0-1 246,0 1 1,0-5 0,0-1 0,0 1 0,0-2-1,0 0 600,0-3 1,0-1-235,0-1 0,1-1 1,2 2-99,1 3 0,1 2 0,-2 7 0,2 2 0,0 5 170,0 2 1,0 5-1,-1 1-234,4 2 1,1 3-1,1 7 1,-3 7-259,3 6 0,0 4 0,3 3 0,1 1-208,2 1 1,1 6 0,-3-2-1,2 2 27,-1-2 0,1 2 1,0-5-1,0-2-221,1-1 0,-4-2 0,3-1 1,-3-2-87,-2-4 0,5 1 0,0-2 0,-2-2 302,-1-4 0,-1-3 0,0-6 109,-1 0 0,1 0 1,0 0-1,-2-2 1,0-2-17,-3-3 1,-3-8 0,3-2 0,-2 0 426,-2 0 0,-2-4 1,-1 2-1,0-3-49,0-2 1,0-1-1,0-1 1,0-1-301,0 0 1,0-1-1,0 0 1,0 2-253,0 1 0,0 2 0,1 1 1,2 2-648,1 4 1,1 5-452,-1 3 0,-1 3 910,4 5 1,1 10-1,4 3 1</inkml:trace>
  <inkml:trace contextRef="#ctx0" brushRef="#br0" timeOffset="118681">12405 10337 8355,'6'0'1135,"-4"5"0,-6 3 0,1 2 787,2 2-1911,1 0 0,0 0 1,0 1-56,0 2 1,0 0 0,0 3 0,0 0 0,0-1-10,0 0 1,0 0 0,1-2-1,2 0-422,1 0 1,5-3 0,-3-3 0,2-3 296,0-1 0,0 3 0,3-4 165,1-1 0,0-2 0,-2-2 0,0-2 71,-3-1 0,0-5 0,2 1 0,-2-2 3,-2-2 1,4 0 0,-2 1 0,0-1-52,1 0 0,-1 0 0,2 1 0,-3-1-5,0 0 1,3 0-1,-3 0-18,1 1 1,2-1-1,-5 0 1,0 2-1,0 1-8,0 1 0,0 4 0,-3-3-1,3 2 1,-3 2-1,3 7 98,-3 4 1,-1 3-1,0 0 1,0 1 11,0 0 1,4 4 0,2-1 0,-1 1-80,0 1 1,0-4 0,-2 3 0,1-3-45,-2-1 1,4-1-1,-1 1-14,1 0 0,-2-6-95,4-2 1,0-2 0,4-2 0,-1 0 36,1 0 1,-4-2 0,0-2 0,1-3-1,2-4 85,0-1 1,1-1 0,-2-1-1,0-3 331,-3-1 1,1-2 0,3-4 0,-2 1-111,-1-1 0,-2 0 0,3-4 1,-1-2-110,1 0 1,-2-3 0,-1 5 0,0-1-33,-4 0 0,0 2 1,-2 5-1,0 2 133,0 4 1,0 3-135,0 1 0,-2 2 0,-2 3-46,-3 7 0,1 10 0,2 8 0,3 3-33,1 4 0,0 6 0,0 2 0,0 3 5,0 3 1,5 1 0,2-5-1,-1 0-218,-2 0 0,2-3 1,-3-2-1,1-3 123,2-4 0,-5-1 1,3-5-1,-2 0-49,2 0 0,-2-6 256,2-3-57,-3-5 1,-1 1 0,0-8 0,0-4-131,0-2 1,0-6 0,0 0 0,0 1 34,0-2 1,5 2 0,3-3-2,2 1 0,6-3 0,1 3 0,1 0 0,2 0-53,-2 3 1,4-3 0,-1 1 0,4 3 46,3 4 0,-1 0 1,-2 5-1,1 1 29,1 2 0,5 1 0,-3 1 0,-1 3-49,1 4 0,-5 4 0,-7 2 0,-3 3 1,-4 2 1,-2-4 0,0 4 0,-4-1 80,-3 0 0,-2-3 1,-4 0-1,-6-2 83,-3-1 1,-7 0 0,0-2 4,-5-2 0,0-1 1,-4-5-1,1 2-50,3-1 0,-3-2 0,0-2 0,1-2 0,-1-2-128,3-2 0,2 1 1,5-3-1,3 1-993,3-1 1,6-2 523,4 0 0,-4-1 0,0 0 0</inkml:trace>
  <inkml:trace contextRef="#ctx0" brushRef="#br0" timeOffset="118682">13581 10490 9867,'5'-7'792,"-3"2"1,6 5-1,1 0 1,2 0-924,1 0 1,1 0-1,1 0 1,2 0-179,-2 0 0,3 0 1,0 0-1,1 0 134,3 0 1,-2 0-1,-1-1 1,0-2-1,-1-2 1,0-2 0,-2-1 17,-2 2 141,-2-5 0,1 6 0,-1-4 110,-4 1 1,0 6 0,-4-4 109,0 1 1,0 4 0,-7-3 129,-4 3 0,2 1 0,-2 0 7,-1 0 0,2 1-227,-1 3 0,2-1 15,-2 4 0,2-4-1604,2 1-1545,2-3 2346,-3-1 1,0 0 0,-2 0 0</inkml:trace>
  <inkml:trace contextRef="#ctx0" brushRef="#br0" timeOffset="119686">13875 10502 8904,'1'-7'736,"2"2"1,2 1 0,1 0 0,3 0-303,2-1 1,1 3 0,-1-3 0,1 1-451,0 0 1,0-1-1,-1 3 1,1-4-71,0 0 1,0 2-1,-1-3 1,1 1-216,0-1 1,-4-1 0,0-3-111,1-1 0,-4 0 186,-1 0 0,-3 5 1,-2 0 56,-3 2 1,-4 1 0,-6 4 0,-3 0 0,-1 0 194,-3 0 0,-2 5 0,0 3 1,-1 1 24,1-1 0,5 6 0,2-2 0,3 1-20,1 0 1,6 3 0,2 0-1,2-2 150,2-1 1,0 3 0,2-1 0,2-2-8,3-3 0,9 0 1,4-2-1,1 1 1,1-1-1,0-4 1,3-3-119,0-1 0,3 0 0,1 0 0,0 0 0,0 0-188,-3 0 0,-3-1 0,-2-3-36,-1-4 1,-6 1-1,2 0 1,-4-3 96,-5 0 1,3-3 0,-5-1 0,0-2 70,0 2 0,0-3 0,-2 0 0,1-2 0,-1 0-8,-2 0 1,-1-2 0,0 6-1,0-1 28,0-1 1,0 4 0,0-3 204,0 3-92,0 7 0,0 2 51,0 8 0,0 2 1,0 7-132,0 3 0,4 1 0,0 3 0,0-5-2,1-2 0,0-1 0,4 0 0,-1-2-223,1-2 0,2 3 0,0-5 134,1 1 1,-4-1 78,0-2 1,-5 3 60,0 4 1,-6 1 0,-5 0-38,-3 0 0,3-2 0,2-1 0,-1-1-4,1 1 1,3-2-1,-2 1-44,0 1 1,3 1-178,-1 2 1,3-4-1,3-2 7,5 0 0,4-2 1,4-4-1,3 0 0,4 0-259,0 0 1,1 0-1,0 0 1,3 0-719,0 0 1,6 0 0,-3 0 0</inkml:trace>
  <inkml:trace contextRef="#ctx0" brushRef="#br0" timeOffset="120226">14862 10466 8355,'4'-13'370,"0"-3"0,1 0 0,-2-5 0,1 2 150,-1 2 0,2-2 1,-1 3 14,-2 2 1,0 5-1,-2 1-292,0-1 0,-6 3 1,-1 2-1,-5 3 1,-3 1-99,0 0 1,-6 0-1,1 1 1,-2 3-80,-1 4 0,-1 3 0,2 0 0,2 1-102,5 0 0,1 1 1,3 1-1,0 2-6,3-2 0,3-1 1,5-1-1,0 0 25,0 0 1,5-1-1,5 1 1,4-1-66,6-3 0,6 2 1,4-2-1,1 2-138,2 2 1,3 0-1,-4 0 3,2-1 1,-3 1-1,-1 0 1,-1 0 130,-3-1 1,-6-3-1,-5 0 1,-3 1 148,-4 2 1,-4-5 0,-8-2 0,-5-3 193,-6-1 1,-4 0 0,-9 0 0,-3 0-201,-3 0 0,-1 0 0,-2-1 0,-1-2-203,-1 0 1,1-5-1,5 2 1,3 1-56,2 0 0,0-4 0,6 2 0,2 1-768,5 2 0,6-1 0,2-1-27,2 0 1,6-7-1,6-5 1</inkml:trace>
  <inkml:trace contextRef="#ctx0" brushRef="#br0" timeOffset="120364">15051 10701 13304,'-24'0'0,"2"-1"0,2-3 0,5-2 0,1-2 78,3 0 1,3 5 0,0-1 0,-1 3-2051,-2 1 1,-6-5 0,-1-2 0</inkml:trace>
  <inkml:trace contextRef="#ctx0" brushRef="#br0" timeOffset="123678">1786 11689 9502,'0'-8'-143,"1"2"671,3 1 0,7-1 0,6 4 0,1-2-161,3 1 1,1 2 0,3 1-1,1 0-245,2 0 1,8 4-1,1 1-132,3 2 1,1-5 0,3 2-1,3-3 1,2-1-18,4 0 0,2 0 0,1 0 1,-1 0-16,1 0 1,2 0-1,1 0 1,-3 0-81,-5 0 0,0 0 1,-10 0-1,1 0-239,-3 0 0,-3 0 1,-5 0-1,-5 0-4,-5 0 1,0 0-1,-5 0-398,-2 0 0,-5 0 255,-1 0 0,-7-3 86,-1-1 0,-5-6 0,-7 4 0</inkml:trace>
  <inkml:trace contextRef="#ctx0" brushRef="#br0" timeOffset="123292">1833 11431 8992,'1'-12'0,"3"0"385,4 0 1,3 6-1,-1 0 1,-1 3-1,-1-1 1,1 1-187,2 2 1,0 1 0,1 1 0,0 2 0,0 1 0,-1-2-120,1-1 1,1 3 0,3 0 0,5 0-77,5 1 1,5-3 0,9 2 0,3-3-57,2-1 1,12 0-1,1 0 1,4 0-124,2 0 1,0 0 0,4 0-113,-2 0 1,-4 4 0,-1 0 0,-3 0 0,-6 0 42,-4 0 0,2 3 0,-8-1-357,0 0 0,-6-3 0,-7 2 0,-3-1 0,-5 1-614,-3 2 1215,-2-5 0,-4 4 0,-1-6 0</inkml:trace>
  <inkml:trace contextRef="#ctx0" brushRef="#br0" timeOffset="124117">2974 11172 8355,'-12'0'746,"-4"0"0,1-2-345,0-1 0,2 1 0,1-2 847,1 3 1,3 1-1048,0 0 0,5 5 0,-1 3 0,4 1-136,4-1 0,-1 6 0,6-2 0,3 1-21,2 0 1,7 3-1,-1 0 1,2-1-108,2 2 0,3 0 0,2 4 0,-1-2-131,1-2 1,4 2 0,-2-2 0,3 1-91,1 3 1,1 0-1,-2 0 1,-2-1 35,0 1 0,-4-3 0,1 0 0,-5 1 36,-2-1 0,-5-4 0,-3 3 89,-5 0 1,1-2 0,-6 3 0,-2-1 0,-2-2 26,-4 2 0,-4-3 0,-7 3 0,-5-2 129,-2 1 0,-3 0 0,-2-5 0,-3 0 101,0-3 1,-3 1-1,4-4 1,0 0-153,1 0 0,-5 3 0,3-4 0,0-1-183,2-2 0,0-1 0,0 0 0,3 0-519,5 0 0,-3 0 0,5 0 243,0 0 0,-4-5 0,3-2 1</inkml:trace>
  <inkml:trace contextRef="#ctx0" brushRef="#br0" timeOffset="125858">4608 11442 8355,'-6'-6'304,"1"-5"1,3 5 3788,-2-1-3904,3 2 0,-4 10 0,3 3 0,0 4-158,-2 3 1,0-1 0,4 3-1,0-2-136,0 1 1,0 5-1,0-2 1,0 2 49,0-1 1,0 2 0,0-2-1,0 2-87,0 1 1,0 5 0,-1-1 0,-2-1-128,-1-1 0,-4-1 0,3-1 1,0 0 30,0-4 0,-1 2 0,4-5-41,-2-2 0,0-1 0,4-1-578,0 0-998,0-6 530,5-1 1239,-3-5 1,3-5 0,-5-1 0</inkml:trace>
  <inkml:trace contextRef="#ctx0" brushRef="#br0" timeOffset="126691">4585 11525 7022,'0'-8'890,"0"0"-149,0 5 1,0-3 199,0 2-9,0 3-721,0-10 1,0 8 0,1-3 0,2-1-131,1 1 0,1 3 0,-1-1 0,4 2-39,2-2 1,2 2 0,0-3 0,-1 1-240,1 0 1,4 1 0,1 3 95,1 0 1,2-4-1,2 0 1,-1 1 0,-2 2 62,2 1 0,-2 0 0,-1 0 1,0 1 17,0 3 1,-3-3-1,1 3 1,-3-1 46,-2 1 0,1-3 294,0 3-31,0-3 369,-6-1-543,-1 0 376,-5 0 1,2 4-489,2 0 1,1 5-1,4-2 1,-3 1 11,0-1 0,3 1 4,-1 4 0,-2 0 0,2-2 1,1-1-1,0-1-3,-1 1 1,3-2 0,-3 1-21,2 1 0,0-3 0,0 1 0,-4 0-13,-1-1 0,3-2 0,-3 3 39,2-2 1,-4 0 43,0-1 0,-1-2 19,-2 6-176,0-5-138,-5 2 1,-2-5-773,-5 0 1,4 0 508,1 0 1,3 0-1956,-4 0 1840,5 0 1,-7 0 0,3 0 0</inkml:trace>
  <inkml:trace contextRef="#ctx0" brushRef="#br0" timeOffset="128041">6278 11301 8355,'-8'0'485,"0"0"0,6-5 2475,-2-3-1553,3-2-985,1-2 1,-2 5-356,-2 3 1,2 3 0,-6 1-1,-1 1-85,-2 3 0,-2-1 0,-1 6 0,-3 3 0,-1 2 0,-3 2 0,-2 1 0,0 2 0,-1 4 1,1 2-1,-1 1 0,1 1 0,-1 1 0,2 0 0,1 4 0,3 2-568,1 1 510,1 0 1,5 0 0,0 1 0,2-1-198,1 0 0,5-3 1,1-2-1,3-2-156,3-1 1,9-4 0,0-2-1,4-3-64,4-1 1,7-5-1,3-5-443,3-2 1,2-1 498,4-4 1,-4 0 0,5 0 0</inkml:trace>
  <inkml:trace contextRef="#ctx0" brushRef="#br0" timeOffset="128677">6995 11431 8682,'0'-12'0,"0"0"0,0 0 1943,0 0-1402,0 6 1,0-1 0,-1 5-1,-3-2 1,-4 1-370,-2 2 0,-3 1 0,-2 1 1,-2 2-153,-1 1 1,-1 5-1,-6-3 1,-1 2-47,-2 0 1,1 0-1,2 5 1,-1 1-158,-2 2 0,2 0 1,5-4-1,3 1 143,1 2 0,-3 0 0,6 3 1,2 0-98,3 1 1,7-5 0,-2 3 49,2 0 0,2-4 0,2 3 0,2-3-50,3-2 1,8 0 0,2-2 0,1-2-1,3-1-193,1 1 1,3-3-1,1 2 1,2-1 67,-2-2 1,-1-2 0,-2-1 0,-1 0 77,-2 0 1,1 0 0,-6 0 0,-1-1 249,-5-3 1,0 1 601,-5-4 1,-2 4-360,-6-1 1,-1 4-1,-4 5 1,1 6-246,-1 3 1,-1 7-1,-1 0 1,2 4-1,1 5 58,-1 4 1,2-6 0,1 8-266,1-2 0,-3 0 0,3 1 0,-1 0-82,1 1 1,-4-5-1,1-1 1,-2-1 102,-2-3 1,0-5-1,-1-3 1,-1-1 210,-2-3 1,-3-2 0,2-3-1,-2-2 80,-2-2 1,0-1 0,1-4 0,0 0 20,-1 0 0,3-5 0,-1-2 0,1-2-97,0-3 0,2 3 0,-2-8 1,2 1-310,6 1 1,-2-6 0,5 1-272,1-2 1,-3-3-1,5-1 1,3-3-1,2 1-365,3-1 221,10-4 0,-6 8 0,9-3 0</inkml:trace>
  <inkml:trace contextRef="#ctx0" brushRef="#br0" timeOffset="131161">7360 11677 8355,'7'-5'941,"-2"3"1,-5-6-729,0-1 1,-2-2 0,0-1 91,-2 1 1,-5 3 0,1 1 0,-3 2 216,0 2 0,-5 2 0,0 1 0,1 0-487,-2 0 1,4 0 0,-4 0 0,1 0-126,0 0 0,-3 4 0,3 1 0,2 2 27,1 2 1,1-3 0,0 2 0,0 1-35,1 2 1,3 1-1,1-1 1,1 1 2,-1 0 1,4 0 0,0 1-1,1 1-106,2 2 1,0 0 0,0-5 39,0 1 0,0 0 0,2-2 0,1-1 0,5-2-16,3-2 1,4-1 0,2-4-29,2 0 0,0 0 0,5 0 0,-1-1-9,1-3 1,-5 1-1,0-5 1,-2-1-1,-3-1 152,-1-2 1,-1 0-1,0 1 1,-2-1 111,-2 0 0,2 0 1,-3 0-82,0 1 1,2-1 412,-5 0 1,-1 0 525,-3 1-604,0 4 1,-1 3 104,-3 8-287,3 3 0,-4 6 0,3 1 0,0 2 0,-2-2-110,1-1 0,2 0 0,1 2 0,0 0-446,0 0 0,0-6 1,0-1-61,0 1 1,4-3-1,1 1 1,2-2-1,3-2-228,4-2 0,0-6 0,3-2 1</inkml:trace>
  <inkml:trace contextRef="#ctx0" brushRef="#br0" timeOffset="131162">7736 11642 8355,'-10'-8'892,"2"0"0,1 5 0,4-4-324,-5 2 1,1 1 0,-1 4-217,-1 0 0,-1 1 0,-1 3-301,3 4 0,-1 2 1,5 2-1,0 0 24,-1 0 1,4-1 0,-3 1 0,3 0-215,1 0 1,0-1 0,0 1-107,0 0 0,0-4 1,0 0-313,0 1 103,0 1 0,1-3 350,3-3 0,2-4 0,5-4 68,-3-4 1,2-1-1,-3 0 1,1 1 76,-1-1 0,1-2 1,3-1-1,-2 1 36,-1-1 1,0 0 0,3 0 0,1 1 17,0-1 0,0 0-90,-1 0 0,-3 5 0,-1-1-65,-2-1 1,0 3 21,-1 2 1,-3 4-104,3 4 0,-2-1 1,-4 5-1,0 1 125,-2 1 0,0 2 1,4 0-1,0 0 51,0-1 0,0 1 0,0 0 0,0 0 23,0-1 0,0 1-75,0 0 0,1-2-101,3-2 0,-1-2 1,5-6 93,1 0 0,1-2 0,2-2-129,0-4 1,-5 2 0,1-2-1,0-1 1,0-2 120,0 0 0,-2-1 0,3 2 1,-2 0 515,-2 3 0,3-1 0,-3-4-144,2 0 1,-1 0 0,4 2-54,-3 2 1,-3-1-190,4 5 1,-4 0-196,4 4 0,-5 1 0,2 3 148,0 4 0,-4 3 1,3 0-1,-3 1-139,-1 0 0,0 0 1,0-1-17,0 1 0,0 0 0,0 0 1,0-1-7,0 1 1,6-5 0,0-2-852,1 0 1,7-3 0,-1 1 74,4-1 1,3-7 0,3-2 0</inkml:trace>
  <inkml:trace contextRef="#ctx0" brushRef="#br0" timeOffset="131163">8536 11607 8355,'-12'-1'1879,"0"-2"-1458,1-1 1,-1-4-1,-1 4 130,-3 2 1,3 0 0,-3 2-1,3 2-209,2 2 0,-1-2 1,1 6-1,2 1-228,1 2 1,6 0 0,-3 0 0,1-2-220,0-1 0,-2 5 26,3 7 0,1-4 0,-2 0 0,3-3-276,1-1 1,0-4-842,0 0 706,0 0 1,5-2 361,3-2 1,-1-8 0,0-2 0,3-2 0,-1 0-22,-1-1 0,2-2 0,-1-1 0,4 1 242,3-1 0,0 2 1,-5 0-1,1 3-41,0-3 1,4 1-1,-1 0 1,0 1 40,-2-1 0,-3 3 0,-1-1-66,-1 2 0,-1 0 197,0 1-263,-1 2 0,-6 2 63,0 8 0,-2 3 0,0 0 0,-2 1 1,1 0 29,2 0 0,-3-4 1,0-1-38,1 3 1,2 0 27,1 2 0,0-4 0,1-2-52,3-1 1,-1-1 0,5-4-74,1 0 1,-2-1 0,0-2 0,3-2 18,0-1 1,0-2-1,0-3 1,-3 2 67,3 1 0,0 0 0,2-3 0,-2-1 137,-2 0 1,3 0 0,-4 1 0,4-1 132,1 0 1,-5 4 128,1 0-310,0 1 1,0 0-489,0 3 1,-6 4 281,2 4 1,-2 3 0,-2 4 0,0 1-22,0 0 0,0 0 0,0-1 0,0 1-190,0 0 1,0-4 0,1 0 110,3 1 0,2-3 0,7 1 1,2-2-514,0-2 0,6-2 1,-1-1 186,2 0 0,2 0 0,-1 0 1</inkml:trace>
  <inkml:trace contextRef="#ctx0" brushRef="#br0" timeOffset="131164">9336 11642 8355,'5'-4'785,"-5"0"0,-2-5 0,-5 3 0,-4-2-289,-3 0 0,-1 5 1,-3-1-1,0 2-306,0-2 0,-2 3 1,-2-3-1,1 2-122,1 2 0,2 4 0,-3 2 0,1-1-45,0 0 0,3 3 1,1-3-119,3 2 1,-2-4-1,2 5 1,3 0-1,1 0 0,2 0 1,-2-4-1,5 4-48,2 1 1,0-3 0,2 2 0,2 0 14,1-2 1,4 1 0,5-4-26,0 1 0,1-1 0,1-3 0,3 0 0,0 0-194,0 0 1,3 0 0,-4 0 0,3 0 61,2 0 0,-4-3 1,-2-1-1,0 0-6,0-2 1,-2 1-1,3-4 470,-3 1 0,-1 2 0,-2-3 0,0 2 0,-4 1 0,1-1 0,-2-2 1405,0-2-744,-1 0-311,-4 4-501,0 2 0,-4 6 0,0 3-45,2 4 1,-4 2-1,2 2 1,2 0-160,0 0 0,2-1 0,0 1-481,0 0 1,2-2 0,0 0 106,2-3 0,7-4 0,-1 1-1295,5-3 1542,0-1 0,2-10 0,2-3 0</inkml:trace>
  <inkml:trace contextRef="#ctx0" brushRef="#br0" timeOffset="132342">10558 11666 8517,'0'-8'274,"0"0"1,0-1-1,2-2 1,0 0-1,2-1 653,-1 0-685,-2 0 1,-1 5-1,0-1 1,0-1 0,0-2-96,0-1 0,-1 2 0,-2 1 0,-2 2 0,-1 1 1,-4 0-1,0 1 0,-2 3 0,0-1 0,-1 0 1,-2-1-1,-5 3 0,-1 2 0,-1 5 0,0 2 1,-3 3-1478,0 4 1188,0 0 1,3 1-1,1 0 1,3-2-77,1-1 0,5 3 0,6-1 90,0 0 0,4-3 0,6-3 0,4-3 65,2 0 1,11-3 0,2-3 0,4-1-62,1-3 0,2-2 1,6-6-1,-1-1-107,0-3 1,-3 2 0,-1-6 132,2-1 0,-5 3 1,0-2-1,-2 0 0,-1-3 26,-2 0 1,2-1-1,-8 1 1,0-2 296,0-3 1,-1 4-1,-6-4 1,-1 3 30,-1 2 0,-5-1 0,1 2 1,-3 3 40,-1 3 0,0 3 1,-1 2-1,-3 4-125,-4 3 0,1 2 0,0 2 0,-3 2-18,0 2 0,-2 3 0,0 8 0,1 2-137,-1 1 0,1 6 0,2 3 0,3 0-72,1 2 1,-1-3 0,4 4 15,-2-1 0,-1-1 1,2-5-1,-1 1 0,1-2-78,2-3 0,1 2 0,0-5 0,1-2-360,3-1 0,-1-2 0,6-2 0,3-2 173,2-2 1,6-1-1,-3-6 1,1 0-45,3-2 1,1-5 0,2 1 0,-2-3 165,-2 0 1,0-1 0,-3 0 0,0 0 0,0-1 0,-4-1 448,-3-2 1,0 1-284,-2 3 1,-2 0 0,1 0 390,-2 1 1,3-1 0,-4 0 1377,-1 0-1538,-2 6 1,-5 2-1,-1 8 1,-2 4-61,-2 2 0,0 6 0,0 1 0,2 0-90,2 0 1,-3 2 0,4-3 0,2 0-40,0 1 0,2-4 1,0 2-445,0-2 0,2-2 1,0-2-1,3-2-1196,2-2 776,1-1 0,4-4 0,-1 0 1</inkml:trace>
  <inkml:trace contextRef="#ctx0" brushRef="#br0" timeOffset="133778">11558 11348 8355,'-12'0'192,"1"0"0,-1 0 0,0 0 178,0 0 0,0 0 1,-1 0-1,-1 0-4,-2 0 0,-5 5 0,3 3 0,-1 3-425,-1 0 0,2 1 0,-2 0 0,4 0 287,3 0 1,3-1-701,2 1 1,3 0 0,7-2 228,6-2 0,1 1 1,11-5-44,1-1 0,1-1 0,2 1 0,0 1 0,3 0-57,0 1 0,2-2 1,-4 4 152,-2 3 1,2-4 0,-9 1-1,-2-1 156,-1 1 1,-8 1 0,-5 2 304,-6-2 1,-10 1 0,-4-5 0,-3-1 200,-4-2 0,0 3 0,-3 0 0,2-2-283,1 0 1,3-2-1,1-2-196,4-2 0,-2 2 0,5-5 0,3 1 0,4-1-1097,5-2 1,-2-7 0,-1-2 0</inkml:trace>
  <inkml:trace contextRef="#ctx0" brushRef="#br0" timeOffset="133777">11335 11254 8355,'-12'-5'1084,"0"2"-804,0-5 0,1 6-590,-1-2 1,5 4-799,3 4 1,3 2 749,1 6 0,11 0 0,2 0 1</inkml:trace>
  <inkml:trace contextRef="#ctx0" brushRef="#br0" timeOffset="133780">11852 11513 8355,'-7'-12'727,"2"0"-248,5 1 1,2 0 0,1 2-59,5 1 0,3 0 0,1-3 1,1 0-1,2 2-163,5 1 0,2 2 1,3-2-1,1 2 1,3 3-1,0-1 0,-1 1-328,-2 2 0,3 1 0,-1 0 1,-2 0-191,-1 0 0,-3 1 0,-1 3 1,-2 2-1,1 2-39,-2 0 0,4 0 1,-3 4-1,-1 0-78,-2-1 0,-3 1 0,-2 0 0,0 0 140,-3-1 1,1 1 0,-5 0 0,-2 0 73,0-1 0,-7 0 0,-5-2 0,-3-1 74,-2 1 0,-5 0 1,4 0-1,1-2 124,-2-2 1,2-1-1,-3-4 1,1 0 0,3 0-1,1 0 1,2-1-1,3-3 1,4-4 341,3-3 0,6 0 1,3 0-1,4 2 1,2 1-176,2-1 0,5-1 0,-2-2-219,4 0 0,0 0 0,1 2 0,-1 1 0,1 1-81,-1-1 0,1 2 0,-1 1 0,0 0-217,-4 4 0,3 1 1,-3 1-1,-1 0 38,-2 0 1,1 0-1,-2 0 1,0 1 94,-2 3 0,-2-2 0,1 5 0,-1-1 185,-4 1 0,8 1 1,-3 2 101,1-2 1,0 3 0,-3-4-95,-2 4 0,1-3 1,-4-1-1,1 3-70,-1 0 1,-1 2-328,-4 0 0,0-5-46,0 1 178,0-5 0,0 2 0</inkml:trace>
  <inkml:trace contextRef="#ctx0" brushRef="#br0" timeOffset="133779">11923 11113 8355,'-12'0'1949,"0"0"-1287,0 0 0,4 0-301,1 0 1,3 4 0,-3 1 0,2 3 0,2 4-64,2 2 0,1 6 0,0-3 0,0 1-269,0 3 0,4 1 0,0 2 0,0-1-539,1 1 1,-4-1 0,3 1 0,-2-1-276,-2 1 0,3 3 1,1-1-1,-1-2-174,-2-3 0,-6-7 0,-1 3 1</inkml:trace>
  <inkml:trace contextRef="#ctx0" brushRef="#br0" timeOffset="135938">13204 11242 10877,'-8'-15'0,"2"-1"0,1 2 0,2 1 0,2 1 0,1 0 0,0 0 0,0 1 0,0-1 0,1 1 1850,3 3 0,-3 2-1801,3 2 0,-2 9 0,-2 2 0,0 8-195,0 8 0,0-1 1,0 9-1,-2 2 0,0 1-39,-2 1 1,-5 0 0,1 1 0,-3-2-434,0-3 1,0 2 0,2-6-1,1-2-62,-1-4 0,4 0 1,-1-6-151,1 0 1,3-3 469,-6-5 1,5-3-1,-1-8 293,3-3 0,-3-4 0,0-1 0,2 1 123,0-1 1,2 0 0,0 0-1,0 1 68,0-1 0,5-4 0,3 0 252,3 2 1,0 1-1,1 0 1,1-1 0,2-2 88,0 2 1,2 2-1,-2 3-275,0 1 1,1 5 0,-4-1 0,0 3 0,-1 1-68,1 0 1,0 1-1,1 3 1,1 5-24,2 6 0,1-2 0,-3 4-131,2 0 1,4-4 0,-6 4-1,-2-2 1,-4 1-202,-3-1 1,-1-2 0,-4-2 0,0 1-129,0 0 0,-5 0 0,-3-1 1,-3 0 130,-1-3 1,-1 1 0,-1-4 140,-2 2 0,-3-5 0,3 2 0,0-3 113,-1-1 1,4 0-1,-2 0 1,2-1 0,1-2 195,0 0 0,4-5 0,2 3 0,0-2-137,4-2 1,2-2 0,4 0 0,4-1-79,2 0 0,3 4 1,3 0-1,3-1 1,5-1-1,2-1 1,2 2-1,-1 1 0,2 1 1,1-1-187,0 0 1,4 1 237,-3-1 1,-1 3-1,0 4 1,-1-2-1,-3-1 99,-1 2 0,-7 1-53,-2 1 1,-3 0 345,-1 0-288,-6 0 0,-6 0 1,-8 0-112,-2 0 0,2 3 0,0 3 1,-1-1 59,-1 0 1,-2 4 0,1-1 17,4 3 0,-3-4 0,7 1 35,0 1 1,2 2-82,1 1 0,1-5 0,3 0 66,4-2 0,2-1-253,2-4 1,1 0 0,1 0 0,2 0-249,-2 0 0,-1 0 0,-1-1 1,0-2-1,0-1 88,0 2 1,-1-4 0,0 1 0,-2 0 269,-1 0 0,0-4 1,2 1 338,-2-3 0,1 3 1,-4 1-72,2-3 1,-5 4 0,4-1 5,-1 2 0,-3-3-92,6 4-206,-5 1 0,6 4 66,-5 3 1,0-2 0,-3 6-116,3 1 1,-3 2 0,5 1-157,-1-1 1,0-3 0,4-1 0,-1-2-65,1-2 1,6-2 0,2-1-1,0 0-139,0 0 1,3 0 0,1-1 0,4-2 102,3-1 1,-1-6 0,-3-1 0,-1-3 468,1-1 1,-2-3-1,-1-2 1,-3-2-1,-1-1 1,-1-2-1,-1-3 1,1-2-1,-2-1 1,-2 1-1,-3 0 3188,-1 0-3031,-5-1 0,6 0 0,-5 4 0,-2 4 1,0 3 1,-2-1 0,0 5 0,-2 3-174,-1 4 0,-4 0 1,-5 5-1,0 1-138,1 2 1,-2 10 0,-2 6 0,0 4-248,0 6 1,2 4-1,1 1 1,2 5-295,2 2 1,3 3-1,5-1 1,0-1-68,0-1 1,0-6-1,1-1 1,2-1-1350,1-3 1644,5-6 0,-3 2 0,6-4 1</inkml:trace>
  <inkml:trace contextRef="#ctx0" brushRef="#br0" timeOffset="135939">14145 11325 8355,'-12'-12'443,"1"0"1,3 0 0,2 2 0,5 2 0,6 4 2191,5 3-2631,7 6 0,1 2 1,7 3-1,2-1-174,4-1 1,3 0 0,2 4-1,-1-2 1,0-1-209,1-1 1,-5-4 0,-1 3-1,-1-2 25,-3-3 1,-3 0-1,-3-2 1,-4 0 15,-3 0 1,-5-2 0,-2-2 251,-1-3 0,-1-4 0,-5 1 1,-2 1 193,-1 1 1,-5 1-1,1-2 159,-2 1 0,-2 2 0,0-2 1,1 3-43,-1-1 0,0 5 1,0-3-1,1 3 152,-1 1 0,0 5 0,0 3-219,1 2 0,-1 2 1,1 1-1,2 2 1,3 2-32,0 1 1,1-2-1,3 2 1,-2 0-243,1 0 1,2-3-1,2-1 1,2-3-1663,1-4 551,5 1 1,3-1-1,6-2 1</inkml:trace>
  <inkml:trace contextRef="#ctx0" brushRef="#br0" timeOffset="135941">14862 11372 8355,'-11'0'486,"3"0"0,0 0 1,-1 0 126,-2 0 1,0 0 0,-1 0 0,0 0-123,0 0 0,-5 5 1,0 3-413,3 2 1,-2 2 0,10 0-1,-2 0-213,0-1 0,5 5 1,0 0-1,1-2-415,2-1 1,5-1 0,5-2 0,4-1-170,6-1 0,2-5 1,1 1-1,1-3 199,-1-1 1,0 0 0,-3-1 547,0-3 1,-4 0 0,1-7 0,-3-2 305,-3 0 0,-4-1 1,3 0-1,-4-3 132,-1-2 1,-1 4 0,-4-5 0,-1 0-1,-3 1 12,-4-1 1,-2 2-1,-3-2 1,-2 5-212,0 2 1,-5 1 0,3 0-1,-1 2-238,-3 2 0,-1 1 0,-1 5 0,2-2-365,2 1 1,1 3 0,-3 3 0,2 2-369,2 2 1,3 0 0,6 5-1,4 0-281,3 0 0,6 5 0,2 1 0</inkml:trace>
  <inkml:trace contextRef="#ctx0" brushRef="#br0" timeOffset="135940">14733 11242 8355,'-12'-11'1453,"4"-1"-738,1 0 1,3 4-228,-4 0 0,4 4 0,-4-2-301,-1 1 0,2 1 0,1 5 1,1 3-505,2 4 0,2 2 0,1 2 0,0 0-771,0 0 1,0-1 18,0 1 0,10 5 0,3 1 1</inkml:trace>
  <inkml:trace contextRef="#ctx0" brushRef="#br0" timeOffset="137058">15697 10784 8355,'0'-22'806,"0"2"1,2 3 0,2 6 0,3 4 15,4 3 1,1 9 0,-1 8 0,1 8-640,0 5 0,4 8 1,1 1-1,-1 6-172,1 1 1,3 7 0,-3-2 0,0 3-52,0 2 0,3-2 1,-6 3-1,-2 0-209,-3-4 0,-6 0 0,0-4 0,-4-1-340,-7-5 1,-5 1 0,-12-1 0,-3-1-68,-8-1 0,-2-7 0,-7-1 307,-4-1 0,-2-7 0,1 2 0,-5-5-10,-3-4 1,3-1 0,0-2 0,1-2 0,-1-3 44,0 0 0,-5-2 0,-6-4 0</inkml:trace>
  <inkml:trace contextRef="#ctx0" brushRef="#br0" timeOffset="136715">15180 11372 8355,'-12'-6'1961,"6"4"1164,2-6-2757,2 5 0,1-2 0,-2 6-273,0 3 1,-3-1-1,4 5 1,-2 1-126,1 1 0,-2 4 0,1 0 0,1 2 0,2-2-200,1-1 1,0-1 0,0 0-545,0-1 1,0-3 0,1-1-1992,3-2 2365,3 4 1,3-13 0,-2 0 487,-4-5 0,-3-7 0,-1 1 0,0 0 0,0 1 0,2 0 0,0-2 0,4 2 0,-1 0 0,1 3 0,1-1 0,1 0 0,-1 0 1506,1 1 1,0 0-1443,4 3 0,0-2 0,-1 3 0,0 0 0,-2 0 85,-1 2 1,-2 0 0,4 2-326,-3-1 0,0 1 0,1 7 6,-4 4 0,1 3 0,-1 0 0,-2 2-117,0 3 1,-2-3 0,0 4-1,0-1-388,0 0 1,-2-1 0,0-3 0,-2 0-1043,1 0 999,2-1 1,6 6-1,2 2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19:35.930"/>
    </inkml:context>
    <inkml:brush xml:id="br0">
      <inkml:brushProperty name="width" value="0.09071" units="cm"/>
      <inkml:brushProperty name="height" value="0.09071" units="cm"/>
      <inkml:brushProperty name="color" value="#1F80FE"/>
    </inkml:brush>
  </inkml:definitions>
  <inkml:trace contextRef="#ctx0" brushRef="#br0">5281 506 8355,'-12'-2'68,"0"-3"1,0-5 0,1 1 0,-1 0 0,0 1 0,0 2 0,1-1 0,-1 1 0,0-2 0,0 0 17,1 0 0,-1 4-200,0-4 0,0 5 0,1-5 0,-1 0 0,-1 0 0,-2 1 0,0 1 0,-1 1 42,-1 0 0,3-5 0,-6 4 0,0-2 0,1 1 0,-1 1 0,1 1 187,0-1 1,-3-1 0,2 1-1,-2 1 1,-1-1-7,-1-1 0,-3 3 0,-2-2 0,0-1-65,1 1 1,-4 2 0,3-3 0,1 1-35,-1-1 1,-4 3 0,2-2-1,-2 0-64,2 4 0,-3-3 1,1 1-1,-3 0 41,-3-2 0,-1 5 1,5-3-1,-2 2 27,-2-2 0,3 2 1,-5-1-1,2 1-3,0 2 1,-2 0-1,3 0 1,-2 0-19,-2 0 0,3 2 1,-4 0-1,0 2-10,1-1 0,-7 2 0,4 0 1,-1 0 13,0 1 1,-6 1 0,4-1 22,-5 0 1,5-3 0,-4 2-1,-2-1 1,3 1 6,2 2 0,-5-5 0,0 4 0,5-3 0,-1 3-15,2 0 1,1-3 0,-5 2-11,3 0 0,-4-2 0,4 3 0,-2 0-1,-1-4 1,-3 3 0,3 1-1,0-1-9,-1 0 0,1 3 0,1-3 0,-2 2-15,-1 2 1,-2 0 0,5 0 20,1-1 1,1 0 0,-1 4 0,-2 1 0,1 1 16,2 2 1,-4-1-1,4-2 19,-3 3 1,5-1 0,-1 3 0,1 0 0,2-1-11,0 0 0,-4 4 0,2-3 0,4 2-22,1-1 0,6 1 1,-3 2-1,2-1-52,2-1 1,1-1 0,1 5 0,3-1 11,1 1 0,-2-1 0,2 1 1,0 0-1,-1 0-18,0 4 1,3-2 0,-3 4 114,1-1 1,0 2-1,3-2-9,-1 1 0,-1 1 1,5 3-1,-1-1 1,1-2-19,-1 2 1,1 1-1,1 1-5,2 0 0,-2-2 0,3 1 0,0 3 0,1-1-22,1 1 0,0-2 0,2 0-34,-1 1 0,1-1 0,3 0 0,0 0 0,1 1-17,-1-1 0,4 0 0,1 1 1,1 0 20,-1 3 1,5-2-1,-2 2 1,1-2 14,-1-2 0,3 0 0,-3 1 1,3-1 5,1 0 0,4 2 0,1-1 0,1 1-7,4-3 0,-3 2 1,4 2-1,2-2 11,0-4 0,0 0 0,0 3 12,3 0 0,-2-1 0,4 0 1,-1-1-1,-1 1-14,1-2 1,-3 0 0,5 0 0,-1 0 5,0 0 0,-2-3 0,4 0 0,-1-2-15,0 1 0,3 1 0,-3-3 0,4 1-9,0-1 0,2-1 0,1-3 0,1-1 0,1-1-3,1 1 1,-3 1 0,5 0 16,2-2 0,-1 1 0,1-4 7,-2 1 0,1-2 0,3 2 1,0-1-1,1-3 6,-1-1 0,4 3 1,0 0 13,-1-2 0,-1 0 0,-2 1 0,0 0 1,1 0-1,-1-1-60,0 2 1,2-3-1,1 3-2,1-3 1,0-2 0,-2 1 0,1 0 9,1 0 1,5 0 0,-2-1 0,1 1 35,0 0 1,-4 0 0,3-1 0,0 0 0,-1-2 50,-1-1 0,4-4 0,0 2-51,1-1 0,2 3 1,2-4 17,2-1 1,-2-1-1,6 1 1,0 1-1,0-1-14,0-2 1,0-1 0,5 0-24,3 0 1,-6 0 0,4-1 0,1-2 0,-2-2 0,1-1 73,2 1 0,-2-3 0,5 3-29,-2-1 0,-1-1 1,-3-2-1,1 2 1,2 2 0,-1-4 0,-1 1 0,0-2 0,3-2-10,1 0 0,-2 1-25,4-1 1,-2-1 0,2-2 0,-2-2 0,-1 0 15,-1 0 0,6-4 0,-9 2 9,4-3 1,-1 1 0,2-1-1,0-3 1,0-1 17,-1-3 1,0 4-1,-2-4 106,5 0 0,-6 5 0,2-5 1,2 0-105,3-2 1,-5 1-1,-2 0 1,1 0 0,-2 0-6,0-3 1,-1 3-1,0-3 1,-2-2-17,-2-3 0,1-1 0,-5 2 0,-3-1 26,-3-1 1,1-5 0,-3 1 0,1-3-39,-1-1 0,-2-1 0,-6-2 0,0-2-36,1-2 1,-1 0 0,-1-2-1,-3 1-12,-3-1 1,-3-4 0,-3-1 0,-1 1 21,-2-2 1,-4 0 0,0 0-31,-2-1 0,-5-1 0,-1 3 1,-2-3-1,-2 0 180,-2 0 1,-10-5 0,-3 3 0,-2 4 118,-3-1 1,-3 1 0,-7 2 0,-5 0-132,-2 1 1,-1-5 0,-3 7 0,-2-1-91,-4 1 1,-9-2 0,3 7 0,-3 0-1,-4-2-225,-3 1 0,-1 3 1,-8-1-31,-3 3 1,-7 4 0,-2 3 92,-7 0 1,3 3 0,38 21 0,-2 2 0,0 0-1,-1 1 1,-1 0 0,0 2-26,-3 0 1,0 1-1,-1 4 1,-1 0 0,-5 1-1,0 0-758,-4 3 1,1 1 0,3 1 0,0 1 0,-72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0:13.970"/>
    </inkml:context>
    <inkml:brush xml:id="br0">
      <inkml:brushProperty name="width" value="0.09071" units="cm"/>
      <inkml:brushProperty name="height" value="0.09071" units="cm"/>
      <inkml:brushProperty name="color" value="#1F80FE"/>
    </inkml:brush>
  </inkml:definitions>
  <inkml:trace contextRef="#ctx0" brushRef="#br0">72 114 8355,'0'-15'157,"0"-1"1,0 2-1,-2 1 313,-2 1 0,2 5 1,-6 5-394,-1 4 1,3 6 0,3 8-52,1 3 1,-2 6-1,0 7 1,2 8 0,-1 7 36,-1 4 0,3 1 0,-4-1 0,1 2-149,0-4 0,0 2 0,4-9 1,0-1-135,0-6 0,0-5 0,1-8 0,3-2 0,4-6 51,3-5 0,5 0 202,4-5 1,0-1-1,2-7 1,3-4-64,0-2 1,-1-7 0,0-3 0,-1-2 0,1-2 31,-1 1 0,1-2 0,-1-2 0,0-4-21,-4 1 1,4-4 0,-5 3 0,1-3 0,0-1-51,-2 0 1,-2-5-1,-3 1 1,0 1 60,0 2 0,-5 2 1,0 1-1,-2 3 168,-2 1 0,2 7 0,-1 6 257,-1 3 1,-2 5-1,-2 2-200,-3 1 0,2 7-223,-2 10 0,-1 6 0,1 9 1,0 3 23,-1 4 1,4 3 0,-3 10 0,3 1 0,1-1 0,0 0-57,0 0 0,0-4 0,0-1 0,1-1-79,3 1 1,-3-8-1,4 0 58,1-4 0,-4-4 0,6-6 1,1-4-1,2-3 14,0-2 0,2 0 0,2-3 0,2-4 6,1-3-1,-2-2 1,2-3 0,-1-4 81,-3-3 1,1 0-1,-2-1 35,-1 0 1,2-5-1,-6-1-17,2 0 0,1-5 0,-2 5 0,-3-2 28,0 1 1,2 1 0,-5-2 0,1 3 204,2 0 0,-5 4 37,3-3 1,-2 8-286,2 4 0,-2 4 0,3 6 0,-1 4-45,0 5 0,4 4 0,-3-2 1,0 1-101,0 3 1,0 5 0,-2 2-1,1-3-34,-1-4 0,2 1 1,-1-4-1,-2 2-100,0-1 0,2-4 111,0 0 0,1-3 0,-3-3 0,4-2 83,0-2 1,-2 3 0,4-4-1,1-2 19,1 0 1,2-8 0,1-1 0,2-4 0,0-1 0,1 1-14,1-1 1,-4-1 63,3-3 0,1 3 0,-2-4 0,0 1 0,-2-1 33,-1-1 1,-1 4-1,0-2 1,-2 3 136,-1 1 1,-4 1 244,4-1-436,-6 5 1,3 3-16,-5 8 0,0 0 1,0 7-1,2 2 53,2 0 0,-2 0 1,5-1-1,-1-1-23,1 1 0,-3 0 0,2 0 0,1-1 0,-2 1-18,0 0 0,4-2 1,-2-1-1,1-2-56,0-2 1,0 0 0,3-2-55,1 1 0,1 0 0,1-4 1,2 0-75,-1 0 1,-2-4 0,0-1 0,1 0-83,2-1 1,1-3 0,-3 1-1,2-2 72,-2-2 1,3 0-1,-1 1 196,-2-1 1,-1 0 0,-2 0 0,-2 1 70,-1-1 0,-2 0 0,2 0 0,-3 1 316,0-1 1,-3 4 272,2 0-588,-3 5 1,-1 5 0,0 8 0,0 6 108,0 2 1,0 0 0,1 3 0,2-1-70,1 1 1,0-3 0,-4 0 0,0-1-387,0-2 1,4-2 0,1-1 0,0-1-235,0 1 0,5-1 1,-1-4 224,5-3 0,0-2 0,6-2 0,1-2-383,1-2 1,2-2 0,-1-6 0</inkml:trace>
  <inkml:trace contextRef="#ctx0" brushRef="#br0" timeOffset="304">1965 350 8355,'-17'0'530,"-3"0"0,2 0 0,0 0 436,1 0 0,1-4 1,4 0-27,0 1-1069,6 2-1007,1 1 0,6 0 0,3 1 7,4 3 1,7 3 0,4 4 0</inkml:trace>
  <inkml:trace contextRef="#ctx0" brushRef="#br0" timeOffset="2498">2094 679 8355,'-12'0'998,"6"-1"-529,2-3 1,3 1-147,1-5 0,0 4 0,1-4 1,3-1 54,4-1 0,7-6 0,6-1-437,5-1 0,8 0 0,6-3 0,-3 1 0,0-1-174,-2-1 1,-1-3 0,-2-1 0,-5-1-24,-2 0 1,-3 3 0,-2-1 0,-5-1 141,-2-2 1,-2 1 0,-3 3 0,-4 2 127,-3 2 1,-2 2 0,-3 5 0,-5 0 220,-6 3 1,1 6-1,-6 0 1,-2 4-133,-4 4 0,1 7 0,-4 9 173,1 2 1,3 7 0,-3 4 0,4 4-156,0 7 1,6 7-1,2 3 1,3 4-1,3 1-174,2 0 0,2 1 0,6 1 0,0 2-253,0-2 0,2-2 0,2-3 0,4-4 18,2-3 1,2 4 0,-1-7-1,1-2-66,0-3 0,4-4 0,-1-3 1,0-3-11,-2-4 1,2-2 0,1-3-1,-1-2-100,-2-4 0,4-3 0,1-2 0</inkml:trace>
  <inkml:trace contextRef="#ctx0" brushRef="#br0" timeOffset="2499">2188 1043 8940,'0'-30'0,"0"4"0,0 4 0,0 4 0,2-1 0,3 2 639,6 0 1,3 2-363,5 3 0,2 0 0,7 0 0,3 1-118,3-1 1,1 1-1,0 2 1,-1 3 0,-1-1-1,-3 2-264,-1 0 1,-7 0-1,-6 2 1,-3-1 0,-3 0-1,-1 0 1,-3 0-276,-5 2 0,0-4 0,-9 3 248,-1 0 0,-1 2 0,-3 1 1,-2 1 84,0 3 0,-1-2 1,4 6-1,0 1 182,1 2 0,-1 1 1,0-1-1,2 2 102,2 3 0,3-1 1,5 3-1,0-1 60,0-3 1,5 3-1,3 0 1,3 0-115,5 0 0,2-1 1,6-4-161,0-1 0,3-3 0,0-1 0,1-2-185,1-2 1,-5-2 0,4-1 0,-5 0-1,-2 0-210,-1 0 0,-6-5 0,2-3 295,-3-3 0,-5 0 0,-2-1 0,0 0 0,-4 0 82,-1 1 1,-6-5 0,-3 0-1,-2 2-19,-2 1 1,-3-3 0,-2 0-1,0 2 47,0 1 0,-4-3 0,2 2 1,1 2-32,2 3 0,3 6 0,2-2-48,-1 0-450,0 4 0,6 1 0,3 9-204,6 5 1,4-1 0,9 3 335,4-3 1,7-1-1,3-1 1</inkml:trace>
  <inkml:trace contextRef="#ctx0" brushRef="#br0" timeOffset="2500">3058 867 6408,'-11'0'1118,"-1"0"0,0 0 601,0 0 1,1-4-1090,-1 0 1,5-1-380,3 1 1,3 1 0,2-3-94,3 1 1,4-3 0,8 3-1,3-2 1,2-1-143,-1 2 1,2-5-1,-1 5 1,3-2-157,-1 0 0,7 4 1,-6-2-1,-1-1-97,-2 0 0,0 4 0,-4-4 0,0 2-140,0 2 1,-1 2-1,-5 1 1,1 0 55,0 0 1,-4 5 0,-2 4 0,-1 4 196,-2 3 0,-2 4 0,-1-3 112,0 1 1,0-2-1,0 2 1,-1-1 0,-2-3-132,0-1 0,-5-1 0,3-2 273,-2-2 1,-1 1-1,-4-5 140,1-1 0,3-2-385,0-1 1,5-5 0,-1-3 0,3-2-103,1-2 1,1 0 0,2-1-1,4-1 61,3-2 0,0-3 1,9 2-1,-1-2-125,0-2 0,2 0 0,3-1 0,1 1 72,-1 0 1,1-3 0,-2 5 0,-1 1 131,-1 2 1,-6 5 0,3 3-263,0 4 0,-4 3 290,3 1 1,-3 0 0,-1 0 0</inkml:trace>
  <inkml:trace contextRef="#ctx0" brushRef="#br0" timeOffset="2501">3729 761 9261,'-2'-12'-287,"-2"1"0,3 3 0,-3 0 1008,3-1 0,1-2 0,0 0 355,0-1 1,0 4-337,0 0-975,0 6 1,0-1 0,0 9 0,1 8 81,3 3 0,-3 2 0,3 5 0,-2-1 46,-2 1 0,0 3 0,0-1 1,0-2 72,0-3 0,0-3 0,0 2 1,1-5-1,2 0 55,1 0 1,-1-6 0,-3 3 0,4-7 14,0 3 1,5-5-27,-1 1 1,-1-8-1,1-4 1,-1-2-1,1-2-71,0 0 0,0-1 0,4-1 0,0-3 0,-1 0-130,1 0 0,1-4 1,1 2 163,2 1 1,-1-4 0,-6 4 0,-2-2 74,3 0 1,-4 6-1,1-2 1,-2 3 410,-2 2-446,-2 4 1,-1 3 0,0 9 0,0 6 80,0 3 0,0 7 51,0-1 1,0 2-1,0 0 1,0-1-85,0-1 0,0-2 0,1 2 1,2-5-119,1-2 0,0-1 0,-3 0 25,3 0 0,-2-6 0,6-2 0,1-3 0,2-1 0,1-1 0,-1-3 1,1-4-1,1-2-384,3-2 1,-2 0 373,6 1 1,-4-5 0,3-1-3,2-1 0,0 2 0,0-2 1,-3-1 70,-1 1 1,-1 2 0,-4-2 60,-1 1 0,1 0 1,-1 3-1,-2-1 155,-1 5 0,-6-2 1,3 6-103,1-1 1,-5 3 0,3 9-23,-3 7 0,-1 4 0,1 6 0,2 0 39,1 3 0,0 1 0,-4-2 0,0-1-107,0 1 1,0-5 0,0 0 0,1-1-204,3 0 0,-3-3 0,5 0 0,-2-2-433,0-1 0,5-4 1,0-2-1,5 0-18,6-4 0,2 3 0,3-1-170,2-1 0,9-7 0,5-2 0</inkml:trace>
  <inkml:trace contextRef="#ctx0" brushRef="#br0" timeOffset="2951">5610 397 8355,'-12'-17'646,"2"4"-663,2-3 0,-1 3 1360,5 1 0,0 4-1103,4 0 0,1 6 0,2 0 0,2 9 0,0 10 0,2 8 0,-2 6 0,2 3-709,-1 1 1,-3 6 0,1 2 39,-3 3 1,-1-1-1,0 0 1,0-5-1,-1 0-180,-3-2 0,1-10 0,-3 2 122,1-7 0,-1-3 0,2-5 236,-3-5 0,-9 2 0,-2-5 1</inkml:trace>
  <inkml:trace contextRef="#ctx0" brushRef="#br0" timeOffset="3523">4975 138 8355,'-12'-5'130,"2"-3"1,2-3-1,5 1 1,6 1 0,6 2 1608,6 2 1,0 1-1350,9 4 1,3-4 0,14 0-349,6 2 0,5 2 0,9 4 0,3 3 0,4 4 0,0 1 1,0-1-1,-2 2 0,-4 3 23,-2 4 0,-2-2 0,-4 2-431,-7 1 0,-2 1 0,-7 3 1,-5 1-113,-8 1 1,-3 6-1,-6-2 1,-3 4 125,-4 5 0,-4 0 0,-6 5 1,-3-2 228,-4 1 0,-12 1 1,-4-1-1,-4-4 0,-3-2 161,-3-4 0,0-2 0,-8-1 1,0-4 179,0-2 0,3-2 0,-3-4 1,2-3 111,2-3 0,7-3-119,3-2 1,9-3 0,3-5-242,3 0 0,6-1 0,3-4 0,6-6 0,5-4 0,10-5-249,8-5 1,11 2 0,8-6 0,6 2-249,5-1 0,7-5 0,2 3 0,0-1 334,-1 0 0,-7 3 0,3-2 0,-7 1 224,-3 3 0,-8 5 1,-3 3-1,-5 2 454,-6 6 1,-7-2 0,-4 6 990,-3-1-908,-7 2 1,0 6-362,-6 3 1,0-1 0,0 6 0,0 3 14,0 2 1,-4 3 0,0-1 0,1 2-216,2 0 1,1 5-1,0-4 1,0 2-1,0 0 1,0-3-405,0-1 1,0-1-1,1-4 1,3-1-248,4 1 0,2 0 1,2 0-1,1-2-120,3-2 1,2-3-1,6-5 1</inkml:trace>
  <inkml:trace contextRef="#ctx0" brushRef="#br0" timeOffset="4957">6927 455 8355,'5'7'688,"-5"-3"0,-6-3 0,-8-1 1,-3 0-395,-2 0 1,5 0 0,-2 0 0,3 1-10,1 3 1,1-1-1,-1 5-220,0 1 0,2 1 0,2 2 0,4 0-255,3 0 0,1 3 0,0 1 0,1-2-128,3 0 0,6 1 1,7 1-1,0-2 136,0-1 1,4 0 0,-3 2 96,1 0 1,2 1-1,-6-4 1,-2 0 74,-4-1 0,1-3 0,-6 0 0,-2 1 138,-1 2 0,-6-3 0,-4-2 0,-5 1-60,-6-1 0,-2-3 1,-3 1-1,-1-3-165,-1-1 1,-6 0 0,3 0 0,0 0-255,2 0 1,1-1-1,2-3 1,4-4-579,3-3 1,-3 0-1,3-1 1</inkml:trace>
  <inkml:trace contextRef="#ctx0" brushRef="#br0" timeOffset="4956">6610 397 8355,'-6'-11'0,"0"2"0,-1 1 2152,2 0-1439,5 2-1329,0 1 1,5 6-1,3 1-284,3 2 0,4 6 440,1-3 0,10 9 0,-1 2 1</inkml:trace>
  <inkml:trace contextRef="#ctx0" brushRef="#br0" timeOffset="4959">6998 597 8355,'-30'0'40,"4"0"323,5 0 1,4 0 0,6-2 385,3-2 1,4 3-1,8-4-397,4 0 0,9 3 1,7-3-1,6 0-108,4-3 0,2 1 0,2 0 0,1-1-144,-1 1 0,-1-2 1,-2 4-246,0-2 1,-5 3-1,-3-2 1,-5-1-300,-3 1 1,-4 3-1,0-1 1,-1 2 5,-3-2 1,-3 2 0,-1 0-276,-2 4 0,3 5 0,-4 5 0,-2 1 494,0 2 0,-1-2 0,2 3 0,0-3 396,0-1 0,-2 4 0,-1-1-37,0 0 0,0-6 0,0-1 357,0 1 1,0 1 684,0 2-1359,0 0 3,0 0 6,0-6 209,0 5 0,0-9 0,-1 5 232,-3-2 1,3 0 0,-4-1 21,-1 4 0,4-3 0,-5 0-98,2 1 0,-3-4 0,3 6 0,0 1-47,-1 2-246,3 0 0,3-3 0,0 0-40,0 1 0,0-2 0,0 1-212,0 1 0,0-3 0,0 2-558,0 1 1,1 2 85,3 1 1,1-5 449,3 1 0,2-5 0,-3 2 0</inkml:trace>
  <inkml:trace contextRef="#ctx0" brushRef="#br0" timeOffset="4958">7115 91 9354,'0'-22'0,"0"2"881,0 4-881,0 9 0,0-4 2507,6 10-2391,-5-4 0,4 6 0,-5 4 0,0 7 0,0 6 0,0 7 0,0 5 0,0 7 0,-1 3-362,-3 5 0,1 0 149,-5 2 0,6 3 0,-2-2 0,3-2 71,1 0 1,0-4 0,0-1-1,0 0 1,0-5 0,0-2 0,0-4-1,0-1-480,0-3 0,3-5-117,1-1 0,2-6 1,-4 2-97,2-3 0,0-1 1,-3-2-133,3-2 0,-1-3 793,5-5 0,-6 0 0,4 0 1</inkml:trace>
  <inkml:trace contextRef="#ctx0" brushRef="#br0" timeOffset="5520">7527 667 8355,'-8'0'569,"0"0"0,6-1 262,-2-3 0,2 1 1,2-5-615,0-1 1,0 3 0,0-2 0,0-1 0,0-2 0,0 0 0,0-1 0,0 0 0,0 0-153,0 0 0,4 1 0,2-1 0,-1 0-218,0 0 1,4 1 0,-1-1 0,2 0-52,2 0 0,0 1 1,0 0-1,-1 2-130,1 1 1,0 0 0,0-2-1,0 2-377,-1 4 0,1-1 1,0 1-301,0 1 1,-1 3-76,1 4 966,0-2 1,0 8 0,-1-3 0</inkml:trace>
  <inkml:trace contextRef="#ctx0" brushRef="#br0" timeOffset="5784">7844 455 8355,'-6'0'2653,"-5"-5"-1064,10 4-1547,-4-10 0,5 11 0,0 0 1,0 7 101,0 3 0,0 6 0,1 1 0,2 0-374,1 0 0,0 4 0,-4-1 0,0 0-115,0 0 0,0 1 1,0-5-1,0-2-38,0-1 1,0-1-1,0 0 1,0-1-170,0 1 0,0-4-117,0 0 0,0-6 0,0 4 1</inkml:trace>
  <inkml:trace contextRef="#ctx0" brushRef="#br0" timeOffset="8895">7891 326 8355,'0'-12'119,"0"1"192,-5-1 1,4 4 0,-3 0 1535,3-1-2433,1-1-1971,0 3 1962,0 2 0,10 10 0,3 2 1</inkml:trace>
  <inkml:trace contextRef="#ctx0" brushRef="#br0" timeOffset="8896">8162 67 8355,'-7'-5'1386,"2"5"-1058,5 0 1,0 11-1,1 8 1,2 5-239,1 3 1,1 4-1,-2 9 1,1 2 0,-2 1-1,0 0 1,-4 0-1,-2 0 1,-3-1 0,-4-2-1,-1-2 1,1-3 17,-1-3-152,0 2 0,2-11 1,1 2-1,2-5-28,2-3 1,-3-2-1,3-4-82,-2-3 1,5-2 244,-2-2 0,2-4 0,2 0-125,0-6 1,0-5 0,0-1 0,2-1 11,2-2 1,2 0 0,6-4-196,0-2 1,3-1-1,2-3 1,2-1-44,1-2 1,3 1 0,0 3-1,-1 1 220,-2-1 1,2 2-1,-2 1 1,1 3-1,-2 2 1,-2 4 286,0 3 0,-4 3 0,3-2 0,-3 4-135,-1 3 1,0 2-1,-2 3 1,-1 5-184,-1 5 1,-5 5-1,1 4 38,-3 1 1,-2 4-1,-3 2 1,-4 0-25,-3-2 0,-4 1 0,-2-2 0,-2-1 0,-1-1-61,-3-1 1,0-5-11,-1 1 0,1-6 0,1 1 0,1-5 0,2-3 1,2-2-1,3-3-731,1 0 0,12-8 0,2 0 1</inkml:trace>
  <inkml:trace contextRef="#ctx0" brushRef="#br0" timeOffset="8897">8703 432 8355,'6'0'856,"1"0"1195,-3 0-1761,-3 0 0,4 5 0,-6 3 0,-2 2 0,-2 2-265,-1 0 0,2 5 0,-4 3 1,0 0-279,2 0 0,-4 6 0,5-2 0,0 0 57,0 1 0,1-1 0,4-2 0,0-1 14,0-1 0,0-6 1,1 2-1,2-3 46,1-2 1,5 0 0,-1-2 0,2-2 106,2-2 1,-4-1-1,0-4 44,1 0 1,1-2 0,2-2 0,0-3-19,-1-4 1,1-2 0,1-1 0,0-2 40,-1 2 0,5-3 0,-8 1 0,0 0 0,2 1 109,-1-1 0,-3-4 0,-2 5 0,-1 0-28,0 2 0,0 2 95,-4-1-331,0 5 1,-2 3-1,0 8 1,-2 5 29,1 6 1,1-1 0,-1 6 0,-1 1 277,2 1 0,0-3 1,2 1-91,0 1 1,2-4 0,0 0 0,3-1-88,2-1 0,-3 1 0,2-4 1,1-2 14,-1-2 0,2 1 0,4-5 0,0-1 1,1-2-145,3-1 1,2 0 0,5-1-1,0-3-166,-4-4 0,7-4 0,-2-4 244,1-3 0,1-3 0,0-2 0,3-1 1,-1-1-1,1-1 1,2-6 0,-2 2-1,0-3 15,0-2 1,1-3-1,-5 0 1,-5 0 137,-1-2 0,-5 5 1,-6-5 58,-4 1 1,-3 7-1,-1-1 1,-2 4-4,-6 4 1,3 6 0,-10 6 0,1 5-1,1 5-82,0 3 1,-3 2-1,-1 3 1,0 5-191,0 5 1,-3 10 0,5 9-1,0 4 12,2 7 1,5 1-1,2 2 1,1 0-5,2 0 1,2 0 0,1-1 0,0-3 6,0-4 0,1-3 0,3-4 1,3-3-209,-1-4 1,3 0-1,-4-8 1,2 0-417,2 0 0,0-5 0,0-6 360,-1-1 0,0 4 0,4-2 0</inkml:trace>
  <inkml:trace contextRef="#ctx0" brushRef="#br0" timeOffset="8898">9232 444 7390,'12'7'44,"1"1"1,1 0 0,3 0 893,1 0 0,2 0-737,4 3 1,3 0-1,2-2 1,0-2 0,1-1-1,-2-1 1,0 1 0,-6-4-1,-4-1 1,-2-1 329,0 0 0,-1-5-678,-3-3 0,0 2 0,0-2 0,-2-1 0,-1-2-201,-1 0 1,-4 3 0,2 0-1,1-1 1,-2-2-2,0 0 1,-1 3 0,-4 0 265,0-1 0,0-2 68,0 0 1,-1 4 0,-3 3 0,-2 4 0,-2 4 0,0 5 148,-1 6 0,-2 3 0,0 7-11,-1 2 1,4 3 0,1 4 0,1-1-1,1-2-27,-1 2 0,3 0 0,3-2 0,0-4-149,0-2 0,0-3 0,0-1 0,0-2-424,0-2 1,5-2 0,4-4-35,5-3 0,3-3 1,5-5-1,-1 0 337,0 0 0,9-11 0,-5-2 0</inkml:trace>
  <inkml:trace contextRef="#ctx0" brushRef="#br0" timeOffset="8899">9855 279 8355,'-23'-17'316,"4"3"1,4-5 0,2 2 232,1 3 0,4 5-912,0 1 0,6 7 0,-2 1-380,2 6 0,2 9 1,3 0 404,5 0 0,5-2 0,10-1 0</inkml:trace>
  <inkml:trace contextRef="#ctx0" brushRef="#br0" timeOffset="8900">10137 385 8355,'-11'-4'0,"0"-1"854,3-2-47,-2 5 1,7-5 103,-4 3 0,-1 3-714,-4-3 0,0 8 0,0 5 1,1 4-181,-1 3 0,4 5 0,0-2 1,0 5-334,2 3 1,-3-2-1,5 2 1,1-2 148,2-1 0,2-5 1,3 1-77,4 1 0,4-3 1,3 0-1,5-1 0,2-4-40,2-3 1,-1-1 0,2-5 248,2-2 1,-2 0 0,3-2 0,-3 0-1,-3-2 215,-3-2 1,2-2-1,-5-7 1,-2-2-67,-1 0 1,-1-6 0,-1 1 0,-2-2-26,-1-1 0,-6-5 0,2 1 1,-4-1-111,-4-1 0,-2 1 0,-6-4 0,-1 5-206,-3 2 0,2 2 1,-6 0-1,1 4 116,0 3 0,-6 4 0,5 3-86,-1 1 0,1 6 1,-1-2-1,3 4 0,1 2-77,2 2 0,4 5 0,2-1-402,1 3 0,5 4 457,-1 1 1,13 5 0,4-3 0</inkml:trace>
  <inkml:trace contextRef="#ctx0" brushRef="#br0" timeOffset="8901">10655 385 8355,'0'-17'-234,"0"4"0,1-3 1,3 3-1,4 1-317,2 1 1,-2 3 2798,0 0 1,-4 1-1959,4-1 0,-6 8 0,2 10 0,-2 5-407,-2 9 0,-6 1 0,-1 7 1,-4 4 24,-1 1 1,-3 3 0,0-5 0,4-1-41,1-3 1,8-2 0,-3-7-1,1-2 164,0-4 1,0-3 575,4-2-383,0-4 0,0-3 0,0-8 1,1-5-1,2-4-136,1-3 0,1-5 0,-1 1 0,4 0-453,2 0 1,2-2-1,1 1 1,1-3-120,2 1 1,9-7-1,-2 5 1,3-2 182,3-2 0,-3-3 1,4 5-1,-1 1 38,-3 1 0,-2 3 0,-5 2 0,-3 6 993,-3 5 0,-1 0-231,0 5 1,-2 2 0,-2 9-276,-4 5 0,1 9 0,-1 1 0,-1 5-173,-2 3 1,-1-1-1,0 4 1,0 1 0,0-2-33,0 2 1,-4-5-1,-1-2 1,0-3-445,-1-4 0,1 0 0,2-4 1,0-2-473,0 0 0,2-3 1,1 2 586,0 3 0,5-3 0,1 4 1</inkml:trace>
  <inkml:trace contextRef="#ctx0" brushRef="#br0" timeOffset="8902">11078 679 8355,'-8'-4'1468,"1"0"1,4-1-1,-2 2 1,-1-1-2071,-1 2 1,-4-4 0,-2 2 0,-1 1-1025,-2-3 0,-5 5 916,2-3 1,-9-8-1,-2-1 1</inkml:trace>
  <inkml:trace contextRef="#ctx0" brushRef="#br0" timeOffset="16412">-4444 3207 8576,'-5'-12'-125,"-2"1"1,-1-1 0,2 0 0,1 0 0,2 1-1,2-1 1275,1 0 0,-2 2-468,-2 2-555,3 2 1,-4 9 0,5 5-7,0 8 1,1 6 0,2 7 0,1 6-1,-2 8-168,0 7 0,-4 3 0,-2 6 0,-3 0-327,-4 0 1,1-2 0,1-2-1,2-4-168,2-3 1,1-7-1,4-6 1,0-8-1005,0-6 1377,5-4 0,2-5 0,4 0 1</inkml:trace>
  <inkml:trace contextRef="#ctx0" brushRef="#br0" timeOffset="16094">-4562 3195 8355,'0'-11'42,"0"-1"0,-1 0 0,-2 0 1,0 1-1,0-1 0,2-1 1,-1-2 244,-2 0 0,3-1 0,-3 4 1,3 0-1,0 1 0,-3-1-261,-4 0 0,-3 0 0,0 2 0,-1 1-165,0 1 0,-1 5 0,-3-1 0,-3 3-36,-3 1 1,-7 5 0,-1 2 138,0-1 1,-4 9 0,2-2 0,-2 3 0,-1 2-50,0 0 0,5 3 102,2 6 1,5-6-1,3 3 1,5-2 8,1 0 1,8-2-1,2-2 1,3-1 0,2-2-40,3-2 0,8 2 0,7 1 0,4-2-41,0-1 1,1-1 0,0 1-1,4 2-23,3 0 1,2 5 0,-1-3 0,0 0-35,1 0 1,-3 0 0,0-3-1,-2 2 28,-2-2 0,-1 1 0,-2-1 1,-4 2-1,-3-2 179,-3-1 0,-5-2 0,-2-2 1,-2-1 131,-5 1 0,-7 1-198,-12 2 0,-2-4 0,-12 0 0,-5 1-88,-5 1 1,2 1 0,-9-2-1,-1-3-107,-1 0 1,-4-1 0,2-3 0,-1 2-1,1-1 1,4-2-65,3-1 1,2 0 0,3 0 0,4-1-399,2-3 552,7-3 0,-4-4 0,4-1 0</inkml:trace>
  <inkml:trace contextRef="#ctx0" brushRef="#br0" timeOffset="17526">-4609 3407 8553,'-18'-4'0,"1"0"0,1 0 822,1-1-561,-1 4 1,10-3-1,3 8 1,6 4-1,4 1-130,4-1 1,6 5-1,2-4 1,5 0-214,3 1 0,-1 1 0,6-1-96,0-2 1,6 1 0,3-4 0,2 1-36,5-1 0,-3-1 1,4-4-1,1 0 1,-2 0 13,1 0 1,-7-4-1,-5-1 1,-3-1 139,-2 1 0,-6-3 0,0 3 189,-5-1 0,-5-2 1,-10-3-21,-6 3 0,-6-1 0,-10 4 0,-4 0-135,-2 0 1,-3-3-1,-2 4 1,-4 1 10,-3 2 1,-2 1 0,0 0 111,-4 0 1,4 0-1,-3 1 1,3 3 85,5 4 1,2-1 0,6 0-1,1 3 4,2 0 1,3 6-1,7 1 1,2 1-1,4 3-83,3 1 0,1 2 1,1-1-1,3 1-99,4-1 1,2 3 0,3-1-121,3-3 0,-2-2 1,6 0-1,-1-5 1,1-3-61,0-4 1,-5-3 0,5-5 0,1 0 110,1 0 0,-2 0 0,-2 0 1,-1-1 37,-3-3 0,-1-3 1,-1-4 39,0-1 0,0 0 0,-1-1 0,0-1-49,-3-2 0,1-1 0,-4 3 1,0-3 30,0-2 1,3 5 0,-4-3-1,-1 1 1,-2 1 49,-1 0 1,0 2 0,0 1 31,0 1 0,0-1 129,0 0 0,1 4 0,3 2-50,4 0 1,-1 6-1,1 6 1,1 0-151,1 3 0,2 6 0,0 2 1,-1 0-1,1 0 0,-1-3 0,-2 0 1,-1 1-141,1 0 0,-3 1 0,2-4 0,0 0 106,-2-1 1,4-3 0,-5-1-312,1-2 1,-2 3-1,4-4 273,1-2 1,2 0 0,-1-4 0,-1 0 24,-1-2 0,4-5 1,4 1-1,-2-3 19,-1 0 1,-1-1 0,0 0 0,-1 0 31,1 1 0,0-1 1,-2 0-1,-1 0 77,-1 1 1,-5-1 0,2 1 0,-1 2 304,0 1 0,0 4-243,-4-3 1,0 3-61,0-4 1,1 7-16,3 1 1,1 5-1,4 7 1,-1-1-104,1 1 1,-2 0-1,1 0 1,0-1-1,0 1-139,-1 0 0,1 0 1,4-2 53,0-2 1,-1 1 0,1-4-1,0 1-63,0-1 1,0-1 0,-1-4-1,1 0-74,0 0 0,3 0 1,1 0-1,-1 0 222,-2 0 1,-2 0 0,1 0 0,0-2 0,0-2 0,-1-2 0,1-2 0,-1 0 0,-2-1-42,-1-1 0,-4-2 162,3 0 0,0 0 1,1 1-1,-3-1 1,-1 0 108,0 0 0,0 4 1,-4 1-1,1-1 220,3 1-340,-3-3 1,4 10-77,-5 0 1,4 5-1,0 7 1,0 1-30,1 3 0,-2-3 0,4 4 0,-1-2-151,1 1 1,-1 1-1,3-3-94,-1 2 1,0-4-1,5-4 1,1 1 0,3 0 3,2-1 0,0-3-196,5-5 0,5 5 0,1 2 1</inkml:trace>
  <inkml:trace contextRef="#ctx0" brushRef="#br0" timeOffset="19551">-2504 3560 8355,'-8'-1'544,"1"-2"-287,-3-1 0,4-4 1,-2 3-1,-1 0 185,-2-1 0,0-1 1,-1 3-234,0 1 0,0-2 0,1 1 0,-2 1-122,-3 2 0,5 1 0,-3 1 1,0 2-1,1 2-165,0 2 1,1 1 0,0 3 0,0 2-112,1 3 0,-1-2 0,0 6 0,2 0-9,2-2 0,1 3 0,5-4 1,-2 0 70,1 0 0,6-2 0,2-3 0,1 0-26,4 0 0,1-6 0,5 0 0,2-3 6,1 1 1,3 0-1,-3-5 1,2-3 144,-1-4 0,2-4 0,-2-2 35,2-2 1,-2-5 0,-1 2 0,2-3 0,0-1-19,-1 4 0,2-6 0,-4 3 1,0-2-1,-2-2 0,-3 1 0,-1 1 1,0 0-1,-2 1 193,-2-1 0,-3 0 0,-5 1-110,0-1 1,-1 1-1,-3-1 1,-4 2-19,-2 3 1,-2-1 0,0 7 0,0 2 33,1 1 0,-1 5 1,0 1-49,0 3 1,1 10-1,0 5 8,3 7 1,3 1-1,5 10 1,0 0-150,0 2 1,0 1 0,1 1 0,2-1 0,2 0-3,2 1 0,-3-2 1,3-2-1,3-2-584,0-1 1,3-3 0,1-5 0,3-3 151,2-1 1,6-1-1,6-6 1,3-2 418,1-4 0,6 3 0,1-1 1</inkml:trace>
  <inkml:trace contextRef="#ctx0" brushRef="#br0" timeOffset="19552">-1916 3724 8355,'22'-15'-262,"-2"-1"278,-3 0 1,-5 3 216,0-2 1,-5 0-1,0-3 1,-2 1 17,-2 3 1,-2-3 0,-2 1 0,-3 2-77,-4 1 0,0 5 1,-2 1-1,-5 2 1,-2 2-19,-4 2 0,-1 1 1,-3 1-1,-1 2-140,-1 1 1,-2 9 0,3-1 0,0 2-139,4 3 0,-1-3 0,8 6 0,0 0 0,2-2 0,7 4 0,2-4 1,3 2 32,1 0 1,1-6 0,3 2 0,4-3 36,2-1 1,7-2-1,3-2-26,2-4 1,3 1 0,1-1 0,1-2 27,-1 0 0,3-6 1,-1-1-1,-4-2 125,-3-2 0,-2-1 0,-5-2 0,2 0 0,-2 0 58,-1 0 1,-2 1 0,-4-1-1,-1 0-101,-1 0 0,-4 1 0,3-1 0,-3 0-23,-1 0 0,0 1 0,-1-1 0,-2 0-21,-1 0 1,-5 2 0,3 1 0,-2 2-16,0 2 1,2 0 0,-4 2 53,3-1 1,3 2-1,-3 6 13,2 3 1,1 5 0,4 3-6,0 0 1,1 6 0,2-3 0,2 2 5,2 0 1,1-2-1,3 3 1,1-3-1,0-1-50,0-3 0,-1 0 1,2-3-27,3 1 0,-2-4 1,5-2-1,-1 0 1,-1-4 11,0 0 0,4-2 0,-3 0 0,2-2-45,-1-2 1,-4-1-1,0-5 1,-1 1 52,-3-1 0,0-7 0,-2 6 0,-3-2 48,0-1 1,-2 1 0,-4-1 0,0-2 0,0 2-1,0 0 1,0-1 0,0 0 0,0-1 15,0-1 0,0 4 37,0-3 1,0-1 0,0 1 0,0 2 107,0 1 1,1 1-139,3 1 0,-2 4 0,6 4-41,1 6 0,1 0 1,-1 4-1,-1 3-23,1 0 1,-3 2 0,1 0 0,-1-1-30,1 1 0,-3-4 0,4 0-26,1 1 0,-3-4 0,1 0 32,-2 1-122,4-5-57,-2 4 218,-1-5 1,1 0 0,-5-1 149,2-3 1,1 3 135,-1-3-162,-2 2 0,4 4 0,-3 2 1,1 3-16,-2 4 1,0 1 0,-2 1-1,0 1-199,0 2 1,0 3 0,0-3 0,0-2-40,0-1 1,0-1 0,0 0 0,1-2 112,3-2 1,2-2 0,6-6-221,0 0 0,5 0 0,3 0 0,2 0 0,1 0-446,1 0 1,1-4 0,1-2 0,3 0-1242,1-3 1749,1-2 0,4-1 0,0 1 1</inkml:trace>
  <inkml:trace contextRef="#ctx0" brushRef="#br0" timeOffset="19553">-540 3501 8831,'-12'-6'704,"1"-1"1,-1 4-1,0-1-403,0 2 1,1-3-1,-1 1 1,0 1 0,0 2-29,0 1 1,-3 0 0,-1 0 0,2 1-182,1 3 1,0-1 0,-2 4 0,0 3-253,0 0 1,-2 2 0,2 0 0,0-1-228,2 1 0,-1 4 0,1-1 0,2 1 139,1 1 1,-1-3 0,1 6 0,2 0 45,4-2 0,3-1 0,1-5 122,0-1 1,1 0 0,3-2-1,5-2-55,6-2 1,3-1-1,5-4 1,1 0-1,-1-2-6,1-1 0,1-4 1,1-5 141,1 0 1,1-5-1,-6-1 1,-1-1-1,-2-1 150,2-1 0,0 3 1,0-2-1,-3-1-71,-1-1 0,3-1 0,-4-2 0,-2-1-32,-1-2 1,-2 1 0,-2 3 0,-3 1 34,-1-1 1,-1 1 0,-4 0 0,0 3 132,0 0 1,-1 6 0,-2-2-1,-2 4-43,-1 4 0,-2 3 1,-4 5-127,0 0 0,1 3 0,-2 5 1,-2 9-1,-2 6 115,-1 4 0,0 6 1,-3-2-1,2 3 63,2 2 1,2-1-1,3 0-337,0 1 0,6-2 0,2-3 1,2-4-1,2-2-221,0-1 1,2-1-1,2-1 1,4-2-100,2-4 1,8-3-1,6-3 1,6-2 51,4-4 0,5-3 1,3-1-1,2 0-187,5 0 1,5-10-1,0-3 1</inkml:trace>
  <inkml:trace contextRef="#ctx0" brushRef="#br0" timeOffset="20162">707 3372 8136,'-8'0'708,"0"0"1,5-6 0,-1-1-225,3-4 0,1-1 0,3-1-435,4-2 0,3 2 0,11-4 0,2 1 1,3-1-312,0-1 1,7 3-1,0-2 1,-2 2-30,-1-1 0,1 0 0,-3 5 1,-2-1-135,-1 0 0,-3 0 1,-1 0-945,-1 1 1246,-6 4 1,-8 2 0,-11 6-1,-8 2 293,-6 1 1,-4 5-1,-2-1 14,-2 2 1,2 2 0,-2 1 0,2 1-1,1 3-96,1 2 0,5 0 0,3 6 144,6 3 1,0-2 0,5 5 0,1 2 0,2 1-73,1 1 0,0 4 0,0 2 0,0 0-296,0 4 0,0 1 1,0 1-1,0 0-176,0 0 1,0-2-1,0-1 1,-1-5-345,-3-3 170,3 0 1,-10-1 0,5 0 0</inkml:trace>
  <inkml:trace contextRef="#ctx0" brushRef="#br0" timeOffset="20711">460 3583 8355,'5'-6'1363,"4"2"-1126,5 3 0,5 1 0,4 0 1,1 0-367,-1 0 1,5 0-1,2 0-37,4 0 0,-4 0 0,8 0 0,-2 0 168,-3 0 0,5 0 0,-6-2 1,0 0 29,-2-2 1,-4 0-1,-5 3 1,-3-2-1,-1-1 1,-3 1-42,0 2 0,-8 0-24,-2-3 1,-3 1 28,-1-5 1,-1 4 0,-3-2 20,-4 1 0,2 0 0,-2 2 0,0-2 0,0-1 124,0 1 0,1 1 0,-5 4 51,0 0 0,4 0-117,0 0 0,4 2 0,-2 2-73,1 3 0,1 4 0,4 2 1,0 1-1,1 3 42,3 2 1,2-5 0,6 3 0,0-3-209,0-2 0,5 2 1,1-7-1,2 1 1,-1-2-4,2 0 1,1-3 0,2-3 0,-1 0-45,1 0 0,-1-5 0,0-1 166,-4-1 1,2-3 0,-5 2-1,-2-4 34,-1-4 0,-2 3 1,-3-2-1,-5 2 97,-1 1 1,-2 0-1,-2 0 1,-1 1 0,-7-2-103,-4-3 1,-4 3-66,-6-3 0,-1 3 1,-1 1-1,-1 2 0,1 2 55,1 4 0,1 1 0,2 1-409,3-2 1,2 1-70,5 7 0,5-2 0,2 3 1</inkml:trace>
  <inkml:trace contextRef="#ctx0" brushRef="#br0" timeOffset="21235">1447 3442 11139,'6'-6'0,"0"1"428,1-1 1,7 5 0,-2-3 0,2 3-235,3 1 0,-2-4 0,3 0 0,-1 1-280,-3 2 1,3 2 0,-1 2 0,0 2-233,1 2 0,-4 1 0,2 3 1,-2 2-65,-1 3 0,-1-3 1,-2 4-1,-3-1-123,-1-1 1,-1 2-1,-4-2 191,0 0 1,0 1 0,0-4-1,-1-2 205,-3-2 1,-4 1 0,-6-5 0,-3-1 202,-1-2 0,-1-1 1,-2 0-1,3 0 0,1-1 141,3-3 0,1-3 0,2-4 1,3-1-71,5 0 1,1 0 0,2 1-1,2-1 1,1-1-112,5-3 1,4-1-1,2-4-165,2 2 0,8 3 1,-2-4-1,1 1-16,3 0 1,1-1 0,-3 3 0,3 0-361,0 0 0,-1 6 0,-5 6-589,-1 0 957,-1 3 1,5-3-1,-1 5 1</inkml:trace>
  <inkml:trace contextRef="#ctx0" brushRef="#br0" timeOffset="21996">2176 3395 8795,'0'-12'1488,"0"1"-1209,0-1 0,-5 5 0,-1 5-326,-1 4 1,1 5 0,3 5-36,-1-1 0,-1 6 1,2 2-1,-1 0 1,2 1-28,0 1 0,2-3 0,0 2 0,0-1 0,0 0 1,0-4-1,0-2 0,0-1 169,0 0 1,2-4 505,2 0 0,-3-7-415,3-1 1,-3-1 0,-1-7-167,0-1 0,1-2 0,2-1 0,2-1-15,2-2 0,-3 2 1,4-3-1,1 2 0,1-1-82,2-1 1,0-1-1,-1 3 1,1-2-41,0 2 1,0-3 0,0 0 0,-1 0 106,1 0 1,-4 1 0,0 5 0,0-1 34,-2 0 1,5 6 14,-4 2 0,0 2 1,-1 4-1,1 3 61,0 7 0,-5 1 0,3 6-61,1 2 0,-5-2 0,3 0 1,-3 2-1,0 1 3,3 2 1,-2-2 0,2-2-54,-3-5 1,-1 2-1,1-1 1,2-2-153,1-1 1,1-1 200,-1 0 0,2-6-29,6-2 1,0-4 0,-2-4-1,0-3 39,-3-4 1,1-2 0,4-1 0,1-3 7,3-2 1,-3 4 0,4-5 0,-2 1-93,1 0 1,4-3-1,-5 2 74,0-2 0,2 3 0,-2-1 1,0 0 121,-2 2 1,-5 1 0,0 5 9,1 1 1,-3 0-1,2 3-49,1 4 0,-2 4 1,-1 4-1,1 4 73,-1 3 1,-2 0-1,4 2 1,0 2 46,-2 1 1,4 0-1,-6-1 1,-1 1-45,3-2 0,-5 3 0,3 0 0,-3 0-82,-1 0 0,0-1 0,0-5 0,-1 2-560,-3 3 0,3-3 1,-5 3-1,3-3 1,-1-1-1,0-1 0,0 1-2823,0 0 3121,0-6 1,4 0 0,0-6 0</inkml:trace>
  <inkml:trace contextRef="#ctx0" brushRef="#br0" timeOffset="28712">6962 3042 8355,'0'-7'-519,"0"-1"0,0 4 954,0-4 0,-1 1 0,-3 0 103,-4 3 0,-2 8 1,-2 5-1,-1 4-358,-3 3 1,2 4 0,-6 1-196,0 5 1,1-3-1,0 3 1,-2 0-61,-1-1 0,-2 4 0,2-2 0,1-1 0,1-1-113,-1-2 1,-1 1-1,0-1 1,1 0-125,1-4 1,1 3 0,-3-3-1,1 0-99,1 1 1,1-4 0,-5 2 0,1 0 121,-1 1 0,-3-4 1,-2 5-1,-1-1 110,-3 0 0,0 2 179,2-6 0,-3 1 0,4-4 0</inkml:trace>
  <inkml:trace contextRef="#ctx0" brushRef="#br0" timeOffset="28336">6386 3184 8287,'0'-12'0,"0"0"131,0 0 1,0 4 0,0 1 0,0-3 199,0 0 1,0 2 0,2 2 0,0-1-265,2 1 0,1 3 0,-2 0 1,2 6-1,0 5 0,3 4 0,1 3 1,6 6-84,2 5 0,0 3 0,5 4-69,3-2 0,6-4 1,0 4-71,3-3 1,3 0 0,1-5 0,1-1 0,-2-2 68,-5-4 0,1 1 0,-6-2-457,0 0 1,-4-3 0,-2-3-1,-3-2-679,-1 3 1166,-1-5 1,-4 5-1,0-3 1</inkml:trace>
  <inkml:trace contextRef="#ctx0" brushRef="#br0" timeOffset="30355">5010 3383 8355,'-6'-7'110,"2"-1"1,-3 4 0,0-3 0,-4 2 0,-1 2 199,1 2 1,-1 2-1,0 2 1,0 1-203,1-1 1,-2 3-133,-3 2 0,3-1 0,-3-1 0,3 1 12,1-1 1,4 1 0,1 2 0,-3-1 0,1 2-48,1 4 0,-2 0 1,3 3 19,1 0 1,1-4 0,5 4 0,0-2 0,0 2-70,0 2 1,5-5 0,4 2 0,4-3 30,3-2 1,9 0 0,-1-2 0,4-2-45,1-2 1,6-1-1,-2-4 15,-1 0 0,-3 0 0,1-2 1,-1 0 24,-3-2 0,-6-4 0,-3 3 0,-3-2 46,-2-2 0,2-1 1,-7-2-1,-1 0 0,-2 0-38,-3 1 0,-1 3 0,0 0 0,0-1-58,0-2 1,-1 0 0,-3-1-1,-4 0-72,-2 0 0,-2 1 0,-1-1 0,-3 0 85,-3 0 0,-3 1 0,-2-1 0</inkml:trace>
  <inkml:trace contextRef="#ctx0" brushRef="#br0" timeOffset="29709">5822 3219 8355,'0'-12'-163,"0"4"945,0 0 0,0 4 1014,0-3-1879,0 4 0,-5-1 0,-3 8-210,-3 4 0,-6 2 1,-2 2-1,-5 1 242,-3 3 1,-3-2 0,-6 6 0,1-1-150,0 0 0,1-1 0,1-4 0,3 3 0,1 0 94,3 0 1,3-2-1,3-6 1,6-1 221,5 1 1,3-3 0,6 2-85,0 1 0,7-2 0,5 1 0,6 0 0,4-1 256,2 1 0,3-4 1,2 3-160,1-2 0,0 4 1,3-2-1,-2 0-5,2 1 1,5-5-1,1 2 1,-3-1-80,-3 0 0,5 0 1,-4-4-1,0 0 40,-1 0 1,-7 0-1,0 1-454,-5 3 0,0-3 0,-4 3 0,0-2-242,0-2 1,-2 0 0,-3 0 36,0 0 0,0 5 0,-1 1 1</inkml:trace>
  <inkml:trace contextRef="#ctx0" brushRef="#br0" timeOffset="31160">8033 3184 8355,'3'-8'-123,"3"1"382,0 2 1,-2-3 0,3 3 0,-1 0 325,1-1 0,-5 1 0,4 3-528,-1-2 0,-5 0-177,0 4 0,-7 0 0,-7 1 0,-4 3 21,-5 4 1,1-2 0,-9 2 0,-1 1 0,1 2 26,0 1 0,-2-1 0,-5 0 0,0-2-23,4-1 0,0 0 0,6 3 1,-1 1-1,0-1 0,4-2 1,4-1 18,6 1 104,2-4 1,1 4 105,0-5-53,0 5 1,6-6 0,2 5 67,3 1 1,6 1-1,3 2-93,2 0 1,2-4-1,1-1 1,1 1-12,2-1 1,5 3-1,-3-2 1,2 1-160,-1-1 1,5 2 0,3-2 0,0 3-132,-3 1 0,0-5 0,-1 1 0,1 0-107,-1-1 1,1 2 0,-1-4 94,1 1 1,-2-3 0,-1 2-1,-3-1-238,-1 0 0,-1 1 445,-4-1 1,0-2 0,-1 3 0</inkml:trace>
  <inkml:trace contextRef="#ctx0" brushRef="#br0" timeOffset="32312">8597 3513 8355,'-8'0'1294,"0"0"-893,6 0 0,6 4 0,9 0-163,4-2 0,4 0 1,6-2-1,4-2-24,3-2 1,7 3 0,3-4 0,5 0 96,2-3 0,-2 3 0,-6 1-347,-3 2 1,-5-2 0,-4 0 0,-3 2-122,-4 1 1,-4 1 0,-2 0 0,-1 0-695,-2 0 0,-6 0-198,-1 0 1,-6 1 399,2 3 0,-4 2 373,-4 6 1,-1-4 0,-4 0-1,1 0-536,-1-2 790,-2 5 1,-6-5-1,-1 6 1</inkml:trace>
  <inkml:trace contextRef="#ctx0" brushRef="#br0" timeOffset="31978">8691 3160 8709,'-6'-1'2009,"2"-3"-1521,2 3 0,2-6-464,0 3 1,6-1 0,1-4 0,4 1 0,2 0-221,3 1 1,-2-3-1,6 3-3,0 1 1,-1-3 0,-1 4 0,-1-1-15,-3 1 1,-1-3 0,-1 3 0,0 0 0,-2-2-272,-2 1 374,-2 3 1,-8-3 86,-2 2 1,-2 2 0,-6-3-23,0 0 1,0 4-1,1-3 1,-1 2 321,0 2 1,0 0-49,1 0 0,0 6 0,3 1-72,4 4 1,3 5 0,1 1 0,0 1 0,0 3 27,0 1 0,0 2 1,0-1-279,0 1 0,4-1 0,1 1 1,1-1-1,-1 1 0,-1-2 0,0-1 1,1-3-1,0-1 0,0-1-601,-2 1 0,-1-4 0,1 2 179,1-1 1,0-3 203,-4 1 0,0 0 0,0 0 1</inkml:trace>
  <inkml:trace contextRef="#ctx0" brushRef="#br0" timeOffset="34996">5316 3748 9223,'5'-12'0,"3"2"217,3 2 0,-2 1 0,3 5 0,3-2 0,2 1 0,-1 2 0,-3 1-227,-1 0 0,1 0 1,1 1-1,3 2 1,0 2-1,1 0 1,-1 2-1,2-2-194,-1 0 1,-4 3-1,3-3 1,-1 2-1,0 1-149,-2-2 0,3 3 1,0-3-225,1 0 1,2-2 150,4 4 1,4 0-1,2 4 1</inkml:trace>
  <inkml:trace contextRef="#ctx0" brushRef="#br0" timeOffset="35571">7680 3583 8560,'1'-6'2032,"3"2"-1954,4 3 0,-2 6 1,2 1-1,1 2 0,3 0 1,4 1-1,3 0 0,4 0 158,0-1 0,6-4 1,2 3-423,3-2 0,-2 0 0,-2-2 1,-2 1-1,-2 0-545,-1 1 0,-2-2 0,-4 3 0,-3-1 146,-3-2 0,-1 3 0,-1 1 0</inkml:trace>
  <inkml:trace contextRef="#ctx0" brushRef="#br0" timeOffset="115561">10152 4182 7405,'-12'0'-1511,"1"0"1848,0 0 1,4-1-1,-1-2-10,0-1 1,1 1-160,0 3 0,-1 0-240,-3 0 1,4 0 0,1 1-120,1 3 1,0-3 0,2 4-253,-1 0 0,1-3 320,3 6 0,-5-6 0,-2 3 0</inkml:trace>
  <inkml:trace contextRef="#ctx0" brushRef="#br0" timeOffset="115771">10029 4159 8188,'11'0'-22,"0"0"0,0-3 0,0-2 0,2-2 0,2 0 0,3-1 1,2 2-1,-1 0-61,-4 0 0,1 3 0,-1 0 0,-2 1-53,0 2 0,-2 0 0,0 0 1,0 0-144,1 0 1,3 0 66,-1 0 0,6 5 0,-2 2 1</inkml:trace>
  <inkml:trace contextRef="#ctx0" brushRef="#br0" timeOffset="115938">10666 4092 8355,'11'0'-841,"0"0"0,0 0 389,1 0 1,-1 0 442,0 0 0,0-5 0,0-1 0</inkml:trace>
  <inkml:trace contextRef="#ctx0" brushRef="#br0" timeOffset="118689">10032 4243 9695,'-8'-4'0,"1"-1"0,2-1 0,2-4 0,1 1 0,-1 0 1384,-1 1 1,0 4-1268,4-3 1,-4-1-1,-1-3 1,-1 2 0,-2 1-1,0-1-23,0-1 1,4-6 0,-2 0 0,-1 2 0,1-1-63,-4 0 0,5 0 0,0-4 1,1-1-408,0 2 1,0-5-1,4 2 1,0-4 129,0-2 1,0-2 0,2 2 0,0-3 132,2-1 0,1-3 0,-2 4 0,2 0 61,2 3 0,-5 3 1,2 4-1,-2 5-30,-2 2 1,0 1-79,0 0-364,0 6 0,0 6 0,0 7 1,0 5-61,0 4 0,0 2 1,0 6 393,0-1 1,-6 6 0,0 1 0</inkml:trace>
  <inkml:trace contextRef="#ctx0" brushRef="#br0" timeOffset="119246">8773 4208 8355,'0'-12'0,"0"-1"15,0-3 396,0 3 0,0-4 0,0 6 0,0-1 1,0 0 2153,0 0-2138,0 6 1,-1 0-674,-3 6 0,3 7 0,-3 5 0,3 6 0,1 4 19,0 2 1,0-1-1,0 2 1,0 2-1,1 0 1,2-1-1,2-1 1,0-3-1,2-1 1,-2-2-1,1-2 1,0-2-1,0 1 1,1 0-1,0-2-2773,0-1 2879,-2-6 0,0 3 0,2-3 0</inkml:trace>
  <inkml:trace contextRef="#ctx0" brushRef="#br0" timeOffset="119471">8997 4314 9748,'-5'-6'2252,"3"0"-2573,-3 6-1166,5 0 1,5 6 0,2 0 0</inkml:trace>
  <inkml:trace contextRef="#ctx0" brushRef="#br0" timeOffset="119914">9197 4137 8470,'0'-11'543,"0"-1"712,0 0 0,-2 0-588,-2 0 1,2 6-797,-6 2 1,5 8-1,0 4-126,1 2 0,-2 7 0,0 3 1,2 2 32,0 2 0,2-1 0,2 1 0,0-2 3,2-2 1,5 1 0,-1-4 0,4 0 0,4-2 60,3-4 1,4-1-1,0-6 1,1-1 116,-1-2 0,5-2 1,-1-3-1,-1-4-6,-1-2 1,-3-2-1,-2 0 1,-5 0 66,-2 1 0,-6-1 0,-3 0 0,-3 0 84,-1 0 1,0-1 0,0-1 0,-1-2-44,-3 2 1,-3 1-1,-4 1 1,-1 0 95,0 0 1,-3 1 0,-2-3-135,-2-1 1,4 4 0,-5-2 0,0 1-47,2 3 1,-3 1 0,4-1 0,0 3 0,0 0 0,2 4 33,-2 0 1,7 4-945,-1 2 175,1 2 0,-1 6 0,-1 0 1</inkml:trace>
  <inkml:trace contextRef="#ctx0" brushRef="#br0" timeOffset="120088">9679 4078 12062,'0'-11'-189,"0"4"0,0 3-1299,0 8 1,-5 3-1,-2 4 1</inkml:trace>
  <inkml:trace contextRef="#ctx0" brushRef="#br0" timeOffset="117111">11795 4025 8400,'-11'-6'0,"0"-4"881,0 8 1,4-4-898,4 3-574,1 1 1,2-1 0,0 6-73,0 5 1,0 2 0,0 1 0</inkml:trace>
  <inkml:trace contextRef="#ctx0" brushRef="#br0" timeOffset="117792">12097 4036 8355,'11'-1'-22,"0"-3"0,0 2 216,1-6 0,3 6 0,1-2 0,0 1-7,0 0 0,3 1 0,-3-1 0,0 2-160,0 1 1,4-4 0,-1 0 0,2 2-145,1 0 0,-3 1 1,-1-1-1,2-2-413,1 1 1,2 2 0,-2 1 134,-3 0 0,4 0 0,-3 0 152,6 0 0,4 0 0,4 0 0</inkml:trace>
  <inkml:trace contextRef="#ctx0" brushRef="#br0" timeOffset="116609">12947 3958 8355,'11'-7'0,"-3"1"0,2 4 0,3-2-772,-1 2 0,2 0 144,1 2 515,-3 0 1,4-5 0,-4-1 0</inkml:trace>
  <inkml:trace contextRef="#ctx0" brushRef="#br0" timeOffset="117793">13192 3913 8355,'12'0'264,"-1"0"0,-5-1 0,-1-2 255,0-1 1,-4-1-300,3 2 1,-2 0-687,2-4 0,-1 4 0,4 0 586,2 1 0,-3 2 0,1 0-877,2 0-18,1 0 1,1 5-1,0 1 1</inkml:trace>
  <inkml:trace contextRef="#ctx0" brushRef="#br0" timeOffset="117794">13617 3879 8355,'11'6'0,"1"-1"-107,-1-5 1,4 0 0,1 0 367,1 0 0,-2-3 0,4-1 0,1 2-162,1 0 1,5 2-1,1 0 1,2 0-1,1 0-62,-2 0 0,4 0 0,-3 0-557,0 0 0,-2 2 1,-6 0-1,-1 2 51,-1-2 0,-1-1 0,5-1 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3-08T17:23:14.724"/>
    </inkml:context>
    <inkml:brush xml:id="br0">
      <inkml:brushProperty name="width" value="0.09071" units="cm"/>
      <inkml:brushProperty name="height" value="0.09071" units="cm"/>
      <inkml:brushProperty name="color" value="#1F80FE"/>
    </inkml:brush>
  </inkml:definitions>
  <inkml:trace contextRef="#ctx0" brushRef="#br0">9279 2112 9806,'12'-6'349,"0"2"0,1 2 1,1 2-1,3-1 0,1-2-193,3-1-1,2 1 1,-1 3 0,-1-2-212,-2-2 0,1 3 1,2-3-1,-1 3-108,-1 1 0,-6 1 0,2 2 0,-3 2-129,-1 1 0,0 2 1,-2 4-1,-1 1-172,-1 3 0,-5-3 0,2 4 344,0 0 0,-3 1 0,2 6 1,-3-1 77,-1 1 1,-4-1-1,-1 0 1,-1-3-1,0 0-91,-1 1 1,-1 1 0,-3 0 105,-1-2 1,0-2 0,0-3 0,1 0-1,-1 0-333,0-2 0,2-1 0,0-2 191,3-2 0,-1 2 0,-4-3 0</inkml:trace>
  <inkml:trace contextRef="#ctx0" brushRef="#br0">8855 2571 8635,'0'-12'1205,"0"6"1,0-1 693,0 3-1679,0 3 0,1-4 1,3 3-351,4-2 1,9-2-1,5-6 1,4 0-1,3-1-249,4-2 1,-2 1 0,9-1 0,-5 2 0,-2 1-528,-2 0 1,-1 0-1,2 1 350,-5-1 0,2 0 0,-2 0-392,0 1 948,-3-1 0,0 0 0,0 0 0</inkml:trace>
  <inkml:trace contextRef="#ctx0" brushRef="#br0" timeOffset="650">10090 1642 8355,'0'-8'84,"0"0"1,-2 5 290,-2-5 0,2 4 1,-6-4-198,-1-1 0,2 2 0,-1 1 0,-1 0 286,-1 4 0,-2-3-524,0 1 1,0 0 0,1 4-1,-1 1 1,0 3-157,0 4 0,-1 2 1,-1 3-1,-2 3 55,2 4 1,-3 2 0,1 1 0,3 0-36,4-4 1,0 2 0,4-4 0,-1 0 60,1 0 1,1-1-1,6-4 1,0-1-1,3 1 1,2-1 0,3-2-5,5-1 0,-2-4 0,4 2 0,-1 1 18,-1-1 1,1-2 0,-4 3 0,-1-1-73,1 1 0,-1 1 225,-4 3 1,-3 0-1,-8-2 1,-3-1 88,-4 1 0,-2 0 0,-1 0 0,-3-1-27,-2 1 0,0-2 0,-5 1 0,2 0 0,1-2 0,3-1-252,1 1 0,1-5 19,5 3 1,-1-3-161,0-1 0,0 0 0,0 0 1</inkml:trace>
  <inkml:trace contextRef="#ctx0" brushRef="#br0" timeOffset="1650">10172 1677 8355,'-7'-5'903,"1"4"-435,2-3 0,1 3 0,-5 1 0,-1 1-143,-1 3 1,3-1 0,3 4-727,3 3 1,1 0 0,0 2-1,1 0 146,3-1 0,-2 5 0,1 0 1,0-1 36,1 2 1,-3-2-1,3 3 1,-1-1 53,1-3 1,-3 0 0,3-3-1,-1 0 76,1-3 1,-2 1 0,6-5 58,1-2 1,2 0-35,0-2 1,1 0 0,0-2-1,0 0-27,-1-2 1,1-5 0,0 2 0,-2-1-1,0 0 15,-3-1 0,0-1 0,2-2 165,-1 0 1,-6 4 0,4 1 0,-2-3 26,0 0 0,-1-2 0,-3 0 0,0 1 101,0-1 0,0 4 0,0 0 148,0-1 1,0-1-163,0-2-320,0 5 0,0 3 0,0 8 74,0 4 0,0 3 0,0 0 31,0 1 0,0 0 0,0 0 0,2-1 1,0 1-15,2 0 0,2-2 1,-4 0-20,2-3 1,4-3-1,-3 3 1,2-2-219,2-2 0,1-2 121,2-1 0,0 0 0,0-1-69,-1-3 1,1-3 0,-1-5 207,-4 1 0,0 3 1,-5 0-1,2-1 159,-1-2 0,-2 0 1,-1-1-1,0 0 1,0 0-1,-1 1 1,-2-1-1,-2 0 1,-1 0 81,-3 0 1,-1 1-1,1 0 1,3 2-1,0 1-318,4-1 1,1 3-62,1-2 0,1 4 109,3-4 0,2 5 0,6-1 0,0 3-33,0 1 1,-1 0 0,1-1 0,0-2-131,0-1 0,-1 0-118,1 4 353,0 6 0,-4-1 0,-2 4 105,-1-1 0,-2 0 1,-7 3-1,-2 1-44,-1 0 0,1 0 0,3-1 0,-2 1 178,-2 0 0,5 0 0,-2 0 0,2-1-256,2 1 1,-4 0-1,1 0 1,0-1 0,2 1-1,2-1 1,2-2 0,2-3-1,0 1 1,2-2-1,-1 0-310,3-2 0,2-2 0,0-1-58,1 0 1,0 0 0,0 0 43,-1 0 1,1-5-1,1-2 1,2 0 190,0-1 1,1 0-1,-6-5 1,0-2-1,-3 0-53,3 0 1,-4 1 0,1 0 0,-1-2 211,1 2 0,-5 0 0,2 3 0,-2-1-264,-2 0 1,0 0 174,0 1 0,0-1 0,0 0 0</inkml:trace>
  <inkml:trace contextRef="#ctx0" brushRef="#br0" timeOffset="2401">10842 1536 8614,'-6'0'2862,"0"0"-2716,6 0 0,0 5 0,0 3 0,0 3 0,0 1 1,0 1-337,0 2 1,0-2-1,0 4 1,0-1-1,0 0-280,0-2 1,0 1 0,0-1 194,0 2 0,6-2 0,0-5 0,2-2 0,0-2 0,1-2 0,1-2 0,2-1-914,0 0 1315,0-5 1,-2-2 0,-1-5 228,-1 1 1,-4-1 0,3 0-1,-1 0-195,1 0 0,-5 1 0,3-1 0,-1 0 0,0 0-119,-1 1 0,2-5 0,-1 0 0,-1 2-393,-2 1 0,-1 1 0,0 0 0,0 0-119,0 1 0,1 0 1,2 2 265,1 1 0,0 0 0,-4-3 0</inkml:trace>
  <inkml:trace contextRef="#ctx0" brushRef="#br0" timeOffset="17030">11030 2195 8146,'0'-12'598,"0"4"0,-1 1 0,-2 1 103,-1-1 0,-3 0 0,1-4-648,0 3 1,2 3-1,-4 5 1,0-1 3,2-3 1,-5 2 0,2-1-486,-5 1 0,-1 2 0,-4 2 0,-1 0 0,1 3 202,-1 2 1,2 1 0,-2 2 0,3 1 188,0 0 1,4-1-1,-3 5 1,3 0 76,2 0 0,3 0 1,1 3-1,2-1-47,2-3 1,2-1 0,1-1 0,1 0-31,3 0 1,3-4 0,5-2 0,1-1 6,2-2 1,4-2-1,4-2-49,1-3 1,-1-4 0,1-6-1,-1-3 1,1-2-42,-1-1 0,-5-3 0,-1 0 1,-2-1-35,-3 1 0,2-1 1,-7 1-1,-1-1 176,-2 1 1,-1-5-1,-1 1 1,2 1 98,-1 1 1,-2 1 0,-2 1 0,-2-1-8,-1 1 0,-4-5 1,3 1-1,0 2 36,0 4 0,-3 0 0,3 6 0,-1 0 220,1 2 1,0 3-356,1 2 0,3 4 0,-3 8 101,2 4 1,2 6 0,2 3-164,2 1 0,-2 2 0,6 5 0,1 1-221,2 1 0,-1 2 0,-1-3 0,-1 3 0,0 0-35,-1-1 0,-1 4 1,-3-5-1,1-1 144,-2-1 1,3-6 0,-1-2 0,0-2-36,2 1 1,-5-4 0,4-6-1,0-1 63,3-2 1,-1-2 0,0-1 0,4-1 123,3-3 0,-3-2 0,3-8 0,1 0 7,-2-2 0,-2 1 50,-3 3 1,-1-4 0,-5 1-1,2 0 1,-1 1 0,-2 0 29,-1-2 0,0 0 0,0 4 0,0 1 356,0-1 0,-4 4 0,0 0 280,2-1-623,0 4 1,1 0-85,-3 5 0,3 5 1,-3 3-1,3 2-26,1 2 1,1 4 0,2 1-1,0 0-120,0 0 0,2 2 0,1-2 0,-1 0-117,0 0 1,3 0 0,-4-3-58,-2 2 1,4-4 0,-2-4 168,-2 1 0,5-4 0,-1 0 1</inkml:trace>
  <inkml:trace contextRef="#ctx0" brushRef="#br0" timeOffset="17215">11277 1759 6381,'-12'0'-277,"1"0"1,-1 2 631,0 2 1,6-2-1,2 6 1,2 1 0,4 2-1,2 1-912,3-1 0,9-4 0,2-2 1</inkml:trace>
  <inkml:trace contextRef="#ctx0" brushRef="#br0" timeOffset="17639">11465 1830 8355,'-6'0'553,"-1"0"-345,3 0 0,2 0 0,-6 0 250,-1 0 1,2 0-634,-1 0 1,6 5-1,-2 3 1,3 3-3,1 0 1,0 1-1,0 0 32,0 0 0,1-1 0,1 1 0,4-1 102,0-4 0,2 4 0,4-3 23,0 2 1,-1-2 0,1 0-164,0 1 1,0 1 0,-2 2 26,-2 0 0,-3-4 1,-4 0 96,3 1 0,-2-3 0,0 2 0,-4 1-47,-6 2 1,1-3-1,-1-2 1,-1-1-106,-1-2 0,-2 2 1,0-1 106,1-1 0,-1-7 0,0-3 0</inkml:trace>
  <inkml:trace contextRef="#ctx0" brushRef="#br0" timeOffset="18289">11559 1571 8888,'-6'0'169,"-1"0"-119,3 0 0,2 4 0,-5 1 1,2 2-1,2 2 0,1 3 1,-1 2-1,-1 3 9,2 2 0,2-4 1,2 5-1,4-1-115,0 0 0,2 4 0,4-1 0,-1 5-370,1-1 0,0 2 0,0 1-238,-1 1 1,1-4 379,0 2 1,-5 2 0,-2 0 0</inkml:trace>
  <inkml:trace contextRef="#ctx0" brushRef="#br0" timeOffset="18290">11583 1959 8355,'-5'-11'149,"-3"-1"1,-3-4-1,1 0 726,2 2-691,3 1 115,5 1 0,0 4-153,0 1 0,1 0 0,3-2-430,4 1 0,2 5 0,2 0 0,0 0 140,0-1 0,-1 3 0,1-3 1,0 3 62,0 1 0,3 0 0,1 0 0,-2 0 31,0 0 0,-3 5 0,1 3 1,-1 2-6,-4 2 0,2 3 0,-3 1 0,-1 0-4,0 1 0,-1-3 0,-4 4 1,0-1-1,0-2 1,0-2 0,-1-1 96,-3-1 0,1 0 1,-3-2-1,-1-2 1,1-2 37,-3-3 1,2 0 0,-1-2 160,-1 0 1,4-2-1,1-2 1,3-3-276,1-4 1,0-1-1,0-1 1,1-1-1,3-3 1,4 0-1,2 0 1,1 1-261,-4-1 0,4 3 0,-3-6 0,2 1-542,2 0 505,0 3 0,-1-1 0,1-2 0</inkml:trace>
  <inkml:trace contextRef="#ctx0" brushRef="#br0" timeOffset="19225">12006 1548 8355,'-11'-4'0,"-3"0"596,-1 1-397,2 2 0,-4 1 0,5 0 0,0 0-255,0 0 0,1 5 0,0 3-514,3 3 0,3 0 0,5 1-492,0 0 793,0 0 1,5-1 0,2 1 0</inkml:trace>
  <inkml:trace contextRef="#ctx0" brushRef="#br0" timeOffset="19224">11959 1736 8355,'-10'-1'0,"1"-2"262,1-1 1,1-1 962,-1 1-1122,3 3 0,5-3 0,0 8 0,0 3-139,0 4 0,0 1 0,0-1 142,0 1 1,2 4 0,0 1-376,2 1 0,1-2 0,-2 2 1,1-1-1,0-1 0,0-1 0,0 1 1,-1-3-444,3-4 1,0 2 0,6-5 0</inkml:trace>
  <inkml:trace contextRef="#ctx0" brushRef="#br0" timeOffset="19226">12194 1407 8355,'-11'-6'419,"-1"1"784,0-3-659,6-2 1,-1 9-524,3-3 1,-1 4-1,-3 4 1,4 3-1,3 5 1,1 4 0,0 4-1,0 2 1,0 1-38,0 1 1,0 1 0,1 2-494,3 4 0,-1-2 1,3 0 337,-1 0 0,3-5 1,-2 4-1,-1-3 1,0-2-3,-2 1 0,2-5 1,-1 0 5,-2-2 1,0-2-1,-1-4 1,2-2-134,1-1 0,-2-6 387,-6 2 1,2-8 0,-5-3 0,1-4 0,0-1 0,1 1 0,2-1 0,2 0 0,1-1 0,0-1 760,0-2-718,0 0 1,0 3 0,1-1-1,2-2-83,1 2 1,5-1 0,-1 1-63,2-2 1,0 1 0,0 3 0,3 1-8,0 4 1,2 1 0,-1 6-1,2 0-130,-2 0 0,-1 0 0,-1 0 0,0 0 59,-1 0 1,1 6 0,0 1-13,0 4 1,-6 5 0,-1-1 0,-1 1-4,0 1 1,0-4 0,-4 4 0,-1-1-4,-3-1 1,-3 1-1,-4-4 1,-1 0-93,0-1 1,-1 1-122,-3 0 1,7-6 237,-3-2 1,3 3 0,-2-1 0</inkml:trace>
  <inkml:trace contextRef="#ctx0" brushRef="#br0" timeOffset="21564">12688 1571 8490,'-11'0'615,"3"-1"0,0-2-342,-1-1 0,2 1 0,-1 3 0,-1 0 0,-1 1 0,-2 1 178,0 2 0,4 4 0,2-3-519,1 2 1,1-3 0,4 4-136,0 1 0,0-3 0,0 2 1,0 1-1,0 2 0,1 1-1319,3-1 1330,-3 1 0,6 0 0,-5 0-130,2-1 0,2-3 0,-3 0 146,5 1 0,-1-4 1,1-1 30,1-2 1,1-2 0,2 0 131,0 0 0,-4-6 0,-2-1 0,1-4 0,-2-1 16,0 1 1,3-1-1,-4 0 1,0 2 426,1 2 0,-4-3 0,5 4-341,-1-4 0,-4-1 1,3 1-1,-1 0-32,1 3 0,-3-2-39,3 2 0,-3 1-33,-1 0 0,0 3-415,0-4 374,0 5 1,0 7 43,0 8 0,4 4 0,1-2 0,0 2 0,2-1-13,0 2 0,-1-4 1,3 3-1,-1-3-31,1-1 0,2-4 0,2-2-3,2 0 0,-2-3 1,3-3-1,-3 0-180,-1 0 0,4-5 1,-1-4-1,0-4-59,-2-3 0,-1-10 0,-1 1 0</inkml:trace>
  <inkml:trace contextRef="#ctx0" brushRef="#br0" timeOffset="21566">12912 1524 8355,'-5'-11'0,"3"-1"0,-2 0 549,3 0 0,1 4-207,0 1 1,1 3 0,3-3-472,4 2 1,3 1-1,0 4 1,1 0 0,0 0 117,0 0 0,3-4 1,2 0-1,0 0-492,0-1 0,-1 4 1,-3-5-1,1 3 268,2-1 1,-4-4 0,-4 4 0,-1 0-21,0-1 1,2 2 1029,-5-5-151,0 6 1,-5-8-243,-3 7 1,1-1 0,-3 5 0,0 3-92,4 4 1,-4 2 0,3 3-446,0 3 0,2-2 0,1 6 0,0 1 0,0 1-103,0 2 1,0-2-1,0-1 1,0-3-184,0-1 1,0-1 0,0-5-658,0 1 891,5 0 0,1-6 0,6 0 0</inkml:trace>
  <inkml:trace contextRef="#ctx0" brushRef="#br0" timeOffset="21565">13029 1489 8355,'6'-24'-611,"-5"1"0,3-1 823,-3 1 0,-1-1 1,-1 1-1,-2-1 1,-2 1-1,0 1 1,-2 1-1,1 2 1,-2 1-1,0 1 1,0 1 1642,-1 6-1632,4-2 1,-2 10-351,3-6 1,3 7-1,-3 1 1,3 6 73,1 5 0,0 5 0,0 4 0,0 2-104,0 2 0,1 3 0,2 2 0,2 0-301,1-1 1,1 5-1,2-3 1,-1 2-68,1-1 0,-2-5 1,-1 1-341,-1-2 759,5-1 0,-9-1 0,4 1 1</inkml:trace>
  <inkml:trace contextRef="#ctx0" brushRef="#br0" timeOffset="21567">13253 1242 8355,'-12'-5'0,"-4"0"-422,1-3 428,4-3 1,1 10 0,2-3 0,-3 3 0,0 2 0,-1 2 0,1 2-1,4 1 1,1 4 0,2 0-574,1 2 0,-1 5 0,4 1 1</inkml:trace>
  <inkml:trace contextRef="#ctx0" brushRef="#br0" timeOffset="21568">13347 1348 8355,'-12'0'461,"0"0"0,4 0 1,2 1-1,-1 2 1,1 2-169,-3 2 1,0-4-1,-1 5 1,3 1-213,-3 2 1,4 1-1,-2-1 1,0 3 84,2 1 1,-3-2-1,5 3 1,0-3-572,-2-1 1,5 0 0,-3-1 0,3 1-276,1 0 1,0 0 406,0-1 0,1 0 0,3-3 0,4-3 44,2 0 0,2-4 0,0 3 1,0-2-1,0-2 13,-1 0 0,1-6 0,0-1 0,0-4 116,-1-1 0,0 1 0,-2-1 0,-3 0 356,0 0 0,-2 1 0,-4-1 0,0 0 2,0 0 0,0 0 1,-2 1-1,0-1-135,-2 0 1,-4 0-1,3 1-240,-2-1 1,1 0 0,-4 2-182,3 2 0,3-1-227,-4 5 0,0-5 0,-4 2 0</inkml:trace>
  <inkml:trace contextRef="#ctx0" brushRef="#br0" timeOffset="21569">13441 1336 8355,'-7'0'1264,"-3"0"-952,9 0 1,-10 5 0,5 3 0,-2 3 0,1 0 0,1 1-1,1 0 1,-1 1-444,4 3 1,-4-3 6,3 2 1,-1 0-1,4-1 1,0 2-232,0-2 0,0-1 0,0-1-835,0 0 892,0-6 1,5 0-1,3-6 124,2 0 1,2-6-1,0-3 1,-2-4 163,-2-3 1,2 1 0,-2 3 61,3 0 0,-1-3 1,-1-1-1,-1 0 82,1-1 1,-2 4-1,-1-3 1,1 3 30,-1 2 1,-2-1-1,3 0 1,-2 0 0,-2 1 188,-2-1 1,-1 0 93,0 0-404,0 6 1,1 1-1,2 6-11,1 3 0,0 2 1,-4 7-1,0 2 24,0 0 0,0 2 0,1-1 1,2 2-65,1 1 0,0 2 1,-4-4-1,0 0 59,0 0 1,0 3 0,0-1-378,0-1 1,0 0-1,-2-3 1,0 0-1174,-2 0 917,0-2 0,4-1 0,0-1 0</inkml:trace>
  <inkml:trace contextRef="#ctx0" brushRef="#br0" timeOffset="21570">13794 1536 8820,'-17'0'1046,"4"-4"296,-3 0 0,7-1-668,1 1 0,0 3 1,-4-3-1,1 4-544,-1 4 0,0-2 0,0 5 0,1-1 0,-1 0-385,0-1 1,0 4 0,1-2-1,0 0-557,3 1 0,-2-1 0,2 2 1,-2-1-664,-2 1 1,0 1-1,0 2 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sz="quarter" idx="3"/>
          </p:nvPr>
        </p:nvSpPr>
        <p:spPr bwMode="auto">
          <a:xfrm>
            <a:off x="935038" y="4413250"/>
            <a:ext cx="5137150" cy="4183063"/>
          </a:xfrm>
          <a:prstGeom prst="rect">
            <a:avLst/>
          </a:prstGeom>
          <a:noFill/>
          <a:ln>
            <a:noFill/>
          </a:ln>
          <a:effectLst/>
          <a:extLst/>
        </p:spPr>
        <p:txBody>
          <a:bodyPr vert="horz" wrap="square" lIns="97060" tIns="50147" rIns="97060" bIns="50147"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1" name="Rectangle 3"/>
          <p:cNvSpPr>
            <a:spLocks noGrp="1" noRot="1" noChangeAspect="1" noChangeArrowheads="1" noTextEdit="1"/>
          </p:cNvSpPr>
          <p:nvPr>
            <p:ph type="sldImg" idx="2"/>
          </p:nvPr>
        </p:nvSpPr>
        <p:spPr bwMode="auto">
          <a:xfrm>
            <a:off x="1189038" y="703263"/>
            <a:ext cx="4632325" cy="347345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Tree>
    <p:extLst>
      <p:ext uri="{BB962C8B-B14F-4D97-AF65-F5344CB8AC3E}">
        <p14:creationId xmlns:p14="http://schemas.microsoft.com/office/powerpoint/2010/main" val="2006188443"/>
      </p:ext>
    </p:extLst>
  </p:cSld>
  <p:clrMap bg1="lt1" tx1="dk1" bg2="lt2" tx2="dk2" accent1="accent1" accent2="accent2" accent3="accent3" accent4="accent4" accent5="accent5" accent6="accent6" hlink="hlink" folHlink="folHlink"/>
  <p:notesStyle>
    <a:lvl1pPr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1pPr>
    <a:lvl2pPr marL="47307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2pPr>
    <a:lvl3pPr marL="949325"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3pPr>
    <a:lvl4pPr marL="1422400"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4pPr>
    <a:lvl5pPr marL="1897063" algn="l" defTabSz="984250" rtl="0" eaLnBrk="0" fontAlgn="base" hangingPunct="0">
      <a:spcBef>
        <a:spcPct val="30000"/>
      </a:spcBef>
      <a:spcAft>
        <a:spcPct val="0"/>
      </a:spcAft>
      <a:defRPr sz="1200" kern="1200">
        <a:solidFill>
          <a:schemeClr val="tx1"/>
        </a:solidFill>
        <a:latin typeface="Times New Roman"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Rot="1" noChangeAspect="1" noChangeArrowheads="1" noTextEdit="1"/>
          </p:cNvSpPr>
          <p:nvPr>
            <p:ph type="sldImg"/>
          </p:nvPr>
        </p:nvSpPr>
        <p:spPr>
          <a:xfrm>
            <a:off x="1189038" y="704850"/>
            <a:ext cx="4633912" cy="3475038"/>
          </a:xfrm>
          <a:ln cap="flat"/>
        </p:spPr>
      </p:sp>
      <p:sp>
        <p:nvSpPr>
          <p:cNvPr id="4099" name="Rectangle 3"/>
          <p:cNvSpPr>
            <a:spLocks noGrp="1" noChangeArrowheads="1"/>
          </p:cNvSpPr>
          <p:nvPr>
            <p:ph type="body" idx="1"/>
          </p:nvPr>
        </p:nvSpPr>
        <p:spPr>
          <a:xfrm>
            <a:off x="935038" y="4418013"/>
            <a:ext cx="5140325" cy="41814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3873" tIns="46141" rIns="93873" bIns="46141"/>
          <a:lstStyle/>
          <a:p>
            <a:endParaRPr lang="en-US" altLang="en-US">
              <a:ea typeface="MS PGothic" charset="-128"/>
            </a:endParaRPr>
          </a:p>
        </p:txBody>
      </p:sp>
    </p:spTree>
    <p:extLst>
      <p:ext uri="{BB962C8B-B14F-4D97-AF65-F5344CB8AC3E}">
        <p14:creationId xmlns:p14="http://schemas.microsoft.com/office/powerpoint/2010/main" val="8388125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tLang="en-US">
              <a:ea typeface="MS PGothic" charset="-128"/>
            </a:endParaRPr>
          </a:p>
        </p:txBody>
      </p:sp>
    </p:spTree>
    <p:extLst>
      <p:ext uri="{BB962C8B-B14F-4D97-AF65-F5344CB8AC3E}">
        <p14:creationId xmlns:p14="http://schemas.microsoft.com/office/powerpoint/2010/main" val="1840322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7172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41588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94464" y="163513"/>
            <a:ext cx="1963736"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1664" y="163513"/>
            <a:ext cx="57404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6768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085190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14959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38289"/>
            <a:ext cx="3810000" cy="46751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62082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33770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633910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497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49"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60461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0571316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2"/>
          <p:cNvSpPr>
            <a:spLocks noChangeArrowheads="1"/>
          </p:cNvSpPr>
          <p:nvPr/>
        </p:nvSpPr>
        <p:spPr bwMode="auto">
          <a:xfrm>
            <a:off x="692150" y="184150"/>
            <a:ext cx="7759700" cy="968375"/>
          </a:xfrm>
          <a:prstGeom prst="roundRect">
            <a:avLst>
              <a:gd name="adj" fmla="val 12495"/>
            </a:avLst>
          </a:prstGeom>
          <a:solidFill>
            <a:schemeClr val="bg1"/>
          </a:solidFill>
          <a:ln w="12700">
            <a:solidFill>
              <a:schemeClr val="tx1"/>
            </a:solidFill>
            <a:round/>
            <a:headEnd/>
            <a:tailEnd/>
          </a:ln>
          <a:effectLst>
            <a:outerShdw blurRad="63500" dist="107763" dir="2700000" algn="ctr" rotWithShape="0">
              <a:schemeClr val="bg2">
                <a:alpha val="74998"/>
              </a:schemeClr>
            </a:outerShdw>
          </a:effectLst>
        </p:spPr>
        <p:txBody>
          <a:bodyPr wrap="none" anchor="ctr"/>
          <a:lstStyle>
            <a:lvl1pPr>
              <a:defRPr sz="800">
                <a:solidFill>
                  <a:schemeClr val="tx1"/>
                </a:solidFill>
                <a:latin typeface="Helvetica" charset="0"/>
                <a:ea typeface="MS PGothic" charset="-128"/>
              </a:defRPr>
            </a:lvl1pPr>
            <a:lvl2pPr marL="742950" indent="-285750">
              <a:defRPr sz="800">
                <a:solidFill>
                  <a:schemeClr val="tx1"/>
                </a:solidFill>
                <a:latin typeface="Helvetica" charset="0"/>
                <a:ea typeface="MS PGothic" charset="-128"/>
              </a:defRPr>
            </a:lvl2pPr>
            <a:lvl3pPr marL="1143000" indent="-228600">
              <a:defRPr sz="800">
                <a:solidFill>
                  <a:schemeClr val="tx1"/>
                </a:solidFill>
                <a:latin typeface="Helvetica" charset="0"/>
                <a:ea typeface="MS PGothic" charset="-128"/>
              </a:defRPr>
            </a:lvl3pPr>
            <a:lvl4pPr marL="1600200" indent="-228600">
              <a:defRPr sz="800">
                <a:solidFill>
                  <a:schemeClr val="tx1"/>
                </a:solidFill>
                <a:latin typeface="Helvetica" charset="0"/>
                <a:ea typeface="MS PGothic" charset="-128"/>
              </a:defRPr>
            </a:lvl4pPr>
            <a:lvl5pPr marL="2057400" indent="-228600">
              <a:defRPr sz="800">
                <a:solidFill>
                  <a:schemeClr val="tx1"/>
                </a:solidFill>
                <a:latin typeface="Helvetica" charset="0"/>
                <a:ea typeface="MS PGothic" charset="-128"/>
              </a:defRPr>
            </a:lvl5pPr>
            <a:lvl6pPr marL="2514600" indent="-228600" eaLnBrk="0" fontAlgn="base" hangingPunct="0">
              <a:spcBef>
                <a:spcPct val="0"/>
              </a:spcBef>
              <a:spcAft>
                <a:spcPct val="0"/>
              </a:spcAft>
              <a:defRPr sz="800">
                <a:solidFill>
                  <a:schemeClr val="tx1"/>
                </a:solidFill>
                <a:latin typeface="Helvetica" charset="0"/>
                <a:ea typeface="MS PGothic" charset="-128"/>
              </a:defRPr>
            </a:lvl6pPr>
            <a:lvl7pPr marL="2971800" indent="-228600" eaLnBrk="0" fontAlgn="base" hangingPunct="0">
              <a:spcBef>
                <a:spcPct val="0"/>
              </a:spcBef>
              <a:spcAft>
                <a:spcPct val="0"/>
              </a:spcAft>
              <a:defRPr sz="800">
                <a:solidFill>
                  <a:schemeClr val="tx1"/>
                </a:solidFill>
                <a:latin typeface="Helvetica" charset="0"/>
                <a:ea typeface="MS PGothic" charset="-128"/>
              </a:defRPr>
            </a:lvl7pPr>
            <a:lvl8pPr marL="3429000" indent="-228600" eaLnBrk="0" fontAlgn="base" hangingPunct="0">
              <a:spcBef>
                <a:spcPct val="0"/>
              </a:spcBef>
              <a:spcAft>
                <a:spcPct val="0"/>
              </a:spcAft>
              <a:defRPr sz="800">
                <a:solidFill>
                  <a:schemeClr val="tx1"/>
                </a:solidFill>
                <a:latin typeface="Helvetica" charset="0"/>
                <a:ea typeface="MS PGothic" charset="-128"/>
              </a:defRPr>
            </a:lvl8pPr>
            <a:lvl9pPr marL="3886200" indent="-228600" eaLnBrk="0" fontAlgn="base" hangingPunct="0">
              <a:spcBef>
                <a:spcPct val="0"/>
              </a:spcBef>
              <a:spcAft>
                <a:spcPct val="0"/>
              </a:spcAft>
              <a:defRPr sz="800">
                <a:solidFill>
                  <a:schemeClr val="tx1"/>
                </a:solidFill>
                <a:latin typeface="Helvetica" charset="0"/>
                <a:ea typeface="MS PGothic" charset="-128"/>
              </a:defRPr>
            </a:lvl9pPr>
          </a:lstStyle>
          <a:p>
            <a:endParaRPr lang="en-US" altLang="en-US"/>
          </a:p>
        </p:txBody>
      </p:sp>
      <p:sp>
        <p:nvSpPr>
          <p:cNvPr id="1027" name="Rectangle 3"/>
          <p:cNvSpPr>
            <a:spLocks noGrp="1" noChangeArrowheads="1"/>
          </p:cNvSpPr>
          <p:nvPr>
            <p:ph type="title"/>
          </p:nvPr>
        </p:nvSpPr>
        <p:spPr bwMode="auto">
          <a:xfrm>
            <a:off x="601663" y="163513"/>
            <a:ext cx="7772400" cy="110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altLang="en-US" smtClean="0"/>
              <a:t>Click to edit Master title style</a:t>
            </a:r>
            <a:endParaRPr lang="en-US" altLang="en-US"/>
          </a:p>
        </p:txBody>
      </p:sp>
      <p:sp>
        <p:nvSpPr>
          <p:cNvPr id="1028" name="Rectangle 4"/>
          <p:cNvSpPr>
            <a:spLocks noGrp="1" noChangeArrowheads="1"/>
          </p:cNvSpPr>
          <p:nvPr>
            <p:ph type="body" idx="1"/>
          </p:nvPr>
        </p:nvSpPr>
        <p:spPr bwMode="auto">
          <a:xfrm>
            <a:off x="685800" y="1538288"/>
            <a:ext cx="7772400" cy="467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a:p>
        </p:txBody>
      </p:sp>
      <p:sp>
        <p:nvSpPr>
          <p:cNvPr id="1029" name="Line 5"/>
          <p:cNvSpPr>
            <a:spLocks noChangeShapeType="1"/>
          </p:cNvSpPr>
          <p:nvPr/>
        </p:nvSpPr>
        <p:spPr bwMode="auto">
          <a:xfrm>
            <a:off x="658813" y="6353175"/>
            <a:ext cx="7791450" cy="0"/>
          </a:xfrm>
          <a:prstGeom prst="line">
            <a:avLst/>
          </a:prstGeom>
          <a:noFill/>
          <a:ln w="57150" cmpd="thinThick">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030" name="Rectangle 6"/>
          <p:cNvSpPr>
            <a:spLocks noChangeArrowheads="1"/>
          </p:cNvSpPr>
          <p:nvPr/>
        </p:nvSpPr>
        <p:spPr bwMode="auto">
          <a:xfrm>
            <a:off x="592138" y="6311900"/>
            <a:ext cx="1141337" cy="397545"/>
          </a:xfrm>
          <a:prstGeom prst="rect">
            <a:avLst/>
          </a:prstGeom>
          <a:noFill/>
          <a:ln>
            <a:noFill/>
          </a:ln>
          <a:effectLst/>
          <a:extLst/>
        </p:spPr>
        <p:txBody>
          <a:bodyPr wrap="none" lIns="90487" tIns="44450" rIns="90487" bIns="44450">
            <a:spAutoFit/>
          </a:bodyPr>
          <a:lstStyle>
            <a:lvl1pPr>
              <a:defRPr sz="800">
                <a:solidFill>
                  <a:schemeClr val="tx1"/>
                </a:solidFill>
                <a:latin typeface="Helvetica" charset="0"/>
              </a:defRPr>
            </a:lvl1pPr>
            <a:lvl2pPr marL="742950" indent="-285750">
              <a:defRPr sz="800">
                <a:solidFill>
                  <a:schemeClr val="tx1"/>
                </a:solidFill>
                <a:latin typeface="Helvetica" charset="0"/>
              </a:defRPr>
            </a:lvl2pPr>
            <a:lvl3pPr marL="1143000" indent="-228600">
              <a:defRPr sz="800">
                <a:solidFill>
                  <a:schemeClr val="tx1"/>
                </a:solidFill>
                <a:latin typeface="Helvetica" charset="0"/>
              </a:defRPr>
            </a:lvl3pPr>
            <a:lvl4pPr marL="1600200" indent="-228600">
              <a:defRPr sz="800">
                <a:solidFill>
                  <a:schemeClr val="tx1"/>
                </a:solidFill>
                <a:latin typeface="Helvetica" charset="0"/>
              </a:defRPr>
            </a:lvl4pPr>
            <a:lvl5pPr marL="2057400" indent="-228600">
              <a:defRPr sz="800">
                <a:solidFill>
                  <a:schemeClr val="tx1"/>
                </a:solidFill>
                <a:latin typeface="Helvetica" charset="0"/>
              </a:defRPr>
            </a:lvl5pPr>
            <a:lvl6pPr marL="2514600" indent="-228600" eaLnBrk="0" fontAlgn="base" hangingPunct="0">
              <a:spcBef>
                <a:spcPct val="0"/>
              </a:spcBef>
              <a:spcAft>
                <a:spcPct val="0"/>
              </a:spcAft>
              <a:defRPr sz="800">
                <a:solidFill>
                  <a:schemeClr val="tx1"/>
                </a:solidFill>
                <a:latin typeface="Helvetica" charset="0"/>
              </a:defRPr>
            </a:lvl6pPr>
            <a:lvl7pPr marL="2971800" indent="-228600" eaLnBrk="0" fontAlgn="base" hangingPunct="0">
              <a:spcBef>
                <a:spcPct val="0"/>
              </a:spcBef>
              <a:spcAft>
                <a:spcPct val="0"/>
              </a:spcAft>
              <a:defRPr sz="800">
                <a:solidFill>
                  <a:schemeClr val="tx1"/>
                </a:solidFill>
                <a:latin typeface="Helvetica" charset="0"/>
              </a:defRPr>
            </a:lvl7pPr>
            <a:lvl8pPr marL="3429000" indent="-228600" eaLnBrk="0" fontAlgn="base" hangingPunct="0">
              <a:spcBef>
                <a:spcPct val="0"/>
              </a:spcBef>
              <a:spcAft>
                <a:spcPct val="0"/>
              </a:spcAft>
              <a:defRPr sz="800">
                <a:solidFill>
                  <a:schemeClr val="tx1"/>
                </a:solidFill>
                <a:latin typeface="Helvetica" charset="0"/>
              </a:defRPr>
            </a:lvl8pPr>
            <a:lvl9pPr marL="3886200" indent="-228600" eaLnBrk="0" fontAlgn="base" hangingPunct="0">
              <a:spcBef>
                <a:spcPct val="0"/>
              </a:spcBef>
              <a:spcAft>
                <a:spcPct val="0"/>
              </a:spcAft>
              <a:defRPr sz="800">
                <a:solidFill>
                  <a:schemeClr val="tx1"/>
                </a:solidFill>
                <a:latin typeface="Helvetica" charset="0"/>
              </a:defRPr>
            </a:lvl9pPr>
          </a:lstStyle>
          <a:p>
            <a:pPr>
              <a:defRPr/>
            </a:pPr>
            <a:endParaRPr lang="en-US" altLang="en-US" sz="1000" b="1" dirty="0" smtClean="0">
              <a:latin typeface="Times New Roman" charset="0"/>
              <a:ea typeface="+mn-ea"/>
            </a:endParaRPr>
          </a:p>
          <a:p>
            <a:pPr>
              <a:defRPr/>
            </a:pPr>
            <a:r>
              <a:rPr lang="en-US" altLang="en-US" sz="1000" b="1" dirty="0" smtClean="0">
                <a:latin typeface="Times New Roman" charset="0"/>
                <a:ea typeface="+mn-ea"/>
              </a:rPr>
              <a:t>Iyer  - Lecture 13</a:t>
            </a:r>
          </a:p>
        </p:txBody>
      </p:sp>
      <p:sp>
        <p:nvSpPr>
          <p:cNvPr id="1031" name="Rectangle 7"/>
          <p:cNvSpPr>
            <a:spLocks noChangeArrowheads="1"/>
          </p:cNvSpPr>
          <p:nvPr/>
        </p:nvSpPr>
        <p:spPr bwMode="auto">
          <a:xfrm>
            <a:off x="7005638" y="6319838"/>
            <a:ext cx="1533525" cy="396875"/>
          </a:xfrm>
          <a:prstGeom prst="rect">
            <a:avLst/>
          </a:prstGeom>
          <a:noFill/>
          <a:ln>
            <a:noFill/>
          </a:ln>
          <a:effectLst/>
          <a:extLst/>
        </p:spPr>
        <p:txBody>
          <a:bodyPr lIns="90487" tIns="44450" rIns="90487" bIns="44450">
            <a:spAutoFit/>
          </a:bodyPr>
          <a:lstStyle>
            <a:lvl1pPr>
              <a:defRPr sz="800">
                <a:solidFill>
                  <a:schemeClr val="tx1"/>
                </a:solidFill>
                <a:latin typeface="Helvetica" charset="0"/>
              </a:defRPr>
            </a:lvl1pPr>
            <a:lvl2pPr marL="742950" indent="-285750">
              <a:defRPr sz="800">
                <a:solidFill>
                  <a:schemeClr val="tx1"/>
                </a:solidFill>
                <a:latin typeface="Helvetica" charset="0"/>
              </a:defRPr>
            </a:lvl2pPr>
            <a:lvl3pPr marL="1143000" indent="-228600">
              <a:defRPr sz="800">
                <a:solidFill>
                  <a:schemeClr val="tx1"/>
                </a:solidFill>
                <a:latin typeface="Helvetica" charset="0"/>
              </a:defRPr>
            </a:lvl3pPr>
            <a:lvl4pPr marL="1600200" indent="-228600">
              <a:defRPr sz="800">
                <a:solidFill>
                  <a:schemeClr val="tx1"/>
                </a:solidFill>
                <a:latin typeface="Helvetica" charset="0"/>
              </a:defRPr>
            </a:lvl4pPr>
            <a:lvl5pPr marL="2057400" indent="-228600">
              <a:defRPr sz="800">
                <a:solidFill>
                  <a:schemeClr val="tx1"/>
                </a:solidFill>
                <a:latin typeface="Helvetica" charset="0"/>
              </a:defRPr>
            </a:lvl5pPr>
            <a:lvl6pPr marL="2514600" indent="-228600" eaLnBrk="0" fontAlgn="base" hangingPunct="0">
              <a:spcBef>
                <a:spcPct val="0"/>
              </a:spcBef>
              <a:spcAft>
                <a:spcPct val="0"/>
              </a:spcAft>
              <a:defRPr sz="800">
                <a:solidFill>
                  <a:schemeClr val="tx1"/>
                </a:solidFill>
                <a:latin typeface="Helvetica" charset="0"/>
              </a:defRPr>
            </a:lvl6pPr>
            <a:lvl7pPr marL="2971800" indent="-228600" eaLnBrk="0" fontAlgn="base" hangingPunct="0">
              <a:spcBef>
                <a:spcPct val="0"/>
              </a:spcBef>
              <a:spcAft>
                <a:spcPct val="0"/>
              </a:spcAft>
              <a:defRPr sz="800">
                <a:solidFill>
                  <a:schemeClr val="tx1"/>
                </a:solidFill>
                <a:latin typeface="Helvetica" charset="0"/>
              </a:defRPr>
            </a:lvl7pPr>
            <a:lvl8pPr marL="3429000" indent="-228600" eaLnBrk="0" fontAlgn="base" hangingPunct="0">
              <a:spcBef>
                <a:spcPct val="0"/>
              </a:spcBef>
              <a:spcAft>
                <a:spcPct val="0"/>
              </a:spcAft>
              <a:defRPr sz="800">
                <a:solidFill>
                  <a:schemeClr val="tx1"/>
                </a:solidFill>
                <a:latin typeface="Helvetica" charset="0"/>
              </a:defRPr>
            </a:lvl8pPr>
            <a:lvl9pPr marL="3886200" indent="-228600" eaLnBrk="0" fontAlgn="base" hangingPunct="0">
              <a:spcBef>
                <a:spcPct val="0"/>
              </a:spcBef>
              <a:spcAft>
                <a:spcPct val="0"/>
              </a:spcAft>
              <a:defRPr sz="800">
                <a:solidFill>
                  <a:schemeClr val="tx1"/>
                </a:solidFill>
                <a:latin typeface="Helvetica" charset="0"/>
              </a:defRPr>
            </a:lvl9pPr>
          </a:lstStyle>
          <a:p>
            <a:pPr>
              <a:defRPr/>
            </a:pPr>
            <a:r>
              <a:rPr lang="en-US" altLang="en-US" sz="1000" b="1" dirty="0" smtClean="0">
                <a:latin typeface="Times New Roman" charset="0"/>
                <a:ea typeface="+mn-ea"/>
              </a:rPr>
              <a:t>        </a:t>
            </a:r>
          </a:p>
          <a:p>
            <a:pPr algn="r">
              <a:defRPr/>
            </a:pPr>
            <a:r>
              <a:rPr lang="en-US" altLang="en-US" sz="1000" b="1" dirty="0" smtClean="0">
                <a:latin typeface="Times New Roman" charset="0"/>
                <a:ea typeface="+mn-ea"/>
              </a:rPr>
              <a:t>ECE 313 - Spr2017</a:t>
            </a:r>
          </a:p>
        </p:txBody>
      </p:sp>
      <p:sp>
        <p:nvSpPr>
          <p:cNvPr id="1032" name="Rectangle 8"/>
          <p:cNvSpPr>
            <a:spLocks noChangeArrowheads="1"/>
          </p:cNvSpPr>
          <p:nvPr/>
        </p:nvSpPr>
        <p:spPr bwMode="auto">
          <a:xfrm>
            <a:off x="3919538" y="6311900"/>
            <a:ext cx="182562" cy="396875"/>
          </a:xfrm>
          <a:prstGeom prst="rect">
            <a:avLst/>
          </a:prstGeom>
          <a:noFill/>
          <a:ln>
            <a:noFill/>
          </a:ln>
          <a:effectLst/>
          <a:extLst/>
        </p:spPr>
        <p:txBody>
          <a:bodyPr wrap="none" lIns="90487" tIns="44450" rIns="90487" bIns="44450">
            <a:spAutoFit/>
          </a:bodyPr>
          <a:lstStyle>
            <a:lvl1pPr>
              <a:defRPr sz="800">
                <a:solidFill>
                  <a:schemeClr val="tx1"/>
                </a:solidFill>
                <a:latin typeface="Helvetica" charset="0"/>
              </a:defRPr>
            </a:lvl1pPr>
            <a:lvl2pPr marL="742950" indent="-285750">
              <a:defRPr sz="800">
                <a:solidFill>
                  <a:schemeClr val="tx1"/>
                </a:solidFill>
                <a:latin typeface="Helvetica" charset="0"/>
              </a:defRPr>
            </a:lvl2pPr>
            <a:lvl3pPr marL="1143000" indent="-228600">
              <a:defRPr sz="800">
                <a:solidFill>
                  <a:schemeClr val="tx1"/>
                </a:solidFill>
                <a:latin typeface="Helvetica" charset="0"/>
              </a:defRPr>
            </a:lvl3pPr>
            <a:lvl4pPr marL="1600200" indent="-228600">
              <a:defRPr sz="800">
                <a:solidFill>
                  <a:schemeClr val="tx1"/>
                </a:solidFill>
                <a:latin typeface="Helvetica" charset="0"/>
              </a:defRPr>
            </a:lvl4pPr>
            <a:lvl5pPr marL="2057400" indent="-228600">
              <a:defRPr sz="800">
                <a:solidFill>
                  <a:schemeClr val="tx1"/>
                </a:solidFill>
                <a:latin typeface="Helvetica" charset="0"/>
              </a:defRPr>
            </a:lvl5pPr>
            <a:lvl6pPr marL="2514600" indent="-228600" eaLnBrk="0" fontAlgn="base" hangingPunct="0">
              <a:spcBef>
                <a:spcPct val="0"/>
              </a:spcBef>
              <a:spcAft>
                <a:spcPct val="0"/>
              </a:spcAft>
              <a:defRPr sz="800">
                <a:solidFill>
                  <a:schemeClr val="tx1"/>
                </a:solidFill>
                <a:latin typeface="Helvetica" charset="0"/>
              </a:defRPr>
            </a:lvl6pPr>
            <a:lvl7pPr marL="2971800" indent="-228600" eaLnBrk="0" fontAlgn="base" hangingPunct="0">
              <a:spcBef>
                <a:spcPct val="0"/>
              </a:spcBef>
              <a:spcAft>
                <a:spcPct val="0"/>
              </a:spcAft>
              <a:defRPr sz="800">
                <a:solidFill>
                  <a:schemeClr val="tx1"/>
                </a:solidFill>
                <a:latin typeface="Helvetica" charset="0"/>
              </a:defRPr>
            </a:lvl7pPr>
            <a:lvl8pPr marL="3429000" indent="-228600" eaLnBrk="0" fontAlgn="base" hangingPunct="0">
              <a:spcBef>
                <a:spcPct val="0"/>
              </a:spcBef>
              <a:spcAft>
                <a:spcPct val="0"/>
              </a:spcAft>
              <a:defRPr sz="800">
                <a:solidFill>
                  <a:schemeClr val="tx1"/>
                </a:solidFill>
                <a:latin typeface="Helvetica" charset="0"/>
              </a:defRPr>
            </a:lvl8pPr>
            <a:lvl9pPr marL="3886200" indent="-228600" eaLnBrk="0" fontAlgn="base" hangingPunct="0">
              <a:spcBef>
                <a:spcPct val="0"/>
              </a:spcBef>
              <a:spcAft>
                <a:spcPct val="0"/>
              </a:spcAft>
              <a:defRPr sz="800">
                <a:solidFill>
                  <a:schemeClr val="tx1"/>
                </a:solidFill>
                <a:latin typeface="Helvetica" charset="0"/>
              </a:defRPr>
            </a:lvl9pPr>
          </a:lstStyle>
          <a:p>
            <a:pPr>
              <a:defRPr/>
            </a:pPr>
            <a:endParaRPr lang="en-US" altLang="en-US" sz="1000" smtClean="0">
              <a:latin typeface="Times New Roman" charset="0"/>
              <a:ea typeface="+mn-ea"/>
            </a:endParaRPr>
          </a:p>
          <a:p>
            <a:pPr>
              <a:defRPr/>
            </a:pPr>
            <a:endParaRPr lang="en-US" altLang="en-US" sz="1000" smtClean="0">
              <a:latin typeface="Times New Roman" charset="0"/>
              <a:ea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1" fontAlgn="base" hangingPunct="1">
        <a:spcBef>
          <a:spcPct val="0"/>
        </a:spcBef>
        <a:spcAft>
          <a:spcPct val="0"/>
        </a:spcAft>
        <a:defRPr sz="3200" b="1">
          <a:solidFill>
            <a:schemeClr val="tx2"/>
          </a:solidFill>
          <a:latin typeface="+mj-lt"/>
          <a:ea typeface="MS PGothic" pitchFamily="34" charset="-128"/>
          <a:cs typeface="MS PGothic" charset="0"/>
        </a:defRPr>
      </a:lvl1pPr>
      <a:lvl2pPr algn="ctr"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2pPr>
      <a:lvl3pPr algn="ctr"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3pPr>
      <a:lvl4pPr algn="ctr"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4pPr>
      <a:lvl5pPr algn="ctr" rtl="0" eaLnBrk="1" fontAlgn="base" hangingPunct="1">
        <a:spcBef>
          <a:spcPct val="0"/>
        </a:spcBef>
        <a:spcAft>
          <a:spcPct val="0"/>
        </a:spcAft>
        <a:defRPr sz="3200" b="1">
          <a:solidFill>
            <a:schemeClr val="tx2"/>
          </a:solidFill>
          <a:latin typeface="Arial" charset="0"/>
          <a:ea typeface="MS PGothic" pitchFamily="34" charset="-128"/>
          <a:cs typeface="MS PGothic" charset="0"/>
        </a:defRPr>
      </a:lvl5pPr>
      <a:lvl6pPr marL="457200" algn="ctr" rtl="0" eaLnBrk="1" fontAlgn="base" hangingPunct="1">
        <a:spcBef>
          <a:spcPct val="0"/>
        </a:spcBef>
        <a:spcAft>
          <a:spcPct val="0"/>
        </a:spcAft>
        <a:defRPr sz="3200" b="1">
          <a:solidFill>
            <a:schemeClr val="tx2"/>
          </a:solidFill>
          <a:latin typeface="Arial" charset="0"/>
        </a:defRPr>
      </a:lvl6pPr>
      <a:lvl7pPr marL="914400" algn="ctr" rtl="0" eaLnBrk="1" fontAlgn="base" hangingPunct="1">
        <a:spcBef>
          <a:spcPct val="0"/>
        </a:spcBef>
        <a:spcAft>
          <a:spcPct val="0"/>
        </a:spcAft>
        <a:defRPr sz="3200" b="1">
          <a:solidFill>
            <a:schemeClr val="tx2"/>
          </a:solidFill>
          <a:latin typeface="Arial" charset="0"/>
        </a:defRPr>
      </a:lvl7pPr>
      <a:lvl8pPr marL="1371600" algn="ctr" rtl="0" eaLnBrk="1" fontAlgn="base" hangingPunct="1">
        <a:spcBef>
          <a:spcPct val="0"/>
        </a:spcBef>
        <a:spcAft>
          <a:spcPct val="0"/>
        </a:spcAft>
        <a:defRPr sz="3200" b="1">
          <a:solidFill>
            <a:schemeClr val="tx2"/>
          </a:solidFill>
          <a:latin typeface="Arial" charset="0"/>
        </a:defRPr>
      </a:lvl8pPr>
      <a:lvl9pPr marL="1828800" algn="ctr" rtl="0" eaLnBrk="1" fontAlgn="base" hangingPunct="1">
        <a:spcBef>
          <a:spcPct val="0"/>
        </a:spcBef>
        <a:spcAft>
          <a:spcPct val="0"/>
        </a:spcAft>
        <a:defRPr sz="3200" b="1">
          <a:solidFill>
            <a:schemeClr val="tx2"/>
          </a:solidFill>
          <a:latin typeface="Arial" charset="0"/>
        </a:defRPr>
      </a:lvl9pPr>
    </p:titleStyle>
    <p:bodyStyle>
      <a:lvl1pPr marL="342900" indent="-342900" algn="l" rtl="0" eaLnBrk="1" fontAlgn="base" hangingPunct="1">
        <a:spcBef>
          <a:spcPct val="20000"/>
        </a:spcBef>
        <a:spcAft>
          <a:spcPct val="0"/>
        </a:spcAft>
        <a:buSzPct val="100000"/>
        <a:buChar char="•"/>
        <a:defRPr sz="2000">
          <a:solidFill>
            <a:schemeClr val="tx1"/>
          </a:solidFill>
          <a:latin typeface="+mn-lt"/>
          <a:ea typeface="MS PGothic" pitchFamily="34" charset="-128"/>
          <a:cs typeface="MS PGothic" charset="0"/>
        </a:defRPr>
      </a:lvl1pPr>
      <a:lvl2pPr marL="742950" indent="-285750" algn="l" rtl="0" eaLnBrk="1" fontAlgn="base" hangingPunct="1">
        <a:spcBef>
          <a:spcPct val="20000"/>
        </a:spcBef>
        <a:spcAft>
          <a:spcPct val="0"/>
        </a:spcAft>
        <a:buSzPct val="100000"/>
        <a:buChar char="–"/>
        <a:defRPr>
          <a:solidFill>
            <a:schemeClr val="tx1"/>
          </a:solidFill>
          <a:latin typeface="+mn-lt"/>
          <a:ea typeface="MS PGothic" pitchFamily="34" charset="-128"/>
          <a:cs typeface="MS PGothic" charset="0"/>
        </a:defRPr>
      </a:lvl2pPr>
      <a:lvl3pPr marL="1085850" indent="-228600" algn="l" rtl="0" eaLnBrk="1" fontAlgn="base" hangingPunct="1">
        <a:spcBef>
          <a:spcPct val="20000"/>
        </a:spcBef>
        <a:spcAft>
          <a:spcPct val="0"/>
        </a:spcAft>
        <a:buSzPct val="100000"/>
        <a:buChar char="•"/>
        <a:defRPr>
          <a:solidFill>
            <a:schemeClr val="tx1"/>
          </a:solidFill>
          <a:latin typeface="+mn-lt"/>
          <a:ea typeface="MS PGothic" pitchFamily="34" charset="-128"/>
          <a:cs typeface="MS PGothic" charset="0"/>
        </a:defRPr>
      </a:lvl3pPr>
      <a:lvl4pPr marL="1428750" indent="-228600" algn="l" rtl="0" eaLnBrk="1" fontAlgn="base" hangingPunct="1">
        <a:spcBef>
          <a:spcPct val="20000"/>
        </a:spcBef>
        <a:spcAft>
          <a:spcPct val="0"/>
        </a:spcAft>
        <a:buSzPct val="100000"/>
        <a:buChar char="–"/>
        <a:defRPr sz="1600">
          <a:solidFill>
            <a:schemeClr val="tx1"/>
          </a:solidFill>
          <a:latin typeface="+mn-lt"/>
          <a:ea typeface="MS PGothic" pitchFamily="34" charset="-128"/>
          <a:cs typeface="MS PGothic" charset="0"/>
        </a:defRPr>
      </a:lvl4pPr>
      <a:lvl5pPr marL="1771650" indent="-228600" algn="l" rtl="0" eaLnBrk="1" fontAlgn="base" hangingPunct="1">
        <a:spcBef>
          <a:spcPct val="20000"/>
        </a:spcBef>
        <a:spcAft>
          <a:spcPct val="0"/>
        </a:spcAft>
        <a:buSzPct val="100000"/>
        <a:buChar char="•"/>
        <a:defRPr sz="1600">
          <a:solidFill>
            <a:schemeClr val="tx1"/>
          </a:solidFill>
          <a:latin typeface="+mn-lt"/>
          <a:ea typeface="MS PGothic" pitchFamily="34" charset="-128"/>
          <a:cs typeface="MS PGothic" charset="0"/>
        </a:defRPr>
      </a:lvl5pPr>
      <a:lvl6pPr marL="2228850" indent="-228600" algn="l" rtl="0" eaLnBrk="1" fontAlgn="base" hangingPunct="1">
        <a:spcBef>
          <a:spcPct val="20000"/>
        </a:spcBef>
        <a:spcAft>
          <a:spcPct val="0"/>
        </a:spcAft>
        <a:buSzPct val="100000"/>
        <a:buChar char="•"/>
        <a:defRPr sz="1600">
          <a:solidFill>
            <a:schemeClr val="tx1"/>
          </a:solidFill>
          <a:latin typeface="+mn-lt"/>
        </a:defRPr>
      </a:lvl6pPr>
      <a:lvl7pPr marL="2686050" indent="-228600" algn="l" rtl="0" eaLnBrk="1" fontAlgn="base" hangingPunct="1">
        <a:spcBef>
          <a:spcPct val="20000"/>
        </a:spcBef>
        <a:spcAft>
          <a:spcPct val="0"/>
        </a:spcAft>
        <a:buSzPct val="100000"/>
        <a:buChar char="•"/>
        <a:defRPr sz="1600">
          <a:solidFill>
            <a:schemeClr val="tx1"/>
          </a:solidFill>
          <a:latin typeface="+mn-lt"/>
        </a:defRPr>
      </a:lvl7pPr>
      <a:lvl8pPr marL="3143250" indent="-228600" algn="l" rtl="0" eaLnBrk="1" fontAlgn="base" hangingPunct="1">
        <a:spcBef>
          <a:spcPct val="20000"/>
        </a:spcBef>
        <a:spcAft>
          <a:spcPct val="0"/>
        </a:spcAft>
        <a:buSzPct val="100000"/>
        <a:buChar char="•"/>
        <a:defRPr sz="1600">
          <a:solidFill>
            <a:schemeClr val="tx1"/>
          </a:solidFill>
          <a:latin typeface="+mn-lt"/>
        </a:defRPr>
      </a:lvl8pPr>
      <a:lvl9pPr marL="3600450" indent="-228600" algn="l" rtl="0" eaLnBrk="1" fontAlgn="base" hangingPunct="1">
        <a:spcBef>
          <a:spcPct val="20000"/>
        </a:spcBef>
        <a:spcAft>
          <a:spcPct val="0"/>
        </a:spcAft>
        <a:buSzPct val="100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3.xml"/><Relationship Id="rId3" Type="http://schemas.openxmlformats.org/officeDocument/2006/relationships/image" Target="../media/image2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4.xml"/><Relationship Id="rId3" Type="http://schemas.openxmlformats.org/officeDocument/2006/relationships/image" Target="../media/image2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5.xml"/><Relationship Id="rId3" Type="http://schemas.openxmlformats.org/officeDocument/2006/relationships/image" Target="../media/image2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wmf"/><Relationship Id="rId5" Type="http://schemas.openxmlformats.org/officeDocument/2006/relationships/customXml" Target="../ink/ink26.xml"/><Relationship Id="rId6" Type="http://schemas.openxmlformats.org/officeDocument/2006/relationships/image" Target="../media/image31.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wmf"/><Relationship Id="rId5" Type="http://schemas.openxmlformats.org/officeDocument/2006/relationships/customXml" Target="../ink/ink27.xml"/><Relationship Id="rId6" Type="http://schemas.openxmlformats.org/officeDocument/2006/relationships/image" Target="../media/image33.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4" Type="http://schemas.openxmlformats.org/officeDocument/2006/relationships/image" Target="../media/image6.wmf"/><Relationship Id="rId5" Type="http://schemas.openxmlformats.org/officeDocument/2006/relationships/oleObject" Target="../embeddings/oleObject6.bin"/><Relationship Id="rId6" Type="http://schemas.openxmlformats.org/officeDocument/2006/relationships/image" Target="../media/image7.wmf"/><Relationship Id="rId7" Type="http://schemas.openxmlformats.org/officeDocument/2006/relationships/customXml" Target="../ink/ink28.xml"/><Relationship Id="rId8" Type="http://schemas.openxmlformats.org/officeDocument/2006/relationships/image" Target="../media/image36.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8.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4" Type="http://schemas.openxmlformats.org/officeDocument/2006/relationships/image" Target="../media/image9.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9.bin"/><Relationship Id="rId4" Type="http://schemas.openxmlformats.org/officeDocument/2006/relationships/image" Target="../media/image10.wmf"/><Relationship Id="rId5" Type="http://schemas.openxmlformats.org/officeDocument/2006/relationships/customXml" Target="../ink/ink29.xml"/><Relationship Id="rId6" Type="http://schemas.openxmlformats.org/officeDocument/2006/relationships/image" Target="../media/image40.png"/><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0.bin"/><Relationship Id="rId4" Type="http://schemas.openxmlformats.org/officeDocument/2006/relationships/image" Target="../media/image11.wmf"/><Relationship Id="rId5" Type="http://schemas.openxmlformats.org/officeDocument/2006/relationships/oleObject" Target="../embeddings/oleObject11.bin"/><Relationship Id="rId6" Type="http://schemas.openxmlformats.org/officeDocument/2006/relationships/image" Target="../media/image12.wmf"/><Relationship Id="rId7" Type="http://schemas.openxmlformats.org/officeDocument/2006/relationships/oleObject" Target="../embeddings/oleObject12.bin"/><Relationship Id="rId8" Type="http://schemas.openxmlformats.org/officeDocument/2006/relationships/image" Target="../media/image6.w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30.xml"/><Relationship Id="rId4" Type="http://schemas.openxmlformats.org/officeDocument/2006/relationships/image" Target="../media/image43.png"/><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14.wmf"/><Relationship Id="rId5" Type="http://schemas.openxmlformats.org/officeDocument/2006/relationships/oleObject" Target="../embeddings/oleObject14.bin"/><Relationship Id="rId6" Type="http://schemas.openxmlformats.org/officeDocument/2006/relationships/image" Target="../media/image15.wmf"/><Relationship Id="rId7" Type="http://schemas.openxmlformats.org/officeDocument/2006/relationships/customXml" Target="../ink/ink31.xml"/><Relationship Id="rId8" Type="http://schemas.openxmlformats.org/officeDocument/2006/relationships/image" Target="../media/image46.png"/><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15.bin"/><Relationship Id="rId4" Type="http://schemas.openxmlformats.org/officeDocument/2006/relationships/image" Target="../media/image16.wmf"/><Relationship Id="rId5" Type="http://schemas.openxmlformats.org/officeDocument/2006/relationships/customXml" Target="../ink/ink32.xml"/><Relationship Id="rId6" Type="http://schemas.openxmlformats.org/officeDocument/2006/relationships/image" Target="../media/image48.png"/><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6.bin"/><Relationship Id="rId4" Type="http://schemas.openxmlformats.org/officeDocument/2006/relationships/image" Target="../media/image17.wmf"/><Relationship Id="rId5" Type="http://schemas.openxmlformats.org/officeDocument/2006/relationships/oleObject" Target="../embeddings/oleObject17.bin"/><Relationship Id="rId6" Type="http://schemas.openxmlformats.org/officeDocument/2006/relationships/image" Target="../media/image18.wmf"/><Relationship Id="rId7" Type="http://schemas.openxmlformats.org/officeDocument/2006/relationships/customXml" Target="../ink/ink33.xml"/><Relationship Id="rId8" Type="http://schemas.openxmlformats.org/officeDocument/2006/relationships/image" Target="../media/image51.png"/><Relationship Id="rId1" Type="http://schemas.openxmlformats.org/officeDocument/2006/relationships/vmlDrawing" Target="../drawings/vmlDrawing11.vml"/><Relationship Id="rId2"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8.bin"/><Relationship Id="rId4" Type="http://schemas.openxmlformats.org/officeDocument/2006/relationships/image" Target="../media/image19.wmf"/><Relationship Id="rId5" Type="http://schemas.openxmlformats.org/officeDocument/2006/relationships/oleObject" Target="../embeddings/oleObject19.bin"/><Relationship Id="rId6" Type="http://schemas.openxmlformats.org/officeDocument/2006/relationships/image" Target="../media/image20.wmf"/><Relationship Id="rId1" Type="http://schemas.openxmlformats.org/officeDocument/2006/relationships/vmlDrawing" Target="../drawings/vmlDrawing12.vml"/><Relationship Id="rId2"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1" Type="http://schemas.openxmlformats.org/officeDocument/2006/relationships/image" Target="../media/image6.png"/><Relationship Id="rId12" Type="http://schemas.openxmlformats.org/officeDocument/2006/relationships/customXml" Target="../ink/ink6.xml"/><Relationship Id="rId13"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customXml" Target="../ink/ink1.xml"/><Relationship Id="rId3" Type="http://schemas.openxmlformats.org/officeDocument/2006/relationships/image" Target="../media/image2.png"/><Relationship Id="rId4" Type="http://schemas.openxmlformats.org/officeDocument/2006/relationships/customXml" Target="../ink/ink2.xml"/><Relationship Id="rId5" Type="http://schemas.openxmlformats.org/officeDocument/2006/relationships/image" Target="../media/image3.png"/><Relationship Id="rId6" Type="http://schemas.openxmlformats.org/officeDocument/2006/relationships/customXml" Target="../ink/ink3.xml"/><Relationship Id="rId7" Type="http://schemas.openxmlformats.org/officeDocument/2006/relationships/image" Target="../media/image4.png"/><Relationship Id="rId8" Type="http://schemas.openxmlformats.org/officeDocument/2006/relationships/customXml" Target="../ink/ink4.xml"/><Relationship Id="rId9" Type="http://schemas.openxmlformats.org/officeDocument/2006/relationships/image" Target="../media/image5.png"/><Relationship Id="rId10" Type="http://schemas.openxmlformats.org/officeDocument/2006/relationships/customXml" Target="../ink/ink5.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0.bin"/><Relationship Id="rId4" Type="http://schemas.openxmlformats.org/officeDocument/2006/relationships/image" Target="../media/image21.wmf"/><Relationship Id="rId5" Type="http://schemas.openxmlformats.org/officeDocument/2006/relationships/oleObject" Target="../embeddings/oleObject21.bin"/><Relationship Id="rId6" Type="http://schemas.openxmlformats.org/officeDocument/2006/relationships/image" Target="../media/image22.wmf"/><Relationship Id="rId7" Type="http://schemas.openxmlformats.org/officeDocument/2006/relationships/oleObject" Target="../embeddings/oleObject22.bin"/><Relationship Id="rId8" Type="http://schemas.openxmlformats.org/officeDocument/2006/relationships/image" Target="../media/image23.w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3.bin"/><Relationship Id="rId4" Type="http://schemas.openxmlformats.org/officeDocument/2006/relationships/image" Target="../media/image24.emf"/><Relationship Id="rId1" Type="http://schemas.openxmlformats.org/officeDocument/2006/relationships/vmlDrawing" Target="../drawings/vmlDrawing14.vml"/><Relationship Id="rId2"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4.bin"/><Relationship Id="rId4" Type="http://schemas.openxmlformats.org/officeDocument/2006/relationships/image" Target="../media/image25.wmf"/><Relationship Id="rId5" Type="http://schemas.openxmlformats.org/officeDocument/2006/relationships/oleObject" Target="../embeddings/oleObject25.bin"/><Relationship Id="rId6" Type="http://schemas.openxmlformats.org/officeDocument/2006/relationships/image" Target="../media/image26.wmf"/><Relationship Id="rId7" Type="http://schemas.openxmlformats.org/officeDocument/2006/relationships/oleObject" Target="../embeddings/oleObject26.bin"/><Relationship Id="rId8" Type="http://schemas.openxmlformats.org/officeDocument/2006/relationships/image" Target="../media/image27.wmf"/><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27.bin"/><Relationship Id="rId4" Type="http://schemas.openxmlformats.org/officeDocument/2006/relationships/image" Target="../media/image28.wmf"/><Relationship Id="rId1" Type="http://schemas.openxmlformats.org/officeDocument/2006/relationships/vmlDrawing" Target="../drawings/vmlDrawing16.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8.bin"/><Relationship Id="rId4" Type="http://schemas.openxmlformats.org/officeDocument/2006/relationships/image" Target="../media/image29.emf"/><Relationship Id="rId1" Type="http://schemas.openxmlformats.org/officeDocument/2006/relationships/vmlDrawing" Target="../drawings/vmlDrawing17.vml"/><Relationship Id="rId2"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9.bin"/><Relationship Id="rId4" Type="http://schemas.openxmlformats.org/officeDocument/2006/relationships/image" Target="../media/image31.wmf"/><Relationship Id="rId5" Type="http://schemas.openxmlformats.org/officeDocument/2006/relationships/oleObject" Target="../embeddings/oleObject30.bin"/><Relationship Id="rId6" Type="http://schemas.openxmlformats.org/officeDocument/2006/relationships/image" Target="../media/image32.wmf"/><Relationship Id="rId1" Type="http://schemas.openxmlformats.org/officeDocument/2006/relationships/vmlDrawing" Target="../drawings/vmlDrawing18.vml"/><Relationship Id="rId2"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1.bin"/><Relationship Id="rId4" Type="http://schemas.openxmlformats.org/officeDocument/2006/relationships/image" Target="../media/image33.wmf"/><Relationship Id="rId1" Type="http://schemas.openxmlformats.org/officeDocument/2006/relationships/vmlDrawing" Target="../drawings/vmlDrawing19.vml"/><Relationship Id="rId2"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2.bin"/><Relationship Id="rId4" Type="http://schemas.openxmlformats.org/officeDocument/2006/relationships/image" Target="../media/image1.wmf"/><Relationship Id="rId5" Type="http://schemas.openxmlformats.org/officeDocument/2006/relationships/oleObject" Target="../embeddings/oleObject33.bin"/><Relationship Id="rId6" Type="http://schemas.openxmlformats.org/officeDocument/2006/relationships/image" Target="../media/image2.w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4.bin"/><Relationship Id="rId4" Type="http://schemas.openxmlformats.org/officeDocument/2006/relationships/image" Target="../media/image4.w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35.bin"/><Relationship Id="rId4" Type="http://schemas.openxmlformats.org/officeDocument/2006/relationships/image" Target="../media/image5.w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36.bin"/><Relationship Id="rId4" Type="http://schemas.openxmlformats.org/officeDocument/2006/relationships/image" Target="../media/image6.wmf"/><Relationship Id="rId5" Type="http://schemas.openxmlformats.org/officeDocument/2006/relationships/oleObject" Target="../embeddings/oleObject37.bin"/><Relationship Id="rId6" Type="http://schemas.openxmlformats.org/officeDocument/2006/relationships/image" Target="../media/image7.wmf"/><Relationship Id="rId1" Type="http://schemas.openxmlformats.org/officeDocument/2006/relationships/vmlDrawing" Target="../drawings/vmlDrawing23.vml"/><Relationship Id="rId2"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8.bin"/><Relationship Id="rId4" Type="http://schemas.openxmlformats.org/officeDocument/2006/relationships/image" Target="../media/image8.wmf"/><Relationship Id="rId1" Type="http://schemas.openxmlformats.org/officeDocument/2006/relationships/vmlDrawing" Target="../drawings/vmlDrawing24.vml"/><Relationship Id="rId2"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39.bin"/><Relationship Id="rId4" Type="http://schemas.openxmlformats.org/officeDocument/2006/relationships/image" Target="../media/image9.wmf"/><Relationship Id="rId1" Type="http://schemas.openxmlformats.org/officeDocument/2006/relationships/vmlDrawing" Target="../drawings/vmlDrawing25.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1.wmf"/><Relationship Id="rId5" Type="http://schemas.openxmlformats.org/officeDocument/2006/relationships/oleObject" Target="../embeddings/oleObject2.bin"/><Relationship Id="rId6" Type="http://schemas.openxmlformats.org/officeDocument/2006/relationships/image" Target="../media/image2.wmf"/><Relationship Id="rId7" Type="http://schemas.openxmlformats.org/officeDocument/2006/relationships/customXml" Target="../ink/ink7.xml"/><Relationship Id="rId8" Type="http://schemas.openxmlformats.org/officeDocument/2006/relationships/image" Target="../media/image10.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40.bin"/><Relationship Id="rId4" Type="http://schemas.openxmlformats.org/officeDocument/2006/relationships/image" Target="../media/image34.wmf"/><Relationship Id="rId5" Type="http://schemas.openxmlformats.org/officeDocument/2006/relationships/oleObject" Target="../embeddings/oleObject41.bin"/><Relationship Id="rId6" Type="http://schemas.openxmlformats.org/officeDocument/2006/relationships/image" Target="../media/image35.wmf"/><Relationship Id="rId1" Type="http://schemas.openxmlformats.org/officeDocument/2006/relationships/vmlDrawing" Target="../drawings/vmlDrawing26.vml"/><Relationship Id="rId2"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42.bin"/><Relationship Id="rId4" Type="http://schemas.openxmlformats.org/officeDocument/2006/relationships/image" Target="../media/image10.wmf"/><Relationship Id="rId1" Type="http://schemas.openxmlformats.org/officeDocument/2006/relationships/vmlDrawing" Target="../drawings/vmlDrawing27.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43.bin"/><Relationship Id="rId4" Type="http://schemas.openxmlformats.org/officeDocument/2006/relationships/image" Target="../media/image11.wmf"/><Relationship Id="rId5" Type="http://schemas.openxmlformats.org/officeDocument/2006/relationships/oleObject" Target="../embeddings/oleObject44.bin"/><Relationship Id="rId6" Type="http://schemas.openxmlformats.org/officeDocument/2006/relationships/image" Target="../media/image12.wmf"/><Relationship Id="rId7" Type="http://schemas.openxmlformats.org/officeDocument/2006/relationships/oleObject" Target="../embeddings/oleObject45.bin"/><Relationship Id="rId8" Type="http://schemas.openxmlformats.org/officeDocument/2006/relationships/image" Target="../media/image6.wmf"/><Relationship Id="rId1" Type="http://schemas.openxmlformats.org/officeDocument/2006/relationships/vmlDrawing" Target="../drawings/vmlDrawing28.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9" Type="http://schemas.openxmlformats.org/officeDocument/2006/relationships/image" Target="../media/image14.png"/><Relationship Id="rId20" Type="http://schemas.openxmlformats.org/officeDocument/2006/relationships/customXml" Target="../ink/ink17.xml"/><Relationship Id="rId21" Type="http://schemas.openxmlformats.org/officeDocument/2006/relationships/image" Target="../media/image20.png"/><Relationship Id="rId22" Type="http://schemas.openxmlformats.org/officeDocument/2006/relationships/customXml" Target="../ink/ink18.xml"/><Relationship Id="rId23" Type="http://schemas.openxmlformats.org/officeDocument/2006/relationships/image" Target="../media/image21.png"/><Relationship Id="rId24" Type="http://schemas.openxmlformats.org/officeDocument/2006/relationships/customXml" Target="../ink/ink19.xml"/><Relationship Id="rId25" Type="http://schemas.openxmlformats.org/officeDocument/2006/relationships/image" Target="../media/image22.png"/><Relationship Id="rId10" Type="http://schemas.openxmlformats.org/officeDocument/2006/relationships/customXml" Target="../ink/ink12.xml"/><Relationship Id="rId11" Type="http://schemas.openxmlformats.org/officeDocument/2006/relationships/image" Target="../media/image15.png"/><Relationship Id="rId12" Type="http://schemas.openxmlformats.org/officeDocument/2006/relationships/customXml" Target="../ink/ink13.xml"/><Relationship Id="rId13" Type="http://schemas.openxmlformats.org/officeDocument/2006/relationships/image" Target="../media/image16.png"/><Relationship Id="rId14" Type="http://schemas.openxmlformats.org/officeDocument/2006/relationships/customXml" Target="../ink/ink14.xml"/><Relationship Id="rId15" Type="http://schemas.openxmlformats.org/officeDocument/2006/relationships/image" Target="../media/image17.png"/><Relationship Id="rId16" Type="http://schemas.openxmlformats.org/officeDocument/2006/relationships/customXml" Target="../ink/ink15.xml"/><Relationship Id="rId17" Type="http://schemas.openxmlformats.org/officeDocument/2006/relationships/image" Target="../media/image18.png"/><Relationship Id="rId18" Type="http://schemas.openxmlformats.org/officeDocument/2006/relationships/customXml" Target="../ink/ink16.xml"/><Relationship Id="rId19"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customXml" Target="../ink/ink8.xml"/><Relationship Id="rId3" Type="http://schemas.openxmlformats.org/officeDocument/2006/relationships/image" Target="../media/image11.png"/><Relationship Id="rId4" Type="http://schemas.openxmlformats.org/officeDocument/2006/relationships/customXml" Target="../ink/ink9.xml"/><Relationship Id="rId5" Type="http://schemas.openxmlformats.org/officeDocument/2006/relationships/image" Target="../media/image12.png"/><Relationship Id="rId6" Type="http://schemas.openxmlformats.org/officeDocument/2006/relationships/customXml" Target="../ink/ink10.xml"/><Relationship Id="rId7" Type="http://schemas.openxmlformats.org/officeDocument/2006/relationships/image" Target="../media/image13.png"/><Relationship Id="rId8" Type="http://schemas.openxmlformats.org/officeDocument/2006/relationships/customXml" Target="../ink/ink1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46.bin"/><Relationship Id="rId4" Type="http://schemas.openxmlformats.org/officeDocument/2006/relationships/image" Target="../media/image14.wmf"/><Relationship Id="rId5" Type="http://schemas.openxmlformats.org/officeDocument/2006/relationships/oleObject" Target="../embeddings/oleObject47.bin"/><Relationship Id="rId6" Type="http://schemas.openxmlformats.org/officeDocument/2006/relationships/image" Target="../media/image15.w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48.bin"/><Relationship Id="rId4" Type="http://schemas.openxmlformats.org/officeDocument/2006/relationships/image" Target="../media/image16.w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49.bin"/><Relationship Id="rId4" Type="http://schemas.openxmlformats.org/officeDocument/2006/relationships/image" Target="../media/image17.wmf"/><Relationship Id="rId5" Type="http://schemas.openxmlformats.org/officeDocument/2006/relationships/oleObject" Target="../embeddings/oleObject50.bin"/><Relationship Id="rId6" Type="http://schemas.openxmlformats.org/officeDocument/2006/relationships/image" Target="../media/image18.wmf"/><Relationship Id="rId1" Type="http://schemas.openxmlformats.org/officeDocument/2006/relationships/vmlDrawing" Target="../drawings/vmlDrawing31.vml"/><Relationship Id="rId2"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51.bin"/><Relationship Id="rId4" Type="http://schemas.openxmlformats.org/officeDocument/2006/relationships/image" Target="../media/image19.wmf"/><Relationship Id="rId5" Type="http://schemas.openxmlformats.org/officeDocument/2006/relationships/oleObject" Target="../embeddings/oleObject52.bin"/><Relationship Id="rId6" Type="http://schemas.openxmlformats.org/officeDocument/2006/relationships/image" Target="../media/image20.wmf"/><Relationship Id="rId1" Type="http://schemas.openxmlformats.org/officeDocument/2006/relationships/vmlDrawing" Target="../drawings/vmlDrawing32.vml"/><Relationship Id="rId2"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53.bin"/><Relationship Id="rId4" Type="http://schemas.openxmlformats.org/officeDocument/2006/relationships/image" Target="../media/image21.wmf"/><Relationship Id="rId5" Type="http://schemas.openxmlformats.org/officeDocument/2006/relationships/oleObject" Target="../embeddings/oleObject54.bin"/><Relationship Id="rId6" Type="http://schemas.openxmlformats.org/officeDocument/2006/relationships/image" Target="../media/image22.wmf"/><Relationship Id="rId7" Type="http://schemas.openxmlformats.org/officeDocument/2006/relationships/oleObject" Target="../embeddings/oleObject55.bin"/><Relationship Id="rId8" Type="http://schemas.openxmlformats.org/officeDocument/2006/relationships/image" Target="../media/image23.wmf"/><Relationship Id="rId1" Type="http://schemas.openxmlformats.org/officeDocument/2006/relationships/vmlDrawing" Target="../drawings/vmlDrawing33.vml"/><Relationship Id="rId2"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oleObject" Target="../embeddings/oleObject56.bin"/><Relationship Id="rId4" Type="http://schemas.openxmlformats.org/officeDocument/2006/relationships/image" Target="../media/image24.emf"/><Relationship Id="rId1" Type="http://schemas.openxmlformats.org/officeDocument/2006/relationships/vmlDrawing" Target="../drawings/vmlDrawing34.vml"/><Relationship Id="rId2"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7.bin"/><Relationship Id="rId4" Type="http://schemas.openxmlformats.org/officeDocument/2006/relationships/image" Target="../media/image25.wmf"/><Relationship Id="rId5" Type="http://schemas.openxmlformats.org/officeDocument/2006/relationships/oleObject" Target="../embeddings/oleObject58.bin"/><Relationship Id="rId6" Type="http://schemas.openxmlformats.org/officeDocument/2006/relationships/image" Target="../media/image26.wmf"/><Relationship Id="rId7" Type="http://schemas.openxmlformats.org/officeDocument/2006/relationships/oleObject" Target="../embeddings/oleObject59.bin"/><Relationship Id="rId8" Type="http://schemas.openxmlformats.org/officeDocument/2006/relationships/image" Target="../media/image27.wmf"/><Relationship Id="rId1" Type="http://schemas.openxmlformats.org/officeDocument/2006/relationships/vmlDrawing" Target="../drawings/vmlDrawing35.vml"/><Relationship Id="rId2"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60.bin"/><Relationship Id="rId4" Type="http://schemas.openxmlformats.org/officeDocument/2006/relationships/image" Target="../media/image28.wmf"/><Relationship Id="rId1" Type="http://schemas.openxmlformats.org/officeDocument/2006/relationships/vmlDrawing" Target="../drawings/vmlDrawing36.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0.xml"/><Relationship Id="rId3" Type="http://schemas.openxmlformats.org/officeDocument/2006/relationships/image" Target="../media/image23.png"/></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1.bin"/><Relationship Id="rId4" Type="http://schemas.openxmlformats.org/officeDocument/2006/relationships/image" Target="../media/image29.emf"/><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oleObject" Target="../embeddings/oleObject62.bin"/><Relationship Id="rId4" Type="http://schemas.openxmlformats.org/officeDocument/2006/relationships/image" Target="../media/image31.wmf"/><Relationship Id="rId5" Type="http://schemas.openxmlformats.org/officeDocument/2006/relationships/oleObject" Target="../embeddings/oleObject63.bin"/><Relationship Id="rId6" Type="http://schemas.openxmlformats.org/officeDocument/2006/relationships/image" Target="../media/image32.wmf"/><Relationship Id="rId1" Type="http://schemas.openxmlformats.org/officeDocument/2006/relationships/vmlDrawing" Target="../drawings/vmlDrawing38.vml"/><Relationship Id="rId2"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64.bin"/><Relationship Id="rId4" Type="http://schemas.openxmlformats.org/officeDocument/2006/relationships/image" Target="../media/image33.wmf"/><Relationship Id="rId1" Type="http://schemas.openxmlformats.org/officeDocument/2006/relationships/vmlDrawing" Target="../drawings/vmlDrawing39.vml"/><Relationship Id="rId2"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ustomXml" Target="../ink/ink21.xml"/><Relationship Id="rId4" Type="http://schemas.openxmlformats.org/officeDocument/2006/relationships/image" Target="../media/image25.png"/><Relationship Id="rId1" Type="http://schemas.openxmlformats.org/officeDocument/2006/relationships/slideLayout" Target="../slideLayouts/slideLayout2.xml"/><Relationship Id="rId2" Type="http://schemas.openxmlformats.org/officeDocument/2006/relationships/image" Target="../media/image3.w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ustomXml" Target="../ink/ink22.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49288" y="87313"/>
            <a:ext cx="7772400" cy="1143000"/>
          </a:xfrm>
        </p:spPr>
        <p:txBody>
          <a:bodyPr lIns="92075" tIns="46037" rIns="92075" bIns="46037"/>
          <a:lstStyle/>
          <a:p>
            <a:r>
              <a:rPr lang="en-US" altLang="en-US" sz="2800" dirty="0" smtClean="0">
                <a:ea typeface="MS PGothic" charset="-128"/>
              </a:rPr>
              <a:t>More on Exponential Distribution, </a:t>
            </a:r>
            <a:br>
              <a:rPr lang="en-US" altLang="en-US" sz="2800" dirty="0" smtClean="0">
                <a:ea typeface="MS PGothic" charset="-128"/>
              </a:rPr>
            </a:br>
            <a:r>
              <a:rPr lang="en-US" altLang="en-US" sz="2800" dirty="0" smtClean="0">
                <a:ea typeface="MS PGothic" charset="-128"/>
              </a:rPr>
              <a:t>Hypo exponential distribution</a:t>
            </a:r>
            <a:endParaRPr lang="en-US" altLang="en-US" sz="2800" dirty="0">
              <a:ea typeface="MS PGothic" charset="-128"/>
            </a:endParaRPr>
          </a:p>
        </p:txBody>
      </p:sp>
      <p:sp>
        <p:nvSpPr>
          <p:cNvPr id="3075" name="Rectangle 3"/>
          <p:cNvSpPr>
            <a:spLocks noGrp="1" noChangeArrowheads="1"/>
          </p:cNvSpPr>
          <p:nvPr>
            <p:ph type="subTitle" idx="1"/>
          </p:nvPr>
        </p:nvSpPr>
        <p:spPr>
          <a:xfrm>
            <a:off x="841375" y="2362200"/>
            <a:ext cx="7502525" cy="2819400"/>
          </a:xfrm>
        </p:spPr>
        <p:txBody>
          <a:bodyPr lIns="92075" tIns="46037" rIns="92075" bIns="46037"/>
          <a:lstStyle/>
          <a:p>
            <a:pPr marL="342900" indent="-342900"/>
            <a:r>
              <a:rPr lang="en-US" altLang="en-US" sz="2400" dirty="0">
                <a:ea typeface="MS PGothic" charset="-128"/>
              </a:rPr>
              <a:t>ECE 313</a:t>
            </a:r>
          </a:p>
          <a:p>
            <a:pPr marL="342900" indent="-342900"/>
            <a:r>
              <a:rPr lang="en-US" altLang="en-US" sz="2400" dirty="0">
                <a:ea typeface="MS PGothic" charset="-128"/>
              </a:rPr>
              <a:t>Probability with Engineering Applications</a:t>
            </a:r>
          </a:p>
          <a:p>
            <a:pPr marL="342900" indent="-342900"/>
            <a:r>
              <a:rPr lang="en-US" altLang="en-US" sz="2400" dirty="0">
                <a:ea typeface="MS PGothic" charset="-128"/>
              </a:rPr>
              <a:t>Lecture </a:t>
            </a:r>
            <a:r>
              <a:rPr lang="en-US" altLang="en-US" sz="2400" dirty="0" smtClean="0">
                <a:ea typeface="MS PGothic" charset="-128"/>
              </a:rPr>
              <a:t>13</a:t>
            </a:r>
            <a:endParaRPr lang="en-US" altLang="en-US" sz="2400" dirty="0">
              <a:ea typeface="MS PGothic" charset="-128"/>
            </a:endParaRPr>
          </a:p>
          <a:p>
            <a:pPr marL="342900" indent="-342900"/>
            <a:r>
              <a:rPr lang="en-US" altLang="en-US" sz="2400" dirty="0">
                <a:ea typeface="MS PGothic" charset="-128"/>
              </a:rPr>
              <a:t>Professor Ravi K. Iyer</a:t>
            </a:r>
          </a:p>
          <a:p>
            <a:pPr marL="342900" indent="-342900"/>
            <a:r>
              <a:rPr lang="en-US" altLang="en-US" sz="2400" dirty="0">
                <a:ea typeface="MS PGothic" charset="-128"/>
              </a:rPr>
              <a:t>Dept. of Electrical and Computer Engineering</a:t>
            </a:r>
          </a:p>
          <a:p>
            <a:pPr marL="342900" indent="-342900"/>
            <a:r>
              <a:rPr lang="en-US" altLang="en-US" sz="2400" dirty="0">
                <a:ea typeface="MS PGothic" charset="-128"/>
              </a:rPr>
              <a:t>University of Illinois at Urbana Champaign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 cont.</a:t>
            </a:r>
          </a:p>
        </p:txBody>
      </p:sp>
      <p:sp>
        <p:nvSpPr>
          <p:cNvPr id="19459" name="Rectangle 3"/>
          <p:cNvSpPr>
            <a:spLocks noGrp="1" noChangeArrowheads="1"/>
          </p:cNvSpPr>
          <p:nvPr>
            <p:ph type="body" idx="1"/>
          </p:nvPr>
        </p:nvSpPr>
        <p:spPr/>
        <p:txBody>
          <a:bodyPr/>
          <a:lstStyle/>
          <a:p>
            <a:endParaRPr lang="en-US" altLang="en-US">
              <a:ea typeface="MS PGothic" charset="-128"/>
            </a:endParaRPr>
          </a:p>
          <a:p>
            <a:endParaRPr lang="en-US" altLang="en-US">
              <a:ea typeface="MS PGothic" charset="-128"/>
            </a:endParaRPr>
          </a:p>
          <a:p>
            <a:pPr>
              <a:lnSpc>
                <a:spcPct val="125000"/>
              </a:lnSpc>
            </a:pPr>
            <a:r>
              <a:rPr lang="en-US" altLang="en-US">
                <a:ea typeface="MS PGothic" charset="-128"/>
              </a:rPr>
              <a:t>Thus if we define a “short” mission by the mission time </a:t>
            </a:r>
            <a:r>
              <a:rPr lang="en-US" altLang="en-US" i="1">
                <a:ea typeface="MS PGothic" charset="-128"/>
              </a:rPr>
              <a:t>t</a:t>
            </a:r>
            <a:r>
              <a:rPr lang="en-US" altLang="en-US">
                <a:ea typeface="MS PGothic" charset="-128"/>
              </a:rPr>
              <a:t> </a:t>
            </a:r>
            <a:r>
              <a:rPr lang="en-US" altLang="en-US">
                <a:ea typeface="MS PGothic" charset="-128"/>
                <a:sym typeface="Symbol" charset="2"/>
              </a:rPr>
              <a:t></a:t>
            </a:r>
            <a:r>
              <a:rPr lang="en-US" altLang="en-US">
                <a:ea typeface="MS PGothic" charset="-128"/>
              </a:rPr>
              <a:t> t</a:t>
            </a:r>
            <a:r>
              <a:rPr lang="en-US" altLang="en-US" baseline="-25000">
                <a:ea typeface="MS PGothic" charset="-128"/>
              </a:rPr>
              <a:t>0</a:t>
            </a:r>
            <a:r>
              <a:rPr lang="en-US" altLang="en-US">
                <a:ea typeface="MS PGothic" charset="-128"/>
              </a:rPr>
              <a:t>, then it is clear that TMR type of redundancy improves reliability only for short missions.  </a:t>
            </a:r>
          </a:p>
          <a:p>
            <a:pPr>
              <a:lnSpc>
                <a:spcPct val="125000"/>
              </a:lnSpc>
            </a:pPr>
            <a:endParaRPr lang="en-US" altLang="en-US">
              <a:ea typeface="MS PGothic" charset="-128"/>
            </a:endParaRPr>
          </a:p>
          <a:p>
            <a:pPr>
              <a:lnSpc>
                <a:spcPct val="125000"/>
              </a:lnSpc>
            </a:pPr>
            <a:r>
              <a:rPr lang="en-US" altLang="en-US">
                <a:ea typeface="MS PGothic" charset="-128"/>
              </a:rPr>
              <a:t>For long missions, this type of redundancy actually degrades reliability.</a:t>
            </a:r>
          </a:p>
        </p:txBody>
      </p:sp>
    </p:spTree>
    <p:extLst>
      <p:ext uri="{BB962C8B-B14F-4D97-AF65-F5344CB8AC3E}">
        <p14:creationId xmlns:p14="http://schemas.microsoft.com/office/powerpoint/2010/main" val="12295607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a:t>
            </a:r>
          </a:p>
        </p:txBody>
      </p:sp>
      <p:sp>
        <p:nvSpPr>
          <p:cNvPr id="20483" name="Rectangle 3"/>
          <p:cNvSpPr>
            <a:spLocks noGrp="1" noChangeArrowheads="1"/>
          </p:cNvSpPr>
          <p:nvPr>
            <p:ph type="body" idx="1"/>
          </p:nvPr>
        </p:nvSpPr>
        <p:spPr/>
        <p:txBody>
          <a:bodyPr/>
          <a:lstStyle/>
          <a:p>
            <a:pPr>
              <a:lnSpc>
                <a:spcPct val="130000"/>
              </a:lnSpc>
            </a:pPr>
            <a:endParaRPr lang="en-US" altLang="en-US">
              <a:ea typeface="MS PGothic" charset="-128"/>
            </a:endParaRPr>
          </a:p>
          <a:p>
            <a:pPr>
              <a:lnSpc>
                <a:spcPct val="130000"/>
              </a:lnSpc>
            </a:pPr>
            <a:r>
              <a:rPr lang="en-US" altLang="en-US">
                <a:ea typeface="MS PGothic" charset="-128"/>
              </a:rPr>
              <a:t>TMR system has higher reliability than simplex for short missions only.  </a:t>
            </a:r>
          </a:p>
          <a:p>
            <a:pPr>
              <a:lnSpc>
                <a:spcPct val="130000"/>
              </a:lnSpc>
            </a:pPr>
            <a:r>
              <a:rPr lang="en-US" altLang="en-US">
                <a:ea typeface="MS PGothic" charset="-128"/>
              </a:rPr>
              <a:t>To improve upon the performance of TMR, we observe that after one of the three units have failed, both of the two remaining units must function properly for the classical TMR configuration to function properly.  </a:t>
            </a:r>
          </a:p>
          <a:p>
            <a:pPr>
              <a:lnSpc>
                <a:spcPct val="130000"/>
              </a:lnSpc>
            </a:pPr>
            <a:r>
              <a:rPr lang="en-US" altLang="en-US">
                <a:ea typeface="MS PGothic" charset="-128"/>
              </a:rPr>
              <a:t>Thus, after one failure, the system reduces to a series system of two components, from the reliability point of view.  </a:t>
            </a:r>
          </a:p>
          <a:p>
            <a:pPr>
              <a:lnSpc>
                <a:spcPct val="130000"/>
              </a:lnSpc>
            </a:pPr>
            <a:endParaRPr lang="en-US" altLang="en-US">
              <a:latin typeface="Times" charset="0"/>
              <a:ea typeface="MS PGothic" charset="-128"/>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114920" y="2334960"/>
              <a:ext cx="6372000" cy="1318320"/>
            </p14:xfrm>
          </p:contentPart>
        </mc:Choice>
        <mc:Fallback xmlns="">
          <p:pic>
            <p:nvPicPr>
              <p:cNvPr id="2" name="Ink 1"/>
              <p:cNvPicPr/>
              <p:nvPr/>
            </p:nvPicPr>
            <p:blipFill>
              <a:blip r:embed="rId3"/>
              <a:stretch>
                <a:fillRect/>
              </a:stretch>
            </p:blipFill>
            <p:spPr>
              <a:xfrm>
                <a:off x="1104120" y="2324520"/>
                <a:ext cx="6393600" cy="1339560"/>
              </a:xfrm>
              <a:prstGeom prst="rect">
                <a:avLst/>
              </a:prstGeom>
            </p:spPr>
          </p:pic>
        </mc:Fallback>
      </mc:AlternateContent>
    </p:spTree>
    <p:extLst>
      <p:ext uri="{BB962C8B-B14F-4D97-AF65-F5344CB8AC3E}">
        <p14:creationId xmlns:p14="http://schemas.microsoft.com/office/powerpoint/2010/main" val="21405292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1507" name="Rectangle 3"/>
          <p:cNvSpPr>
            <a:spLocks noGrp="1" noChangeArrowheads="1"/>
          </p:cNvSpPr>
          <p:nvPr>
            <p:ph type="body" idx="1"/>
          </p:nvPr>
        </p:nvSpPr>
        <p:spPr/>
        <p:txBody>
          <a:bodyPr/>
          <a:lstStyle/>
          <a:p>
            <a:endParaRPr lang="en-US" altLang="en-US" dirty="0">
              <a:latin typeface="Times" charset="0"/>
              <a:ea typeface="MS PGothic" charset="-128"/>
            </a:endParaRPr>
          </a:p>
          <a:p>
            <a:pPr>
              <a:lnSpc>
                <a:spcPct val="130000"/>
              </a:lnSpc>
            </a:pPr>
            <a:r>
              <a:rPr lang="en-US" altLang="en-US" dirty="0">
                <a:ea typeface="MS PGothic" charset="-128"/>
              </a:rPr>
              <a:t>An improvement over this simple scheme, known as TMR/simplex</a:t>
            </a:r>
          </a:p>
          <a:p>
            <a:pPr lvl="1">
              <a:lnSpc>
                <a:spcPct val="130000"/>
              </a:lnSpc>
            </a:pPr>
            <a:r>
              <a:rPr lang="en-US" altLang="en-US" dirty="0">
                <a:ea typeface="MS PGothic" charset="-128"/>
              </a:rPr>
              <a:t>detects a single component failure, </a:t>
            </a:r>
          </a:p>
          <a:p>
            <a:pPr lvl="1">
              <a:lnSpc>
                <a:spcPct val="130000"/>
              </a:lnSpc>
            </a:pPr>
            <a:r>
              <a:rPr lang="en-US" altLang="en-US" dirty="0">
                <a:ea typeface="MS PGothic" charset="-128"/>
              </a:rPr>
              <a:t>discards the failed component, and</a:t>
            </a:r>
          </a:p>
          <a:p>
            <a:pPr lvl="1">
              <a:lnSpc>
                <a:spcPct val="130000"/>
              </a:lnSpc>
            </a:pPr>
            <a:r>
              <a:rPr lang="en-US" altLang="en-US" dirty="0">
                <a:ea typeface="MS PGothic" charset="-128"/>
              </a:rPr>
              <a:t>reverts to one of the </a:t>
            </a:r>
            <a:r>
              <a:rPr lang="en-US" altLang="en-US" dirty="0" smtClean="0">
                <a:ea typeface="MS PGothic" charset="-128"/>
              </a:rPr>
              <a:t>non-failing </a:t>
            </a:r>
            <a:r>
              <a:rPr lang="en-US" altLang="en-US" dirty="0">
                <a:ea typeface="MS PGothic" charset="-128"/>
              </a:rPr>
              <a:t>simplex components.  </a:t>
            </a:r>
          </a:p>
          <a:p>
            <a:pPr>
              <a:lnSpc>
                <a:spcPct val="130000"/>
              </a:lnSpc>
            </a:pPr>
            <a:r>
              <a:rPr lang="en-US" altLang="en-US" dirty="0">
                <a:ea typeface="MS PGothic" charset="-128"/>
              </a:rPr>
              <a:t>In other words, not only the failed component but also one of the good </a:t>
            </a:r>
            <a:r>
              <a:rPr lang="en-US" altLang="en-US" dirty="0" smtClean="0">
                <a:ea typeface="MS PGothic" charset="-128"/>
              </a:rPr>
              <a:t>component </a:t>
            </a:r>
            <a:r>
              <a:rPr lang="en-US" altLang="en-US" dirty="0">
                <a:ea typeface="MS PGothic" charset="-128"/>
              </a:rPr>
              <a:t>is discarded.</a:t>
            </a:r>
          </a:p>
          <a:p>
            <a:endParaRPr lang="en-US" altLang="en-US" dirty="0">
              <a:ea typeface="MS PGothic" charset="-128"/>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007280" y="2564280"/>
              <a:ext cx="5310360" cy="2290320"/>
            </p14:xfrm>
          </p:contentPart>
        </mc:Choice>
        <mc:Fallback xmlns="">
          <p:pic>
            <p:nvPicPr>
              <p:cNvPr id="2" name="Ink 1"/>
              <p:cNvPicPr/>
              <p:nvPr/>
            </p:nvPicPr>
            <p:blipFill>
              <a:blip r:embed="rId3"/>
              <a:stretch>
                <a:fillRect/>
              </a:stretch>
            </p:blipFill>
            <p:spPr>
              <a:xfrm>
                <a:off x="996480" y="2553480"/>
                <a:ext cx="5331600" cy="2311920"/>
              </a:xfrm>
              <a:prstGeom prst="rect">
                <a:avLst/>
              </a:prstGeom>
            </p:spPr>
          </p:pic>
        </mc:Fallback>
      </mc:AlternateContent>
    </p:spTree>
    <p:extLst>
      <p:ext uri="{BB962C8B-B14F-4D97-AF65-F5344CB8AC3E}">
        <p14:creationId xmlns:p14="http://schemas.microsoft.com/office/powerpoint/2010/main" val="12297056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2531" name="Rectangle 3"/>
          <p:cNvSpPr>
            <a:spLocks noGrp="1" noChangeArrowheads="1"/>
          </p:cNvSpPr>
          <p:nvPr>
            <p:ph type="body" idx="1"/>
          </p:nvPr>
        </p:nvSpPr>
        <p:spPr/>
        <p:txBody>
          <a:bodyPr/>
          <a:lstStyle/>
          <a:p>
            <a:pPr>
              <a:lnSpc>
                <a:spcPct val="130000"/>
              </a:lnSpc>
            </a:pPr>
            <a:r>
              <a:rPr lang="en-US" altLang="en-US" dirty="0">
                <a:ea typeface="MS PGothic" charset="-128"/>
              </a:rPr>
              <a:t>Let </a:t>
            </a:r>
            <a:r>
              <a:rPr lang="en-US" altLang="en-US" i="1" dirty="0">
                <a:ea typeface="MS PGothic" charset="-128"/>
              </a:rPr>
              <a:t>X, Y, Z, </a:t>
            </a:r>
            <a:r>
              <a:rPr lang="en-US" altLang="en-US" dirty="0">
                <a:ea typeface="MS PGothic" charset="-128"/>
              </a:rPr>
              <a:t>denote the times to failure of the three components.  </a:t>
            </a:r>
          </a:p>
          <a:p>
            <a:pPr>
              <a:lnSpc>
                <a:spcPct val="130000"/>
              </a:lnSpc>
            </a:pPr>
            <a:r>
              <a:rPr lang="en-US" altLang="en-US" dirty="0">
                <a:ea typeface="MS PGothic" charset="-128"/>
              </a:rPr>
              <a:t>Let </a:t>
            </a:r>
            <a:r>
              <a:rPr lang="en-US" altLang="en-US" i="1" dirty="0">
                <a:ea typeface="MS PGothic" charset="-128"/>
              </a:rPr>
              <a:t>W</a:t>
            </a:r>
            <a:r>
              <a:rPr lang="en-US" altLang="en-US" dirty="0">
                <a:ea typeface="MS PGothic" charset="-128"/>
              </a:rPr>
              <a:t> denote the residual time to failure of the selected surviving component.  </a:t>
            </a:r>
          </a:p>
          <a:p>
            <a:pPr>
              <a:lnSpc>
                <a:spcPct val="130000"/>
              </a:lnSpc>
            </a:pPr>
            <a:r>
              <a:rPr lang="en-US" altLang="en-US" dirty="0">
                <a:ea typeface="MS PGothic" charset="-128"/>
              </a:rPr>
              <a:t>Let </a:t>
            </a:r>
            <a:r>
              <a:rPr lang="en-US" altLang="en-US" i="1" dirty="0">
                <a:ea typeface="MS PGothic" charset="-128"/>
              </a:rPr>
              <a:t>X, Y, Z </a:t>
            </a:r>
            <a:r>
              <a:rPr lang="en-US" altLang="en-US" dirty="0">
                <a:ea typeface="MS PGothic" charset="-128"/>
              </a:rPr>
              <a:t> be mutually independent and exponentially distributed with parameter </a:t>
            </a:r>
            <a:r>
              <a:rPr lang="en-US" altLang="en-US" dirty="0">
                <a:ea typeface="MS PGothic" charset="-128"/>
                <a:sym typeface="Symbol" charset="2"/>
              </a:rPr>
              <a:t></a:t>
            </a:r>
            <a:r>
              <a:rPr lang="en-US" altLang="en-US" dirty="0">
                <a:ea typeface="MS PGothic" charset="-128"/>
              </a:rPr>
              <a:t>.  </a:t>
            </a:r>
          </a:p>
          <a:p>
            <a:pPr>
              <a:lnSpc>
                <a:spcPct val="130000"/>
              </a:lnSpc>
            </a:pPr>
            <a:r>
              <a:rPr lang="en-US" altLang="en-US" dirty="0">
                <a:ea typeface="MS PGothic" charset="-128"/>
              </a:rPr>
              <a:t>Then, if </a:t>
            </a:r>
            <a:r>
              <a:rPr lang="en-US" altLang="en-US" i="1" dirty="0">
                <a:ea typeface="MS PGothic" charset="-128"/>
              </a:rPr>
              <a:t>L</a:t>
            </a:r>
            <a:r>
              <a:rPr lang="en-US" altLang="en-US" dirty="0">
                <a:ea typeface="MS PGothic" charset="-128"/>
              </a:rPr>
              <a:t> denotes the time to failure of TMR/simplex, then </a:t>
            </a:r>
            <a:r>
              <a:rPr lang="en-US" altLang="en-US" i="1" dirty="0">
                <a:ea typeface="MS PGothic" charset="-128"/>
              </a:rPr>
              <a:t>L</a:t>
            </a:r>
            <a:r>
              <a:rPr lang="en-US" altLang="en-US" dirty="0">
                <a:ea typeface="MS PGothic" charset="-128"/>
              </a:rPr>
              <a:t> can be expressed as: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1150560" y="1487880"/>
              <a:ext cx="7904520" cy="5383800"/>
            </p14:xfrm>
          </p:contentPart>
        </mc:Choice>
        <mc:Fallback xmlns="">
          <p:pic>
            <p:nvPicPr>
              <p:cNvPr id="2" name="Ink 1"/>
              <p:cNvPicPr/>
              <p:nvPr/>
            </p:nvPicPr>
            <p:blipFill>
              <a:blip r:embed="rId3"/>
              <a:stretch>
                <a:fillRect/>
              </a:stretch>
            </p:blipFill>
            <p:spPr>
              <a:xfrm>
                <a:off x="1140120" y="1477080"/>
                <a:ext cx="7926120" cy="5405040"/>
              </a:xfrm>
              <a:prstGeom prst="rect">
                <a:avLst/>
              </a:prstGeom>
            </p:spPr>
          </p:pic>
        </mc:Fallback>
      </mc:AlternateContent>
    </p:spTree>
    <p:extLst>
      <p:ext uri="{BB962C8B-B14F-4D97-AF65-F5344CB8AC3E}">
        <p14:creationId xmlns:p14="http://schemas.microsoft.com/office/powerpoint/2010/main" val="2807282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ea typeface="MS PGothic" charset="-128"/>
              </a:rPr>
              <a:t>Hypoexponential Distribution</a:t>
            </a:r>
          </a:p>
        </p:txBody>
      </p:sp>
      <p:sp>
        <p:nvSpPr>
          <p:cNvPr id="10243" name="Rectangle 3"/>
          <p:cNvSpPr>
            <a:spLocks noGrp="1" noChangeArrowheads="1"/>
          </p:cNvSpPr>
          <p:nvPr>
            <p:ph type="body" idx="1"/>
          </p:nvPr>
        </p:nvSpPr>
        <p:spPr/>
        <p:txBody>
          <a:bodyPr/>
          <a:lstStyle/>
          <a:p>
            <a:pPr algn="just">
              <a:spcBef>
                <a:spcPct val="30000"/>
              </a:spcBef>
              <a:spcAft>
                <a:spcPct val="20000"/>
              </a:spcAft>
            </a:pPr>
            <a:r>
              <a:rPr lang="en-US" altLang="en-US" dirty="0">
                <a:ea typeface="MS PGothic" charset="-128"/>
              </a:rPr>
              <a:t>Many processes in nature can be divided into sequential phases.  </a:t>
            </a:r>
          </a:p>
          <a:p>
            <a:pPr algn="just">
              <a:spcBef>
                <a:spcPct val="30000"/>
              </a:spcBef>
              <a:spcAft>
                <a:spcPct val="20000"/>
              </a:spcAft>
            </a:pPr>
            <a:r>
              <a:rPr lang="en-US" altLang="en-US" dirty="0">
                <a:ea typeface="MS PGothic" charset="-128"/>
              </a:rPr>
              <a:t>If the time the process spends in each phase is: </a:t>
            </a:r>
          </a:p>
          <a:p>
            <a:pPr lvl="1" algn="just">
              <a:spcBef>
                <a:spcPct val="30000"/>
              </a:spcBef>
              <a:spcAft>
                <a:spcPct val="20000"/>
              </a:spcAft>
            </a:pPr>
            <a:r>
              <a:rPr lang="en-US" altLang="en-US" dirty="0">
                <a:ea typeface="MS PGothic" charset="-128"/>
              </a:rPr>
              <a:t>Independent</a:t>
            </a:r>
          </a:p>
          <a:p>
            <a:pPr lvl="1" algn="just">
              <a:spcBef>
                <a:spcPct val="30000"/>
              </a:spcBef>
              <a:spcAft>
                <a:spcPct val="20000"/>
              </a:spcAft>
            </a:pPr>
            <a:r>
              <a:rPr lang="en-US" altLang="en-US" dirty="0">
                <a:ea typeface="MS PGothic" charset="-128"/>
              </a:rPr>
              <a:t>Exponentially distributed</a:t>
            </a:r>
          </a:p>
          <a:p>
            <a:pPr algn="just">
              <a:spcBef>
                <a:spcPct val="30000"/>
              </a:spcBef>
              <a:spcAft>
                <a:spcPct val="20000"/>
              </a:spcAft>
              <a:buFontTx/>
              <a:buNone/>
            </a:pPr>
            <a:r>
              <a:rPr lang="en-US" altLang="en-US" dirty="0">
                <a:ea typeface="MS PGothic" charset="-128"/>
              </a:rPr>
              <a:t>	It can be shown that the overall time is </a:t>
            </a:r>
            <a:r>
              <a:rPr lang="en-US" altLang="en-US" b="1" i="1" dirty="0" err="1">
                <a:ea typeface="MS PGothic" charset="-128"/>
              </a:rPr>
              <a:t>hypoexponentially</a:t>
            </a:r>
            <a:r>
              <a:rPr lang="en-US" altLang="en-US" dirty="0">
                <a:ea typeface="MS PGothic" charset="-128"/>
              </a:rPr>
              <a:t> distributed.</a:t>
            </a:r>
          </a:p>
          <a:p>
            <a:pPr algn="just">
              <a:spcBef>
                <a:spcPct val="30000"/>
              </a:spcBef>
              <a:spcAft>
                <a:spcPct val="20000"/>
              </a:spcAft>
            </a:pPr>
            <a:r>
              <a:rPr lang="en-US" altLang="en-US" dirty="0" smtClean="0">
                <a:ea typeface="MS PGothic" charset="-128"/>
              </a:rPr>
              <a:t>For </a:t>
            </a:r>
            <a:r>
              <a:rPr lang="en-US" altLang="en-US" dirty="0">
                <a:ea typeface="MS PGothic" charset="-128"/>
              </a:rPr>
              <a:t>example: </a:t>
            </a:r>
            <a:r>
              <a:rPr lang="en-US" altLang="en-US" dirty="0" err="1" smtClean="0">
                <a:ea typeface="MS PGothic" charset="-128"/>
              </a:rPr>
              <a:t>i</a:t>
            </a:r>
            <a:r>
              <a:rPr lang="en-US" altLang="en-US" dirty="0" smtClean="0">
                <a:ea typeface="MS PGothic" charset="-128"/>
              </a:rPr>
              <a:t>) The TMR simplex; ii) More generally, service </a:t>
            </a:r>
            <a:r>
              <a:rPr lang="en-US" altLang="en-US" dirty="0">
                <a:ea typeface="MS PGothic" charset="-128"/>
              </a:rPr>
              <a:t>times for input-output operations in a computer system often possess this distribution.</a:t>
            </a:r>
          </a:p>
          <a:p>
            <a:pPr algn="just">
              <a:spcBef>
                <a:spcPct val="30000"/>
              </a:spcBef>
              <a:spcAft>
                <a:spcPct val="20000"/>
              </a:spcAft>
            </a:pPr>
            <a:r>
              <a:rPr lang="en-US" altLang="en-US" dirty="0">
                <a:solidFill>
                  <a:srgbClr val="C00000"/>
                </a:solidFill>
                <a:ea typeface="MS PGothic" charset="-128"/>
              </a:rPr>
              <a:t>The distribution has r parameters, one for each distinct phase</a:t>
            </a:r>
            <a:r>
              <a:rPr lang="en-US" altLang="en-US" dirty="0">
                <a:ea typeface="MS PGothic" charset="-128"/>
              </a:rPr>
              <a:t>.</a:t>
            </a:r>
          </a:p>
        </p:txBody>
      </p:sp>
    </p:spTree>
    <p:extLst>
      <p:ext uri="{BB962C8B-B14F-4D97-AF65-F5344CB8AC3E}">
        <p14:creationId xmlns:p14="http://schemas.microsoft.com/office/powerpoint/2010/main" val="1630538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ea typeface="MS PGothic" charset="-128"/>
              </a:rPr>
              <a:t>Hypoexponential Distribution (cont.)</a:t>
            </a:r>
          </a:p>
        </p:txBody>
      </p:sp>
      <p:sp>
        <p:nvSpPr>
          <p:cNvPr id="11267" name="Rectangle 3"/>
          <p:cNvSpPr>
            <a:spLocks noGrp="1" noChangeArrowheads="1"/>
          </p:cNvSpPr>
          <p:nvPr>
            <p:ph type="body" idx="1"/>
          </p:nvPr>
        </p:nvSpPr>
        <p:spPr/>
        <p:txBody>
          <a:bodyPr/>
          <a:lstStyle/>
          <a:p>
            <a:endParaRPr lang="en-US" altLang="en-US">
              <a:ea typeface="MS PGothic" charset="-128"/>
            </a:endParaRPr>
          </a:p>
          <a:p>
            <a:r>
              <a:rPr lang="en-US" altLang="en-US">
                <a:ea typeface="MS PGothic" charset="-128"/>
              </a:rPr>
              <a:t>A two-stage hypoexponential random variable, </a:t>
            </a:r>
            <a:r>
              <a:rPr lang="en-US" altLang="en-US" i="1">
                <a:ea typeface="MS PGothic" charset="-128"/>
              </a:rPr>
              <a:t>X</a:t>
            </a:r>
            <a:r>
              <a:rPr lang="en-US" altLang="en-US">
                <a:ea typeface="MS PGothic" charset="-128"/>
              </a:rPr>
              <a:t>, with parameters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and </a:t>
            </a:r>
            <a:r>
              <a:rPr lang="en-US" altLang="en-US" baseline="-25000">
                <a:ea typeface="MS PGothic" charset="-128"/>
                <a:sym typeface="Symbol" charset="2"/>
              </a:rPr>
              <a:t>2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t>
            </a:r>
            <a:r>
              <a:rPr lang="en-US" altLang="en-US" baseline="-25000">
                <a:ea typeface="MS PGothic" charset="-128"/>
                <a:sym typeface="Symbol" charset="2"/>
              </a:rPr>
              <a:t>2 </a:t>
            </a:r>
            <a:r>
              <a:rPr lang="en-US" altLang="en-US">
                <a:ea typeface="MS PGothic" charset="-128"/>
                <a:sym typeface="Symbol" charset="2"/>
              </a:rPr>
              <a:t>), is denoted by </a:t>
            </a:r>
            <a:r>
              <a:rPr lang="en-US" altLang="en-US" i="1">
                <a:ea typeface="MS PGothic" charset="-128"/>
                <a:sym typeface="Symbol" charset="2"/>
              </a:rPr>
              <a:t>X</a:t>
            </a:r>
            <a:r>
              <a:rPr lang="en-US" altLang="en-US">
                <a:ea typeface="MS PGothic" charset="-128"/>
                <a:sym typeface="Symbol" charset="2"/>
              </a:rPr>
              <a:t>~HYPO(</a:t>
            </a:r>
            <a:r>
              <a:rPr lang="en-US" altLang="en-US" baseline="-25000">
                <a:ea typeface="MS PGothic" charset="-128"/>
                <a:sym typeface="Symbol" charset="2"/>
              </a:rPr>
              <a:t>1, </a:t>
            </a:r>
            <a:r>
              <a:rPr lang="en-US" altLang="en-US">
                <a:ea typeface="MS PGothic" charset="-128"/>
                <a:sym typeface="Symbol" charset="2"/>
              </a:rPr>
              <a:t></a:t>
            </a:r>
            <a:r>
              <a:rPr lang="en-US" altLang="en-US" baseline="-25000">
                <a:ea typeface="MS PGothic" charset="-128"/>
                <a:sym typeface="Symbol" charset="2"/>
              </a:rPr>
              <a:t>2 </a:t>
            </a:r>
            <a:r>
              <a:rPr lang="en-US" altLang="en-US">
                <a:ea typeface="MS PGothic" charset="-128"/>
                <a:sym typeface="Symbol" charset="2"/>
              </a:rPr>
              <a:t>). </a:t>
            </a:r>
          </a:p>
        </p:txBody>
      </p:sp>
      <p:graphicFrame>
        <p:nvGraphicFramePr>
          <p:cNvPr id="11268" name="Object 4"/>
          <p:cNvGraphicFramePr>
            <a:graphicFrameLocks noChangeAspect="1"/>
          </p:cNvGraphicFramePr>
          <p:nvPr/>
        </p:nvGraphicFramePr>
        <p:xfrm>
          <a:off x="2397125" y="3124200"/>
          <a:ext cx="3708400" cy="647700"/>
        </p:xfrm>
        <a:graphic>
          <a:graphicData uri="http://schemas.openxmlformats.org/presentationml/2006/ole">
            <mc:AlternateContent xmlns:mc="http://schemas.openxmlformats.org/markup-compatibility/2006">
              <mc:Choice xmlns:v="urn:schemas-microsoft-com:vml" Requires="v">
                <p:oleObj spid="_x0000_s2051" name="Equation" r:id="rId3" imgW="3708400" imgH="647700" progId="Equation.3">
                  <p:embed/>
                </p:oleObj>
              </mc:Choice>
              <mc:Fallback>
                <p:oleObj name="Equation" r:id="rId3" imgW="3708400" imgH="647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3124200"/>
                        <a:ext cx="3708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2181240" y="2146680"/>
              <a:ext cx="6493320" cy="1797840"/>
            </p14:xfrm>
          </p:contentPart>
        </mc:Choice>
        <mc:Fallback xmlns="">
          <p:pic>
            <p:nvPicPr>
              <p:cNvPr id="2" name="Ink 1"/>
              <p:cNvPicPr/>
              <p:nvPr/>
            </p:nvPicPr>
            <p:blipFill>
              <a:blip r:embed="rId6"/>
              <a:stretch>
                <a:fillRect/>
              </a:stretch>
            </p:blipFill>
            <p:spPr>
              <a:xfrm>
                <a:off x="2170440" y="2136240"/>
                <a:ext cx="6514560" cy="1819080"/>
              </a:xfrm>
              <a:prstGeom prst="rect">
                <a:avLst/>
              </a:prstGeom>
            </p:spPr>
          </p:pic>
        </mc:Fallback>
      </mc:AlternateContent>
    </p:spTree>
    <p:extLst>
      <p:ext uri="{BB962C8B-B14F-4D97-AF65-F5344CB8AC3E}">
        <p14:creationId xmlns:p14="http://schemas.microsoft.com/office/powerpoint/2010/main" val="4286073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ea typeface="MS PGothic" charset="-128"/>
              </a:rPr>
              <a:t>The pdf of the Hypoexponential Distribution</a:t>
            </a:r>
          </a:p>
        </p:txBody>
      </p:sp>
      <p:grpSp>
        <p:nvGrpSpPr>
          <p:cNvPr id="12291" name="Group 34"/>
          <p:cNvGrpSpPr>
            <a:grpSpLocks/>
          </p:cNvGrpSpPr>
          <p:nvPr/>
        </p:nvGrpSpPr>
        <p:grpSpPr bwMode="auto">
          <a:xfrm>
            <a:off x="1501775" y="2022475"/>
            <a:ext cx="6167438" cy="3213100"/>
            <a:chOff x="633" y="1487"/>
            <a:chExt cx="3885" cy="2024"/>
          </a:xfrm>
        </p:grpSpPr>
        <p:sp>
          <p:nvSpPr>
            <p:cNvPr id="12292" name="Line 5"/>
            <p:cNvSpPr>
              <a:spLocks noChangeShapeType="1"/>
            </p:cNvSpPr>
            <p:nvPr/>
          </p:nvSpPr>
          <p:spPr bwMode="auto">
            <a:xfrm>
              <a:off x="1208" y="1576"/>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6"/>
            <p:cNvSpPr>
              <a:spLocks noChangeShapeType="1"/>
            </p:cNvSpPr>
            <p:nvPr/>
          </p:nvSpPr>
          <p:spPr bwMode="auto">
            <a:xfrm>
              <a:off x="1208" y="2928"/>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7"/>
            <p:cNvSpPr>
              <a:spLocks noChangeShapeType="1"/>
            </p:cNvSpPr>
            <p:nvPr/>
          </p:nvSpPr>
          <p:spPr bwMode="auto">
            <a:xfrm flipV="1">
              <a:off x="1207" y="1570"/>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8"/>
            <p:cNvSpPr>
              <a:spLocks noChangeShapeType="1"/>
            </p:cNvSpPr>
            <p:nvPr/>
          </p:nvSpPr>
          <p:spPr bwMode="auto">
            <a:xfrm rot="5400000" flipV="1">
              <a:off x="2738" y="2882"/>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9"/>
            <p:cNvSpPr>
              <a:spLocks noChangeShapeType="1"/>
            </p:cNvSpPr>
            <p:nvPr/>
          </p:nvSpPr>
          <p:spPr bwMode="auto">
            <a:xfrm rot="5400000" flipV="1">
              <a:off x="3527" y="288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10"/>
            <p:cNvSpPr>
              <a:spLocks noChangeShapeType="1"/>
            </p:cNvSpPr>
            <p:nvPr/>
          </p:nvSpPr>
          <p:spPr bwMode="auto">
            <a:xfrm rot="5400000" flipV="1">
              <a:off x="4316" y="2881"/>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1"/>
            <p:cNvSpPr>
              <a:spLocks noChangeShapeType="1"/>
            </p:cNvSpPr>
            <p:nvPr/>
          </p:nvSpPr>
          <p:spPr bwMode="auto">
            <a:xfrm flipV="1">
              <a:off x="1206" y="224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2"/>
            <p:cNvSpPr>
              <a:spLocks noChangeShapeType="1"/>
            </p:cNvSpPr>
            <p:nvPr/>
          </p:nvSpPr>
          <p:spPr bwMode="auto">
            <a:xfrm rot="5400000" flipV="1">
              <a:off x="1949" y="288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Text Box 13"/>
            <p:cNvSpPr txBox="1">
              <a:spLocks noChangeArrowheads="1"/>
            </p:cNvSpPr>
            <p:nvPr/>
          </p:nvSpPr>
          <p:spPr bwMode="auto">
            <a:xfrm rot="-5400000">
              <a:off x="603" y="2199"/>
              <a:ext cx="2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f(t)</a:t>
              </a:r>
            </a:p>
          </p:txBody>
        </p:sp>
        <p:sp>
          <p:nvSpPr>
            <p:cNvPr id="12301" name="Text Box 14"/>
            <p:cNvSpPr txBox="1">
              <a:spLocks noChangeArrowheads="1"/>
            </p:cNvSpPr>
            <p:nvPr/>
          </p:nvSpPr>
          <p:spPr bwMode="auto">
            <a:xfrm>
              <a:off x="1062" y="2809"/>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2302" name="Text Box 15"/>
            <p:cNvSpPr txBox="1">
              <a:spLocks noChangeArrowheads="1"/>
            </p:cNvSpPr>
            <p:nvPr/>
          </p:nvSpPr>
          <p:spPr bwMode="auto">
            <a:xfrm>
              <a:off x="876" y="1487"/>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0.669</a:t>
              </a:r>
              <a:endParaRPr lang="en-US" altLang="en-US" sz="1200" i="1">
                <a:latin typeface="Helvetica" charset="0"/>
              </a:endParaRPr>
            </a:p>
          </p:txBody>
        </p:sp>
        <p:sp>
          <p:nvSpPr>
            <p:cNvPr id="12303" name="Text Box 16"/>
            <p:cNvSpPr txBox="1">
              <a:spLocks noChangeArrowheads="1"/>
            </p:cNvSpPr>
            <p:nvPr/>
          </p:nvSpPr>
          <p:spPr bwMode="auto">
            <a:xfrm>
              <a:off x="891" y="2166"/>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0.334</a:t>
              </a:r>
              <a:endParaRPr lang="en-US" altLang="en-US" sz="1200" i="1">
                <a:latin typeface="Helvetica" charset="0"/>
              </a:endParaRPr>
            </a:p>
          </p:txBody>
        </p:sp>
        <p:sp>
          <p:nvSpPr>
            <p:cNvPr id="12304" name="Text Box 17"/>
            <p:cNvSpPr txBox="1">
              <a:spLocks noChangeArrowheads="1"/>
            </p:cNvSpPr>
            <p:nvPr/>
          </p:nvSpPr>
          <p:spPr bwMode="auto">
            <a:xfrm>
              <a:off x="1830"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2305" name="Text Box 18"/>
            <p:cNvSpPr txBox="1">
              <a:spLocks noChangeArrowheads="1"/>
            </p:cNvSpPr>
            <p:nvPr/>
          </p:nvSpPr>
          <p:spPr bwMode="auto">
            <a:xfrm>
              <a:off x="2669" y="2953"/>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2306" name="Text Box 19"/>
            <p:cNvSpPr txBox="1">
              <a:spLocks noChangeArrowheads="1"/>
            </p:cNvSpPr>
            <p:nvPr/>
          </p:nvSpPr>
          <p:spPr bwMode="auto">
            <a:xfrm>
              <a:off x="3435"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2307" name="Text Box 20"/>
            <p:cNvSpPr txBox="1">
              <a:spLocks noChangeArrowheads="1"/>
            </p:cNvSpPr>
            <p:nvPr/>
          </p:nvSpPr>
          <p:spPr bwMode="auto">
            <a:xfrm>
              <a:off x="4214"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2308" name="Text Box 21"/>
            <p:cNvSpPr txBox="1">
              <a:spLocks noChangeArrowheads="1"/>
            </p:cNvSpPr>
            <p:nvPr/>
          </p:nvSpPr>
          <p:spPr bwMode="auto">
            <a:xfrm>
              <a:off x="1156" y="295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2309" name="Text Box 22"/>
            <p:cNvSpPr txBox="1">
              <a:spLocks noChangeArrowheads="1"/>
            </p:cNvSpPr>
            <p:nvPr/>
          </p:nvSpPr>
          <p:spPr bwMode="auto">
            <a:xfrm>
              <a:off x="2651" y="3317"/>
              <a:ext cx="2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sp>
          <p:nvSpPr>
            <p:cNvPr id="12310" name="Freeform 31"/>
            <p:cNvSpPr>
              <a:spLocks/>
            </p:cNvSpPr>
            <p:nvPr/>
          </p:nvSpPr>
          <p:spPr bwMode="auto">
            <a:xfrm>
              <a:off x="1215" y="1563"/>
              <a:ext cx="3145" cy="1362"/>
            </a:xfrm>
            <a:custGeom>
              <a:avLst/>
              <a:gdLst>
                <a:gd name="T0" fmla="*/ 0 w 3145"/>
                <a:gd name="T1" fmla="*/ 1362 h 1362"/>
                <a:gd name="T2" fmla="*/ 25 w 3145"/>
                <a:gd name="T3" fmla="*/ 898 h 1362"/>
                <a:gd name="T4" fmla="*/ 67 w 3145"/>
                <a:gd name="T5" fmla="*/ 599 h 1362"/>
                <a:gd name="T6" fmla="*/ 128 w 3145"/>
                <a:gd name="T7" fmla="*/ 214 h 1362"/>
                <a:gd name="T8" fmla="*/ 202 w 3145"/>
                <a:gd name="T9" fmla="*/ 25 h 1362"/>
                <a:gd name="T10" fmla="*/ 318 w 3145"/>
                <a:gd name="T11" fmla="*/ 68 h 1362"/>
                <a:gd name="T12" fmla="*/ 501 w 3145"/>
                <a:gd name="T13" fmla="*/ 312 h 1362"/>
                <a:gd name="T14" fmla="*/ 806 w 3145"/>
                <a:gd name="T15" fmla="*/ 776 h 1362"/>
                <a:gd name="T16" fmla="*/ 971 w 3145"/>
                <a:gd name="T17" fmla="*/ 916 h 1362"/>
                <a:gd name="T18" fmla="*/ 1313 w 3145"/>
                <a:gd name="T19" fmla="*/ 1057 h 1362"/>
                <a:gd name="T20" fmla="*/ 1631 w 3145"/>
                <a:gd name="T21" fmla="*/ 1149 h 1362"/>
                <a:gd name="T22" fmla="*/ 1960 w 3145"/>
                <a:gd name="T23" fmla="*/ 1234 h 1362"/>
                <a:gd name="T24" fmla="*/ 2418 w 3145"/>
                <a:gd name="T25" fmla="*/ 1295 h 1362"/>
                <a:gd name="T26" fmla="*/ 3145 w 3145"/>
                <a:gd name="T27" fmla="*/ 1338 h 13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45"/>
                <a:gd name="T43" fmla="*/ 0 h 1362"/>
                <a:gd name="T44" fmla="*/ 3145 w 3145"/>
                <a:gd name="T45" fmla="*/ 1362 h 13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45" h="1362">
                  <a:moveTo>
                    <a:pt x="0" y="1362"/>
                  </a:moveTo>
                  <a:cubicBezTo>
                    <a:pt x="4" y="1284"/>
                    <a:pt x="13" y="1025"/>
                    <a:pt x="25" y="898"/>
                  </a:cubicBezTo>
                  <a:cubicBezTo>
                    <a:pt x="36" y="770"/>
                    <a:pt x="49" y="713"/>
                    <a:pt x="67" y="599"/>
                  </a:cubicBezTo>
                  <a:cubicBezTo>
                    <a:pt x="84" y="485"/>
                    <a:pt x="105" y="309"/>
                    <a:pt x="128" y="214"/>
                  </a:cubicBezTo>
                  <a:cubicBezTo>
                    <a:pt x="150" y="118"/>
                    <a:pt x="170" y="49"/>
                    <a:pt x="202" y="25"/>
                  </a:cubicBezTo>
                  <a:cubicBezTo>
                    <a:pt x="233" y="0"/>
                    <a:pt x="268" y="20"/>
                    <a:pt x="318" y="68"/>
                  </a:cubicBezTo>
                  <a:cubicBezTo>
                    <a:pt x="367" y="115"/>
                    <a:pt x="419" y="194"/>
                    <a:pt x="501" y="312"/>
                  </a:cubicBezTo>
                  <a:cubicBezTo>
                    <a:pt x="582" y="430"/>
                    <a:pt x="727" y="675"/>
                    <a:pt x="806" y="776"/>
                  </a:cubicBezTo>
                  <a:cubicBezTo>
                    <a:pt x="884" y="876"/>
                    <a:pt x="886" y="869"/>
                    <a:pt x="971" y="916"/>
                  </a:cubicBezTo>
                  <a:cubicBezTo>
                    <a:pt x="1055" y="962"/>
                    <a:pt x="1203" y="1018"/>
                    <a:pt x="1313" y="1057"/>
                  </a:cubicBezTo>
                  <a:cubicBezTo>
                    <a:pt x="1422" y="1095"/>
                    <a:pt x="1523" y="1119"/>
                    <a:pt x="1631" y="1149"/>
                  </a:cubicBezTo>
                  <a:cubicBezTo>
                    <a:pt x="1738" y="1178"/>
                    <a:pt x="1828" y="1209"/>
                    <a:pt x="1960" y="1234"/>
                  </a:cubicBezTo>
                  <a:cubicBezTo>
                    <a:pt x="2091" y="1258"/>
                    <a:pt x="2220" y="1277"/>
                    <a:pt x="2418" y="1295"/>
                  </a:cubicBezTo>
                  <a:cubicBezTo>
                    <a:pt x="2615" y="1312"/>
                    <a:pt x="3023" y="1330"/>
                    <a:pt x="3145" y="1338"/>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2311" name="Object 32"/>
            <p:cNvGraphicFramePr>
              <a:graphicFrameLocks noChangeAspect="1"/>
            </p:cNvGraphicFramePr>
            <p:nvPr/>
          </p:nvGraphicFramePr>
          <p:xfrm>
            <a:off x="2071" y="1797"/>
            <a:ext cx="1148" cy="299"/>
          </p:xfrm>
          <a:graphic>
            <a:graphicData uri="http://schemas.openxmlformats.org/presentationml/2006/ole">
              <mc:AlternateContent xmlns:mc="http://schemas.openxmlformats.org/markup-compatibility/2006">
                <mc:Choice xmlns:v="urn:schemas-microsoft-com:vml" Requires="v">
                  <p:oleObj spid="_x0000_s3075" name="Equation" r:id="rId3" imgW="1993900" imgH="571500" progId="Equation.3">
                    <p:embed/>
                  </p:oleObj>
                </mc:Choice>
                <mc:Fallback>
                  <p:oleObj name="Equation" r:id="rId3" imgW="1993900" imgH="571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 y="1797"/>
                          <a:ext cx="1148"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4860720" y="1770480"/>
              <a:ext cx="2205000" cy="865440"/>
            </p14:xfrm>
          </p:contentPart>
        </mc:Choice>
        <mc:Fallback xmlns="">
          <p:pic>
            <p:nvPicPr>
              <p:cNvPr id="2" name="Ink 1"/>
              <p:cNvPicPr/>
              <p:nvPr/>
            </p:nvPicPr>
            <p:blipFill>
              <a:blip r:embed="rId6"/>
              <a:stretch>
                <a:fillRect/>
              </a:stretch>
            </p:blipFill>
            <p:spPr>
              <a:xfrm>
                <a:off x="4850280" y="1759680"/>
                <a:ext cx="2226240" cy="887040"/>
              </a:xfrm>
              <a:prstGeom prst="rect">
                <a:avLst/>
              </a:prstGeom>
            </p:spPr>
          </p:pic>
        </mc:Fallback>
      </mc:AlternateContent>
    </p:spTree>
    <p:extLst>
      <p:ext uri="{BB962C8B-B14F-4D97-AF65-F5344CB8AC3E}">
        <p14:creationId xmlns:p14="http://schemas.microsoft.com/office/powerpoint/2010/main" val="9442348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ea typeface="MS PGothic" charset="-128"/>
              </a:rPr>
              <a:t>The CDF of the Hypoexponential Distribution</a:t>
            </a:r>
          </a:p>
        </p:txBody>
      </p:sp>
      <p:sp>
        <p:nvSpPr>
          <p:cNvPr id="13315" name="Rectangle 3"/>
          <p:cNvSpPr>
            <a:spLocks noGrp="1" noChangeArrowheads="1"/>
          </p:cNvSpPr>
          <p:nvPr>
            <p:ph type="body" idx="1"/>
          </p:nvPr>
        </p:nvSpPr>
        <p:spPr>
          <a:xfrm>
            <a:off x="685800" y="1354138"/>
            <a:ext cx="7772400" cy="4859337"/>
          </a:xfrm>
        </p:spPr>
        <p:txBody>
          <a:bodyPr/>
          <a:lstStyle/>
          <a:p>
            <a:r>
              <a:rPr lang="en-US" altLang="en-US">
                <a:ea typeface="MS PGothic" charset="-128"/>
              </a:rPr>
              <a:t>The corresponding distribution function is:</a:t>
            </a:r>
          </a:p>
        </p:txBody>
      </p:sp>
      <p:graphicFrame>
        <p:nvGraphicFramePr>
          <p:cNvPr id="13316" name="Object 4"/>
          <p:cNvGraphicFramePr>
            <a:graphicFrameLocks noChangeAspect="1"/>
          </p:cNvGraphicFramePr>
          <p:nvPr/>
        </p:nvGraphicFramePr>
        <p:xfrm>
          <a:off x="1939925" y="1795463"/>
          <a:ext cx="4660900" cy="647700"/>
        </p:xfrm>
        <a:graphic>
          <a:graphicData uri="http://schemas.openxmlformats.org/presentationml/2006/ole">
            <mc:AlternateContent xmlns:mc="http://schemas.openxmlformats.org/markup-compatibility/2006">
              <mc:Choice xmlns:v="urn:schemas-microsoft-com:vml" Requires="v">
                <p:oleObj spid="_x0000_s4100" name="Equation" r:id="rId3" imgW="4660900" imgH="647700" progId="Equation.3">
                  <p:embed/>
                </p:oleObj>
              </mc:Choice>
              <mc:Fallback>
                <p:oleObj name="Equation" r:id="rId3" imgW="4660900" imgH="647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1795463"/>
                        <a:ext cx="4660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17" name="Text Box 23"/>
          <p:cNvSpPr txBox="1">
            <a:spLocks noChangeArrowheads="1"/>
          </p:cNvSpPr>
          <p:nvPr/>
        </p:nvSpPr>
        <p:spPr bwMode="auto">
          <a:xfrm>
            <a:off x="4273550" y="5697538"/>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grpSp>
        <p:nvGrpSpPr>
          <p:cNvPr id="13318" name="Group 29"/>
          <p:cNvGrpSpPr>
            <a:grpSpLocks/>
          </p:cNvGrpSpPr>
          <p:nvPr/>
        </p:nvGrpSpPr>
        <p:grpSpPr bwMode="auto">
          <a:xfrm>
            <a:off x="1425575" y="3014663"/>
            <a:ext cx="6170613" cy="2603500"/>
            <a:chOff x="680" y="2061"/>
            <a:chExt cx="3887" cy="1640"/>
          </a:xfrm>
        </p:grpSpPr>
        <p:sp>
          <p:nvSpPr>
            <p:cNvPr id="13319" name="Line 6"/>
            <p:cNvSpPr>
              <a:spLocks noChangeShapeType="1"/>
            </p:cNvSpPr>
            <p:nvPr/>
          </p:nvSpPr>
          <p:spPr bwMode="auto">
            <a:xfrm>
              <a:off x="1257" y="2150"/>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7"/>
            <p:cNvSpPr>
              <a:spLocks noChangeShapeType="1"/>
            </p:cNvSpPr>
            <p:nvPr/>
          </p:nvSpPr>
          <p:spPr bwMode="auto">
            <a:xfrm>
              <a:off x="1257" y="3502"/>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8"/>
            <p:cNvSpPr>
              <a:spLocks noChangeShapeType="1"/>
            </p:cNvSpPr>
            <p:nvPr/>
          </p:nvSpPr>
          <p:spPr bwMode="auto">
            <a:xfrm flipV="1">
              <a:off x="1256" y="214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9"/>
            <p:cNvSpPr>
              <a:spLocks noChangeShapeType="1"/>
            </p:cNvSpPr>
            <p:nvPr/>
          </p:nvSpPr>
          <p:spPr bwMode="auto">
            <a:xfrm rot="5400000" flipV="1">
              <a:off x="2787" y="3456"/>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Line 10"/>
            <p:cNvSpPr>
              <a:spLocks noChangeShapeType="1"/>
            </p:cNvSpPr>
            <p:nvPr/>
          </p:nvSpPr>
          <p:spPr bwMode="auto">
            <a:xfrm rot="5400000" flipV="1">
              <a:off x="3576" y="3458"/>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Line 11"/>
            <p:cNvSpPr>
              <a:spLocks noChangeShapeType="1"/>
            </p:cNvSpPr>
            <p:nvPr/>
          </p:nvSpPr>
          <p:spPr bwMode="auto">
            <a:xfrm rot="5400000" flipV="1">
              <a:off x="4365" y="345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5" name="Line 12"/>
            <p:cNvSpPr>
              <a:spLocks noChangeShapeType="1"/>
            </p:cNvSpPr>
            <p:nvPr/>
          </p:nvSpPr>
          <p:spPr bwMode="auto">
            <a:xfrm flipV="1">
              <a:off x="1255" y="2823"/>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13"/>
            <p:cNvSpPr>
              <a:spLocks noChangeShapeType="1"/>
            </p:cNvSpPr>
            <p:nvPr/>
          </p:nvSpPr>
          <p:spPr bwMode="auto">
            <a:xfrm rot="5400000" flipV="1">
              <a:off x="1998" y="345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7" name="Text Box 14"/>
            <p:cNvSpPr txBox="1">
              <a:spLocks noChangeArrowheads="1"/>
            </p:cNvSpPr>
            <p:nvPr/>
          </p:nvSpPr>
          <p:spPr bwMode="auto">
            <a:xfrm rot="-5400000">
              <a:off x="607" y="2729"/>
              <a:ext cx="3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F(t)</a:t>
              </a:r>
            </a:p>
          </p:txBody>
        </p:sp>
        <p:sp>
          <p:nvSpPr>
            <p:cNvPr id="13328" name="Text Box 15"/>
            <p:cNvSpPr txBox="1">
              <a:spLocks noChangeArrowheads="1"/>
            </p:cNvSpPr>
            <p:nvPr/>
          </p:nvSpPr>
          <p:spPr bwMode="auto">
            <a:xfrm>
              <a:off x="1111" y="338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3329" name="Text Box 16"/>
            <p:cNvSpPr txBox="1">
              <a:spLocks noChangeArrowheads="1"/>
            </p:cNvSpPr>
            <p:nvPr/>
          </p:nvSpPr>
          <p:spPr bwMode="auto">
            <a:xfrm>
              <a:off x="925" y="2061"/>
              <a:ext cx="2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1.0</a:t>
              </a:r>
              <a:endParaRPr lang="en-US" altLang="en-US" sz="1200" i="1">
                <a:latin typeface="Helvetica" charset="0"/>
              </a:endParaRPr>
            </a:p>
          </p:txBody>
        </p:sp>
        <p:sp>
          <p:nvSpPr>
            <p:cNvPr id="13330" name="Text Box 17"/>
            <p:cNvSpPr txBox="1">
              <a:spLocks noChangeArrowheads="1"/>
            </p:cNvSpPr>
            <p:nvPr/>
          </p:nvSpPr>
          <p:spPr bwMode="auto">
            <a:xfrm>
              <a:off x="940" y="2740"/>
              <a:ext cx="2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0.5</a:t>
              </a:r>
              <a:endParaRPr lang="en-US" altLang="en-US" sz="1200" i="1">
                <a:latin typeface="Helvetica" charset="0"/>
              </a:endParaRPr>
            </a:p>
          </p:txBody>
        </p:sp>
        <p:sp>
          <p:nvSpPr>
            <p:cNvPr id="13331" name="Text Box 18"/>
            <p:cNvSpPr txBox="1">
              <a:spLocks noChangeArrowheads="1"/>
            </p:cNvSpPr>
            <p:nvPr/>
          </p:nvSpPr>
          <p:spPr bwMode="auto">
            <a:xfrm>
              <a:off x="1879"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3332" name="Text Box 19"/>
            <p:cNvSpPr txBox="1">
              <a:spLocks noChangeArrowheads="1"/>
            </p:cNvSpPr>
            <p:nvPr/>
          </p:nvSpPr>
          <p:spPr bwMode="auto">
            <a:xfrm>
              <a:off x="2718" y="3527"/>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3333" name="Text Box 20"/>
            <p:cNvSpPr txBox="1">
              <a:spLocks noChangeArrowheads="1"/>
            </p:cNvSpPr>
            <p:nvPr/>
          </p:nvSpPr>
          <p:spPr bwMode="auto">
            <a:xfrm>
              <a:off x="3484"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3334" name="Text Box 21"/>
            <p:cNvSpPr txBox="1">
              <a:spLocks noChangeArrowheads="1"/>
            </p:cNvSpPr>
            <p:nvPr/>
          </p:nvSpPr>
          <p:spPr bwMode="auto">
            <a:xfrm>
              <a:off x="4263"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3335" name="Text Box 22"/>
            <p:cNvSpPr txBox="1">
              <a:spLocks noChangeArrowheads="1"/>
            </p:cNvSpPr>
            <p:nvPr/>
          </p:nvSpPr>
          <p:spPr bwMode="auto">
            <a:xfrm>
              <a:off x="1205" y="3527"/>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graphicFrame>
          <p:nvGraphicFramePr>
            <p:cNvPr id="13336" name="Object 25"/>
            <p:cNvGraphicFramePr>
              <a:graphicFrameLocks noChangeAspect="1"/>
            </p:cNvGraphicFramePr>
            <p:nvPr/>
          </p:nvGraphicFramePr>
          <p:xfrm>
            <a:off x="2287" y="2542"/>
            <a:ext cx="1401" cy="287"/>
          </p:xfrm>
          <a:graphic>
            <a:graphicData uri="http://schemas.openxmlformats.org/presentationml/2006/ole">
              <mc:AlternateContent xmlns:mc="http://schemas.openxmlformats.org/markup-compatibility/2006">
                <mc:Choice xmlns:v="urn:schemas-microsoft-com:vml" Requires="v">
                  <p:oleObj spid="_x0000_s4101" name="Equation" r:id="rId5" imgW="2540000" imgH="571500" progId="Equation.3">
                    <p:embed/>
                  </p:oleObj>
                </mc:Choice>
                <mc:Fallback>
                  <p:oleObj name="Equation" r:id="rId5" imgW="2540000" imgH="571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 y="2542"/>
                          <a:ext cx="1401"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37" name="Freeform 27"/>
            <p:cNvSpPr>
              <a:spLocks/>
            </p:cNvSpPr>
            <p:nvPr/>
          </p:nvSpPr>
          <p:spPr bwMode="auto">
            <a:xfrm>
              <a:off x="1282" y="2195"/>
              <a:ext cx="3127" cy="1298"/>
            </a:xfrm>
            <a:custGeom>
              <a:avLst/>
              <a:gdLst>
                <a:gd name="T0" fmla="*/ 0 w 3127"/>
                <a:gd name="T1" fmla="*/ 1298 h 1298"/>
                <a:gd name="T2" fmla="*/ 141 w 3127"/>
                <a:gd name="T3" fmla="*/ 1133 h 1298"/>
                <a:gd name="T4" fmla="*/ 275 w 3127"/>
                <a:gd name="T5" fmla="*/ 950 h 1298"/>
                <a:gd name="T6" fmla="*/ 422 w 3127"/>
                <a:gd name="T7" fmla="*/ 761 h 1298"/>
                <a:gd name="T8" fmla="*/ 501 w 3127"/>
                <a:gd name="T9" fmla="*/ 669 h 1298"/>
                <a:gd name="T10" fmla="*/ 684 w 3127"/>
                <a:gd name="T11" fmla="*/ 480 h 1298"/>
                <a:gd name="T12" fmla="*/ 947 w 3127"/>
                <a:gd name="T13" fmla="*/ 266 h 1298"/>
                <a:gd name="T14" fmla="*/ 1222 w 3127"/>
                <a:gd name="T15" fmla="*/ 113 h 1298"/>
                <a:gd name="T16" fmla="*/ 1338 w 3127"/>
                <a:gd name="T17" fmla="*/ 71 h 1298"/>
                <a:gd name="T18" fmla="*/ 1564 w 3127"/>
                <a:gd name="T19" fmla="*/ 28 h 1298"/>
                <a:gd name="T20" fmla="*/ 2272 w 3127"/>
                <a:gd name="T21" fmla="*/ 4 h 1298"/>
                <a:gd name="T22" fmla="*/ 2761 w 3127"/>
                <a:gd name="T23" fmla="*/ 4 h 1298"/>
                <a:gd name="T24" fmla="*/ 3127 w 3127"/>
                <a:gd name="T25" fmla="*/ 4 h 1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27"/>
                <a:gd name="T40" fmla="*/ 0 h 1298"/>
                <a:gd name="T41" fmla="*/ 3127 w 3127"/>
                <a:gd name="T42" fmla="*/ 1298 h 1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27" h="1298">
                  <a:moveTo>
                    <a:pt x="0" y="1298"/>
                  </a:moveTo>
                  <a:cubicBezTo>
                    <a:pt x="47" y="1244"/>
                    <a:pt x="95" y="1191"/>
                    <a:pt x="141" y="1133"/>
                  </a:cubicBezTo>
                  <a:cubicBezTo>
                    <a:pt x="186" y="1074"/>
                    <a:pt x="228" y="1012"/>
                    <a:pt x="275" y="950"/>
                  </a:cubicBezTo>
                  <a:cubicBezTo>
                    <a:pt x="321" y="888"/>
                    <a:pt x="384" y="807"/>
                    <a:pt x="422" y="761"/>
                  </a:cubicBezTo>
                  <a:cubicBezTo>
                    <a:pt x="459" y="714"/>
                    <a:pt x="457" y="715"/>
                    <a:pt x="501" y="669"/>
                  </a:cubicBezTo>
                  <a:cubicBezTo>
                    <a:pt x="544" y="622"/>
                    <a:pt x="609" y="547"/>
                    <a:pt x="684" y="480"/>
                  </a:cubicBezTo>
                  <a:cubicBezTo>
                    <a:pt x="758" y="412"/>
                    <a:pt x="857" y="327"/>
                    <a:pt x="947" y="266"/>
                  </a:cubicBezTo>
                  <a:cubicBezTo>
                    <a:pt x="1036" y="204"/>
                    <a:pt x="1156" y="145"/>
                    <a:pt x="1222" y="113"/>
                  </a:cubicBezTo>
                  <a:cubicBezTo>
                    <a:pt x="1287" y="80"/>
                    <a:pt x="1281" y="85"/>
                    <a:pt x="1338" y="71"/>
                  </a:cubicBezTo>
                  <a:cubicBezTo>
                    <a:pt x="1395" y="56"/>
                    <a:pt x="1408" y="39"/>
                    <a:pt x="1564" y="28"/>
                  </a:cubicBezTo>
                  <a:cubicBezTo>
                    <a:pt x="1719" y="16"/>
                    <a:pt x="2072" y="7"/>
                    <a:pt x="2272" y="4"/>
                  </a:cubicBezTo>
                  <a:cubicBezTo>
                    <a:pt x="2471" y="0"/>
                    <a:pt x="2618" y="4"/>
                    <a:pt x="2761" y="4"/>
                  </a:cubicBezTo>
                  <a:cubicBezTo>
                    <a:pt x="2903" y="4"/>
                    <a:pt x="3051" y="4"/>
                    <a:pt x="3127" y="4"/>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608400" y="2303640"/>
              <a:ext cx="5794200" cy="1900800"/>
            </p14:xfrm>
          </p:contentPart>
        </mc:Choice>
        <mc:Fallback xmlns="">
          <p:pic>
            <p:nvPicPr>
              <p:cNvPr id="2" name="Ink 1"/>
              <p:cNvPicPr/>
              <p:nvPr/>
            </p:nvPicPr>
            <p:blipFill>
              <a:blip r:embed="rId8"/>
              <a:stretch>
                <a:fillRect/>
              </a:stretch>
            </p:blipFill>
            <p:spPr>
              <a:xfrm>
                <a:off x="597600" y="2293200"/>
                <a:ext cx="5815440" cy="1922400"/>
              </a:xfrm>
              <a:prstGeom prst="rect">
                <a:avLst/>
              </a:prstGeom>
            </p:spPr>
          </p:pic>
        </mc:Fallback>
      </mc:AlternateContent>
    </p:spTree>
    <p:extLst>
      <p:ext uri="{BB962C8B-B14F-4D97-AF65-F5344CB8AC3E}">
        <p14:creationId xmlns:p14="http://schemas.microsoft.com/office/powerpoint/2010/main" val="19990445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ea typeface="MS PGothic" charset="-128"/>
              </a:rPr>
              <a:t>The Hazard for the Hypoexponential Distribution</a:t>
            </a:r>
          </a:p>
        </p:txBody>
      </p:sp>
      <p:sp>
        <p:nvSpPr>
          <p:cNvPr id="14339" name="Rectangle 3"/>
          <p:cNvSpPr>
            <a:spLocks noGrp="1" noChangeArrowheads="1"/>
          </p:cNvSpPr>
          <p:nvPr>
            <p:ph type="body" idx="1"/>
          </p:nvPr>
        </p:nvSpPr>
        <p:spPr/>
        <p:txBody>
          <a:bodyPr/>
          <a:lstStyle/>
          <a:p>
            <a:r>
              <a:rPr lang="en-US" altLang="en-US">
                <a:ea typeface="MS PGothic" charset="-128"/>
              </a:rPr>
              <a:t>The hazard rate is given by:</a:t>
            </a:r>
          </a:p>
        </p:txBody>
      </p:sp>
      <p:graphicFrame>
        <p:nvGraphicFramePr>
          <p:cNvPr id="14340" name="Object 4"/>
          <p:cNvGraphicFramePr>
            <a:graphicFrameLocks noChangeAspect="1"/>
          </p:cNvGraphicFramePr>
          <p:nvPr/>
        </p:nvGraphicFramePr>
        <p:xfrm>
          <a:off x="3397250" y="2154238"/>
          <a:ext cx="2463800" cy="685800"/>
        </p:xfrm>
        <a:graphic>
          <a:graphicData uri="http://schemas.openxmlformats.org/presentationml/2006/ole">
            <mc:AlternateContent xmlns:mc="http://schemas.openxmlformats.org/markup-compatibility/2006">
              <mc:Choice xmlns:v="urn:schemas-microsoft-com:vml" Requires="v">
                <p:oleObj spid="_x0000_s5123" name="Equation" r:id="rId3" imgW="2463800" imgH="685800" progId="Equation.3">
                  <p:embed/>
                </p:oleObj>
              </mc:Choice>
              <mc:Fallback>
                <p:oleObj name="Equation" r:id="rId3" imgW="24638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2154238"/>
                        <a:ext cx="2463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594558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ea typeface="MS PGothic" charset="-128"/>
              </a:rPr>
              <a:t>The Failure Rate of the Hypoexponential Distribution</a:t>
            </a:r>
          </a:p>
        </p:txBody>
      </p:sp>
      <p:sp>
        <p:nvSpPr>
          <p:cNvPr id="15363" name="Rectangle 3"/>
          <p:cNvSpPr>
            <a:spLocks noGrp="1" noChangeArrowheads="1"/>
          </p:cNvSpPr>
          <p:nvPr>
            <p:ph type="body" idx="1"/>
          </p:nvPr>
        </p:nvSpPr>
        <p:spPr/>
        <p:txBody>
          <a:bodyPr/>
          <a:lstStyle/>
          <a:p>
            <a:r>
              <a:rPr lang="en-US" altLang="en-US">
                <a:ea typeface="MS PGothic" charset="-128"/>
              </a:rPr>
              <a:t>This is an IFR distribution with the failure rate increasing from 0 up to min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t>
            </a:r>
            <a:r>
              <a:rPr lang="en-US" altLang="en-US" baseline="-25000">
                <a:ea typeface="MS PGothic" charset="-128"/>
                <a:sym typeface="Symbol" charset="2"/>
              </a:rPr>
              <a:t>2</a:t>
            </a:r>
            <a:r>
              <a:rPr lang="en-US" altLang="en-US">
                <a:ea typeface="MS PGothic" charset="-128"/>
                <a:sym typeface="Symbol" charset="2"/>
              </a:rPr>
              <a:t>}</a:t>
            </a:r>
          </a:p>
        </p:txBody>
      </p:sp>
      <p:grpSp>
        <p:nvGrpSpPr>
          <p:cNvPr id="15364" name="Group 30"/>
          <p:cNvGrpSpPr>
            <a:grpSpLocks/>
          </p:cNvGrpSpPr>
          <p:nvPr/>
        </p:nvGrpSpPr>
        <p:grpSpPr bwMode="auto">
          <a:xfrm>
            <a:off x="1176338" y="2700338"/>
            <a:ext cx="6172200" cy="3097212"/>
            <a:chOff x="741" y="1701"/>
            <a:chExt cx="3888" cy="1951"/>
          </a:xfrm>
        </p:grpSpPr>
        <p:sp>
          <p:nvSpPr>
            <p:cNvPr id="15365" name="Line 6"/>
            <p:cNvSpPr>
              <a:spLocks noChangeShapeType="1"/>
            </p:cNvSpPr>
            <p:nvPr/>
          </p:nvSpPr>
          <p:spPr bwMode="auto">
            <a:xfrm>
              <a:off x="1319" y="1790"/>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7"/>
            <p:cNvSpPr>
              <a:spLocks noChangeShapeType="1"/>
            </p:cNvSpPr>
            <p:nvPr/>
          </p:nvSpPr>
          <p:spPr bwMode="auto">
            <a:xfrm>
              <a:off x="1319" y="3142"/>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8"/>
            <p:cNvSpPr>
              <a:spLocks noChangeShapeType="1"/>
            </p:cNvSpPr>
            <p:nvPr/>
          </p:nvSpPr>
          <p:spPr bwMode="auto">
            <a:xfrm flipV="1">
              <a:off x="1318" y="178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9"/>
            <p:cNvSpPr>
              <a:spLocks noChangeShapeType="1"/>
            </p:cNvSpPr>
            <p:nvPr/>
          </p:nvSpPr>
          <p:spPr bwMode="auto">
            <a:xfrm rot="5400000" flipV="1">
              <a:off x="2849" y="3096"/>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10"/>
            <p:cNvSpPr>
              <a:spLocks noChangeShapeType="1"/>
            </p:cNvSpPr>
            <p:nvPr/>
          </p:nvSpPr>
          <p:spPr bwMode="auto">
            <a:xfrm rot="5400000" flipV="1">
              <a:off x="3638" y="3098"/>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1"/>
            <p:cNvSpPr>
              <a:spLocks noChangeShapeType="1"/>
            </p:cNvSpPr>
            <p:nvPr/>
          </p:nvSpPr>
          <p:spPr bwMode="auto">
            <a:xfrm rot="5400000" flipV="1">
              <a:off x="4427" y="309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12"/>
            <p:cNvSpPr>
              <a:spLocks noChangeShapeType="1"/>
            </p:cNvSpPr>
            <p:nvPr/>
          </p:nvSpPr>
          <p:spPr bwMode="auto">
            <a:xfrm flipV="1">
              <a:off x="1317" y="2463"/>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3"/>
            <p:cNvSpPr>
              <a:spLocks noChangeShapeType="1"/>
            </p:cNvSpPr>
            <p:nvPr/>
          </p:nvSpPr>
          <p:spPr bwMode="auto">
            <a:xfrm rot="5400000" flipV="1">
              <a:off x="2060" y="309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14"/>
            <p:cNvSpPr txBox="1">
              <a:spLocks noChangeArrowheads="1"/>
            </p:cNvSpPr>
            <p:nvPr/>
          </p:nvSpPr>
          <p:spPr bwMode="auto">
            <a:xfrm rot="-5400000">
              <a:off x="695" y="2398"/>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h(t)</a:t>
              </a:r>
            </a:p>
          </p:txBody>
        </p:sp>
        <p:sp>
          <p:nvSpPr>
            <p:cNvPr id="15374" name="Text Box 15"/>
            <p:cNvSpPr txBox="1">
              <a:spLocks noChangeArrowheads="1"/>
            </p:cNvSpPr>
            <p:nvPr/>
          </p:nvSpPr>
          <p:spPr bwMode="auto">
            <a:xfrm>
              <a:off x="1173" y="302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5375" name="Text Box 16"/>
            <p:cNvSpPr txBox="1">
              <a:spLocks noChangeArrowheads="1"/>
            </p:cNvSpPr>
            <p:nvPr/>
          </p:nvSpPr>
          <p:spPr bwMode="auto">
            <a:xfrm>
              <a:off x="987" y="1701"/>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1.00</a:t>
              </a:r>
              <a:endParaRPr lang="en-US" altLang="en-US" sz="1200" i="1">
                <a:latin typeface="Helvetica" charset="0"/>
              </a:endParaRPr>
            </a:p>
          </p:txBody>
        </p:sp>
        <p:sp>
          <p:nvSpPr>
            <p:cNvPr id="15376" name="Text Box 17"/>
            <p:cNvSpPr txBox="1">
              <a:spLocks noChangeArrowheads="1"/>
            </p:cNvSpPr>
            <p:nvPr/>
          </p:nvSpPr>
          <p:spPr bwMode="auto">
            <a:xfrm>
              <a:off x="946" y="2386"/>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0.500</a:t>
              </a:r>
              <a:endParaRPr lang="en-US" altLang="en-US" sz="1200" i="1">
                <a:latin typeface="Helvetica" charset="0"/>
              </a:endParaRPr>
            </a:p>
          </p:txBody>
        </p:sp>
        <p:sp>
          <p:nvSpPr>
            <p:cNvPr id="15377" name="Text Box 18"/>
            <p:cNvSpPr txBox="1">
              <a:spLocks noChangeArrowheads="1"/>
            </p:cNvSpPr>
            <p:nvPr/>
          </p:nvSpPr>
          <p:spPr bwMode="auto">
            <a:xfrm>
              <a:off x="1941" y="316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5378" name="Text Box 19"/>
            <p:cNvSpPr txBox="1">
              <a:spLocks noChangeArrowheads="1"/>
            </p:cNvSpPr>
            <p:nvPr/>
          </p:nvSpPr>
          <p:spPr bwMode="auto">
            <a:xfrm>
              <a:off x="2780" y="3167"/>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5379" name="Text Box 20"/>
            <p:cNvSpPr txBox="1">
              <a:spLocks noChangeArrowheads="1"/>
            </p:cNvSpPr>
            <p:nvPr/>
          </p:nvSpPr>
          <p:spPr bwMode="auto">
            <a:xfrm>
              <a:off x="3546" y="316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5380" name="Text Box 21"/>
            <p:cNvSpPr txBox="1">
              <a:spLocks noChangeArrowheads="1"/>
            </p:cNvSpPr>
            <p:nvPr/>
          </p:nvSpPr>
          <p:spPr bwMode="auto">
            <a:xfrm>
              <a:off x="4325" y="316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5381" name="Text Box 22"/>
            <p:cNvSpPr txBox="1">
              <a:spLocks noChangeArrowheads="1"/>
            </p:cNvSpPr>
            <p:nvPr/>
          </p:nvSpPr>
          <p:spPr bwMode="auto">
            <a:xfrm>
              <a:off x="1267" y="3167"/>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5382" name="Text Box 25"/>
            <p:cNvSpPr txBox="1">
              <a:spLocks noChangeArrowheads="1"/>
            </p:cNvSpPr>
            <p:nvPr/>
          </p:nvSpPr>
          <p:spPr bwMode="auto">
            <a:xfrm>
              <a:off x="2845" y="3458"/>
              <a:ext cx="1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sp>
          <p:nvSpPr>
            <p:cNvPr id="15383" name="Freeform 27"/>
            <p:cNvSpPr>
              <a:spLocks/>
            </p:cNvSpPr>
            <p:nvPr/>
          </p:nvSpPr>
          <p:spPr bwMode="auto">
            <a:xfrm>
              <a:off x="1327" y="1784"/>
              <a:ext cx="1259" cy="1348"/>
            </a:xfrm>
            <a:custGeom>
              <a:avLst/>
              <a:gdLst>
                <a:gd name="T0" fmla="*/ 0 w 1259"/>
                <a:gd name="T1" fmla="*/ 1348 h 1348"/>
                <a:gd name="T2" fmla="*/ 19 w 1259"/>
                <a:gd name="T3" fmla="*/ 1075 h 1348"/>
                <a:gd name="T4" fmla="*/ 62 w 1259"/>
                <a:gd name="T5" fmla="*/ 870 h 1348"/>
                <a:gd name="T6" fmla="*/ 106 w 1259"/>
                <a:gd name="T7" fmla="*/ 715 h 1348"/>
                <a:gd name="T8" fmla="*/ 199 w 1259"/>
                <a:gd name="T9" fmla="*/ 231 h 1348"/>
                <a:gd name="T10" fmla="*/ 273 w 1259"/>
                <a:gd name="T11" fmla="*/ 89 h 1348"/>
                <a:gd name="T12" fmla="*/ 428 w 1259"/>
                <a:gd name="T13" fmla="*/ 14 h 1348"/>
                <a:gd name="T14" fmla="*/ 1259 w 1259"/>
                <a:gd name="T15" fmla="*/ 8 h 1348"/>
                <a:gd name="T16" fmla="*/ 0 60000 65536"/>
                <a:gd name="T17" fmla="*/ 0 60000 65536"/>
                <a:gd name="T18" fmla="*/ 0 60000 65536"/>
                <a:gd name="T19" fmla="*/ 0 60000 65536"/>
                <a:gd name="T20" fmla="*/ 0 60000 65536"/>
                <a:gd name="T21" fmla="*/ 0 60000 65536"/>
                <a:gd name="T22" fmla="*/ 0 60000 65536"/>
                <a:gd name="T23" fmla="*/ 0 60000 65536"/>
                <a:gd name="T24" fmla="*/ 0 w 1259"/>
                <a:gd name="T25" fmla="*/ 0 h 1348"/>
                <a:gd name="T26" fmla="*/ 1259 w 1259"/>
                <a:gd name="T27" fmla="*/ 1348 h 13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9" h="1348">
                  <a:moveTo>
                    <a:pt x="0" y="1348"/>
                  </a:moveTo>
                  <a:cubicBezTo>
                    <a:pt x="3" y="1302"/>
                    <a:pt x="8" y="1154"/>
                    <a:pt x="19" y="1075"/>
                  </a:cubicBezTo>
                  <a:cubicBezTo>
                    <a:pt x="29" y="995"/>
                    <a:pt x="47" y="930"/>
                    <a:pt x="62" y="870"/>
                  </a:cubicBezTo>
                  <a:cubicBezTo>
                    <a:pt x="76" y="810"/>
                    <a:pt x="83" y="821"/>
                    <a:pt x="106" y="715"/>
                  </a:cubicBezTo>
                  <a:cubicBezTo>
                    <a:pt x="128" y="608"/>
                    <a:pt x="171" y="335"/>
                    <a:pt x="199" y="231"/>
                  </a:cubicBezTo>
                  <a:cubicBezTo>
                    <a:pt x="226" y="126"/>
                    <a:pt x="234" y="125"/>
                    <a:pt x="273" y="89"/>
                  </a:cubicBezTo>
                  <a:cubicBezTo>
                    <a:pt x="311" y="52"/>
                    <a:pt x="263" y="27"/>
                    <a:pt x="428" y="14"/>
                  </a:cubicBezTo>
                  <a:cubicBezTo>
                    <a:pt x="592" y="0"/>
                    <a:pt x="1086" y="9"/>
                    <a:pt x="1259" y="8"/>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4" name="Line 28"/>
            <p:cNvSpPr>
              <a:spLocks noChangeShapeType="1"/>
            </p:cNvSpPr>
            <p:nvPr/>
          </p:nvSpPr>
          <p:spPr bwMode="auto">
            <a:xfrm>
              <a:off x="2580" y="1792"/>
              <a:ext cx="18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385" name="Object 29"/>
            <p:cNvGraphicFramePr>
              <a:graphicFrameLocks noChangeAspect="1"/>
            </p:cNvGraphicFramePr>
            <p:nvPr/>
          </p:nvGraphicFramePr>
          <p:xfrm>
            <a:off x="2270" y="1863"/>
            <a:ext cx="1047" cy="333"/>
          </p:xfrm>
          <a:graphic>
            <a:graphicData uri="http://schemas.openxmlformats.org/presentationml/2006/ole">
              <mc:AlternateContent xmlns:mc="http://schemas.openxmlformats.org/markup-compatibility/2006">
                <mc:Choice xmlns:v="urn:schemas-microsoft-com:vml" Requires="v">
                  <p:oleObj spid="_x0000_s6147" name="Equation" r:id="rId3" imgW="1917700" imgH="609600" progId="Equation.3">
                    <p:embed/>
                  </p:oleObj>
                </mc:Choice>
                <mc:Fallback>
                  <p:oleObj name="Equation" r:id="rId3" imgW="19177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 y="1863"/>
                          <a:ext cx="1047"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extLst>
      <p:ext uri="{BB962C8B-B14F-4D97-AF65-F5344CB8AC3E}">
        <p14:creationId xmlns:p14="http://schemas.microsoft.com/office/powerpoint/2010/main" val="10913837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a:ea typeface="MS PGothic" charset="-128"/>
              </a:rPr>
              <a:t>Today’</a:t>
            </a:r>
            <a:r>
              <a:rPr lang="en-US" altLang="ja-JP">
                <a:ea typeface="MS PGothic" charset="-128"/>
              </a:rPr>
              <a:t>s Topics</a:t>
            </a:r>
            <a:endParaRPr lang="en-US" altLang="en-US">
              <a:ea typeface="MS PGothic" charset="-128"/>
            </a:endParaRPr>
          </a:p>
        </p:txBody>
      </p:sp>
      <p:sp>
        <p:nvSpPr>
          <p:cNvPr id="5123" name="Content Placeholder 2"/>
          <p:cNvSpPr>
            <a:spLocks noGrp="1"/>
          </p:cNvSpPr>
          <p:nvPr>
            <p:ph idx="1"/>
          </p:nvPr>
        </p:nvSpPr>
        <p:spPr>
          <a:xfrm>
            <a:off x="555625" y="1159931"/>
            <a:ext cx="7818438" cy="4959350"/>
          </a:xfrm>
        </p:spPr>
        <p:txBody>
          <a:bodyPr/>
          <a:lstStyle/>
          <a:p>
            <a:r>
              <a:rPr lang="en-US" altLang="en-US" sz="1800" b="1" dirty="0">
                <a:ea typeface="MS PGothic" charset="-128"/>
              </a:rPr>
              <a:t>Uniform Distribution</a:t>
            </a:r>
          </a:p>
          <a:p>
            <a:r>
              <a:rPr lang="en-US" altLang="en-US" sz="1800" b="1" dirty="0" err="1">
                <a:ea typeface="MS PGothic" charset="-128"/>
              </a:rPr>
              <a:t>Hypo</a:t>
            </a:r>
            <a:r>
              <a:rPr lang="en-US" altLang="en-US" sz="1800" dirty="0" err="1">
                <a:ea typeface="MS PGothic" charset="-128"/>
              </a:rPr>
              <a:t>exponential</a:t>
            </a:r>
            <a:r>
              <a:rPr lang="en-US" altLang="en-US" sz="1800" dirty="0">
                <a:ea typeface="MS PGothic" charset="-128"/>
              </a:rPr>
              <a:t> Distribution</a:t>
            </a:r>
          </a:p>
          <a:p>
            <a:pPr lvl="1"/>
            <a:r>
              <a:rPr lang="en-US" altLang="en-US" dirty="0">
                <a:ea typeface="MS PGothic" charset="-128"/>
              </a:rPr>
              <a:t>TMR </a:t>
            </a:r>
            <a:r>
              <a:rPr lang="en-US" altLang="en-US" dirty="0" smtClean="0">
                <a:ea typeface="MS PGothic" charset="-128"/>
              </a:rPr>
              <a:t>- Simplex </a:t>
            </a:r>
            <a:r>
              <a:rPr lang="en-US" altLang="en-US" dirty="0">
                <a:ea typeface="MS PGothic" charset="-128"/>
              </a:rPr>
              <a:t>Example</a:t>
            </a:r>
          </a:p>
          <a:p>
            <a:endParaRPr lang="en-US" altLang="en-US" sz="1800" b="1" dirty="0" smtClean="0">
              <a:ea typeface="MS PGothic" charset="-128"/>
            </a:endParaRPr>
          </a:p>
          <a:p>
            <a:r>
              <a:rPr lang="en-US" altLang="en-US" sz="1800" b="1" dirty="0" smtClean="0">
                <a:ea typeface="MS PGothic" charset="-128"/>
              </a:rPr>
              <a:t>Announcements</a:t>
            </a:r>
            <a:endParaRPr lang="en-US" altLang="en-US" sz="1800" b="1" dirty="0">
              <a:ea typeface="MS PGothic" charset="-128"/>
            </a:endParaRPr>
          </a:p>
          <a:p>
            <a:pPr lvl="1"/>
            <a:r>
              <a:rPr lang="en-US" altLang="en-US" dirty="0">
                <a:solidFill>
                  <a:srgbClr val="FF0000"/>
                </a:solidFill>
                <a:ea typeface="MS PGothic" charset="-128"/>
              </a:rPr>
              <a:t>Mini Project 2 </a:t>
            </a:r>
            <a:r>
              <a:rPr lang="en-US" altLang="en-US" dirty="0">
                <a:ea typeface="MS PGothic" charset="-128"/>
              </a:rPr>
              <a:t>will be due </a:t>
            </a:r>
            <a:r>
              <a:rPr lang="en-US" altLang="en-US" dirty="0" smtClean="0">
                <a:ea typeface="MS PGothic" charset="-128"/>
              </a:rPr>
              <a:t> </a:t>
            </a:r>
            <a:r>
              <a:rPr lang="en-US" altLang="en-US" dirty="0" smtClean="0">
                <a:solidFill>
                  <a:srgbClr val="FF0000"/>
                </a:solidFill>
                <a:ea typeface="MS PGothic" charset="-128"/>
              </a:rPr>
              <a:t>March 11 Saturday 11:59pm </a:t>
            </a:r>
            <a:endParaRPr lang="en-US" altLang="en-US" dirty="0">
              <a:ea typeface="MS PGothic" charset="-128"/>
            </a:endParaRPr>
          </a:p>
          <a:p>
            <a:pPr lvl="1"/>
            <a:endParaRPr lang="en-US" altLang="en-US" sz="1100" dirty="0">
              <a:solidFill>
                <a:srgbClr val="C00000"/>
              </a:solidFill>
              <a:ea typeface="MS PGothic" charset="-128"/>
            </a:endParaRPr>
          </a:p>
          <a:p>
            <a:pPr lvl="1"/>
            <a:r>
              <a:rPr lang="en-US" altLang="en-US" dirty="0">
                <a:solidFill>
                  <a:srgbClr val="C00000"/>
                </a:solidFill>
                <a:ea typeface="MS PGothic" charset="-128"/>
              </a:rPr>
              <a:t>Midterm, </a:t>
            </a:r>
            <a:r>
              <a:rPr lang="en-US" altLang="en-US" dirty="0" smtClean="0">
                <a:solidFill>
                  <a:srgbClr val="C00000"/>
                </a:solidFill>
                <a:ea typeface="MS PGothic" charset="-128"/>
              </a:rPr>
              <a:t>March 15, </a:t>
            </a:r>
            <a:r>
              <a:rPr lang="en-US" altLang="en-US" dirty="0">
                <a:ea typeface="MS PGothic" charset="-128"/>
              </a:rPr>
              <a:t>in class, </a:t>
            </a:r>
            <a:r>
              <a:rPr lang="en-US" altLang="en-US" dirty="0" smtClean="0">
                <a:ea typeface="MS PGothic" charset="-128"/>
              </a:rPr>
              <a:t>11:00am</a:t>
            </a:r>
            <a:r>
              <a:rPr lang="en-US" altLang="en-US" dirty="0">
                <a:ea typeface="MS PGothic" charset="-128"/>
              </a:rPr>
              <a:t> </a:t>
            </a:r>
            <a:r>
              <a:rPr lang="mr-IN" altLang="en-US" dirty="0" smtClean="0">
                <a:ea typeface="MS PGothic" charset="-128"/>
              </a:rPr>
              <a:t>–</a:t>
            </a:r>
            <a:r>
              <a:rPr lang="en-US" altLang="en-US" dirty="0" smtClean="0">
                <a:ea typeface="MS PGothic" charset="-128"/>
              </a:rPr>
              <a:t> 12:20 ( one 8x11 sheet no calc -phones, laptops etc)</a:t>
            </a:r>
            <a:endParaRPr lang="en-US" altLang="en-US" dirty="0">
              <a:ea typeface="MS PGothic" charset="-128"/>
            </a:endParaRPr>
          </a:p>
          <a:p>
            <a:pPr lvl="1"/>
            <a:endParaRPr lang="en-US" altLang="en-US" sz="1100" dirty="0">
              <a:ea typeface="MS PGothic" charset="-128"/>
            </a:endParaRPr>
          </a:p>
          <a:p>
            <a:pPr lvl="1"/>
            <a:r>
              <a:rPr lang="en-US" altLang="en-US" dirty="0">
                <a:ea typeface="MS PGothic" charset="-128"/>
              </a:rPr>
              <a:t>Midterm review session, </a:t>
            </a:r>
            <a:r>
              <a:rPr lang="en-US" altLang="en-US" dirty="0" smtClean="0">
                <a:solidFill>
                  <a:srgbClr val="FF0000"/>
                </a:solidFill>
                <a:ea typeface="MS PGothic" charset="-128"/>
              </a:rPr>
              <a:t>March 13, 5:30–7:00pm, Place TBD</a:t>
            </a:r>
            <a:endParaRPr lang="en-US" altLang="en-US" dirty="0">
              <a:ea typeface="MS PGothic" charset="-128"/>
            </a:endParaRPr>
          </a:p>
          <a:p>
            <a:endParaRPr lang="en-US" altLang="en-US" dirty="0">
              <a:ea typeface="MS PGothic" charset="-128"/>
            </a:endParaRPr>
          </a:p>
        </p:txBody>
      </p:sp>
    </p:spTree>
    <p:extLst>
      <p:ext uri="{BB962C8B-B14F-4D97-AF65-F5344CB8AC3E}">
        <p14:creationId xmlns:p14="http://schemas.microsoft.com/office/powerpoint/2010/main" val="11251856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3555" name="Rectangle 3"/>
          <p:cNvSpPr>
            <a:spLocks noGrp="1" noChangeArrowheads="1"/>
          </p:cNvSpPr>
          <p:nvPr>
            <p:ph type="body" idx="1"/>
          </p:nvPr>
        </p:nvSpPr>
        <p:spPr/>
        <p:txBody>
          <a:bodyPr/>
          <a:lstStyle/>
          <a:p>
            <a:r>
              <a:rPr lang="en-US" altLang="en-US" dirty="0">
                <a:ea typeface="MS PGothic" charset="-128"/>
              </a:rPr>
              <a:t>We use two useful notions:</a:t>
            </a:r>
          </a:p>
          <a:p>
            <a:pPr>
              <a:buFontTx/>
              <a:buNone/>
            </a:pPr>
            <a:endParaRPr lang="en-US" altLang="en-US" dirty="0">
              <a:ea typeface="MS PGothic" charset="-128"/>
            </a:endParaRPr>
          </a:p>
          <a:p>
            <a:pPr>
              <a:buFontTx/>
              <a:buNone/>
            </a:pPr>
            <a:r>
              <a:rPr lang="en-US" altLang="en-US" b="1" dirty="0">
                <a:ea typeface="MS PGothic" charset="-128"/>
              </a:rPr>
              <a:t>	1.</a:t>
            </a:r>
            <a:r>
              <a:rPr lang="en-US" altLang="en-US" dirty="0">
                <a:ea typeface="MS PGothic" charset="-128"/>
              </a:rPr>
              <a:t> The lifetime distribution of a series system whose components have independent exponentially distributed lifetimes is itself </a:t>
            </a:r>
            <a:r>
              <a:rPr lang="en-US" altLang="en-US" i="1" dirty="0">
                <a:ea typeface="MS PGothic" charset="-128"/>
              </a:rPr>
              <a:t>exponentially distributed</a:t>
            </a:r>
            <a:r>
              <a:rPr lang="en-US" altLang="en-US" dirty="0">
                <a:ea typeface="MS PGothic" charset="-128"/>
              </a:rPr>
              <a:t> with  parameter</a:t>
            </a:r>
          </a:p>
          <a:p>
            <a:pPr>
              <a:buFontTx/>
              <a:buNone/>
            </a:pPr>
            <a:endParaRPr lang="en-US" altLang="en-US" dirty="0">
              <a:ea typeface="MS PGothic" charset="-128"/>
            </a:endParaRPr>
          </a:p>
          <a:p>
            <a:pPr>
              <a:buFontTx/>
              <a:buNone/>
            </a:pPr>
            <a:r>
              <a:rPr lang="en-US" altLang="en-US" b="1" dirty="0">
                <a:ea typeface="MS PGothic" charset="-128"/>
              </a:rPr>
              <a:t>	2.</a:t>
            </a:r>
            <a:r>
              <a:rPr lang="en-US" altLang="en-US" dirty="0">
                <a:ea typeface="MS PGothic" charset="-128"/>
              </a:rPr>
              <a:t> </a:t>
            </a:r>
            <a:r>
              <a:rPr lang="en-US" altLang="en-US" dirty="0" smtClean="0">
                <a:ea typeface="MS PGothic" charset="-128"/>
              </a:rPr>
              <a:t>If X´ and </a:t>
            </a:r>
            <a:r>
              <a:rPr lang="en-US" altLang="en-US" dirty="0" err="1" smtClean="0">
                <a:ea typeface="MS PGothic" charset="-128"/>
              </a:rPr>
              <a:t>Y´are</a:t>
            </a:r>
            <a:r>
              <a:rPr lang="en-US" altLang="en-US" dirty="0" smtClean="0">
                <a:ea typeface="MS PGothic" charset="-128"/>
              </a:rPr>
              <a:t> </a:t>
            </a:r>
          </a:p>
          <a:p>
            <a:pPr lvl="1"/>
            <a:r>
              <a:rPr lang="en-US" altLang="en-US" dirty="0" smtClean="0">
                <a:ea typeface="MS PGothic" charset="-128"/>
              </a:rPr>
              <a:t>	exponentially distributed with parameters </a:t>
            </a:r>
            <a:r>
              <a:rPr lang="en-US" altLang="en-US" dirty="0" smtClean="0">
                <a:ea typeface="MS PGothic" charset="-128"/>
                <a:sym typeface="Symbol" charset="2"/>
              </a:rPr>
              <a:t></a:t>
            </a:r>
            <a:r>
              <a:rPr lang="en-US" altLang="en-US" baseline="-25000" dirty="0" smtClean="0">
                <a:ea typeface="MS PGothic" charset="-128"/>
                <a:sym typeface="Symbol" charset="2"/>
              </a:rPr>
              <a:t>1</a:t>
            </a:r>
            <a:r>
              <a:rPr lang="en-US" altLang="en-US" dirty="0" smtClean="0">
                <a:ea typeface="MS PGothic" charset="-128"/>
                <a:sym typeface="Symbol" charset="2"/>
              </a:rPr>
              <a:t> and </a:t>
            </a:r>
            <a:r>
              <a:rPr lang="en-US" altLang="en-US" baseline="-25000" dirty="0" smtClean="0">
                <a:ea typeface="MS PGothic" charset="-128"/>
                <a:sym typeface="Symbol" charset="2"/>
              </a:rPr>
              <a:t>2</a:t>
            </a:r>
            <a:r>
              <a:rPr lang="en-US" altLang="en-US" dirty="0" smtClean="0">
                <a:ea typeface="MS PGothic" charset="-128"/>
                <a:sym typeface="Symbol" charset="2"/>
              </a:rPr>
              <a:t>, respectively,</a:t>
            </a:r>
          </a:p>
          <a:p>
            <a:pPr lvl="1"/>
            <a:r>
              <a:rPr lang="en-US" altLang="en-US" dirty="0" smtClean="0">
                <a:ea typeface="MS PGothic" charset="-128"/>
                <a:sym typeface="Symbol" charset="2"/>
              </a:rPr>
              <a:t>	</a:t>
            </a:r>
            <a:endParaRPr lang="en-US" altLang="en-US" dirty="0">
              <a:ea typeface="MS PGothic" charset="-128"/>
              <a:sym typeface="Symbol" charset="2"/>
            </a:endParaRPr>
          </a:p>
        </p:txBody>
      </p:sp>
      <p:graphicFrame>
        <p:nvGraphicFramePr>
          <p:cNvPr id="23556" name="Object 4"/>
          <p:cNvGraphicFramePr>
            <a:graphicFrameLocks noChangeAspect="1"/>
          </p:cNvGraphicFramePr>
          <p:nvPr/>
        </p:nvGraphicFramePr>
        <p:xfrm>
          <a:off x="7618413" y="2763838"/>
          <a:ext cx="525462" cy="588962"/>
        </p:xfrm>
        <a:graphic>
          <a:graphicData uri="http://schemas.openxmlformats.org/presentationml/2006/ole">
            <mc:AlternateContent xmlns:mc="http://schemas.openxmlformats.org/markup-compatibility/2006">
              <mc:Choice xmlns:v="urn:schemas-microsoft-com:vml" Requires="v">
                <p:oleObj spid="_x0000_s7171" name="Equation" r:id="rId3" imgW="482600" imgH="546100" progId="Equation.3">
                  <p:embed/>
                </p:oleObj>
              </mc:Choice>
              <mc:Fallback>
                <p:oleObj name="Equation" r:id="rId3" imgW="4826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2763838"/>
                        <a:ext cx="525462"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352160" y="2554920"/>
              <a:ext cx="7066800" cy="2600280"/>
            </p14:xfrm>
          </p:contentPart>
        </mc:Choice>
        <mc:Fallback xmlns="">
          <p:pic>
            <p:nvPicPr>
              <p:cNvPr id="2" name="Ink 1"/>
              <p:cNvPicPr/>
              <p:nvPr/>
            </p:nvPicPr>
            <p:blipFill>
              <a:blip r:embed="rId6"/>
              <a:stretch>
                <a:fillRect/>
              </a:stretch>
            </p:blipFill>
            <p:spPr>
              <a:xfrm>
                <a:off x="1341720" y="2544120"/>
                <a:ext cx="7088040" cy="2621520"/>
              </a:xfrm>
              <a:prstGeom prst="rect">
                <a:avLst/>
              </a:prstGeom>
            </p:spPr>
          </p:pic>
        </mc:Fallback>
      </mc:AlternateContent>
    </p:spTree>
    <p:extLst>
      <p:ext uri="{BB962C8B-B14F-4D97-AF65-F5344CB8AC3E}">
        <p14:creationId xmlns:p14="http://schemas.microsoft.com/office/powerpoint/2010/main" val="17770511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1507" name="Rectangle 3"/>
          <p:cNvSpPr>
            <a:spLocks noGrp="1" noChangeArrowheads="1"/>
          </p:cNvSpPr>
          <p:nvPr>
            <p:ph type="body" idx="1"/>
          </p:nvPr>
        </p:nvSpPr>
        <p:spPr/>
        <p:txBody>
          <a:bodyPr/>
          <a:lstStyle/>
          <a:p>
            <a:endParaRPr lang="en-US" altLang="en-US" dirty="0">
              <a:latin typeface="Times" charset="0"/>
              <a:ea typeface="MS PGothic" charset="-128"/>
            </a:endParaRPr>
          </a:p>
          <a:p>
            <a:pPr>
              <a:lnSpc>
                <a:spcPct val="130000"/>
              </a:lnSpc>
            </a:pPr>
            <a:r>
              <a:rPr lang="en-US" altLang="en-US" dirty="0">
                <a:ea typeface="MS PGothic" charset="-128"/>
              </a:rPr>
              <a:t>An improvement over this simple scheme, known as </a:t>
            </a:r>
            <a:r>
              <a:rPr lang="en-US" altLang="en-US" dirty="0" smtClean="0">
                <a:ea typeface="MS PGothic" charset="-128"/>
              </a:rPr>
              <a:t>TMR/simplex</a:t>
            </a:r>
            <a:endParaRPr lang="en-US" altLang="en-US" dirty="0">
              <a:ea typeface="MS PGothic" charset="-128"/>
            </a:endParaRPr>
          </a:p>
        </p:txBody>
      </p:sp>
    </p:spTree>
    <p:extLst>
      <p:ext uri="{BB962C8B-B14F-4D97-AF65-F5344CB8AC3E}">
        <p14:creationId xmlns:p14="http://schemas.microsoft.com/office/powerpoint/2010/main" val="17788168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2531" name="Rectangle 3"/>
          <p:cNvSpPr>
            <a:spLocks noGrp="1" noChangeArrowheads="1"/>
          </p:cNvSpPr>
          <p:nvPr>
            <p:ph type="body" idx="1"/>
          </p:nvPr>
        </p:nvSpPr>
        <p:spPr/>
        <p:txBody>
          <a:bodyPr/>
          <a:lstStyle/>
          <a:p>
            <a:pPr>
              <a:lnSpc>
                <a:spcPct val="130000"/>
              </a:lnSpc>
            </a:pPr>
            <a:r>
              <a:rPr lang="en-US" altLang="en-US">
                <a:ea typeface="MS PGothic" charset="-128"/>
              </a:rPr>
              <a:t>Let </a:t>
            </a:r>
            <a:r>
              <a:rPr lang="en-US" altLang="en-US" i="1">
                <a:ea typeface="MS PGothic" charset="-128"/>
              </a:rPr>
              <a:t>X, Y, Z, </a:t>
            </a:r>
            <a:r>
              <a:rPr lang="en-US" altLang="en-US">
                <a:ea typeface="MS PGothic" charset="-128"/>
              </a:rPr>
              <a:t>denote the times to failure of the three components.  </a:t>
            </a:r>
          </a:p>
          <a:p>
            <a:pPr>
              <a:lnSpc>
                <a:spcPct val="130000"/>
              </a:lnSpc>
            </a:pPr>
            <a:r>
              <a:rPr lang="en-US" altLang="en-US">
                <a:ea typeface="MS PGothic" charset="-128"/>
              </a:rPr>
              <a:t>Let </a:t>
            </a:r>
            <a:r>
              <a:rPr lang="en-US" altLang="en-US" i="1">
                <a:ea typeface="MS PGothic" charset="-128"/>
              </a:rPr>
              <a:t>W</a:t>
            </a:r>
            <a:r>
              <a:rPr lang="en-US" altLang="en-US">
                <a:ea typeface="MS PGothic" charset="-128"/>
              </a:rPr>
              <a:t> denote the residual time to failure of the selected surviving component.  </a:t>
            </a:r>
          </a:p>
          <a:p>
            <a:pPr>
              <a:lnSpc>
                <a:spcPct val="130000"/>
              </a:lnSpc>
            </a:pPr>
            <a:r>
              <a:rPr lang="en-US" altLang="en-US">
                <a:ea typeface="MS PGothic" charset="-128"/>
              </a:rPr>
              <a:t>Let </a:t>
            </a:r>
            <a:r>
              <a:rPr lang="en-US" altLang="en-US" i="1">
                <a:ea typeface="MS PGothic" charset="-128"/>
              </a:rPr>
              <a:t>X, Y, Z </a:t>
            </a:r>
            <a:r>
              <a:rPr lang="en-US" altLang="en-US">
                <a:ea typeface="MS PGothic" charset="-128"/>
              </a:rPr>
              <a:t> be mutually independent and exponentially distributed with parameter </a:t>
            </a:r>
            <a:r>
              <a:rPr lang="en-US" altLang="en-US">
                <a:ea typeface="MS PGothic" charset="-128"/>
                <a:sym typeface="Symbol" charset="2"/>
              </a:rPr>
              <a:t></a:t>
            </a:r>
            <a:r>
              <a:rPr lang="en-US" altLang="en-US">
                <a:ea typeface="MS PGothic" charset="-128"/>
              </a:rPr>
              <a:t>.  </a:t>
            </a:r>
          </a:p>
          <a:p>
            <a:pPr>
              <a:lnSpc>
                <a:spcPct val="130000"/>
              </a:lnSpc>
            </a:pPr>
            <a:r>
              <a:rPr lang="en-US" altLang="en-US">
                <a:ea typeface="MS PGothic" charset="-128"/>
              </a:rPr>
              <a:t>Then, if </a:t>
            </a:r>
            <a:r>
              <a:rPr lang="en-US" altLang="en-US" i="1">
                <a:ea typeface="MS PGothic" charset="-128"/>
              </a:rPr>
              <a:t>L</a:t>
            </a:r>
            <a:r>
              <a:rPr lang="en-US" altLang="en-US">
                <a:ea typeface="MS PGothic" charset="-128"/>
              </a:rPr>
              <a:t> denotes the time to failure of TMR/simplex, then </a:t>
            </a:r>
            <a:r>
              <a:rPr lang="en-US" altLang="en-US" i="1">
                <a:ea typeface="MS PGothic" charset="-128"/>
              </a:rPr>
              <a:t>L</a:t>
            </a:r>
            <a:r>
              <a:rPr lang="en-US" altLang="en-US">
                <a:ea typeface="MS PGothic" charset="-128"/>
              </a:rPr>
              <a:t> can be expressed as:      </a:t>
            </a:r>
          </a:p>
          <a:p>
            <a:pPr algn="ctr">
              <a:lnSpc>
                <a:spcPct val="130000"/>
              </a:lnSpc>
              <a:buFontTx/>
              <a:buNone/>
            </a:pPr>
            <a:r>
              <a:rPr lang="en-US" altLang="en-US" i="1">
                <a:ea typeface="MS PGothic" charset="-128"/>
              </a:rPr>
              <a:t>L</a:t>
            </a:r>
            <a:r>
              <a:rPr lang="en-US" altLang="en-US">
                <a:ea typeface="MS PGothic" charset="-128"/>
              </a:rPr>
              <a:t> = min{</a:t>
            </a:r>
            <a:r>
              <a:rPr lang="en-US" altLang="en-US" i="1">
                <a:ea typeface="MS PGothic" charset="-128"/>
              </a:rPr>
              <a:t>X, Y, Z</a:t>
            </a:r>
            <a:r>
              <a:rPr lang="en-US" altLang="en-US">
                <a:ea typeface="MS PGothic" charset="-128"/>
              </a:rPr>
              <a:t>} + </a:t>
            </a:r>
            <a:r>
              <a:rPr lang="en-US" altLang="en-US" i="1">
                <a:ea typeface="MS PGothic" charset="-128"/>
              </a:rPr>
              <a:t>W</a:t>
            </a:r>
          </a:p>
        </p:txBody>
      </p:sp>
    </p:spTree>
    <p:extLst>
      <p:ext uri="{BB962C8B-B14F-4D97-AF65-F5344CB8AC3E}">
        <p14:creationId xmlns:p14="http://schemas.microsoft.com/office/powerpoint/2010/main" val="109401653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4579" name="Rectangle 3"/>
          <p:cNvSpPr>
            <a:spLocks noGrp="1" noChangeArrowheads="1"/>
          </p:cNvSpPr>
          <p:nvPr>
            <p:ph type="body" idx="1"/>
          </p:nvPr>
        </p:nvSpPr>
        <p:spPr/>
        <p:txBody>
          <a:bodyPr/>
          <a:lstStyle/>
          <a:p>
            <a:pPr>
              <a:lnSpc>
                <a:spcPct val="130000"/>
              </a:lnSpc>
            </a:pPr>
            <a:endParaRPr lang="en-US" altLang="en-US">
              <a:ea typeface="MS PGothic" charset="-128"/>
            </a:endParaRPr>
          </a:p>
          <a:p>
            <a:pPr>
              <a:lnSpc>
                <a:spcPct val="130000"/>
              </a:lnSpc>
            </a:pPr>
            <a:r>
              <a:rPr lang="en-US" altLang="en-US">
                <a:ea typeface="MS PGothic" charset="-128"/>
              </a:rPr>
              <a:t>Now:</a:t>
            </a:r>
          </a:p>
          <a:p>
            <a:pPr lvl="1">
              <a:lnSpc>
                <a:spcPct val="130000"/>
              </a:lnSpc>
            </a:pPr>
            <a:r>
              <a:rPr lang="en-US" altLang="en-US">
                <a:ea typeface="MS PGothic" charset="-128"/>
              </a:rPr>
              <a:t>Since the exponential distribution is memoryless, the lifetime </a:t>
            </a:r>
            <a:r>
              <a:rPr lang="en-US" altLang="en-US" i="1">
                <a:ea typeface="MS PGothic" charset="-128"/>
              </a:rPr>
              <a:t>W</a:t>
            </a:r>
            <a:r>
              <a:rPr lang="en-US" altLang="en-US">
                <a:ea typeface="MS PGothic" charset="-128"/>
              </a:rPr>
              <a:t> of the surviving component is </a:t>
            </a:r>
            <a:r>
              <a:rPr lang="en-US" altLang="en-US" i="1">
                <a:ea typeface="MS PGothic" charset="-128"/>
              </a:rPr>
              <a:t>exponentially distributed</a:t>
            </a:r>
            <a:r>
              <a:rPr lang="en-US" altLang="en-US">
                <a:ea typeface="MS PGothic" charset="-128"/>
              </a:rPr>
              <a:t> with parameter </a:t>
            </a:r>
            <a:r>
              <a:rPr lang="en-US" altLang="en-US">
                <a:ea typeface="MS PGothic" charset="-128"/>
                <a:sym typeface="Symbol" charset="2"/>
              </a:rPr>
              <a:t>.</a:t>
            </a:r>
          </a:p>
          <a:p>
            <a:pPr lvl="1">
              <a:lnSpc>
                <a:spcPct val="130000"/>
              </a:lnSpc>
            </a:pPr>
            <a:r>
              <a:rPr lang="en-US" altLang="en-US">
                <a:ea typeface="MS PGothic" charset="-128"/>
              </a:rPr>
              <a:t>min {</a:t>
            </a:r>
            <a:r>
              <a:rPr lang="en-US" altLang="en-US" i="1">
                <a:ea typeface="MS PGothic" charset="-128"/>
              </a:rPr>
              <a:t>X, Y, Z</a:t>
            </a:r>
            <a:r>
              <a:rPr lang="en-US" altLang="en-US">
                <a:ea typeface="MS PGothic" charset="-128"/>
              </a:rPr>
              <a:t>} is </a:t>
            </a:r>
            <a:r>
              <a:rPr lang="en-US" altLang="en-US" i="1">
                <a:ea typeface="MS PGothic" charset="-128"/>
              </a:rPr>
              <a:t>exponentially distributed</a:t>
            </a:r>
            <a:r>
              <a:rPr lang="en-US" altLang="en-US">
                <a:ea typeface="MS PGothic" charset="-128"/>
              </a:rPr>
              <a:t> with parameter 3</a:t>
            </a:r>
            <a:r>
              <a:rPr lang="en-US" altLang="en-US">
                <a:ea typeface="MS PGothic" charset="-128"/>
                <a:sym typeface="Symbol" charset="2"/>
              </a:rPr>
              <a:t>.</a:t>
            </a:r>
          </a:p>
          <a:p>
            <a:pPr lvl="1">
              <a:lnSpc>
                <a:spcPct val="130000"/>
              </a:lnSpc>
            </a:pPr>
            <a:r>
              <a:rPr lang="en-US" altLang="en-US">
                <a:ea typeface="MS PGothic" charset="-128"/>
                <a:sym typeface="Symbol" charset="2"/>
              </a:rPr>
              <a:t>Then </a:t>
            </a:r>
            <a:r>
              <a:rPr lang="en-US" altLang="en-US" i="1">
                <a:ea typeface="MS PGothic" charset="-128"/>
                <a:sym typeface="Symbol" charset="2"/>
              </a:rPr>
              <a:t>L</a:t>
            </a:r>
            <a:r>
              <a:rPr lang="en-US" altLang="en-US">
                <a:ea typeface="MS PGothic" charset="-128"/>
                <a:sym typeface="Symbol" charset="2"/>
              </a:rPr>
              <a:t> has a </a:t>
            </a:r>
            <a:r>
              <a:rPr lang="en-US" altLang="en-US" i="1">
                <a:ea typeface="MS PGothic" charset="-128"/>
                <a:sym typeface="Symbol" charset="2"/>
              </a:rPr>
              <a:t>two-stage hypoexponential</a:t>
            </a:r>
            <a:r>
              <a:rPr lang="en-US" altLang="en-US">
                <a:ea typeface="MS PGothic" charset="-128"/>
                <a:sym typeface="Symbol" charset="2"/>
              </a:rPr>
              <a:t> distribution with parameters </a:t>
            </a:r>
            <a:r>
              <a:rPr lang="en-US" altLang="en-US">
                <a:ea typeface="MS PGothic" charset="-128"/>
              </a:rPr>
              <a:t>3</a:t>
            </a:r>
            <a:r>
              <a:rPr lang="en-US" altLang="en-US">
                <a:ea typeface="MS PGothic" charset="-128"/>
                <a:sym typeface="Symbol" charset="2"/>
              </a:rPr>
              <a:t> and .</a:t>
            </a:r>
            <a:endParaRPr lang="en-US" altLang="en-US">
              <a:ea typeface="MS PGothic" charset="-128"/>
            </a:endParaRPr>
          </a:p>
          <a:p>
            <a:endParaRPr lang="en-US" altLang="en-US">
              <a:ea typeface="MS PGothic" charset="-128"/>
            </a:endParaRPr>
          </a:p>
        </p:txBody>
      </p:sp>
    </p:spTree>
    <p:extLst>
      <p:ext uri="{BB962C8B-B14F-4D97-AF65-F5344CB8AC3E}">
        <p14:creationId xmlns:p14="http://schemas.microsoft.com/office/powerpoint/2010/main" val="16876152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5603" name="Rectangle 3"/>
          <p:cNvSpPr>
            <a:spLocks noGrp="1" noChangeArrowheads="1"/>
          </p:cNvSpPr>
          <p:nvPr>
            <p:ph type="body" idx="1"/>
          </p:nvPr>
        </p:nvSpPr>
        <p:spPr>
          <a:xfrm>
            <a:off x="685800" y="1270000"/>
            <a:ext cx="7688263" cy="4943475"/>
          </a:xfrm>
        </p:spPr>
        <p:txBody>
          <a:bodyPr/>
          <a:lstStyle/>
          <a:p>
            <a:endParaRPr lang="en-US" altLang="en-US" dirty="0" smtClean="0">
              <a:ea typeface="MS PGothic" charset="-128"/>
            </a:endParaRPr>
          </a:p>
          <a:p>
            <a:endParaRPr lang="en-US" altLang="en-US" dirty="0" smtClean="0">
              <a:ea typeface="MS PGothic" charset="-128"/>
            </a:endParaRPr>
          </a:p>
          <a:p>
            <a:r>
              <a:rPr lang="en-US" altLang="en-US" dirty="0" smtClean="0">
                <a:ea typeface="MS PGothic" charset="-128"/>
              </a:rPr>
              <a:t>Therefore</a:t>
            </a:r>
            <a:r>
              <a:rPr lang="en-US" altLang="en-US" dirty="0">
                <a:ea typeface="MS PGothic" charset="-128"/>
              </a:rPr>
              <a:t>, we </a:t>
            </a:r>
            <a:r>
              <a:rPr lang="en-US" altLang="en-US" dirty="0" smtClean="0">
                <a:ea typeface="MS PGothic" charset="-128"/>
              </a:rPr>
              <a:t>have:</a:t>
            </a:r>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r>
              <a:rPr lang="en-US" altLang="en-US" dirty="0">
                <a:ea typeface="MS PGothic" charset="-128"/>
              </a:rPr>
              <a:t>The reliability expression of TMR/simplex is:</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r>
              <a:rPr lang="en-US" altLang="en-US" dirty="0">
                <a:ea typeface="MS PGothic" charset="-128"/>
              </a:rPr>
              <a:t>The TMR/simplex has a higher reliability than either a simplex or an ordinary TMR system for all </a:t>
            </a:r>
            <a:r>
              <a:rPr lang="en-US" altLang="en-US" i="1" dirty="0">
                <a:ea typeface="MS PGothic" charset="-128"/>
              </a:rPr>
              <a:t>t</a:t>
            </a:r>
            <a:r>
              <a:rPr lang="en-US" altLang="en-US" dirty="0">
                <a:ea typeface="MS PGothic" charset="-128"/>
              </a:rPr>
              <a:t> </a:t>
            </a:r>
            <a:r>
              <a:rPr lang="en-US" altLang="en-US" dirty="0">
                <a:ea typeface="MS PGothic" charset="-128"/>
                <a:sym typeface="Symbol" charset="2"/>
              </a:rPr>
              <a:t></a:t>
            </a:r>
            <a:r>
              <a:rPr lang="en-US" altLang="en-US" dirty="0">
                <a:ea typeface="MS PGothic" charset="-128"/>
              </a:rPr>
              <a:t> 0.</a:t>
            </a:r>
          </a:p>
        </p:txBody>
      </p:sp>
      <p:graphicFrame>
        <p:nvGraphicFramePr>
          <p:cNvPr id="25604" name="Object 4"/>
          <p:cNvGraphicFramePr>
            <a:graphicFrameLocks noChangeAspect="1"/>
          </p:cNvGraphicFramePr>
          <p:nvPr>
            <p:extLst/>
          </p:nvPr>
        </p:nvGraphicFramePr>
        <p:xfrm>
          <a:off x="2155825" y="2320925"/>
          <a:ext cx="3822700" cy="1320800"/>
        </p:xfrm>
        <a:graphic>
          <a:graphicData uri="http://schemas.openxmlformats.org/presentationml/2006/ole">
            <mc:AlternateContent xmlns:mc="http://schemas.openxmlformats.org/markup-compatibility/2006">
              <mc:Choice xmlns:v="urn:schemas-microsoft-com:vml" Requires="v">
                <p:oleObj spid="_x0000_s40961" name="Equation" r:id="rId3" imgW="3822700" imgH="1320800" progId="Equation.3">
                  <p:embed/>
                </p:oleObj>
              </mc:Choice>
              <mc:Fallback>
                <p:oleObj name="Equation" r:id="rId3" imgW="3822700" imgH="1320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2320925"/>
                        <a:ext cx="38227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05" name="Object 5"/>
          <p:cNvGraphicFramePr>
            <a:graphicFrameLocks noChangeAspect="1"/>
          </p:cNvGraphicFramePr>
          <p:nvPr>
            <p:extLst/>
          </p:nvPr>
        </p:nvGraphicFramePr>
        <p:xfrm>
          <a:off x="3089275" y="4305300"/>
          <a:ext cx="1955800" cy="622300"/>
        </p:xfrm>
        <a:graphic>
          <a:graphicData uri="http://schemas.openxmlformats.org/presentationml/2006/ole">
            <mc:AlternateContent xmlns:mc="http://schemas.openxmlformats.org/markup-compatibility/2006">
              <mc:Choice xmlns:v="urn:schemas-microsoft-com:vml" Requires="v">
                <p:oleObj spid="_x0000_s40962" name="Equation" r:id="rId5" imgW="1955800" imgH="622300" progId="Equation.3">
                  <p:embed/>
                </p:oleObj>
              </mc:Choice>
              <mc:Fallback>
                <p:oleObj name="Equation" r:id="rId5" imgW="1955800" imgH="622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9275" y="4305300"/>
                        <a:ext cx="19558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nvPr>
        </p:nvGraphicFramePr>
        <p:xfrm>
          <a:off x="1939926" y="1214438"/>
          <a:ext cx="4660900" cy="647700"/>
        </p:xfrm>
        <a:graphic>
          <a:graphicData uri="http://schemas.openxmlformats.org/presentationml/2006/ole">
            <mc:AlternateContent xmlns:mc="http://schemas.openxmlformats.org/markup-compatibility/2006">
              <mc:Choice xmlns:v="urn:schemas-microsoft-com:vml" Requires="v">
                <p:oleObj spid="_x0000_s40963" name="Equation" r:id="rId7" imgW="4660900" imgH="647700" progId="Equation.3">
                  <p:embed/>
                </p:oleObj>
              </mc:Choice>
              <mc:Fallback>
                <p:oleObj name="Equation" r:id="rId7" imgW="4660900" imgH="647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9926" y="1214438"/>
                        <a:ext cx="4660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9179176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ea typeface="MS PGothic" charset="-128"/>
              </a:rPr>
              <a:t>Comparison of Simplex, TMR, &amp; TMR/Simplex</a:t>
            </a:r>
          </a:p>
        </p:txBody>
      </p:sp>
      <p:sp>
        <p:nvSpPr>
          <p:cNvPr id="26627" name="Rectangle 3"/>
          <p:cNvSpPr>
            <a:spLocks noGrp="1" noChangeArrowheads="1"/>
          </p:cNvSpPr>
          <p:nvPr>
            <p:ph type="body" idx="1"/>
          </p:nvPr>
        </p:nvSpPr>
        <p:spPr/>
        <p:txBody>
          <a:bodyPr/>
          <a:lstStyle/>
          <a:p>
            <a:endParaRPr lang="en-US" altLang="en-US">
              <a:ea typeface="MS PGothic" charset="-128"/>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377950"/>
            <a:ext cx="77597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3417840" y="2321640"/>
              <a:ext cx="4078080" cy="2783880"/>
            </p14:xfrm>
          </p:contentPart>
        </mc:Choice>
        <mc:Fallback xmlns="">
          <p:pic>
            <p:nvPicPr>
              <p:cNvPr id="2" name="Ink 1"/>
              <p:cNvPicPr/>
              <p:nvPr/>
            </p:nvPicPr>
            <p:blipFill>
              <a:blip r:embed="rId4"/>
              <a:stretch>
                <a:fillRect/>
              </a:stretch>
            </p:blipFill>
            <p:spPr>
              <a:xfrm>
                <a:off x="3407400" y="2310840"/>
                <a:ext cx="4099320" cy="2805480"/>
              </a:xfrm>
              <a:prstGeom prst="rect">
                <a:avLst/>
              </a:prstGeom>
            </p:spPr>
          </p:pic>
        </mc:Fallback>
      </mc:AlternateContent>
    </p:spTree>
    <p:extLst>
      <p:ext uri="{BB962C8B-B14F-4D97-AF65-F5344CB8AC3E}">
        <p14:creationId xmlns:p14="http://schemas.microsoft.com/office/powerpoint/2010/main" val="9253201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ea typeface="MS PGothic" charset="-128"/>
              </a:rPr>
              <a:t>Erlang and Gamma Distribution</a:t>
            </a:r>
          </a:p>
        </p:txBody>
      </p:sp>
      <p:sp>
        <p:nvSpPr>
          <p:cNvPr id="9221" name="Rectangle 3"/>
          <p:cNvSpPr>
            <a:spLocks noGrp="1" noChangeArrowheads="1"/>
          </p:cNvSpPr>
          <p:nvPr>
            <p:ph type="body" idx="1"/>
          </p:nvPr>
        </p:nvSpPr>
        <p:spPr/>
        <p:txBody>
          <a:bodyPr/>
          <a:lstStyle/>
          <a:p>
            <a:pPr algn="just">
              <a:defRPr/>
            </a:pPr>
            <a:r>
              <a:rPr lang="en-US" dirty="0">
                <a:ea typeface="ＭＳ Ｐゴシック" charset="0"/>
                <a:cs typeface="ＭＳ Ｐゴシック" charset="0"/>
              </a:rPr>
              <a:t>When </a:t>
            </a:r>
            <a:r>
              <a:rPr lang="en-US" i="1" dirty="0">
                <a:ea typeface="ＭＳ Ｐゴシック" charset="0"/>
                <a:cs typeface="ＭＳ Ｐゴシック" charset="0"/>
              </a:rPr>
              <a:t>r</a:t>
            </a:r>
            <a:r>
              <a:rPr lang="en-US" dirty="0">
                <a:ea typeface="ＭＳ Ｐゴシック" charset="0"/>
                <a:cs typeface="ＭＳ Ｐゴシック" charset="0"/>
              </a:rPr>
              <a:t> sequential phases have independent identical exponential distributions, the resulting </a:t>
            </a:r>
            <a:r>
              <a:rPr lang="en-US" dirty="0" smtClean="0">
                <a:ea typeface="ＭＳ Ｐゴシック" charset="0"/>
                <a:cs typeface="ＭＳ Ｐゴシック" charset="0"/>
              </a:rPr>
              <a:t>density (</a:t>
            </a:r>
            <a:r>
              <a:rPr lang="en-US" dirty="0" err="1" smtClean="0">
                <a:ea typeface="ＭＳ Ｐゴシック" charset="0"/>
                <a:cs typeface="ＭＳ Ｐゴシック" charset="0"/>
              </a:rPr>
              <a:t>pdf</a:t>
            </a:r>
            <a:r>
              <a:rPr lang="en-US" dirty="0" smtClean="0">
                <a:ea typeface="ＭＳ Ｐゴシック" charset="0"/>
                <a:cs typeface="ＭＳ Ｐゴシック" charset="0"/>
              </a:rPr>
              <a:t>) </a:t>
            </a:r>
            <a:r>
              <a:rPr lang="en-US" dirty="0">
                <a:ea typeface="ＭＳ Ｐゴシック" charset="0"/>
                <a:cs typeface="ＭＳ Ｐゴシック" charset="0"/>
              </a:rPr>
              <a:t>is known as </a:t>
            </a:r>
            <a:r>
              <a:rPr lang="en-US" i="1" dirty="0">
                <a:ea typeface="ＭＳ Ｐゴシック" charset="0"/>
                <a:cs typeface="ＭＳ Ｐゴシック" charset="0"/>
              </a:rPr>
              <a:t>r</a:t>
            </a:r>
            <a:r>
              <a:rPr lang="en-US" dirty="0">
                <a:ea typeface="ＭＳ Ｐゴシック" charset="0"/>
                <a:cs typeface="ＭＳ Ｐゴシック" charset="0"/>
              </a:rPr>
              <a:t>-stage (or</a:t>
            </a:r>
            <a:r>
              <a:rPr lang="en-US" i="1" dirty="0">
                <a:ea typeface="ＭＳ Ｐゴシック" charset="0"/>
                <a:cs typeface="ＭＳ Ｐゴシック" charset="0"/>
              </a:rPr>
              <a:t> r</a:t>
            </a:r>
            <a:r>
              <a:rPr lang="en-US" dirty="0">
                <a:ea typeface="ＭＳ Ｐゴシック" charset="0"/>
                <a:cs typeface="ＭＳ Ｐゴシック" charset="0"/>
              </a:rPr>
              <a:t>-phase) </a:t>
            </a:r>
            <a:r>
              <a:rPr lang="en-US" dirty="0" err="1">
                <a:ea typeface="ＭＳ Ｐゴシック" charset="0"/>
                <a:cs typeface="ＭＳ Ｐゴシック" charset="0"/>
              </a:rPr>
              <a:t>Erlang</a:t>
            </a:r>
            <a:r>
              <a:rPr lang="en-US" dirty="0">
                <a:ea typeface="ＭＳ Ｐゴシック" charset="0"/>
                <a:cs typeface="ＭＳ Ｐゴシック" charset="0"/>
              </a:rPr>
              <a:t>:</a:t>
            </a:r>
          </a:p>
          <a:p>
            <a:pPr>
              <a:defRPr/>
            </a:pPr>
            <a:endParaRPr lang="en-US" dirty="0">
              <a:ea typeface="ＭＳ Ｐゴシック" charset="0"/>
              <a:cs typeface="ＭＳ Ｐゴシック" charset="0"/>
            </a:endParaRPr>
          </a:p>
          <a:p>
            <a:pPr marL="0" indent="0">
              <a:buFontTx/>
              <a:buNone/>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The CDF (Cumulative </a:t>
            </a:r>
            <a:r>
              <a:rPr lang="en-US" dirty="0">
                <a:ea typeface="ＭＳ Ｐゴシック" charset="0"/>
                <a:cs typeface="ＭＳ Ｐゴシック" charset="0"/>
              </a:rPr>
              <a:t>distribution function is:</a:t>
            </a: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Also:</a:t>
            </a:r>
          </a:p>
        </p:txBody>
      </p:sp>
      <p:graphicFrame>
        <p:nvGraphicFramePr>
          <p:cNvPr id="27652" name="Object 5"/>
          <p:cNvGraphicFramePr>
            <a:graphicFrameLocks noChangeAspect="1"/>
          </p:cNvGraphicFramePr>
          <p:nvPr/>
        </p:nvGraphicFramePr>
        <p:xfrm>
          <a:off x="2524125" y="2592388"/>
          <a:ext cx="4673600" cy="1849437"/>
        </p:xfrm>
        <a:graphic>
          <a:graphicData uri="http://schemas.openxmlformats.org/presentationml/2006/ole">
            <mc:AlternateContent xmlns:mc="http://schemas.openxmlformats.org/markup-compatibility/2006">
              <mc:Choice xmlns:v="urn:schemas-microsoft-com:vml" Requires="v">
                <p:oleObj spid="_x0000_s9220" name="Equation" r:id="rId3" imgW="2857500" imgH="1130300" progId="Equation.3">
                  <p:embed/>
                </p:oleObj>
              </mc:Choice>
              <mc:Fallback>
                <p:oleObj name="Equation" r:id="rId3" imgW="2857500" imgH="1130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2592388"/>
                        <a:ext cx="46736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6"/>
          <p:cNvGraphicFramePr>
            <a:graphicFrameLocks noChangeAspect="1"/>
          </p:cNvGraphicFramePr>
          <p:nvPr/>
        </p:nvGraphicFramePr>
        <p:xfrm>
          <a:off x="2509838" y="4843463"/>
          <a:ext cx="3938587" cy="914400"/>
        </p:xfrm>
        <a:graphic>
          <a:graphicData uri="http://schemas.openxmlformats.org/presentationml/2006/ole">
            <mc:AlternateContent xmlns:mc="http://schemas.openxmlformats.org/markup-compatibility/2006">
              <mc:Choice xmlns:v="urn:schemas-microsoft-com:vml" Requires="v">
                <p:oleObj spid="_x0000_s9221" name="Equation" r:id="rId5" imgW="2844800" imgH="660400" progId="Equation.3">
                  <p:embed/>
                </p:oleObj>
              </mc:Choice>
              <mc:Fallback>
                <p:oleObj name="Equation" r:id="rId5" imgW="28448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838" y="4843463"/>
                        <a:ext cx="3938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957960" y="1429560"/>
              <a:ext cx="7743240" cy="3178440"/>
            </p14:xfrm>
          </p:contentPart>
        </mc:Choice>
        <mc:Fallback xmlns="">
          <p:pic>
            <p:nvPicPr>
              <p:cNvPr id="2" name="Ink 1"/>
              <p:cNvPicPr/>
              <p:nvPr/>
            </p:nvPicPr>
            <p:blipFill>
              <a:blip r:embed="rId8"/>
              <a:stretch>
                <a:fillRect/>
              </a:stretch>
            </p:blipFill>
            <p:spPr>
              <a:xfrm>
                <a:off x="947160" y="1419120"/>
                <a:ext cx="7764840" cy="3199680"/>
              </a:xfrm>
              <a:prstGeom prst="rect">
                <a:avLst/>
              </a:prstGeom>
            </p:spPr>
          </p:pic>
        </mc:Fallback>
      </mc:AlternateContent>
    </p:spTree>
    <p:extLst>
      <p:ext uri="{BB962C8B-B14F-4D97-AF65-F5344CB8AC3E}">
        <p14:creationId xmlns:p14="http://schemas.microsoft.com/office/powerpoint/2010/main" val="1926017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28675" name="Rectangle 3"/>
          <p:cNvSpPr>
            <a:spLocks noGrp="1" noChangeArrowheads="1"/>
          </p:cNvSpPr>
          <p:nvPr>
            <p:ph type="body" idx="1"/>
          </p:nvPr>
        </p:nvSpPr>
        <p:spPr/>
        <p:txBody>
          <a:bodyPr/>
          <a:lstStyle/>
          <a:p>
            <a:pPr algn="just"/>
            <a:r>
              <a:rPr lang="en-US" altLang="en-US">
                <a:ea typeface="MS PGothic" charset="-128"/>
              </a:rPr>
              <a:t>The exponential distribution is a special case of the Erlang distribution with </a:t>
            </a:r>
            <a:r>
              <a:rPr lang="en-US" altLang="en-US" i="1">
                <a:ea typeface="MS PGothic" charset="-128"/>
              </a:rPr>
              <a:t>r = </a:t>
            </a:r>
            <a:r>
              <a:rPr lang="en-US" altLang="en-US">
                <a:ea typeface="MS PGothic" charset="-128"/>
              </a:rPr>
              <a:t>1.  </a:t>
            </a:r>
          </a:p>
          <a:p>
            <a:pPr algn="just"/>
            <a:r>
              <a:rPr lang="en-US" altLang="en-US">
                <a:ea typeface="MS PGothic" charset="-128"/>
              </a:rPr>
              <a:t>A component subjected to an environment so that </a:t>
            </a:r>
            <a:r>
              <a:rPr lang="en-US" altLang="en-US" i="1">
                <a:ea typeface="MS PGothic" charset="-128"/>
              </a:rPr>
              <a:t>N</a:t>
            </a:r>
            <a:r>
              <a:rPr lang="en-US" altLang="en-US" i="1" baseline="-25000">
                <a:ea typeface="MS PGothic" charset="-128"/>
              </a:rPr>
              <a:t>t</a:t>
            </a:r>
            <a:r>
              <a:rPr lang="en-US" altLang="en-US">
                <a:ea typeface="MS PGothic" charset="-128"/>
              </a:rPr>
              <a:t>, the number of peak stresses in the interval (0, </a:t>
            </a:r>
            <a:r>
              <a:rPr lang="en-US" altLang="en-US" i="1">
                <a:ea typeface="MS PGothic" charset="-128"/>
              </a:rPr>
              <a:t>t</a:t>
            </a:r>
            <a:r>
              <a:rPr lang="en-US" altLang="en-US">
                <a:ea typeface="MS PGothic" charset="-128"/>
              </a:rPr>
              <a:t>], is Poisson distributed with parameter </a:t>
            </a:r>
            <a:r>
              <a:rPr lang="en-US" altLang="en-US">
                <a:ea typeface="MS PGothic" charset="-128"/>
                <a:sym typeface="Symbol" charset="2"/>
              </a:rPr>
              <a:t> </a:t>
            </a:r>
            <a:r>
              <a:rPr lang="en-US" altLang="en-US" i="1">
                <a:ea typeface="MS PGothic" charset="-128"/>
                <a:sym typeface="Symbol" charset="2"/>
              </a:rPr>
              <a:t>t</a:t>
            </a:r>
            <a:r>
              <a:rPr lang="en-US" altLang="en-US">
                <a:ea typeface="MS PGothic" charset="-128"/>
                <a:sym typeface="Symbol" charset="2"/>
              </a:rPr>
              <a:t>.  </a:t>
            </a:r>
          </a:p>
          <a:p>
            <a:pPr algn="just"/>
            <a:r>
              <a:rPr lang="en-US" altLang="en-US">
                <a:ea typeface="MS PGothic" charset="-128"/>
                <a:sym typeface="Symbol" charset="2"/>
              </a:rPr>
              <a:t>The component can withstand (</a:t>
            </a:r>
            <a:r>
              <a:rPr lang="en-US" altLang="en-US" i="1">
                <a:ea typeface="MS PGothic" charset="-128"/>
                <a:sym typeface="Symbol" charset="2"/>
              </a:rPr>
              <a:t>r</a:t>
            </a:r>
            <a:r>
              <a:rPr lang="en-US" altLang="en-US">
                <a:ea typeface="MS PGothic" charset="-128"/>
                <a:sym typeface="Symbol" charset="2"/>
              </a:rPr>
              <a:t> -1) peak stresses and the </a:t>
            </a:r>
            <a:r>
              <a:rPr lang="en-US" altLang="en-US" i="1">
                <a:ea typeface="MS PGothic" charset="-128"/>
                <a:sym typeface="Symbol" charset="2"/>
              </a:rPr>
              <a:t>r</a:t>
            </a:r>
            <a:r>
              <a:rPr lang="en-US" altLang="en-US">
                <a:ea typeface="MS PGothic" charset="-128"/>
                <a:sym typeface="Symbol" charset="2"/>
              </a:rPr>
              <a:t>th occurrence of a peak stress causes a failure.</a:t>
            </a:r>
          </a:p>
          <a:p>
            <a:pPr algn="just"/>
            <a:r>
              <a:rPr lang="en-US" altLang="en-US">
                <a:ea typeface="MS PGothic" charset="-128"/>
                <a:sym typeface="Symbol" charset="2"/>
              </a:rPr>
              <a:t>The component lifetime </a:t>
            </a:r>
            <a:r>
              <a:rPr lang="en-US" altLang="en-US" i="1">
                <a:ea typeface="MS PGothic" charset="-128"/>
                <a:sym typeface="Symbol" charset="2"/>
              </a:rPr>
              <a:t>X</a:t>
            </a:r>
            <a:r>
              <a:rPr lang="en-US" altLang="en-US">
                <a:ea typeface="MS PGothic" charset="-128"/>
                <a:sym typeface="Symbol" charset="2"/>
              </a:rPr>
              <a:t> is related to </a:t>
            </a:r>
            <a:r>
              <a:rPr lang="en-US" altLang="en-US" i="1">
                <a:ea typeface="MS PGothic" charset="-128"/>
                <a:sym typeface="Symbol" charset="2"/>
              </a:rPr>
              <a:t>N</a:t>
            </a:r>
            <a:r>
              <a:rPr lang="en-US" altLang="en-US" i="1" baseline="-25000">
                <a:ea typeface="MS PGothic" charset="-128"/>
                <a:sym typeface="Symbol" charset="2"/>
              </a:rPr>
              <a:t>t</a:t>
            </a:r>
            <a:r>
              <a:rPr lang="en-US" altLang="en-US">
                <a:ea typeface="MS PGothic" charset="-128"/>
                <a:sym typeface="Symbol" charset="2"/>
              </a:rPr>
              <a:t> so these two events are equivalent:</a:t>
            </a:r>
          </a:p>
        </p:txBody>
      </p:sp>
      <p:graphicFrame>
        <p:nvGraphicFramePr>
          <p:cNvPr id="28676" name="Object 4"/>
          <p:cNvGraphicFramePr>
            <a:graphicFrameLocks noChangeAspect="1"/>
          </p:cNvGraphicFramePr>
          <p:nvPr/>
        </p:nvGraphicFramePr>
        <p:xfrm>
          <a:off x="3660775" y="4854575"/>
          <a:ext cx="1765300" cy="279400"/>
        </p:xfrm>
        <a:graphic>
          <a:graphicData uri="http://schemas.openxmlformats.org/presentationml/2006/ole">
            <mc:AlternateContent xmlns:mc="http://schemas.openxmlformats.org/markup-compatibility/2006">
              <mc:Choice xmlns:v="urn:schemas-microsoft-com:vml" Requires="v">
                <p:oleObj spid="_x0000_s10243" name="Equation" r:id="rId3" imgW="1765300" imgH="279400" progId="Equation.3">
                  <p:embed/>
                </p:oleObj>
              </mc:Choice>
              <mc:Fallback>
                <p:oleObj name="Equation" r:id="rId3" imgW="17653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4854575"/>
                        <a:ext cx="17653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3117600" y="4728600"/>
              <a:ext cx="4314960" cy="1139040"/>
            </p14:xfrm>
          </p:contentPart>
        </mc:Choice>
        <mc:Fallback xmlns="">
          <p:pic>
            <p:nvPicPr>
              <p:cNvPr id="2" name="Ink 1"/>
              <p:cNvPicPr/>
              <p:nvPr/>
            </p:nvPicPr>
            <p:blipFill>
              <a:blip r:embed="rId6"/>
              <a:stretch>
                <a:fillRect/>
              </a:stretch>
            </p:blipFill>
            <p:spPr>
              <a:xfrm>
                <a:off x="3107160" y="4718160"/>
                <a:ext cx="4336200" cy="1160280"/>
              </a:xfrm>
              <a:prstGeom prst="rect">
                <a:avLst/>
              </a:prstGeom>
            </p:spPr>
          </p:pic>
        </mc:Fallback>
      </mc:AlternateContent>
    </p:spTree>
    <p:extLst>
      <p:ext uri="{BB962C8B-B14F-4D97-AF65-F5344CB8AC3E}">
        <p14:creationId xmlns:p14="http://schemas.microsoft.com/office/powerpoint/2010/main" val="15576323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29699" name="Rectangle 3"/>
          <p:cNvSpPr>
            <a:spLocks noGrp="1" noChangeArrowheads="1"/>
          </p:cNvSpPr>
          <p:nvPr>
            <p:ph type="body" idx="1"/>
          </p:nvPr>
        </p:nvSpPr>
        <p:spPr/>
        <p:txBody>
          <a:bodyPr/>
          <a:lstStyle/>
          <a:p>
            <a:r>
              <a:rPr lang="en-US" altLang="en-US">
                <a:ea typeface="MS PGothic" charset="-128"/>
              </a:rPr>
              <a:t>Thus:</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i="1">
              <a:ea typeface="MS PGothic" charset="-128"/>
            </a:endParaRPr>
          </a:p>
          <a:p>
            <a:r>
              <a:rPr lang="en-US" altLang="en-US" i="1">
                <a:ea typeface="MS PGothic" charset="-128"/>
              </a:rPr>
              <a:t>F(t)</a:t>
            </a:r>
            <a:r>
              <a:rPr lang="en-US" altLang="en-US">
                <a:ea typeface="MS PGothic" charset="-128"/>
              </a:rPr>
              <a:t> = 1 - </a:t>
            </a:r>
            <a:r>
              <a:rPr lang="en-US" altLang="en-US" i="1">
                <a:ea typeface="MS PGothic" charset="-128"/>
              </a:rPr>
              <a:t>R(t)</a:t>
            </a:r>
            <a:r>
              <a:rPr lang="en-US" altLang="en-US">
                <a:ea typeface="MS PGothic" charset="-128"/>
              </a:rPr>
              <a:t> yields the previous formula:</a:t>
            </a:r>
          </a:p>
          <a:p>
            <a:endParaRPr lang="en-US" altLang="en-US">
              <a:ea typeface="MS PGothic" charset="-128"/>
            </a:endParaRPr>
          </a:p>
          <a:p>
            <a:endParaRPr lang="en-US" altLang="en-US">
              <a:ea typeface="MS PGothic" charset="-128"/>
            </a:endParaRPr>
          </a:p>
          <a:p>
            <a:r>
              <a:rPr lang="en-US" altLang="en-US">
                <a:ea typeface="MS PGothic" charset="-128"/>
              </a:rPr>
              <a:t>Conclusion is that the component lifetime has an </a:t>
            </a:r>
            <a:r>
              <a:rPr lang="en-US" altLang="en-US" i="1">
                <a:ea typeface="MS PGothic" charset="-128"/>
              </a:rPr>
              <a:t>r</a:t>
            </a:r>
            <a:r>
              <a:rPr lang="en-US" altLang="en-US">
                <a:ea typeface="MS PGothic" charset="-128"/>
              </a:rPr>
              <a:t>-stage Erlang distribution. </a:t>
            </a:r>
          </a:p>
        </p:txBody>
      </p:sp>
      <p:graphicFrame>
        <p:nvGraphicFramePr>
          <p:cNvPr id="29700" name="Object 4"/>
          <p:cNvGraphicFramePr>
            <a:graphicFrameLocks noChangeAspect="1"/>
          </p:cNvGraphicFramePr>
          <p:nvPr/>
        </p:nvGraphicFramePr>
        <p:xfrm>
          <a:off x="2886075" y="1665288"/>
          <a:ext cx="1955800" cy="2057400"/>
        </p:xfrm>
        <a:graphic>
          <a:graphicData uri="http://schemas.openxmlformats.org/presentationml/2006/ole">
            <mc:AlternateContent xmlns:mc="http://schemas.openxmlformats.org/markup-compatibility/2006">
              <mc:Choice xmlns:v="urn:schemas-microsoft-com:vml" Requires="v">
                <p:oleObj spid="_x0000_s11268" name="Equation" r:id="rId3" imgW="1955800" imgH="2057400" progId="Equation.3">
                  <p:embed/>
                </p:oleObj>
              </mc:Choice>
              <mc:Fallback>
                <p:oleObj name="Equation" r:id="rId3" imgW="1955800" imgH="205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1665288"/>
                        <a:ext cx="19558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2535238" y="4549775"/>
          <a:ext cx="4902200" cy="609600"/>
        </p:xfrm>
        <a:graphic>
          <a:graphicData uri="http://schemas.openxmlformats.org/presentationml/2006/ole">
            <mc:AlternateContent xmlns:mc="http://schemas.openxmlformats.org/markup-compatibility/2006">
              <mc:Choice xmlns:v="urn:schemas-microsoft-com:vml" Requires="v">
                <p:oleObj spid="_x0000_s11269" name="Equation" r:id="rId5" imgW="4902200" imgH="609600" progId="Equation.3">
                  <p:embed/>
                </p:oleObj>
              </mc:Choice>
              <mc:Fallback>
                <p:oleObj name="Equation" r:id="rId5" imgW="49022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238" y="4549775"/>
                        <a:ext cx="4902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2" name="Ink 1"/>
              <p14:cNvContentPartPr/>
              <p14:nvPr/>
            </p14:nvContentPartPr>
            <p14:xfrm>
              <a:off x="1060920" y="1877760"/>
              <a:ext cx="6089760" cy="3236760"/>
            </p14:xfrm>
          </p:contentPart>
        </mc:Choice>
        <mc:Fallback xmlns="">
          <p:pic>
            <p:nvPicPr>
              <p:cNvPr id="2" name="Ink 1"/>
              <p:cNvPicPr/>
              <p:nvPr/>
            </p:nvPicPr>
            <p:blipFill>
              <a:blip r:embed="rId8"/>
              <a:stretch>
                <a:fillRect/>
              </a:stretch>
            </p:blipFill>
            <p:spPr>
              <a:xfrm>
                <a:off x="1050480" y="1867320"/>
                <a:ext cx="6111360" cy="3258000"/>
              </a:xfrm>
              <a:prstGeom prst="rect">
                <a:avLst/>
              </a:prstGeom>
            </p:spPr>
          </p:pic>
        </mc:Fallback>
      </mc:AlternateContent>
    </p:spTree>
    <p:extLst>
      <p:ext uri="{BB962C8B-B14F-4D97-AF65-F5344CB8AC3E}">
        <p14:creationId xmlns:p14="http://schemas.microsoft.com/office/powerpoint/2010/main" val="13007285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ea typeface="MS PGothic" charset="-128"/>
              </a:rPr>
              <a:t>Gamma Function and Density</a:t>
            </a:r>
          </a:p>
        </p:txBody>
      </p:sp>
      <p:sp>
        <p:nvSpPr>
          <p:cNvPr id="30723" name="Rectangle 3"/>
          <p:cNvSpPr>
            <a:spLocks noGrp="1" noChangeArrowheads="1"/>
          </p:cNvSpPr>
          <p:nvPr>
            <p:ph type="body" idx="1"/>
          </p:nvPr>
        </p:nvSpPr>
        <p:spPr/>
        <p:txBody>
          <a:bodyPr/>
          <a:lstStyle/>
          <a:p>
            <a:endParaRPr lang="en-US" altLang="en-US">
              <a:ea typeface="MS PGothic" charset="-128"/>
            </a:endParaRPr>
          </a:p>
          <a:p>
            <a:r>
              <a:rPr lang="en-US" altLang="en-US">
                <a:ea typeface="MS PGothic" charset="-128"/>
              </a:rPr>
              <a:t>If </a:t>
            </a:r>
            <a:r>
              <a:rPr lang="en-US" altLang="en-US" i="1">
                <a:ea typeface="MS PGothic" charset="-128"/>
              </a:rPr>
              <a:t>r</a:t>
            </a:r>
            <a:r>
              <a:rPr lang="en-US" altLang="en-US">
                <a:ea typeface="MS PGothic" charset="-128"/>
              </a:rPr>
              <a:t> (call it </a:t>
            </a:r>
            <a:r>
              <a:rPr lang="en-US" altLang="en-US">
                <a:ea typeface="MS PGothic" charset="-128"/>
                <a:sym typeface="Symbol" charset="2"/>
              </a:rPr>
              <a:t>) take nonintegral values, then we get the gamma density:</a:t>
            </a:r>
          </a:p>
          <a:p>
            <a:endParaRPr lang="en-US" altLang="en-US">
              <a:ea typeface="MS PGothic" charset="-128"/>
              <a:sym typeface="Symbol" charset="2"/>
            </a:endParaRPr>
          </a:p>
          <a:p>
            <a:endParaRPr lang="en-US" altLang="en-US">
              <a:ea typeface="MS PGothic" charset="-128"/>
              <a:sym typeface="Symbol" charset="2"/>
            </a:endParaRPr>
          </a:p>
          <a:p>
            <a:pPr>
              <a:buFontTx/>
              <a:buNone/>
            </a:pPr>
            <a:r>
              <a:rPr lang="en-US" altLang="en-US">
                <a:ea typeface="MS PGothic" charset="-128"/>
              </a:rPr>
              <a:t>		</a:t>
            </a:r>
          </a:p>
          <a:p>
            <a:pPr>
              <a:buFontTx/>
              <a:buNone/>
            </a:pPr>
            <a:r>
              <a:rPr lang="en-US" altLang="en-US">
                <a:ea typeface="MS PGothic" charset="-128"/>
              </a:rPr>
              <a:t>	where the </a:t>
            </a:r>
            <a:r>
              <a:rPr lang="en-US" altLang="en-US" b="1">
                <a:ea typeface="MS PGothic" charset="-128"/>
              </a:rPr>
              <a:t>gamma function</a:t>
            </a:r>
            <a:r>
              <a:rPr lang="en-US" altLang="en-US">
                <a:ea typeface="MS PGothic" charset="-128"/>
              </a:rPr>
              <a:t> is defined by the integral:</a:t>
            </a:r>
          </a:p>
        </p:txBody>
      </p:sp>
      <p:graphicFrame>
        <p:nvGraphicFramePr>
          <p:cNvPr id="30724" name="Object 4"/>
          <p:cNvGraphicFramePr>
            <a:graphicFrameLocks noChangeAspect="1"/>
          </p:cNvGraphicFramePr>
          <p:nvPr/>
        </p:nvGraphicFramePr>
        <p:xfrm>
          <a:off x="2844800" y="2593975"/>
          <a:ext cx="3314700" cy="622300"/>
        </p:xfrm>
        <a:graphic>
          <a:graphicData uri="http://schemas.openxmlformats.org/presentationml/2006/ole">
            <mc:AlternateContent xmlns:mc="http://schemas.openxmlformats.org/markup-compatibility/2006">
              <mc:Choice xmlns:v="urn:schemas-microsoft-com:vml" Requires="v">
                <p:oleObj spid="_x0000_s12292" name="Equation" r:id="rId3" imgW="3314700" imgH="622300" progId="Equation.3">
                  <p:embed/>
                </p:oleObj>
              </mc:Choice>
              <mc:Fallback>
                <p:oleObj name="Equation" r:id="rId3" imgW="3314700" imgH="622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2593975"/>
                        <a:ext cx="3314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252788" y="4441825"/>
          <a:ext cx="2755900" cy="596900"/>
        </p:xfrm>
        <a:graphic>
          <a:graphicData uri="http://schemas.openxmlformats.org/presentationml/2006/ole">
            <mc:AlternateContent xmlns:mc="http://schemas.openxmlformats.org/markup-compatibility/2006">
              <mc:Choice xmlns:v="urn:schemas-microsoft-com:vml" Requires="v">
                <p:oleObj spid="_x0000_s12293" name="Equation" r:id="rId5" imgW="2755900" imgH="596900" progId="Equation.3">
                  <p:embed/>
                </p:oleObj>
              </mc:Choice>
              <mc:Fallback>
                <p:oleObj name="Equation" r:id="rId5" imgW="2755900" imgH="596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4441825"/>
                        <a:ext cx="27559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107907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61" name="Ink 60"/>
              <p14:cNvContentPartPr/>
              <p14:nvPr/>
            </p14:nvContentPartPr>
            <p14:xfrm>
              <a:off x="8225187" y="2683680"/>
              <a:ext cx="250200" cy="1219680"/>
            </p14:xfrm>
          </p:contentPart>
        </mc:Choice>
        <mc:Fallback xmlns="">
          <p:pic>
            <p:nvPicPr>
              <p:cNvPr id="61" name="Ink 60"/>
              <p:cNvPicPr/>
              <p:nvPr/>
            </p:nvPicPr>
            <p:blipFill>
              <a:blip r:embed="rId3"/>
              <a:stretch>
                <a:fillRect/>
              </a:stretch>
            </p:blipFill>
            <p:spPr>
              <a:xfrm>
                <a:off x="8208987" y="2667480"/>
                <a:ext cx="282600" cy="1251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65" name="Ink 64"/>
              <p14:cNvContentPartPr/>
              <p14:nvPr/>
            </p14:nvContentPartPr>
            <p14:xfrm>
              <a:off x="2713227" y="3242400"/>
              <a:ext cx="427680" cy="2239920"/>
            </p14:xfrm>
          </p:contentPart>
        </mc:Choice>
        <mc:Fallback xmlns="">
          <p:pic>
            <p:nvPicPr>
              <p:cNvPr id="65" name="Ink 64"/>
              <p:cNvPicPr/>
              <p:nvPr/>
            </p:nvPicPr>
            <p:blipFill>
              <a:blip r:embed="rId5"/>
              <a:stretch>
                <a:fillRect/>
              </a:stretch>
            </p:blipFill>
            <p:spPr>
              <a:xfrm>
                <a:off x="2697400" y="3226560"/>
                <a:ext cx="459693" cy="22719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5" name="Ink 94"/>
              <p14:cNvContentPartPr/>
              <p14:nvPr/>
            </p14:nvContentPartPr>
            <p14:xfrm>
              <a:off x="6760308" y="2713560"/>
              <a:ext cx="1290639" cy="340920"/>
            </p14:xfrm>
          </p:contentPart>
        </mc:Choice>
        <mc:Fallback xmlns="">
          <p:pic>
            <p:nvPicPr>
              <p:cNvPr id="95" name="Ink 94"/>
              <p:cNvPicPr/>
              <p:nvPr/>
            </p:nvPicPr>
            <p:blipFill>
              <a:blip r:embed="rId7"/>
              <a:stretch>
                <a:fillRect/>
              </a:stretch>
            </p:blipFill>
            <p:spPr>
              <a:xfrm>
                <a:off x="6744112" y="2697360"/>
                <a:ext cx="1323031" cy="373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6" name="Ink 115"/>
              <p14:cNvContentPartPr/>
              <p14:nvPr/>
            </p14:nvContentPartPr>
            <p14:xfrm>
              <a:off x="4314147" y="5139240"/>
              <a:ext cx="2095560" cy="59760"/>
            </p14:xfrm>
          </p:contentPart>
        </mc:Choice>
        <mc:Fallback xmlns="">
          <p:pic>
            <p:nvPicPr>
              <p:cNvPr id="116" name="Ink 115"/>
              <p:cNvPicPr/>
              <p:nvPr/>
            </p:nvPicPr>
            <p:blipFill>
              <a:blip r:embed="rId9"/>
              <a:stretch>
                <a:fillRect/>
              </a:stretch>
            </p:blipFill>
            <p:spPr>
              <a:xfrm>
                <a:off x="4297947" y="5123040"/>
                <a:ext cx="21276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9" name="Ink 118"/>
              <p14:cNvContentPartPr/>
              <p14:nvPr/>
            </p14:nvContentPartPr>
            <p14:xfrm>
              <a:off x="4394067" y="5190000"/>
              <a:ext cx="2070000" cy="72360"/>
            </p14:xfrm>
          </p:contentPart>
        </mc:Choice>
        <mc:Fallback xmlns="">
          <p:pic>
            <p:nvPicPr>
              <p:cNvPr id="119" name="Ink 118"/>
              <p:cNvPicPr/>
              <p:nvPr/>
            </p:nvPicPr>
            <p:blipFill>
              <a:blip r:embed="rId11"/>
              <a:stretch>
                <a:fillRect/>
              </a:stretch>
            </p:blipFill>
            <p:spPr>
              <a:xfrm>
                <a:off x="4377867" y="5173800"/>
                <a:ext cx="210240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1" name="Ink 130"/>
              <p14:cNvContentPartPr/>
              <p14:nvPr/>
            </p14:nvContentPartPr>
            <p14:xfrm>
              <a:off x="2507268" y="2019120"/>
              <a:ext cx="6192039" cy="4440960"/>
            </p14:xfrm>
          </p:contentPart>
        </mc:Choice>
        <mc:Fallback xmlns="">
          <p:pic>
            <p:nvPicPr>
              <p:cNvPr id="131" name="Ink 130"/>
              <p:cNvPicPr/>
              <p:nvPr/>
            </p:nvPicPr>
            <p:blipFill>
              <a:blip r:embed="rId13"/>
              <a:stretch>
                <a:fillRect/>
              </a:stretch>
            </p:blipFill>
            <p:spPr>
              <a:xfrm>
                <a:off x="2491067" y="2002920"/>
                <a:ext cx="6224441" cy="4473360"/>
              </a:xfrm>
              <a:prstGeom prst="rect">
                <a:avLst/>
              </a:prstGeom>
            </p:spPr>
          </p:pic>
        </mc:Fallback>
      </mc:AlternateContent>
    </p:spTree>
    <p:extLst>
      <p:ext uri="{BB962C8B-B14F-4D97-AF65-F5344CB8AC3E}">
        <p14:creationId xmlns:p14="http://schemas.microsoft.com/office/powerpoint/2010/main" val="9717645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31747" name="Rectangle 3"/>
          <p:cNvSpPr>
            <a:spLocks noGrp="1" noChangeArrowheads="1"/>
          </p:cNvSpPr>
          <p:nvPr>
            <p:ph type="body" idx="1"/>
          </p:nvPr>
        </p:nvSpPr>
        <p:spPr/>
        <p:txBody>
          <a:bodyPr/>
          <a:lstStyle/>
          <a:p>
            <a:r>
              <a:rPr lang="en-US" altLang="en-US">
                <a:ea typeface="MS PGothic" charset="-128"/>
              </a:rPr>
              <a:t>The following properties of the gamma function will be useful in our workl.  Integration by parts shows that for </a:t>
            </a:r>
            <a:r>
              <a:rPr lang="en-US" altLang="en-US">
                <a:ea typeface="MS PGothic" charset="-128"/>
                <a:sym typeface="Symbol" charset="2"/>
              </a:rPr>
              <a:t> &gt; 1:</a:t>
            </a:r>
          </a:p>
          <a:p>
            <a:endParaRPr lang="en-US" altLang="en-US">
              <a:ea typeface="MS PGothic" charset="-128"/>
              <a:sym typeface="Symbol" charset="2"/>
            </a:endParaRPr>
          </a:p>
          <a:p>
            <a:endParaRPr lang="en-US" altLang="en-US">
              <a:ea typeface="MS PGothic" charset="-128"/>
              <a:sym typeface="Symbol" charset="2"/>
            </a:endParaRPr>
          </a:p>
          <a:p>
            <a:r>
              <a:rPr lang="en-US" altLang="en-US">
                <a:ea typeface="MS PGothic" charset="-128"/>
                <a:sym typeface="Symbol" charset="2"/>
              </a:rPr>
              <a:t>In particular, if  is a positive integer, denoted by </a:t>
            </a:r>
            <a:r>
              <a:rPr lang="en-US" altLang="en-US" i="1">
                <a:ea typeface="MS PGothic" charset="-128"/>
                <a:sym typeface="Symbol" charset="2"/>
              </a:rPr>
              <a:t>n</a:t>
            </a:r>
            <a:r>
              <a:rPr lang="en-US" altLang="en-US">
                <a:ea typeface="MS PGothic" charset="-128"/>
                <a:sym typeface="Symbol" charset="2"/>
              </a:rPr>
              <a:t>, then:</a:t>
            </a:r>
          </a:p>
          <a:p>
            <a:endParaRPr lang="en-US" altLang="en-US">
              <a:ea typeface="MS PGothic" charset="-128"/>
              <a:sym typeface="Symbol" charset="2"/>
            </a:endParaRPr>
          </a:p>
          <a:p>
            <a:endParaRPr lang="en-US" altLang="en-US">
              <a:ea typeface="MS PGothic" charset="-128"/>
              <a:sym typeface="Symbol" charset="2"/>
            </a:endParaRPr>
          </a:p>
          <a:p>
            <a:r>
              <a:rPr lang="en-US" altLang="en-US">
                <a:ea typeface="MS PGothic" charset="-128"/>
                <a:sym typeface="Symbol" charset="2"/>
              </a:rPr>
              <a:t>Other useful formulas related to the gamma function are:</a:t>
            </a:r>
          </a:p>
          <a:p>
            <a:endParaRPr lang="en-US" altLang="en-US">
              <a:ea typeface="MS PGothic" charset="-128"/>
              <a:sym typeface="Symbol" charset="2"/>
            </a:endParaRPr>
          </a:p>
          <a:p>
            <a:endParaRPr lang="en-US" altLang="en-US">
              <a:ea typeface="MS PGothic" charset="-128"/>
              <a:sym typeface="Symbol" charset="2"/>
            </a:endParaRPr>
          </a:p>
          <a:p>
            <a:pPr>
              <a:buFontTx/>
              <a:buNone/>
            </a:pPr>
            <a:r>
              <a:rPr lang="en-US" altLang="en-US">
                <a:ea typeface="MS PGothic" charset="-128"/>
                <a:sym typeface="Symbol" charset="2"/>
              </a:rPr>
              <a:t>		and</a:t>
            </a:r>
          </a:p>
        </p:txBody>
      </p:sp>
      <p:graphicFrame>
        <p:nvGraphicFramePr>
          <p:cNvPr id="31748" name="Object 4"/>
          <p:cNvGraphicFramePr>
            <a:graphicFrameLocks noChangeAspect="1"/>
          </p:cNvGraphicFramePr>
          <p:nvPr/>
        </p:nvGraphicFramePr>
        <p:xfrm>
          <a:off x="3167063" y="2397125"/>
          <a:ext cx="2159000" cy="254000"/>
        </p:xfrm>
        <a:graphic>
          <a:graphicData uri="http://schemas.openxmlformats.org/presentationml/2006/ole">
            <mc:AlternateContent xmlns:mc="http://schemas.openxmlformats.org/markup-compatibility/2006">
              <mc:Choice xmlns:v="urn:schemas-microsoft-com:vml" Requires="v">
                <p:oleObj spid="_x0000_s13317" name="Equation" r:id="rId3" imgW="2159000" imgH="254000" progId="Equation.3">
                  <p:embed/>
                </p:oleObj>
              </mc:Choice>
              <mc:Fallback>
                <p:oleObj name="Equation" r:id="rId3" imgW="2159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2397125"/>
                        <a:ext cx="2159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3281363" y="3636963"/>
          <a:ext cx="1282700" cy="254000"/>
        </p:xfrm>
        <a:graphic>
          <a:graphicData uri="http://schemas.openxmlformats.org/presentationml/2006/ole">
            <mc:AlternateContent xmlns:mc="http://schemas.openxmlformats.org/markup-compatibility/2006">
              <mc:Choice xmlns:v="urn:schemas-microsoft-com:vml" Requires="v">
                <p:oleObj spid="_x0000_s13318" name="Equation" r:id="rId5" imgW="1282700" imgH="254000" progId="Equation.3">
                  <p:embed/>
                </p:oleObj>
              </mc:Choice>
              <mc:Fallback>
                <p:oleObj name="Equation" r:id="rId5" imgW="12827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363" y="3636963"/>
                        <a:ext cx="1282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3251200" y="4670425"/>
          <a:ext cx="1866900" cy="1473200"/>
        </p:xfrm>
        <a:graphic>
          <a:graphicData uri="http://schemas.openxmlformats.org/presentationml/2006/ole">
            <mc:AlternateContent xmlns:mc="http://schemas.openxmlformats.org/markup-compatibility/2006">
              <mc:Choice xmlns:v="urn:schemas-microsoft-com:vml" Requires="v">
                <p:oleObj spid="_x0000_s13319" name="Equation" r:id="rId7" imgW="1866900" imgH="1473200" progId="Equation.3">
                  <p:embed/>
                </p:oleObj>
              </mc:Choice>
              <mc:Fallback>
                <p:oleObj name="Equation" r:id="rId7" imgW="1866900" imgH="147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1200" y="4670425"/>
                        <a:ext cx="18669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557039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32771" name="Rectangle 3"/>
          <p:cNvSpPr>
            <a:spLocks noGrp="1" noChangeArrowheads="1"/>
          </p:cNvSpPr>
          <p:nvPr>
            <p:ph type="body" idx="1"/>
          </p:nvPr>
        </p:nvSpPr>
        <p:spPr/>
        <p:txBody>
          <a:bodyPr/>
          <a:lstStyle/>
          <a:p>
            <a:endParaRPr lang="en-US" altLang="en-US">
              <a:ea typeface="MS PGothic" charset="-128"/>
              <a:sym typeface="Symbol" charset="2"/>
            </a:endParaRPr>
          </a:p>
        </p:txBody>
      </p:sp>
      <p:graphicFrame>
        <p:nvGraphicFramePr>
          <p:cNvPr id="32772" name="Object 1"/>
          <p:cNvGraphicFramePr>
            <a:graphicFrameLocks noChangeAspect="1"/>
          </p:cNvGraphicFramePr>
          <p:nvPr>
            <p:extLst>
              <p:ext uri="{D42A27DB-BD31-4B8C-83A1-F6EECF244321}">
                <p14:modId xmlns:p14="http://schemas.microsoft.com/office/powerpoint/2010/main" val="1120223198"/>
              </p:ext>
            </p:extLst>
          </p:nvPr>
        </p:nvGraphicFramePr>
        <p:xfrm>
          <a:off x="2443214" y="1404143"/>
          <a:ext cx="3448050" cy="4943475"/>
        </p:xfrm>
        <a:graphic>
          <a:graphicData uri="http://schemas.openxmlformats.org/presentationml/2006/ole">
            <mc:AlternateContent xmlns:mc="http://schemas.openxmlformats.org/markup-compatibility/2006">
              <mc:Choice xmlns:v="urn:schemas-microsoft-com:vml" Requires="v">
                <p:oleObj spid="_x0000_s14339" name="Acrobat Document" r:id="rId3" imgW="3175000" imgH="4559300" progId="AcroExch.Document.11">
                  <p:embed/>
                </p:oleObj>
              </mc:Choice>
              <mc:Fallback>
                <p:oleObj name="Acrobat Document" r:id="rId3" imgW="3175000" imgH="45593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43214" y="1404143"/>
                        <a:ext cx="34480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832895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ea typeface="MS PGothic" charset="-128"/>
              </a:rPr>
              <a:t>Hyperexponential Distribution</a:t>
            </a:r>
          </a:p>
        </p:txBody>
      </p:sp>
      <p:sp>
        <p:nvSpPr>
          <p:cNvPr id="33795" name="Rectangle 3"/>
          <p:cNvSpPr>
            <a:spLocks noGrp="1" noChangeArrowheads="1"/>
          </p:cNvSpPr>
          <p:nvPr>
            <p:ph type="body" idx="1"/>
          </p:nvPr>
        </p:nvSpPr>
        <p:spPr/>
        <p:txBody>
          <a:bodyPr/>
          <a:lstStyle/>
          <a:p>
            <a:pPr algn="just">
              <a:spcBef>
                <a:spcPct val="30000"/>
              </a:spcBef>
              <a:spcAft>
                <a:spcPct val="30000"/>
              </a:spcAft>
            </a:pPr>
            <a:r>
              <a:rPr lang="en-US" altLang="en-US">
                <a:ea typeface="MS PGothic" charset="-128"/>
              </a:rPr>
              <a:t>A process with sequential phases gives rise to a hypoexponential or an Erlang distribution, depending upon whether or not the phases have identical distributions.</a:t>
            </a:r>
          </a:p>
          <a:p>
            <a:pPr algn="just">
              <a:spcBef>
                <a:spcPct val="30000"/>
              </a:spcBef>
              <a:spcAft>
                <a:spcPct val="30000"/>
              </a:spcAft>
            </a:pPr>
            <a:r>
              <a:rPr lang="en-US" altLang="en-US">
                <a:ea typeface="MS PGothic" charset="-128"/>
              </a:rPr>
              <a:t>If a process consists of alternate phases, i. e. during any single experiment the process experiences one and only one of the many alternate phases, </a:t>
            </a:r>
            <a:r>
              <a:rPr lang="en-US" altLang="en-US" b="1">
                <a:ea typeface="MS PGothic" charset="-128"/>
              </a:rPr>
              <a:t>and</a:t>
            </a:r>
            <a:endParaRPr lang="en-US" altLang="en-US">
              <a:ea typeface="MS PGothic" charset="-128"/>
            </a:endParaRPr>
          </a:p>
          <a:p>
            <a:pPr algn="just">
              <a:spcBef>
                <a:spcPct val="30000"/>
              </a:spcBef>
              <a:spcAft>
                <a:spcPct val="30000"/>
              </a:spcAft>
            </a:pPr>
            <a:r>
              <a:rPr lang="en-US" altLang="en-US">
                <a:ea typeface="MS PGothic" charset="-128"/>
              </a:rPr>
              <a:t>If these phases have independent exponential distributions, </a:t>
            </a:r>
            <a:r>
              <a:rPr lang="en-US" altLang="en-US" b="1">
                <a:ea typeface="MS PGothic" charset="-128"/>
              </a:rPr>
              <a:t>then</a:t>
            </a:r>
            <a:endParaRPr lang="en-US" altLang="en-US">
              <a:ea typeface="MS PGothic" charset="-128"/>
            </a:endParaRPr>
          </a:p>
          <a:p>
            <a:pPr algn="just">
              <a:spcBef>
                <a:spcPct val="30000"/>
              </a:spcBef>
              <a:spcAft>
                <a:spcPct val="30000"/>
              </a:spcAft>
            </a:pPr>
            <a:r>
              <a:rPr lang="en-US" altLang="en-US">
                <a:ea typeface="MS PGothic" charset="-128"/>
              </a:rPr>
              <a:t>The overall distribution is hyperexponential.</a:t>
            </a:r>
          </a:p>
        </p:txBody>
      </p:sp>
    </p:spTree>
    <p:extLst>
      <p:ext uri="{BB962C8B-B14F-4D97-AF65-F5344CB8AC3E}">
        <p14:creationId xmlns:p14="http://schemas.microsoft.com/office/powerpoint/2010/main" val="10684605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4819" name="Rectangle 3"/>
          <p:cNvSpPr>
            <a:spLocks noGrp="1" noChangeArrowheads="1"/>
          </p:cNvSpPr>
          <p:nvPr>
            <p:ph type="body" idx="1"/>
          </p:nvPr>
        </p:nvSpPr>
        <p:spPr/>
        <p:txBody>
          <a:bodyPr/>
          <a:lstStyle/>
          <a:p>
            <a:r>
              <a:rPr lang="en-US" altLang="en-US">
                <a:ea typeface="MS PGothic" charset="-128"/>
              </a:rPr>
              <a:t>The density function of a </a:t>
            </a:r>
            <a:r>
              <a:rPr lang="en-US" altLang="en-US" i="1">
                <a:ea typeface="MS PGothic" charset="-128"/>
              </a:rPr>
              <a:t>k</a:t>
            </a:r>
            <a:r>
              <a:rPr lang="en-US" altLang="en-US">
                <a:ea typeface="MS PGothic" charset="-128"/>
              </a:rPr>
              <a:t>-phase hyperexponential random variable is:</a:t>
            </a:r>
          </a:p>
          <a:p>
            <a:endParaRPr lang="en-US" altLang="en-US">
              <a:ea typeface="MS PGothic" charset="-128"/>
            </a:endParaRPr>
          </a:p>
          <a:p>
            <a:endParaRPr lang="en-US" altLang="en-US">
              <a:ea typeface="MS PGothic" charset="-128"/>
            </a:endParaRPr>
          </a:p>
          <a:p>
            <a:r>
              <a:rPr lang="en-US" altLang="en-US">
                <a:ea typeface="MS PGothic" charset="-128"/>
              </a:rPr>
              <a:t>The distribution function is:</a:t>
            </a:r>
          </a:p>
          <a:p>
            <a:endParaRPr lang="en-US" altLang="en-US">
              <a:ea typeface="MS PGothic" charset="-128"/>
            </a:endParaRPr>
          </a:p>
          <a:p>
            <a:endParaRPr lang="en-US" altLang="en-US">
              <a:ea typeface="MS PGothic" charset="-128"/>
            </a:endParaRPr>
          </a:p>
          <a:p>
            <a:r>
              <a:rPr lang="en-US" altLang="en-US">
                <a:ea typeface="MS PGothic" charset="-128"/>
              </a:rPr>
              <a:t>The failure rate is:</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a:t>
            </a:r>
          </a:p>
          <a:p>
            <a:pPr>
              <a:buFontTx/>
              <a:buNone/>
            </a:pPr>
            <a:r>
              <a:rPr lang="en-US" altLang="en-US">
                <a:ea typeface="MS PGothic" charset="-128"/>
              </a:rPr>
              <a:t>	which is a decreasing failure rate from </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 down to min {</a:t>
            </a:r>
            <a:r>
              <a:rPr lang="en-US" altLang="en-US" i="1" baseline="-25000">
                <a:ea typeface="MS PGothic" charset="-128"/>
                <a:sym typeface="Symbol" charset="2"/>
              </a:rPr>
              <a:t>1</a:t>
            </a:r>
            <a:r>
              <a:rPr lang="en-US" altLang="en-US" i="1">
                <a:ea typeface="MS PGothic" charset="-128"/>
                <a:sym typeface="Symbol" charset="2"/>
              </a:rPr>
              <a:t>, </a:t>
            </a:r>
            <a:r>
              <a:rPr lang="en-US" altLang="en-US">
                <a:ea typeface="MS PGothic" charset="-128"/>
                <a:sym typeface="Symbol" charset="2"/>
              </a:rPr>
              <a:t></a:t>
            </a:r>
            <a:r>
              <a:rPr lang="en-US" altLang="en-US" i="1" baseline="-25000">
                <a:ea typeface="MS PGothic" charset="-128"/>
                <a:sym typeface="Symbol" charset="2"/>
              </a:rPr>
              <a:t>2</a:t>
            </a:r>
            <a:r>
              <a:rPr lang="en-US" altLang="en-US" i="1">
                <a:ea typeface="MS PGothic" charset="-128"/>
                <a:sym typeface="Symbol" charset="2"/>
              </a:rPr>
              <a:t>,…</a:t>
            </a:r>
            <a:r>
              <a:rPr lang="en-US" altLang="en-US">
                <a:ea typeface="MS PGothic" charset="-128"/>
                <a:sym typeface="Symbol" charset="2"/>
              </a:rPr>
              <a:t>}</a:t>
            </a:r>
          </a:p>
        </p:txBody>
      </p:sp>
      <p:graphicFrame>
        <p:nvGraphicFramePr>
          <p:cNvPr id="34820" name="Object 4"/>
          <p:cNvGraphicFramePr>
            <a:graphicFrameLocks noChangeAspect="1"/>
          </p:cNvGraphicFramePr>
          <p:nvPr/>
        </p:nvGraphicFramePr>
        <p:xfrm>
          <a:off x="2322513" y="2241550"/>
          <a:ext cx="5029200" cy="546100"/>
        </p:xfrm>
        <a:graphic>
          <a:graphicData uri="http://schemas.openxmlformats.org/presentationml/2006/ole">
            <mc:AlternateContent xmlns:mc="http://schemas.openxmlformats.org/markup-compatibility/2006">
              <mc:Choice xmlns:v="urn:schemas-microsoft-com:vml" Requires="v">
                <p:oleObj spid="_x0000_s15365" name="Equation" r:id="rId3" imgW="5029200" imgH="546100" progId="Equation.3">
                  <p:embed/>
                </p:oleObj>
              </mc:Choice>
              <mc:Fallback>
                <p:oleObj name="Equation" r:id="rId3" imgW="50292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513" y="2241550"/>
                        <a:ext cx="5029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3244850" y="3436938"/>
          <a:ext cx="3022600" cy="469900"/>
        </p:xfrm>
        <a:graphic>
          <a:graphicData uri="http://schemas.openxmlformats.org/presentationml/2006/ole">
            <mc:AlternateContent xmlns:mc="http://schemas.openxmlformats.org/markup-compatibility/2006">
              <mc:Choice xmlns:v="urn:schemas-microsoft-com:vml" Requires="v">
                <p:oleObj spid="_x0000_s15366" name="Equation" r:id="rId5" imgW="3022600" imgH="469900" progId="Equation.3">
                  <p:embed/>
                </p:oleObj>
              </mc:Choice>
              <mc:Fallback>
                <p:oleObj name="Equation" r:id="rId5" imgW="30226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3436938"/>
                        <a:ext cx="3022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3332163" y="4554538"/>
          <a:ext cx="2705100" cy="698500"/>
        </p:xfrm>
        <a:graphic>
          <a:graphicData uri="http://schemas.openxmlformats.org/presentationml/2006/ole">
            <mc:AlternateContent xmlns:mc="http://schemas.openxmlformats.org/markup-compatibility/2006">
              <mc:Choice xmlns:v="urn:schemas-microsoft-com:vml" Requires="v">
                <p:oleObj spid="_x0000_s15367" name="Equation" r:id="rId7" imgW="2705100" imgH="698500" progId="Equation.3">
                  <p:embed/>
                </p:oleObj>
              </mc:Choice>
              <mc:Fallback>
                <p:oleObj name="Equation" r:id="rId7" imgW="2705100" imgH="698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4554538"/>
                        <a:ext cx="27051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3577202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5843" name="Rectangle 3"/>
          <p:cNvSpPr>
            <a:spLocks noGrp="1" noChangeArrowheads="1"/>
          </p:cNvSpPr>
          <p:nvPr>
            <p:ph type="body" idx="1"/>
          </p:nvPr>
        </p:nvSpPr>
        <p:spPr/>
        <p:txBody>
          <a:bodyPr/>
          <a:lstStyle/>
          <a:p>
            <a:pPr algn="just">
              <a:spcBef>
                <a:spcPct val="30000"/>
              </a:spcBef>
              <a:spcAft>
                <a:spcPct val="20000"/>
              </a:spcAft>
            </a:pPr>
            <a:r>
              <a:rPr lang="en-US" altLang="en-US">
                <a:ea typeface="MS PGothic" charset="-128"/>
              </a:rPr>
              <a:t>The hyperexponential is a special case of mixture distributions that often arise in practice: </a:t>
            </a:r>
          </a:p>
          <a:p>
            <a:pPr algn="just">
              <a:spcBef>
                <a:spcPct val="30000"/>
              </a:spcBef>
              <a:spcAft>
                <a:spcPct val="20000"/>
              </a:spcAft>
            </a:pPr>
            <a:endParaRPr lang="en-US" altLang="en-US">
              <a:ea typeface="MS PGothic" charset="-128"/>
            </a:endParaRPr>
          </a:p>
          <a:p>
            <a:pPr algn="just">
              <a:spcBef>
                <a:spcPct val="30000"/>
              </a:spcBef>
              <a:spcAft>
                <a:spcPct val="20000"/>
              </a:spcAft>
            </a:pPr>
            <a:endParaRPr lang="en-US" altLang="en-US">
              <a:ea typeface="MS PGothic" charset="-128"/>
            </a:endParaRPr>
          </a:p>
          <a:p>
            <a:pPr algn="just">
              <a:spcBef>
                <a:spcPct val="30000"/>
              </a:spcBef>
              <a:spcAft>
                <a:spcPct val="20000"/>
              </a:spcAft>
            </a:pPr>
            <a:r>
              <a:rPr lang="en-US" altLang="en-US">
                <a:ea typeface="MS PGothic" charset="-128"/>
              </a:rPr>
              <a:t>The hyperexponential distribution exhibits more variability than the exponential, e.g. CPU service-time distribution in a computer system often expresses this.</a:t>
            </a:r>
          </a:p>
          <a:p>
            <a:pPr algn="just">
              <a:spcBef>
                <a:spcPct val="30000"/>
              </a:spcBef>
              <a:spcAft>
                <a:spcPct val="20000"/>
              </a:spcAft>
            </a:pPr>
            <a:r>
              <a:rPr lang="en-US" altLang="en-US">
                <a:ea typeface="MS PGothic" charset="-128"/>
              </a:rPr>
              <a:t>If a product is manufactured in several parallel assembly lines and the outputs are merged, then the failure density of the overall product is likely to be hyperexponential.</a:t>
            </a:r>
          </a:p>
          <a:p>
            <a:pPr>
              <a:spcBef>
                <a:spcPct val="30000"/>
              </a:spcBef>
              <a:spcAft>
                <a:spcPct val="20000"/>
              </a:spcAft>
            </a:pPr>
            <a:endParaRPr lang="en-US" altLang="en-US">
              <a:ea typeface="MS PGothic" charset="-128"/>
            </a:endParaRPr>
          </a:p>
        </p:txBody>
      </p:sp>
      <p:graphicFrame>
        <p:nvGraphicFramePr>
          <p:cNvPr id="35844" name="Object 4"/>
          <p:cNvGraphicFramePr>
            <a:graphicFrameLocks noChangeAspect="1"/>
          </p:cNvGraphicFramePr>
          <p:nvPr/>
        </p:nvGraphicFramePr>
        <p:xfrm>
          <a:off x="2776538" y="2436813"/>
          <a:ext cx="3822700" cy="406400"/>
        </p:xfrm>
        <a:graphic>
          <a:graphicData uri="http://schemas.openxmlformats.org/presentationml/2006/ole">
            <mc:AlternateContent xmlns:mc="http://schemas.openxmlformats.org/markup-compatibility/2006">
              <mc:Choice xmlns:v="urn:schemas-microsoft-com:vml" Requires="v">
                <p:oleObj spid="_x0000_s16387" name="Equation" r:id="rId3" imgW="3822700" imgH="406400" progId="Equation.3">
                  <p:embed/>
                </p:oleObj>
              </mc:Choice>
              <mc:Fallback>
                <p:oleObj name="Equation" r:id="rId3" imgW="38227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2436813"/>
                        <a:ext cx="3822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3972280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6867" name="Rectangle 3"/>
          <p:cNvSpPr>
            <a:spLocks noGrp="1" noChangeArrowheads="1"/>
          </p:cNvSpPr>
          <p:nvPr>
            <p:ph type="body" idx="1"/>
          </p:nvPr>
        </p:nvSpPr>
        <p:spPr/>
        <p:txBody>
          <a:bodyPr/>
          <a:lstStyle/>
          <a:p>
            <a:pPr>
              <a:spcBef>
                <a:spcPct val="30000"/>
              </a:spcBef>
              <a:spcAft>
                <a:spcPct val="20000"/>
              </a:spcAft>
            </a:pPr>
            <a:endParaRPr lang="en-US" altLang="en-US">
              <a:ea typeface="MS PGothic" charset="-128"/>
            </a:endParaRPr>
          </a:p>
        </p:txBody>
      </p:sp>
      <p:graphicFrame>
        <p:nvGraphicFramePr>
          <p:cNvPr id="36868" name="Object 2"/>
          <p:cNvGraphicFramePr>
            <a:graphicFrameLocks noChangeAspect="1"/>
          </p:cNvGraphicFramePr>
          <p:nvPr/>
        </p:nvGraphicFramePr>
        <p:xfrm>
          <a:off x="727075" y="1382713"/>
          <a:ext cx="7785100" cy="4760912"/>
        </p:xfrm>
        <a:graphic>
          <a:graphicData uri="http://schemas.openxmlformats.org/presentationml/2006/ole">
            <mc:AlternateContent xmlns:mc="http://schemas.openxmlformats.org/markup-compatibility/2006">
              <mc:Choice xmlns:v="urn:schemas-microsoft-com:vml" Requires="v">
                <p:oleObj spid="_x0000_s17411" name="Acrobat Document" r:id="rId3" imgW="4686300" imgH="2870200" progId="AcroExch.Document.11">
                  <p:embed/>
                </p:oleObj>
              </mc:Choice>
              <mc:Fallback>
                <p:oleObj name="Acrobat Document" r:id="rId3" imgW="4686300" imgH="28702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382713"/>
                        <a:ext cx="77851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47862700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a:t>
            </a:r>
          </a:p>
        </p:txBody>
      </p:sp>
      <p:sp>
        <p:nvSpPr>
          <p:cNvPr id="37891" name="Rectangle 3"/>
          <p:cNvSpPr>
            <a:spLocks noGrp="1" noChangeArrowheads="1"/>
          </p:cNvSpPr>
          <p:nvPr>
            <p:ph type="body" idx="1"/>
          </p:nvPr>
        </p:nvSpPr>
        <p:spPr/>
        <p:txBody>
          <a:bodyPr/>
          <a:lstStyle/>
          <a:p>
            <a:pPr>
              <a:lnSpc>
                <a:spcPct val="120000"/>
              </a:lnSpc>
            </a:pPr>
            <a:endParaRPr lang="en-US" altLang="en-US">
              <a:ea typeface="MS PGothic" charset="-128"/>
            </a:endParaRPr>
          </a:p>
          <a:p>
            <a:pPr algn="just">
              <a:lnSpc>
                <a:spcPct val="120000"/>
              </a:lnSpc>
            </a:pPr>
            <a:r>
              <a:rPr lang="en-US" altLang="en-US">
                <a:ea typeface="MS PGothic" charset="-128"/>
              </a:rPr>
              <a:t>Consider a model consisting of a functional unit (e.g., an adder) together with an on-line fault detector </a:t>
            </a:r>
          </a:p>
          <a:p>
            <a:pPr algn="just">
              <a:lnSpc>
                <a:spcPct val="120000"/>
              </a:lnSpc>
            </a:pPr>
            <a:r>
              <a:rPr lang="en-US" altLang="en-US">
                <a:ea typeface="MS PGothic" charset="-128"/>
              </a:rPr>
              <a:t>Let </a:t>
            </a:r>
            <a:r>
              <a:rPr lang="en-US" altLang="en-US" i="1">
                <a:ea typeface="MS PGothic" charset="-128"/>
              </a:rPr>
              <a:t>T</a:t>
            </a:r>
            <a:r>
              <a:rPr lang="en-US" altLang="en-US">
                <a:ea typeface="MS PGothic" charset="-128"/>
              </a:rPr>
              <a:t> and </a:t>
            </a:r>
            <a:r>
              <a:rPr lang="en-US" altLang="en-US" i="1">
                <a:ea typeface="MS PGothic" charset="-128"/>
              </a:rPr>
              <a:t>C</a:t>
            </a:r>
            <a:r>
              <a:rPr lang="en-US" altLang="en-US">
                <a:ea typeface="MS PGothic" charset="-128"/>
              </a:rPr>
              <a:t> denote the times to failure of the unit and the detector respectively</a:t>
            </a:r>
          </a:p>
          <a:p>
            <a:pPr algn="just">
              <a:lnSpc>
                <a:spcPct val="120000"/>
              </a:lnSpc>
            </a:pPr>
            <a:r>
              <a:rPr lang="en-US" altLang="en-US">
                <a:ea typeface="MS PGothic" charset="-128"/>
              </a:rPr>
              <a:t>After the unit fails, a finite time </a:t>
            </a:r>
            <a:r>
              <a:rPr lang="en-US" altLang="en-US" i="1">
                <a:ea typeface="MS PGothic" charset="-128"/>
              </a:rPr>
              <a:t>D</a:t>
            </a:r>
            <a:r>
              <a:rPr lang="en-US" altLang="en-US">
                <a:ea typeface="MS PGothic" charset="-128"/>
              </a:rPr>
              <a:t> (called the </a:t>
            </a:r>
            <a:r>
              <a:rPr lang="en-US" altLang="en-US" i="1">
                <a:ea typeface="MS PGothic" charset="-128"/>
              </a:rPr>
              <a:t>detection latency</a:t>
            </a:r>
            <a:r>
              <a:rPr lang="en-US" altLang="en-US">
                <a:ea typeface="MS PGothic" charset="-128"/>
              </a:rPr>
              <a:t>) is required to detect the failure.</a:t>
            </a:r>
          </a:p>
          <a:p>
            <a:pPr algn="just">
              <a:lnSpc>
                <a:spcPct val="120000"/>
              </a:lnSpc>
            </a:pPr>
            <a:r>
              <a:rPr lang="en-US" altLang="en-US">
                <a:ea typeface="MS PGothic" charset="-128"/>
              </a:rPr>
              <a:t>Failure of the detector, however, is detected instantaneously.</a:t>
            </a:r>
          </a:p>
        </p:txBody>
      </p:sp>
    </p:spTree>
    <p:extLst>
      <p:ext uri="{BB962C8B-B14F-4D97-AF65-F5344CB8AC3E}">
        <p14:creationId xmlns:p14="http://schemas.microsoft.com/office/powerpoint/2010/main" val="195774779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a:ea typeface="MS PGothic" charset="-128"/>
            </a:endParaRPr>
          </a:p>
        </p:txBody>
      </p:sp>
      <p:sp>
        <p:nvSpPr>
          <p:cNvPr id="38915" name="Content Placeholder 2"/>
          <p:cNvSpPr>
            <a:spLocks noGrp="1"/>
          </p:cNvSpPr>
          <p:nvPr>
            <p:ph idx="1"/>
          </p:nvPr>
        </p:nvSpPr>
        <p:spPr/>
        <p:txBody>
          <a:bodyPr/>
          <a:lstStyle/>
          <a:p>
            <a:endParaRPr lang="en-US" altLang="en-US">
              <a:ea typeface="MS PGothic" charset="-128"/>
            </a:endParaRP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44450"/>
            <a:ext cx="8651875"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0081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39939" name="Rectangle 3"/>
          <p:cNvSpPr>
            <a:spLocks noGrp="1" noChangeArrowheads="1"/>
          </p:cNvSpPr>
          <p:nvPr>
            <p:ph type="body" idx="1"/>
          </p:nvPr>
        </p:nvSpPr>
        <p:spPr/>
        <p:txBody>
          <a:bodyPr/>
          <a:lstStyle/>
          <a:p>
            <a:pPr algn="just">
              <a:lnSpc>
                <a:spcPct val="120000"/>
              </a:lnSpc>
            </a:pPr>
            <a:r>
              <a:rPr lang="en-US" altLang="en-US">
                <a:ea typeface="MS PGothic" charset="-128"/>
              </a:rPr>
              <a:t>Let </a:t>
            </a:r>
            <a:r>
              <a:rPr lang="en-US" altLang="en-US" i="1">
                <a:ea typeface="MS PGothic" charset="-128"/>
              </a:rPr>
              <a:t>X</a:t>
            </a:r>
            <a:r>
              <a:rPr lang="en-US" altLang="en-US">
                <a:ea typeface="MS PGothic" charset="-128"/>
              </a:rPr>
              <a:t> denote the time to failure indication and </a:t>
            </a:r>
            <a:r>
              <a:rPr lang="en-US" altLang="en-US" i="1">
                <a:ea typeface="MS PGothic" charset="-128"/>
              </a:rPr>
              <a:t>Y</a:t>
            </a:r>
            <a:r>
              <a:rPr lang="en-US" altLang="en-US">
                <a:ea typeface="MS PGothic" charset="-128"/>
              </a:rPr>
              <a:t> denote the time to failure occurrence (of either the detector or the unit).</a:t>
            </a:r>
          </a:p>
          <a:p>
            <a:pPr algn="just">
              <a:lnSpc>
                <a:spcPct val="120000"/>
              </a:lnSpc>
            </a:pPr>
            <a:r>
              <a:rPr lang="en-US" altLang="en-US">
                <a:ea typeface="MS PGothic" charset="-128"/>
              </a:rPr>
              <a:t>Then</a:t>
            </a:r>
          </a:p>
          <a:p>
            <a:pPr algn="just">
              <a:lnSpc>
                <a:spcPct val="120000"/>
              </a:lnSpc>
              <a:buFontTx/>
              <a:buNone/>
            </a:pPr>
            <a:r>
              <a:rPr lang="en-US" altLang="en-US" i="1">
                <a:ea typeface="MS PGothic" charset="-128"/>
              </a:rPr>
              <a:t>                X</a:t>
            </a:r>
            <a:r>
              <a:rPr lang="en-US" altLang="en-US">
                <a:ea typeface="MS PGothic" charset="-128"/>
              </a:rPr>
              <a:t> = min{</a:t>
            </a:r>
            <a:r>
              <a:rPr lang="en-US" altLang="en-US" i="1">
                <a:ea typeface="MS PGothic" charset="-128"/>
              </a:rPr>
              <a:t>T + D, C</a:t>
            </a:r>
            <a:r>
              <a:rPr lang="en-US" altLang="en-US">
                <a:ea typeface="MS PGothic" charset="-128"/>
              </a:rPr>
              <a:t>} 	and 	</a:t>
            </a:r>
            <a:r>
              <a:rPr lang="en-US" altLang="en-US" i="1">
                <a:ea typeface="MS PGothic" charset="-128"/>
              </a:rPr>
              <a:t>Y</a:t>
            </a:r>
            <a:r>
              <a:rPr lang="en-US" altLang="en-US">
                <a:ea typeface="MS PGothic" charset="-128"/>
              </a:rPr>
              <a:t> = min{</a:t>
            </a:r>
            <a:r>
              <a:rPr lang="en-US" altLang="en-US" i="1">
                <a:ea typeface="MS PGothic" charset="-128"/>
              </a:rPr>
              <a:t>T, C</a:t>
            </a:r>
            <a:r>
              <a:rPr lang="en-US" altLang="en-US">
                <a:ea typeface="MS PGothic" charset="-128"/>
              </a:rPr>
              <a:t>}.</a:t>
            </a:r>
            <a:endParaRPr lang="en-US" altLang="en-US" i="1">
              <a:ea typeface="MS PGothic" charset="-128"/>
            </a:endParaRPr>
          </a:p>
          <a:p>
            <a:pPr algn="just">
              <a:lnSpc>
                <a:spcPct val="120000"/>
              </a:lnSpc>
            </a:pPr>
            <a:r>
              <a:rPr lang="en-US" altLang="en-US">
                <a:ea typeface="MS PGothic" charset="-128"/>
              </a:rPr>
              <a:t>If the detector fails before the unit, then a false alarm is said to have occurred.</a:t>
            </a:r>
          </a:p>
          <a:p>
            <a:pPr algn="just">
              <a:lnSpc>
                <a:spcPct val="120000"/>
              </a:lnSpc>
            </a:pPr>
            <a:r>
              <a:rPr lang="en-US" altLang="en-US">
                <a:ea typeface="MS PGothic" charset="-128"/>
              </a:rPr>
              <a:t>If the unit fails before the detector, then the unit keeps producing erroneous output during the detection phase and thus propagates the effect of the failure.</a:t>
            </a:r>
          </a:p>
          <a:p>
            <a:pPr algn="just">
              <a:lnSpc>
                <a:spcPct val="120000"/>
              </a:lnSpc>
            </a:pPr>
            <a:r>
              <a:rPr lang="en-US" altLang="en-US">
                <a:ea typeface="MS PGothic" charset="-128"/>
              </a:rPr>
              <a:t>The purpose of the detector is to reduce the detection time </a:t>
            </a:r>
            <a:r>
              <a:rPr lang="en-US" altLang="en-US" i="1">
                <a:ea typeface="MS PGothic" charset="-128"/>
              </a:rPr>
              <a:t>D.</a:t>
            </a:r>
          </a:p>
          <a:p>
            <a:pPr>
              <a:lnSpc>
                <a:spcPct val="120000"/>
              </a:lnSpc>
            </a:pPr>
            <a:endParaRPr lang="en-US" altLang="en-US">
              <a:ea typeface="MS PGothic" charset="-128"/>
            </a:endParaRPr>
          </a:p>
        </p:txBody>
      </p:sp>
    </p:spTree>
    <p:extLst>
      <p:ext uri="{BB962C8B-B14F-4D97-AF65-F5344CB8AC3E}">
        <p14:creationId xmlns:p14="http://schemas.microsoft.com/office/powerpoint/2010/main" val="6482125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0963" name="Rectangle 3"/>
          <p:cNvSpPr>
            <a:spLocks noGrp="1" noChangeArrowheads="1"/>
          </p:cNvSpPr>
          <p:nvPr>
            <p:ph type="body" idx="1"/>
          </p:nvPr>
        </p:nvSpPr>
        <p:spPr>
          <a:xfrm>
            <a:off x="657225" y="1666875"/>
            <a:ext cx="7772400" cy="4202113"/>
          </a:xfrm>
        </p:spPr>
        <p:txBody>
          <a:bodyPr/>
          <a:lstStyle/>
          <a:p>
            <a:pPr>
              <a:lnSpc>
                <a:spcPct val="120000"/>
              </a:lnSpc>
            </a:pPr>
            <a:endParaRPr lang="en-US" altLang="en-US">
              <a:ea typeface="MS PGothic" charset="-128"/>
            </a:endParaRPr>
          </a:p>
          <a:p>
            <a:pPr>
              <a:lnSpc>
                <a:spcPct val="120000"/>
              </a:lnSpc>
            </a:pPr>
            <a:r>
              <a:rPr lang="en-US" altLang="en-US">
                <a:ea typeface="MS PGothic" charset="-128"/>
              </a:rPr>
              <a:t>We define:</a:t>
            </a:r>
          </a:p>
          <a:p>
            <a:pPr>
              <a:lnSpc>
                <a:spcPct val="120000"/>
              </a:lnSpc>
              <a:buFontTx/>
              <a:buNone/>
            </a:pPr>
            <a:r>
              <a:rPr lang="en-US" altLang="en-US" b="1" i="1">
                <a:ea typeface="MS PGothic" charset="-128"/>
              </a:rPr>
              <a:t>	Real reliability</a:t>
            </a:r>
            <a:r>
              <a:rPr lang="en-US" altLang="en-US">
                <a:ea typeface="MS PGothic" charset="-128"/>
              </a:rPr>
              <a:t> 		R</a:t>
            </a:r>
            <a:r>
              <a:rPr lang="en-US" altLang="en-US" baseline="-25000">
                <a:ea typeface="MS PGothic" charset="-128"/>
              </a:rPr>
              <a:t>r</a:t>
            </a:r>
            <a:r>
              <a:rPr lang="en-US" altLang="en-US">
                <a:ea typeface="MS PGothic" charset="-128"/>
              </a:rPr>
              <a:t>(t) = P(Y </a:t>
            </a:r>
            <a:r>
              <a:rPr lang="en-US" altLang="en-US">
                <a:ea typeface="MS PGothic" charset="-128"/>
                <a:sym typeface="Symbol" charset="2"/>
              </a:rPr>
              <a:t></a:t>
            </a:r>
            <a:r>
              <a:rPr lang="en-US" altLang="en-US">
                <a:ea typeface="MS PGothic" charset="-128"/>
              </a:rPr>
              <a:t> t) and </a:t>
            </a:r>
          </a:p>
          <a:p>
            <a:pPr>
              <a:lnSpc>
                <a:spcPct val="120000"/>
              </a:lnSpc>
              <a:buFontTx/>
              <a:buNone/>
            </a:pPr>
            <a:r>
              <a:rPr lang="en-US" altLang="en-US" b="1" i="1">
                <a:ea typeface="MS PGothic" charset="-128"/>
              </a:rPr>
              <a:t>	Apparent reliability</a:t>
            </a:r>
            <a:r>
              <a:rPr lang="en-US" altLang="en-US">
                <a:ea typeface="MS PGothic" charset="-128"/>
              </a:rPr>
              <a:t> 		R</a:t>
            </a:r>
            <a:r>
              <a:rPr lang="en-US" altLang="en-US" baseline="-25000">
                <a:ea typeface="MS PGothic" charset="-128"/>
              </a:rPr>
              <a:t>a</a:t>
            </a:r>
            <a:r>
              <a:rPr lang="en-US" altLang="en-US">
                <a:ea typeface="MS PGothic" charset="-128"/>
              </a:rPr>
              <a:t>(t) = P(X </a:t>
            </a:r>
            <a:r>
              <a:rPr lang="en-US" altLang="en-US">
                <a:ea typeface="MS PGothic" charset="-128"/>
                <a:sym typeface="Symbol" charset="2"/>
              </a:rPr>
              <a:t></a:t>
            </a:r>
            <a:r>
              <a:rPr lang="en-US" altLang="en-US">
                <a:ea typeface="MS PGothic" charset="-128"/>
              </a:rPr>
              <a:t> t).</a:t>
            </a:r>
          </a:p>
          <a:p>
            <a:pPr>
              <a:lnSpc>
                <a:spcPct val="120000"/>
              </a:lnSpc>
            </a:pPr>
            <a:r>
              <a:rPr lang="en-US" altLang="en-US">
                <a:ea typeface="MS PGothic" charset="-128"/>
              </a:rPr>
              <a:t>A powerful detector will tend to narrow the gap between </a:t>
            </a:r>
            <a:r>
              <a:rPr lang="en-US" altLang="en-US" i="1">
                <a:ea typeface="MS PGothic" charset="-128"/>
              </a:rPr>
              <a:t>R</a:t>
            </a:r>
            <a:r>
              <a:rPr lang="en-US" altLang="en-US" i="1" baseline="-25000">
                <a:ea typeface="MS PGothic" charset="-128"/>
              </a:rPr>
              <a:t>r</a:t>
            </a:r>
            <a:r>
              <a:rPr lang="en-US" altLang="en-US">
                <a:ea typeface="MS PGothic" charset="-128"/>
              </a:rPr>
              <a:t>(</a:t>
            </a:r>
            <a:r>
              <a:rPr lang="en-US" altLang="en-US" i="1">
                <a:ea typeface="MS PGothic" charset="-128"/>
              </a:rPr>
              <a:t>t</a:t>
            </a:r>
            <a:r>
              <a:rPr lang="en-US" altLang="en-US">
                <a:ea typeface="MS PGothic" charset="-128"/>
              </a:rPr>
              <a:t>) and </a:t>
            </a:r>
            <a:r>
              <a:rPr lang="en-US" altLang="en-US" i="1">
                <a:ea typeface="MS PGothic" charset="-128"/>
              </a:rPr>
              <a:t>R</a:t>
            </a:r>
            <a:r>
              <a:rPr lang="en-US" altLang="en-US" i="1" baseline="-25000">
                <a:ea typeface="MS PGothic" charset="-128"/>
              </a:rPr>
              <a:t>a</a:t>
            </a:r>
            <a:r>
              <a:rPr lang="en-US" altLang="en-US">
                <a:ea typeface="MS PGothic" charset="-128"/>
              </a:rPr>
              <a:t>(</a:t>
            </a:r>
            <a:r>
              <a:rPr lang="en-US" altLang="en-US" i="1">
                <a:ea typeface="MS PGothic" charset="-128"/>
              </a:rPr>
              <a:t>t</a:t>
            </a:r>
            <a:r>
              <a:rPr lang="en-US" altLang="en-US">
                <a:ea typeface="MS PGothic" charset="-128"/>
              </a:rPr>
              <a:t>). </a:t>
            </a:r>
            <a:r>
              <a:rPr lang="en-US" altLang="en-US" i="1">
                <a:ea typeface="MS PGothic" charset="-128"/>
              </a:rPr>
              <a:t> </a:t>
            </a:r>
          </a:p>
          <a:p>
            <a:pPr>
              <a:lnSpc>
                <a:spcPct val="120000"/>
              </a:lnSpc>
            </a:pPr>
            <a:r>
              <a:rPr lang="en-US" altLang="en-US">
                <a:ea typeface="MS PGothic" charset="-128"/>
              </a:rPr>
              <a:t>Assume that </a:t>
            </a:r>
            <a:r>
              <a:rPr lang="en-US" altLang="en-US" i="1">
                <a:ea typeface="MS PGothic" charset="-128"/>
              </a:rPr>
              <a:t>T, D, </a:t>
            </a:r>
            <a:r>
              <a:rPr lang="en-US" altLang="en-US">
                <a:ea typeface="MS PGothic" charset="-128"/>
              </a:rPr>
              <a:t>and </a:t>
            </a:r>
            <a:r>
              <a:rPr lang="en-US" altLang="en-US" i="1">
                <a:ea typeface="MS PGothic" charset="-128"/>
              </a:rPr>
              <a:t>C</a:t>
            </a:r>
            <a:r>
              <a:rPr lang="en-US" altLang="en-US">
                <a:ea typeface="MS PGothic" charset="-128"/>
              </a:rPr>
              <a:t> are mutually independent and exponentially distributed with parameters </a:t>
            </a:r>
            <a:r>
              <a:rPr lang="en-US" altLang="en-US" b="1">
                <a:ea typeface="MS PGothic" charset="-128"/>
                <a:sym typeface="Symbol" charset="2"/>
              </a:rPr>
              <a:t>, ,</a:t>
            </a:r>
            <a:r>
              <a:rPr lang="en-US" altLang="en-US">
                <a:ea typeface="MS PGothic" charset="-128"/>
                <a:sym typeface="Symbol" charset="2"/>
              </a:rPr>
              <a:t> and </a:t>
            </a:r>
            <a:r>
              <a:rPr lang="en-US" altLang="en-US" b="1">
                <a:ea typeface="MS PGothic" charset="-128"/>
                <a:sym typeface="Symbol" charset="2"/>
              </a:rPr>
              <a:t></a:t>
            </a:r>
            <a:r>
              <a:rPr lang="en-US" altLang="en-US">
                <a:ea typeface="MS PGothic" charset="-128"/>
                <a:sym typeface="Symbol" charset="2"/>
              </a:rPr>
              <a:t>.</a:t>
            </a:r>
          </a:p>
          <a:p>
            <a:pPr>
              <a:lnSpc>
                <a:spcPct val="120000"/>
              </a:lnSpc>
            </a:pPr>
            <a:endParaRPr lang="en-US" altLang="en-US" i="1">
              <a:ea typeface="MS PGothic" charset="-128"/>
            </a:endParaRPr>
          </a:p>
        </p:txBody>
      </p:sp>
    </p:spTree>
    <p:extLst>
      <p:ext uri="{BB962C8B-B14F-4D97-AF65-F5344CB8AC3E}">
        <p14:creationId xmlns:p14="http://schemas.microsoft.com/office/powerpoint/2010/main" val="3237866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1038" y="2587625"/>
            <a:ext cx="7772400" cy="1106488"/>
          </a:xfrm>
        </p:spPr>
        <p:txBody>
          <a:bodyPr/>
          <a:lstStyle/>
          <a:p>
            <a:r>
              <a:rPr lang="en-US" altLang="en-US" dirty="0" smtClean="0">
                <a:ea typeface="MS PGothic" charset="-128"/>
              </a:rPr>
              <a:t>Uniform Distribution</a:t>
            </a:r>
            <a:endParaRPr lang="en-US" altLang="en-US" dirty="0">
              <a:ea typeface="MS PGothic" charset="-128"/>
            </a:endParaRPr>
          </a:p>
        </p:txBody>
      </p:sp>
    </p:spTree>
    <p:extLst>
      <p:ext uri="{BB962C8B-B14F-4D97-AF65-F5344CB8AC3E}">
        <p14:creationId xmlns:p14="http://schemas.microsoft.com/office/powerpoint/2010/main" val="7403228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1987" name="Rectangle 3"/>
          <p:cNvSpPr>
            <a:spLocks noGrp="1" noChangeArrowheads="1"/>
          </p:cNvSpPr>
          <p:nvPr>
            <p:ph type="body" idx="1"/>
          </p:nvPr>
        </p:nvSpPr>
        <p:spPr/>
        <p:txBody>
          <a:bodyPr/>
          <a:lstStyle/>
          <a:p>
            <a:pPr>
              <a:lnSpc>
                <a:spcPct val="120000"/>
              </a:lnSpc>
            </a:pPr>
            <a:r>
              <a:rPr lang="en-US" altLang="en-US">
                <a:ea typeface="MS PGothic" charset="-128"/>
                <a:sym typeface="Symbol" charset="2"/>
              </a:rPr>
              <a:t>Then </a:t>
            </a:r>
            <a:r>
              <a:rPr lang="en-US" altLang="en-US" i="1">
                <a:ea typeface="MS PGothic" charset="-128"/>
                <a:sym typeface="Symbol" charset="2"/>
              </a:rPr>
              <a:t>Y</a:t>
            </a:r>
            <a:r>
              <a:rPr lang="en-US" altLang="en-US">
                <a:ea typeface="MS PGothic" charset="-128"/>
                <a:sym typeface="Symbol" charset="2"/>
              </a:rPr>
              <a:t> is </a:t>
            </a:r>
            <a:r>
              <a:rPr lang="en-US" altLang="en-US" i="1">
                <a:ea typeface="MS PGothic" charset="-128"/>
                <a:sym typeface="Symbol" charset="2"/>
              </a:rPr>
              <a:t>exponentially</a:t>
            </a:r>
            <a:r>
              <a:rPr lang="en-US" altLang="en-US">
                <a:ea typeface="MS PGothic" charset="-128"/>
                <a:sym typeface="Symbol" charset="2"/>
              </a:rPr>
              <a:t> distributed with parameter  +  and:</a:t>
            </a:r>
          </a:p>
          <a:p>
            <a:pPr>
              <a:lnSpc>
                <a:spcPct val="120000"/>
              </a:lnSpc>
            </a:pPr>
            <a:endParaRPr lang="en-US" altLang="en-US" i="1">
              <a:ea typeface="MS PGothic" charset="-128"/>
              <a:sym typeface="Symbol" charset="2"/>
            </a:endParaRPr>
          </a:p>
          <a:p>
            <a:pPr>
              <a:lnSpc>
                <a:spcPct val="120000"/>
              </a:lnSpc>
            </a:pPr>
            <a:endParaRPr lang="en-US" altLang="en-US" i="1">
              <a:ea typeface="MS PGothic" charset="-128"/>
              <a:sym typeface="Symbol" charset="2"/>
            </a:endParaRPr>
          </a:p>
          <a:p>
            <a:pPr>
              <a:lnSpc>
                <a:spcPct val="120000"/>
              </a:lnSpc>
            </a:pPr>
            <a:r>
              <a:rPr lang="en-US" altLang="en-US" i="1">
                <a:ea typeface="MS PGothic" charset="-128"/>
                <a:sym typeface="Symbol" charset="2"/>
              </a:rPr>
              <a:t>T</a:t>
            </a:r>
            <a:r>
              <a:rPr lang="en-US" altLang="en-US">
                <a:ea typeface="MS PGothic" charset="-128"/>
                <a:sym typeface="Symbol" charset="2"/>
              </a:rPr>
              <a:t> + </a:t>
            </a:r>
            <a:r>
              <a:rPr lang="en-US" altLang="en-US" i="1">
                <a:ea typeface="MS PGothic" charset="-128"/>
                <a:sym typeface="Symbol" charset="2"/>
              </a:rPr>
              <a:t>D</a:t>
            </a:r>
            <a:r>
              <a:rPr lang="en-US" altLang="en-US">
                <a:ea typeface="MS PGothic" charset="-128"/>
                <a:sym typeface="Symbol" charset="2"/>
              </a:rPr>
              <a:t> is </a:t>
            </a:r>
            <a:r>
              <a:rPr lang="en-US" altLang="en-US" i="1">
                <a:ea typeface="MS PGothic" charset="-128"/>
                <a:sym typeface="Symbol" charset="2"/>
              </a:rPr>
              <a:t>hypoexponentially </a:t>
            </a:r>
            <a:r>
              <a:rPr lang="en-US" altLang="en-US">
                <a:ea typeface="MS PGothic" charset="-128"/>
                <a:sym typeface="Symbol" charset="2"/>
              </a:rPr>
              <a:t>distributed so that:</a:t>
            </a:r>
          </a:p>
        </p:txBody>
      </p:sp>
      <p:graphicFrame>
        <p:nvGraphicFramePr>
          <p:cNvPr id="41988" name="Object 4"/>
          <p:cNvGraphicFramePr>
            <a:graphicFrameLocks noChangeAspect="1"/>
          </p:cNvGraphicFramePr>
          <p:nvPr/>
        </p:nvGraphicFramePr>
        <p:xfrm>
          <a:off x="3344863" y="2271713"/>
          <a:ext cx="1858962" cy="393700"/>
        </p:xfrm>
        <a:graphic>
          <a:graphicData uri="http://schemas.openxmlformats.org/presentationml/2006/ole">
            <mc:AlternateContent xmlns:mc="http://schemas.openxmlformats.org/markup-compatibility/2006">
              <mc:Choice xmlns:v="urn:schemas-microsoft-com:vml" Requires="v">
                <p:oleObj spid="_x0000_s18436" name="Equation" r:id="rId3" imgW="1498600" imgH="317500" progId="Equation.3">
                  <p:embed/>
                </p:oleObj>
              </mc:Choice>
              <mc:Fallback>
                <p:oleObj name="Equation" r:id="rId3" imgW="14986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2271713"/>
                        <a:ext cx="18589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2392363" y="3648075"/>
          <a:ext cx="3657600" cy="641350"/>
        </p:xfrm>
        <a:graphic>
          <a:graphicData uri="http://schemas.openxmlformats.org/presentationml/2006/ole">
            <mc:AlternateContent xmlns:mc="http://schemas.openxmlformats.org/markup-compatibility/2006">
              <mc:Choice xmlns:v="urn:schemas-microsoft-com:vml" Requires="v">
                <p:oleObj spid="_x0000_s18437" name="Equation" r:id="rId5" imgW="3543300" imgH="584200" progId="Equation.3">
                  <p:embed/>
                </p:oleObj>
              </mc:Choice>
              <mc:Fallback>
                <p:oleObj name="Equation" r:id="rId5" imgW="35433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3648075"/>
                        <a:ext cx="3657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581440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3011" name="Rectangle 3"/>
          <p:cNvSpPr>
            <a:spLocks noGrp="1" noChangeArrowheads="1"/>
          </p:cNvSpPr>
          <p:nvPr>
            <p:ph type="body" idx="1"/>
          </p:nvPr>
        </p:nvSpPr>
        <p:spPr/>
        <p:txBody>
          <a:bodyPr/>
          <a:lstStyle/>
          <a:p>
            <a:r>
              <a:rPr lang="en-US" altLang="en-US">
                <a:ea typeface="MS PGothic" charset="-128"/>
              </a:rPr>
              <a:t>And, the apparent reliability is:</a:t>
            </a:r>
          </a:p>
        </p:txBody>
      </p:sp>
      <p:graphicFrame>
        <p:nvGraphicFramePr>
          <p:cNvPr id="43012" name="Object 4"/>
          <p:cNvGraphicFramePr>
            <a:graphicFrameLocks noChangeAspect="1"/>
          </p:cNvGraphicFramePr>
          <p:nvPr/>
        </p:nvGraphicFramePr>
        <p:xfrm>
          <a:off x="2087563" y="2309813"/>
          <a:ext cx="5399087" cy="2552700"/>
        </p:xfrm>
        <a:graphic>
          <a:graphicData uri="http://schemas.openxmlformats.org/presentationml/2006/ole">
            <mc:AlternateContent xmlns:mc="http://schemas.openxmlformats.org/markup-compatibility/2006">
              <mc:Choice xmlns:v="urn:schemas-microsoft-com:vml" Requires="v">
                <p:oleObj spid="_x0000_s19459" name="Equation" r:id="rId3" imgW="5397500" imgH="2552700" progId="Equation.3">
                  <p:embed/>
                </p:oleObj>
              </mc:Choice>
              <mc:Fallback>
                <p:oleObj name="Equation" r:id="rId3" imgW="5397500" imgH="2552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2309813"/>
                        <a:ext cx="5399087"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14895249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681038" y="2587625"/>
            <a:ext cx="7772400" cy="1106488"/>
          </a:xfrm>
        </p:spPr>
        <p:txBody>
          <a:bodyPr/>
          <a:lstStyle/>
          <a:p>
            <a:r>
              <a:rPr lang="en-US" altLang="en-US">
                <a:ea typeface="MS PGothic" charset="-128"/>
              </a:rPr>
              <a:t>Uniform Distribution</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ea typeface="MS PGothic" charset="-128"/>
              </a:rPr>
              <a:t>The Uniform or Rectangular Distribution</a:t>
            </a:r>
          </a:p>
        </p:txBody>
      </p:sp>
      <p:sp>
        <p:nvSpPr>
          <p:cNvPr id="9219" name="Rectangle 3"/>
          <p:cNvSpPr>
            <a:spLocks noGrp="1" noChangeArrowheads="1"/>
          </p:cNvSpPr>
          <p:nvPr>
            <p:ph type="body" idx="1"/>
          </p:nvPr>
        </p:nvSpPr>
        <p:spPr/>
        <p:txBody>
          <a:bodyPr/>
          <a:lstStyle/>
          <a:p>
            <a:r>
              <a:rPr lang="en-US" altLang="en-US">
                <a:ea typeface="MS PGothic" charset="-128"/>
              </a:rPr>
              <a:t>A continuous random variable </a:t>
            </a:r>
            <a:r>
              <a:rPr lang="en-US" altLang="en-US" i="1">
                <a:ea typeface="MS PGothic" charset="-128"/>
              </a:rPr>
              <a:t>X</a:t>
            </a:r>
            <a:r>
              <a:rPr lang="en-US" altLang="en-US">
                <a:ea typeface="MS PGothic" charset="-128"/>
              </a:rPr>
              <a:t> is said to have a uniform distribution over the interval (</a:t>
            </a:r>
            <a:r>
              <a:rPr lang="en-US" altLang="en-US" i="1">
                <a:ea typeface="MS PGothic" charset="-128"/>
              </a:rPr>
              <a:t>a,b)</a:t>
            </a:r>
            <a:r>
              <a:rPr lang="en-US" altLang="en-US">
                <a:ea typeface="MS PGothic" charset="-128"/>
              </a:rPr>
              <a:t> if its density is given by:</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r>
              <a:rPr lang="en-US" altLang="en-US">
                <a:ea typeface="MS PGothic" charset="-128"/>
              </a:rPr>
              <a:t>And the distribution function is given by:</a:t>
            </a:r>
          </a:p>
        </p:txBody>
      </p:sp>
      <p:graphicFrame>
        <p:nvGraphicFramePr>
          <p:cNvPr id="9220" name="Object 2"/>
          <p:cNvGraphicFramePr>
            <a:graphicFrameLocks noChangeAspect="1"/>
          </p:cNvGraphicFramePr>
          <p:nvPr/>
        </p:nvGraphicFramePr>
        <p:xfrm>
          <a:off x="2832100" y="2311400"/>
          <a:ext cx="3446463" cy="1247775"/>
        </p:xfrm>
        <a:graphic>
          <a:graphicData uri="http://schemas.openxmlformats.org/presentationml/2006/ole">
            <mc:AlternateContent xmlns:mc="http://schemas.openxmlformats.org/markup-compatibility/2006">
              <mc:Choice xmlns:v="urn:schemas-microsoft-com:vml" Requires="v">
                <p:oleObj spid="_x0000_s20484" name="Equation" r:id="rId3" imgW="1752600" imgH="635000" progId="Equation.3">
                  <p:embed/>
                </p:oleObj>
              </mc:Choice>
              <mc:Fallback>
                <p:oleObj name="Equation" r:id="rId3" imgW="1752600" imgH="63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2311400"/>
                        <a:ext cx="3446463"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221" name="Object 3"/>
          <p:cNvGraphicFramePr>
            <a:graphicFrameLocks noChangeAspect="1"/>
          </p:cNvGraphicFramePr>
          <p:nvPr/>
        </p:nvGraphicFramePr>
        <p:xfrm>
          <a:off x="2836863" y="4175125"/>
          <a:ext cx="3273425" cy="1781175"/>
        </p:xfrm>
        <a:graphic>
          <a:graphicData uri="http://schemas.openxmlformats.org/presentationml/2006/ole">
            <mc:AlternateContent xmlns:mc="http://schemas.openxmlformats.org/markup-compatibility/2006">
              <mc:Choice xmlns:v="urn:schemas-microsoft-com:vml" Requires="v">
                <p:oleObj spid="_x0000_s20485" name="Equation" r:id="rId5" imgW="1586811" imgH="863225" progId="Equation.3">
                  <p:embed/>
                </p:oleObj>
              </mc:Choice>
              <mc:Fallback>
                <p:oleObj name="Equation" r:id="rId5" imgW="1586811" imgH="86322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863" y="4175125"/>
                        <a:ext cx="3273425"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a:ea typeface="MS PGothic" charset="-128"/>
              </a:rPr>
              <a:t>Hypoexponential Distribution</a:t>
            </a:r>
          </a:p>
        </p:txBody>
      </p:sp>
      <p:sp>
        <p:nvSpPr>
          <p:cNvPr id="10243" name="Rectangle 3"/>
          <p:cNvSpPr>
            <a:spLocks noGrp="1" noChangeArrowheads="1"/>
          </p:cNvSpPr>
          <p:nvPr>
            <p:ph type="body" idx="1"/>
          </p:nvPr>
        </p:nvSpPr>
        <p:spPr/>
        <p:txBody>
          <a:bodyPr/>
          <a:lstStyle/>
          <a:p>
            <a:pPr algn="just">
              <a:spcBef>
                <a:spcPct val="30000"/>
              </a:spcBef>
              <a:spcAft>
                <a:spcPct val="20000"/>
              </a:spcAft>
            </a:pPr>
            <a:r>
              <a:rPr lang="en-US" altLang="en-US">
                <a:ea typeface="MS PGothic" charset="-128"/>
              </a:rPr>
              <a:t>Many processes in nature can be divided into sequential phases.  </a:t>
            </a:r>
          </a:p>
          <a:p>
            <a:pPr algn="just">
              <a:spcBef>
                <a:spcPct val="30000"/>
              </a:spcBef>
              <a:spcAft>
                <a:spcPct val="20000"/>
              </a:spcAft>
            </a:pPr>
            <a:r>
              <a:rPr lang="en-US" altLang="en-US">
                <a:ea typeface="MS PGothic" charset="-128"/>
              </a:rPr>
              <a:t>If the time the process spends in each phase is: </a:t>
            </a:r>
          </a:p>
          <a:p>
            <a:pPr lvl="1" algn="just">
              <a:spcBef>
                <a:spcPct val="30000"/>
              </a:spcBef>
              <a:spcAft>
                <a:spcPct val="20000"/>
              </a:spcAft>
            </a:pPr>
            <a:r>
              <a:rPr lang="en-US" altLang="en-US">
                <a:ea typeface="MS PGothic" charset="-128"/>
              </a:rPr>
              <a:t>Independent</a:t>
            </a:r>
          </a:p>
          <a:p>
            <a:pPr lvl="1" algn="just">
              <a:spcBef>
                <a:spcPct val="30000"/>
              </a:spcBef>
              <a:spcAft>
                <a:spcPct val="20000"/>
              </a:spcAft>
            </a:pPr>
            <a:r>
              <a:rPr lang="en-US" altLang="en-US">
                <a:ea typeface="MS PGothic" charset="-128"/>
              </a:rPr>
              <a:t>Exponentially distributed</a:t>
            </a:r>
          </a:p>
          <a:p>
            <a:pPr algn="just">
              <a:spcBef>
                <a:spcPct val="30000"/>
              </a:spcBef>
              <a:spcAft>
                <a:spcPct val="20000"/>
              </a:spcAft>
              <a:buFontTx/>
              <a:buNone/>
            </a:pPr>
            <a:r>
              <a:rPr lang="en-US" altLang="en-US">
                <a:ea typeface="MS PGothic" charset="-128"/>
              </a:rPr>
              <a:t>	It can be shown that the overall time is </a:t>
            </a:r>
            <a:r>
              <a:rPr lang="en-US" altLang="en-US" b="1" i="1">
                <a:ea typeface="MS PGothic" charset="-128"/>
              </a:rPr>
              <a:t>hypoexponentially</a:t>
            </a:r>
            <a:r>
              <a:rPr lang="en-US" altLang="en-US">
                <a:ea typeface="MS PGothic" charset="-128"/>
              </a:rPr>
              <a:t> distributed.</a:t>
            </a:r>
          </a:p>
          <a:p>
            <a:pPr algn="just">
              <a:spcBef>
                <a:spcPct val="30000"/>
              </a:spcBef>
              <a:spcAft>
                <a:spcPct val="20000"/>
              </a:spcAft>
            </a:pPr>
            <a:endParaRPr lang="en-US" altLang="en-US">
              <a:ea typeface="MS PGothic" charset="-128"/>
            </a:endParaRPr>
          </a:p>
          <a:p>
            <a:pPr algn="just">
              <a:spcBef>
                <a:spcPct val="30000"/>
              </a:spcBef>
              <a:spcAft>
                <a:spcPct val="20000"/>
              </a:spcAft>
            </a:pPr>
            <a:r>
              <a:rPr lang="en-US" altLang="en-US">
                <a:ea typeface="MS PGothic" charset="-128"/>
              </a:rPr>
              <a:t>For example: The service times for input-output operations in a computer system often possess this distribution.</a:t>
            </a:r>
          </a:p>
          <a:p>
            <a:pPr algn="just">
              <a:spcBef>
                <a:spcPct val="30000"/>
              </a:spcBef>
              <a:spcAft>
                <a:spcPct val="20000"/>
              </a:spcAft>
            </a:pPr>
            <a:r>
              <a:rPr lang="en-US" altLang="en-US">
                <a:ea typeface="MS PGothic" charset="-128"/>
              </a:rPr>
              <a:t>The distribution has r parameters, one for each distinct phase.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ea typeface="MS PGothic" charset="-128"/>
              </a:rPr>
              <a:t>Hypoexponential Distribution (cont.)</a:t>
            </a:r>
          </a:p>
        </p:txBody>
      </p:sp>
      <p:sp>
        <p:nvSpPr>
          <p:cNvPr id="11267" name="Rectangle 3"/>
          <p:cNvSpPr>
            <a:spLocks noGrp="1" noChangeArrowheads="1"/>
          </p:cNvSpPr>
          <p:nvPr>
            <p:ph type="body" idx="1"/>
          </p:nvPr>
        </p:nvSpPr>
        <p:spPr/>
        <p:txBody>
          <a:bodyPr/>
          <a:lstStyle/>
          <a:p>
            <a:endParaRPr lang="en-US" altLang="en-US">
              <a:ea typeface="MS PGothic" charset="-128"/>
            </a:endParaRPr>
          </a:p>
          <a:p>
            <a:r>
              <a:rPr lang="en-US" altLang="en-US">
                <a:ea typeface="MS PGothic" charset="-128"/>
              </a:rPr>
              <a:t>A two-stage hypoexponential random variable, </a:t>
            </a:r>
            <a:r>
              <a:rPr lang="en-US" altLang="en-US" i="1">
                <a:ea typeface="MS PGothic" charset="-128"/>
              </a:rPr>
              <a:t>X</a:t>
            </a:r>
            <a:r>
              <a:rPr lang="en-US" altLang="en-US">
                <a:ea typeface="MS PGothic" charset="-128"/>
              </a:rPr>
              <a:t>, with parameters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and </a:t>
            </a:r>
            <a:r>
              <a:rPr lang="en-US" altLang="en-US" baseline="-25000">
                <a:ea typeface="MS PGothic" charset="-128"/>
                <a:sym typeface="Symbol" charset="2"/>
              </a:rPr>
              <a:t>2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t>
            </a:r>
            <a:r>
              <a:rPr lang="en-US" altLang="en-US" baseline="-25000">
                <a:ea typeface="MS PGothic" charset="-128"/>
                <a:sym typeface="Symbol" charset="2"/>
              </a:rPr>
              <a:t>2 </a:t>
            </a:r>
            <a:r>
              <a:rPr lang="en-US" altLang="en-US">
                <a:ea typeface="MS PGothic" charset="-128"/>
                <a:sym typeface="Symbol" charset="2"/>
              </a:rPr>
              <a:t>), is denoted by </a:t>
            </a:r>
            <a:r>
              <a:rPr lang="en-US" altLang="en-US" i="1">
                <a:ea typeface="MS PGothic" charset="-128"/>
                <a:sym typeface="Symbol" charset="2"/>
              </a:rPr>
              <a:t>X</a:t>
            </a:r>
            <a:r>
              <a:rPr lang="en-US" altLang="en-US">
                <a:ea typeface="MS PGothic" charset="-128"/>
                <a:sym typeface="Symbol" charset="2"/>
              </a:rPr>
              <a:t>~HYPO(</a:t>
            </a:r>
            <a:r>
              <a:rPr lang="en-US" altLang="en-US" baseline="-25000">
                <a:ea typeface="MS PGothic" charset="-128"/>
                <a:sym typeface="Symbol" charset="2"/>
              </a:rPr>
              <a:t>1, </a:t>
            </a:r>
            <a:r>
              <a:rPr lang="en-US" altLang="en-US">
                <a:ea typeface="MS PGothic" charset="-128"/>
                <a:sym typeface="Symbol" charset="2"/>
              </a:rPr>
              <a:t></a:t>
            </a:r>
            <a:r>
              <a:rPr lang="en-US" altLang="en-US" baseline="-25000">
                <a:ea typeface="MS PGothic" charset="-128"/>
                <a:sym typeface="Symbol" charset="2"/>
              </a:rPr>
              <a:t>2 </a:t>
            </a:r>
            <a:r>
              <a:rPr lang="en-US" altLang="en-US">
                <a:ea typeface="MS PGothic" charset="-128"/>
                <a:sym typeface="Symbol" charset="2"/>
              </a:rPr>
              <a:t>). </a:t>
            </a:r>
          </a:p>
        </p:txBody>
      </p:sp>
      <p:graphicFrame>
        <p:nvGraphicFramePr>
          <p:cNvPr id="11268" name="Object 4"/>
          <p:cNvGraphicFramePr>
            <a:graphicFrameLocks noChangeAspect="1"/>
          </p:cNvGraphicFramePr>
          <p:nvPr/>
        </p:nvGraphicFramePr>
        <p:xfrm>
          <a:off x="2397125" y="3124200"/>
          <a:ext cx="3708400" cy="647700"/>
        </p:xfrm>
        <a:graphic>
          <a:graphicData uri="http://schemas.openxmlformats.org/presentationml/2006/ole">
            <mc:AlternateContent xmlns:mc="http://schemas.openxmlformats.org/markup-compatibility/2006">
              <mc:Choice xmlns:v="urn:schemas-microsoft-com:vml" Requires="v">
                <p:oleObj spid="_x0000_s21507" name="Equation" r:id="rId3" imgW="3708400" imgH="647700" progId="Equation.3">
                  <p:embed/>
                </p:oleObj>
              </mc:Choice>
              <mc:Fallback>
                <p:oleObj name="Equation" r:id="rId3" imgW="3708400" imgH="647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7125" y="3124200"/>
                        <a:ext cx="37084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ea typeface="MS PGothic" charset="-128"/>
              </a:rPr>
              <a:t>The pdf of the Hypoexponential Distribution</a:t>
            </a:r>
          </a:p>
        </p:txBody>
      </p:sp>
      <p:grpSp>
        <p:nvGrpSpPr>
          <p:cNvPr id="12291" name="Group 34"/>
          <p:cNvGrpSpPr>
            <a:grpSpLocks/>
          </p:cNvGrpSpPr>
          <p:nvPr/>
        </p:nvGrpSpPr>
        <p:grpSpPr bwMode="auto">
          <a:xfrm>
            <a:off x="1501775" y="2022475"/>
            <a:ext cx="6167438" cy="3213100"/>
            <a:chOff x="633" y="1487"/>
            <a:chExt cx="3885" cy="2024"/>
          </a:xfrm>
        </p:grpSpPr>
        <p:sp>
          <p:nvSpPr>
            <p:cNvPr id="12292" name="Line 5"/>
            <p:cNvSpPr>
              <a:spLocks noChangeShapeType="1"/>
            </p:cNvSpPr>
            <p:nvPr/>
          </p:nvSpPr>
          <p:spPr bwMode="auto">
            <a:xfrm>
              <a:off x="1208" y="1576"/>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3" name="Line 6"/>
            <p:cNvSpPr>
              <a:spLocks noChangeShapeType="1"/>
            </p:cNvSpPr>
            <p:nvPr/>
          </p:nvSpPr>
          <p:spPr bwMode="auto">
            <a:xfrm>
              <a:off x="1208" y="2928"/>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4" name="Line 7"/>
            <p:cNvSpPr>
              <a:spLocks noChangeShapeType="1"/>
            </p:cNvSpPr>
            <p:nvPr/>
          </p:nvSpPr>
          <p:spPr bwMode="auto">
            <a:xfrm flipV="1">
              <a:off x="1207" y="1570"/>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5" name="Line 8"/>
            <p:cNvSpPr>
              <a:spLocks noChangeShapeType="1"/>
            </p:cNvSpPr>
            <p:nvPr/>
          </p:nvSpPr>
          <p:spPr bwMode="auto">
            <a:xfrm rot="5400000" flipV="1">
              <a:off x="2738" y="2882"/>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6" name="Line 9"/>
            <p:cNvSpPr>
              <a:spLocks noChangeShapeType="1"/>
            </p:cNvSpPr>
            <p:nvPr/>
          </p:nvSpPr>
          <p:spPr bwMode="auto">
            <a:xfrm rot="5400000" flipV="1">
              <a:off x="3527" y="288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7" name="Line 10"/>
            <p:cNvSpPr>
              <a:spLocks noChangeShapeType="1"/>
            </p:cNvSpPr>
            <p:nvPr/>
          </p:nvSpPr>
          <p:spPr bwMode="auto">
            <a:xfrm rot="5400000" flipV="1">
              <a:off x="4316" y="2881"/>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8" name="Line 11"/>
            <p:cNvSpPr>
              <a:spLocks noChangeShapeType="1"/>
            </p:cNvSpPr>
            <p:nvPr/>
          </p:nvSpPr>
          <p:spPr bwMode="auto">
            <a:xfrm flipV="1">
              <a:off x="1206" y="224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299" name="Line 12"/>
            <p:cNvSpPr>
              <a:spLocks noChangeShapeType="1"/>
            </p:cNvSpPr>
            <p:nvPr/>
          </p:nvSpPr>
          <p:spPr bwMode="auto">
            <a:xfrm rot="5400000" flipV="1">
              <a:off x="1949" y="288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2300" name="Text Box 13"/>
            <p:cNvSpPr txBox="1">
              <a:spLocks noChangeArrowheads="1"/>
            </p:cNvSpPr>
            <p:nvPr/>
          </p:nvSpPr>
          <p:spPr bwMode="auto">
            <a:xfrm rot="-5400000">
              <a:off x="603" y="2199"/>
              <a:ext cx="254"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f(t)</a:t>
              </a:r>
            </a:p>
          </p:txBody>
        </p:sp>
        <p:sp>
          <p:nvSpPr>
            <p:cNvPr id="12301" name="Text Box 14"/>
            <p:cNvSpPr txBox="1">
              <a:spLocks noChangeArrowheads="1"/>
            </p:cNvSpPr>
            <p:nvPr/>
          </p:nvSpPr>
          <p:spPr bwMode="auto">
            <a:xfrm>
              <a:off x="1062" y="2809"/>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2302" name="Text Box 15"/>
            <p:cNvSpPr txBox="1">
              <a:spLocks noChangeArrowheads="1"/>
            </p:cNvSpPr>
            <p:nvPr/>
          </p:nvSpPr>
          <p:spPr bwMode="auto">
            <a:xfrm>
              <a:off x="876" y="1487"/>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0.669</a:t>
              </a:r>
              <a:endParaRPr lang="en-US" altLang="en-US" sz="1200" i="1">
                <a:latin typeface="Helvetica" charset="0"/>
              </a:endParaRPr>
            </a:p>
          </p:txBody>
        </p:sp>
        <p:sp>
          <p:nvSpPr>
            <p:cNvPr id="12303" name="Text Box 16"/>
            <p:cNvSpPr txBox="1">
              <a:spLocks noChangeArrowheads="1"/>
            </p:cNvSpPr>
            <p:nvPr/>
          </p:nvSpPr>
          <p:spPr bwMode="auto">
            <a:xfrm>
              <a:off x="891" y="2166"/>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0.334</a:t>
              </a:r>
              <a:endParaRPr lang="en-US" altLang="en-US" sz="1200" i="1">
                <a:latin typeface="Helvetica" charset="0"/>
              </a:endParaRPr>
            </a:p>
          </p:txBody>
        </p:sp>
        <p:sp>
          <p:nvSpPr>
            <p:cNvPr id="12304" name="Text Box 17"/>
            <p:cNvSpPr txBox="1">
              <a:spLocks noChangeArrowheads="1"/>
            </p:cNvSpPr>
            <p:nvPr/>
          </p:nvSpPr>
          <p:spPr bwMode="auto">
            <a:xfrm>
              <a:off x="1830"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2305" name="Text Box 18"/>
            <p:cNvSpPr txBox="1">
              <a:spLocks noChangeArrowheads="1"/>
            </p:cNvSpPr>
            <p:nvPr/>
          </p:nvSpPr>
          <p:spPr bwMode="auto">
            <a:xfrm>
              <a:off x="2669" y="2953"/>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2306" name="Text Box 19"/>
            <p:cNvSpPr txBox="1">
              <a:spLocks noChangeArrowheads="1"/>
            </p:cNvSpPr>
            <p:nvPr/>
          </p:nvSpPr>
          <p:spPr bwMode="auto">
            <a:xfrm>
              <a:off x="3435"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2307" name="Text Box 20"/>
            <p:cNvSpPr txBox="1">
              <a:spLocks noChangeArrowheads="1"/>
            </p:cNvSpPr>
            <p:nvPr/>
          </p:nvSpPr>
          <p:spPr bwMode="auto">
            <a:xfrm>
              <a:off x="4214" y="2953"/>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2308" name="Text Box 21"/>
            <p:cNvSpPr txBox="1">
              <a:spLocks noChangeArrowheads="1"/>
            </p:cNvSpPr>
            <p:nvPr/>
          </p:nvSpPr>
          <p:spPr bwMode="auto">
            <a:xfrm>
              <a:off x="1156" y="295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2309" name="Text Box 22"/>
            <p:cNvSpPr txBox="1">
              <a:spLocks noChangeArrowheads="1"/>
            </p:cNvSpPr>
            <p:nvPr/>
          </p:nvSpPr>
          <p:spPr bwMode="auto">
            <a:xfrm>
              <a:off x="2651" y="3317"/>
              <a:ext cx="240"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sp>
          <p:nvSpPr>
            <p:cNvPr id="12310" name="Freeform 31"/>
            <p:cNvSpPr>
              <a:spLocks/>
            </p:cNvSpPr>
            <p:nvPr/>
          </p:nvSpPr>
          <p:spPr bwMode="auto">
            <a:xfrm>
              <a:off x="1215" y="1563"/>
              <a:ext cx="3145" cy="1362"/>
            </a:xfrm>
            <a:custGeom>
              <a:avLst/>
              <a:gdLst>
                <a:gd name="T0" fmla="*/ 0 w 3145"/>
                <a:gd name="T1" fmla="*/ 1362 h 1362"/>
                <a:gd name="T2" fmla="*/ 25 w 3145"/>
                <a:gd name="T3" fmla="*/ 898 h 1362"/>
                <a:gd name="T4" fmla="*/ 67 w 3145"/>
                <a:gd name="T5" fmla="*/ 599 h 1362"/>
                <a:gd name="T6" fmla="*/ 128 w 3145"/>
                <a:gd name="T7" fmla="*/ 214 h 1362"/>
                <a:gd name="T8" fmla="*/ 202 w 3145"/>
                <a:gd name="T9" fmla="*/ 25 h 1362"/>
                <a:gd name="T10" fmla="*/ 318 w 3145"/>
                <a:gd name="T11" fmla="*/ 68 h 1362"/>
                <a:gd name="T12" fmla="*/ 501 w 3145"/>
                <a:gd name="T13" fmla="*/ 312 h 1362"/>
                <a:gd name="T14" fmla="*/ 806 w 3145"/>
                <a:gd name="T15" fmla="*/ 776 h 1362"/>
                <a:gd name="T16" fmla="*/ 971 w 3145"/>
                <a:gd name="T17" fmla="*/ 916 h 1362"/>
                <a:gd name="T18" fmla="*/ 1313 w 3145"/>
                <a:gd name="T19" fmla="*/ 1057 h 1362"/>
                <a:gd name="T20" fmla="*/ 1631 w 3145"/>
                <a:gd name="T21" fmla="*/ 1149 h 1362"/>
                <a:gd name="T22" fmla="*/ 1960 w 3145"/>
                <a:gd name="T23" fmla="*/ 1234 h 1362"/>
                <a:gd name="T24" fmla="*/ 2418 w 3145"/>
                <a:gd name="T25" fmla="*/ 1295 h 1362"/>
                <a:gd name="T26" fmla="*/ 3145 w 3145"/>
                <a:gd name="T27" fmla="*/ 1338 h 136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145"/>
                <a:gd name="T43" fmla="*/ 0 h 1362"/>
                <a:gd name="T44" fmla="*/ 3145 w 3145"/>
                <a:gd name="T45" fmla="*/ 1362 h 136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145" h="1362">
                  <a:moveTo>
                    <a:pt x="0" y="1362"/>
                  </a:moveTo>
                  <a:cubicBezTo>
                    <a:pt x="4" y="1284"/>
                    <a:pt x="13" y="1025"/>
                    <a:pt x="25" y="898"/>
                  </a:cubicBezTo>
                  <a:cubicBezTo>
                    <a:pt x="36" y="770"/>
                    <a:pt x="49" y="713"/>
                    <a:pt x="67" y="599"/>
                  </a:cubicBezTo>
                  <a:cubicBezTo>
                    <a:pt x="84" y="485"/>
                    <a:pt x="105" y="309"/>
                    <a:pt x="128" y="214"/>
                  </a:cubicBezTo>
                  <a:cubicBezTo>
                    <a:pt x="150" y="118"/>
                    <a:pt x="170" y="49"/>
                    <a:pt x="202" y="25"/>
                  </a:cubicBezTo>
                  <a:cubicBezTo>
                    <a:pt x="233" y="0"/>
                    <a:pt x="268" y="20"/>
                    <a:pt x="318" y="68"/>
                  </a:cubicBezTo>
                  <a:cubicBezTo>
                    <a:pt x="367" y="115"/>
                    <a:pt x="419" y="194"/>
                    <a:pt x="501" y="312"/>
                  </a:cubicBezTo>
                  <a:cubicBezTo>
                    <a:pt x="582" y="430"/>
                    <a:pt x="727" y="675"/>
                    <a:pt x="806" y="776"/>
                  </a:cubicBezTo>
                  <a:cubicBezTo>
                    <a:pt x="884" y="876"/>
                    <a:pt x="886" y="869"/>
                    <a:pt x="971" y="916"/>
                  </a:cubicBezTo>
                  <a:cubicBezTo>
                    <a:pt x="1055" y="962"/>
                    <a:pt x="1203" y="1018"/>
                    <a:pt x="1313" y="1057"/>
                  </a:cubicBezTo>
                  <a:cubicBezTo>
                    <a:pt x="1422" y="1095"/>
                    <a:pt x="1523" y="1119"/>
                    <a:pt x="1631" y="1149"/>
                  </a:cubicBezTo>
                  <a:cubicBezTo>
                    <a:pt x="1738" y="1178"/>
                    <a:pt x="1828" y="1209"/>
                    <a:pt x="1960" y="1234"/>
                  </a:cubicBezTo>
                  <a:cubicBezTo>
                    <a:pt x="2091" y="1258"/>
                    <a:pt x="2220" y="1277"/>
                    <a:pt x="2418" y="1295"/>
                  </a:cubicBezTo>
                  <a:cubicBezTo>
                    <a:pt x="2615" y="1312"/>
                    <a:pt x="3023" y="1330"/>
                    <a:pt x="3145" y="1338"/>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aphicFrame>
          <p:nvGraphicFramePr>
            <p:cNvPr id="12311" name="Object 32"/>
            <p:cNvGraphicFramePr>
              <a:graphicFrameLocks noChangeAspect="1"/>
            </p:cNvGraphicFramePr>
            <p:nvPr/>
          </p:nvGraphicFramePr>
          <p:xfrm>
            <a:off x="2071" y="1797"/>
            <a:ext cx="1148" cy="299"/>
          </p:xfrm>
          <a:graphic>
            <a:graphicData uri="http://schemas.openxmlformats.org/presentationml/2006/ole">
              <mc:AlternateContent xmlns:mc="http://schemas.openxmlformats.org/markup-compatibility/2006">
                <mc:Choice xmlns:v="urn:schemas-microsoft-com:vml" Requires="v">
                  <p:oleObj spid="_x0000_s22531" name="Equation" r:id="rId3" imgW="1993900" imgH="571500" progId="Equation.3">
                    <p:embed/>
                  </p:oleObj>
                </mc:Choice>
                <mc:Fallback>
                  <p:oleObj name="Equation" r:id="rId3" imgW="1993900" imgH="571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1" y="1797"/>
                          <a:ext cx="1148" cy="2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ea typeface="MS PGothic" charset="-128"/>
              </a:rPr>
              <a:t>The CDF of the Hypoexponential Distribution</a:t>
            </a:r>
          </a:p>
        </p:txBody>
      </p:sp>
      <p:sp>
        <p:nvSpPr>
          <p:cNvPr id="13315" name="Rectangle 3"/>
          <p:cNvSpPr>
            <a:spLocks noGrp="1" noChangeArrowheads="1"/>
          </p:cNvSpPr>
          <p:nvPr>
            <p:ph type="body" idx="1"/>
          </p:nvPr>
        </p:nvSpPr>
        <p:spPr>
          <a:xfrm>
            <a:off x="685800" y="1354138"/>
            <a:ext cx="7772400" cy="4859337"/>
          </a:xfrm>
        </p:spPr>
        <p:txBody>
          <a:bodyPr/>
          <a:lstStyle/>
          <a:p>
            <a:r>
              <a:rPr lang="en-US" altLang="en-US">
                <a:ea typeface="MS PGothic" charset="-128"/>
              </a:rPr>
              <a:t>The corresponding distribution function is:</a:t>
            </a:r>
          </a:p>
        </p:txBody>
      </p:sp>
      <p:graphicFrame>
        <p:nvGraphicFramePr>
          <p:cNvPr id="13316" name="Object 4"/>
          <p:cNvGraphicFramePr>
            <a:graphicFrameLocks noChangeAspect="1"/>
          </p:cNvGraphicFramePr>
          <p:nvPr/>
        </p:nvGraphicFramePr>
        <p:xfrm>
          <a:off x="1939925" y="1795463"/>
          <a:ext cx="4660900" cy="647700"/>
        </p:xfrm>
        <a:graphic>
          <a:graphicData uri="http://schemas.openxmlformats.org/presentationml/2006/ole">
            <mc:AlternateContent xmlns:mc="http://schemas.openxmlformats.org/markup-compatibility/2006">
              <mc:Choice xmlns:v="urn:schemas-microsoft-com:vml" Requires="v">
                <p:oleObj spid="_x0000_s23556" name="Equation" r:id="rId3" imgW="4660900" imgH="647700" progId="Equation.3">
                  <p:embed/>
                </p:oleObj>
              </mc:Choice>
              <mc:Fallback>
                <p:oleObj name="Equation" r:id="rId3" imgW="4660900" imgH="647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39925" y="1795463"/>
                        <a:ext cx="4660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17" name="Text Box 23"/>
          <p:cNvSpPr txBox="1">
            <a:spLocks noChangeArrowheads="1"/>
          </p:cNvSpPr>
          <p:nvPr/>
        </p:nvSpPr>
        <p:spPr bwMode="auto">
          <a:xfrm>
            <a:off x="4273550" y="5697538"/>
            <a:ext cx="381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grpSp>
        <p:nvGrpSpPr>
          <p:cNvPr id="13318" name="Group 29"/>
          <p:cNvGrpSpPr>
            <a:grpSpLocks/>
          </p:cNvGrpSpPr>
          <p:nvPr/>
        </p:nvGrpSpPr>
        <p:grpSpPr bwMode="auto">
          <a:xfrm>
            <a:off x="1425575" y="3014663"/>
            <a:ext cx="6170613" cy="2603500"/>
            <a:chOff x="680" y="2061"/>
            <a:chExt cx="3887" cy="1640"/>
          </a:xfrm>
        </p:grpSpPr>
        <p:sp>
          <p:nvSpPr>
            <p:cNvPr id="13319" name="Line 6"/>
            <p:cNvSpPr>
              <a:spLocks noChangeShapeType="1"/>
            </p:cNvSpPr>
            <p:nvPr/>
          </p:nvSpPr>
          <p:spPr bwMode="auto">
            <a:xfrm>
              <a:off x="1257" y="2150"/>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0" name="Line 7"/>
            <p:cNvSpPr>
              <a:spLocks noChangeShapeType="1"/>
            </p:cNvSpPr>
            <p:nvPr/>
          </p:nvSpPr>
          <p:spPr bwMode="auto">
            <a:xfrm>
              <a:off x="1257" y="3502"/>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1" name="Line 8"/>
            <p:cNvSpPr>
              <a:spLocks noChangeShapeType="1"/>
            </p:cNvSpPr>
            <p:nvPr/>
          </p:nvSpPr>
          <p:spPr bwMode="auto">
            <a:xfrm flipV="1">
              <a:off x="1256" y="214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2" name="Line 9"/>
            <p:cNvSpPr>
              <a:spLocks noChangeShapeType="1"/>
            </p:cNvSpPr>
            <p:nvPr/>
          </p:nvSpPr>
          <p:spPr bwMode="auto">
            <a:xfrm rot="5400000" flipV="1">
              <a:off x="2787" y="3456"/>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Line 10"/>
            <p:cNvSpPr>
              <a:spLocks noChangeShapeType="1"/>
            </p:cNvSpPr>
            <p:nvPr/>
          </p:nvSpPr>
          <p:spPr bwMode="auto">
            <a:xfrm rot="5400000" flipV="1">
              <a:off x="3576" y="3458"/>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4" name="Line 11"/>
            <p:cNvSpPr>
              <a:spLocks noChangeShapeType="1"/>
            </p:cNvSpPr>
            <p:nvPr/>
          </p:nvSpPr>
          <p:spPr bwMode="auto">
            <a:xfrm rot="5400000" flipV="1">
              <a:off x="4365" y="345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5" name="Line 12"/>
            <p:cNvSpPr>
              <a:spLocks noChangeShapeType="1"/>
            </p:cNvSpPr>
            <p:nvPr/>
          </p:nvSpPr>
          <p:spPr bwMode="auto">
            <a:xfrm flipV="1">
              <a:off x="1255" y="2823"/>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6" name="Line 13"/>
            <p:cNvSpPr>
              <a:spLocks noChangeShapeType="1"/>
            </p:cNvSpPr>
            <p:nvPr/>
          </p:nvSpPr>
          <p:spPr bwMode="auto">
            <a:xfrm rot="5400000" flipV="1">
              <a:off x="1998" y="345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7" name="Text Box 14"/>
            <p:cNvSpPr txBox="1">
              <a:spLocks noChangeArrowheads="1"/>
            </p:cNvSpPr>
            <p:nvPr/>
          </p:nvSpPr>
          <p:spPr bwMode="auto">
            <a:xfrm rot="-5400000">
              <a:off x="607" y="2729"/>
              <a:ext cx="339"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F(t)</a:t>
              </a:r>
            </a:p>
          </p:txBody>
        </p:sp>
        <p:sp>
          <p:nvSpPr>
            <p:cNvPr id="13328" name="Text Box 15"/>
            <p:cNvSpPr txBox="1">
              <a:spLocks noChangeArrowheads="1"/>
            </p:cNvSpPr>
            <p:nvPr/>
          </p:nvSpPr>
          <p:spPr bwMode="auto">
            <a:xfrm>
              <a:off x="1111" y="338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3329" name="Text Box 16"/>
            <p:cNvSpPr txBox="1">
              <a:spLocks noChangeArrowheads="1"/>
            </p:cNvSpPr>
            <p:nvPr/>
          </p:nvSpPr>
          <p:spPr bwMode="auto">
            <a:xfrm>
              <a:off x="925" y="2061"/>
              <a:ext cx="2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1.0</a:t>
              </a:r>
              <a:endParaRPr lang="en-US" altLang="en-US" sz="1200" i="1">
                <a:latin typeface="Helvetica" charset="0"/>
              </a:endParaRPr>
            </a:p>
          </p:txBody>
        </p:sp>
        <p:sp>
          <p:nvSpPr>
            <p:cNvPr id="13330" name="Text Box 17"/>
            <p:cNvSpPr txBox="1">
              <a:spLocks noChangeArrowheads="1"/>
            </p:cNvSpPr>
            <p:nvPr/>
          </p:nvSpPr>
          <p:spPr bwMode="auto">
            <a:xfrm>
              <a:off x="940" y="2740"/>
              <a:ext cx="251"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0.5</a:t>
              </a:r>
              <a:endParaRPr lang="en-US" altLang="en-US" sz="1200" i="1">
                <a:latin typeface="Helvetica" charset="0"/>
              </a:endParaRPr>
            </a:p>
          </p:txBody>
        </p:sp>
        <p:sp>
          <p:nvSpPr>
            <p:cNvPr id="13331" name="Text Box 18"/>
            <p:cNvSpPr txBox="1">
              <a:spLocks noChangeArrowheads="1"/>
            </p:cNvSpPr>
            <p:nvPr/>
          </p:nvSpPr>
          <p:spPr bwMode="auto">
            <a:xfrm>
              <a:off x="1879"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3332" name="Text Box 19"/>
            <p:cNvSpPr txBox="1">
              <a:spLocks noChangeArrowheads="1"/>
            </p:cNvSpPr>
            <p:nvPr/>
          </p:nvSpPr>
          <p:spPr bwMode="auto">
            <a:xfrm>
              <a:off x="2718" y="3527"/>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3333" name="Text Box 20"/>
            <p:cNvSpPr txBox="1">
              <a:spLocks noChangeArrowheads="1"/>
            </p:cNvSpPr>
            <p:nvPr/>
          </p:nvSpPr>
          <p:spPr bwMode="auto">
            <a:xfrm>
              <a:off x="3484"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3334" name="Text Box 21"/>
            <p:cNvSpPr txBox="1">
              <a:spLocks noChangeArrowheads="1"/>
            </p:cNvSpPr>
            <p:nvPr/>
          </p:nvSpPr>
          <p:spPr bwMode="auto">
            <a:xfrm>
              <a:off x="4263" y="352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3335" name="Text Box 22"/>
            <p:cNvSpPr txBox="1">
              <a:spLocks noChangeArrowheads="1"/>
            </p:cNvSpPr>
            <p:nvPr/>
          </p:nvSpPr>
          <p:spPr bwMode="auto">
            <a:xfrm>
              <a:off x="1205" y="3527"/>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graphicFrame>
          <p:nvGraphicFramePr>
            <p:cNvPr id="13336" name="Object 25"/>
            <p:cNvGraphicFramePr>
              <a:graphicFrameLocks noChangeAspect="1"/>
            </p:cNvGraphicFramePr>
            <p:nvPr/>
          </p:nvGraphicFramePr>
          <p:xfrm>
            <a:off x="2287" y="2542"/>
            <a:ext cx="1401" cy="287"/>
          </p:xfrm>
          <a:graphic>
            <a:graphicData uri="http://schemas.openxmlformats.org/presentationml/2006/ole">
              <mc:AlternateContent xmlns:mc="http://schemas.openxmlformats.org/markup-compatibility/2006">
                <mc:Choice xmlns:v="urn:schemas-microsoft-com:vml" Requires="v">
                  <p:oleObj spid="_x0000_s23557" name="Equation" r:id="rId5" imgW="2540000" imgH="571500" progId="Equation.3">
                    <p:embed/>
                  </p:oleObj>
                </mc:Choice>
                <mc:Fallback>
                  <p:oleObj name="Equation" r:id="rId5" imgW="2540000" imgH="5715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7" y="2542"/>
                          <a:ext cx="1401"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3337" name="Freeform 27"/>
            <p:cNvSpPr>
              <a:spLocks/>
            </p:cNvSpPr>
            <p:nvPr/>
          </p:nvSpPr>
          <p:spPr bwMode="auto">
            <a:xfrm>
              <a:off x="1282" y="2195"/>
              <a:ext cx="3127" cy="1298"/>
            </a:xfrm>
            <a:custGeom>
              <a:avLst/>
              <a:gdLst>
                <a:gd name="T0" fmla="*/ 0 w 3127"/>
                <a:gd name="T1" fmla="*/ 1298 h 1298"/>
                <a:gd name="T2" fmla="*/ 141 w 3127"/>
                <a:gd name="T3" fmla="*/ 1133 h 1298"/>
                <a:gd name="T4" fmla="*/ 275 w 3127"/>
                <a:gd name="T5" fmla="*/ 950 h 1298"/>
                <a:gd name="T6" fmla="*/ 422 w 3127"/>
                <a:gd name="T7" fmla="*/ 761 h 1298"/>
                <a:gd name="T8" fmla="*/ 501 w 3127"/>
                <a:gd name="T9" fmla="*/ 669 h 1298"/>
                <a:gd name="T10" fmla="*/ 684 w 3127"/>
                <a:gd name="T11" fmla="*/ 480 h 1298"/>
                <a:gd name="T12" fmla="*/ 947 w 3127"/>
                <a:gd name="T13" fmla="*/ 266 h 1298"/>
                <a:gd name="T14" fmla="*/ 1222 w 3127"/>
                <a:gd name="T15" fmla="*/ 113 h 1298"/>
                <a:gd name="T16" fmla="*/ 1338 w 3127"/>
                <a:gd name="T17" fmla="*/ 71 h 1298"/>
                <a:gd name="T18" fmla="*/ 1564 w 3127"/>
                <a:gd name="T19" fmla="*/ 28 h 1298"/>
                <a:gd name="T20" fmla="*/ 2272 w 3127"/>
                <a:gd name="T21" fmla="*/ 4 h 1298"/>
                <a:gd name="T22" fmla="*/ 2761 w 3127"/>
                <a:gd name="T23" fmla="*/ 4 h 1298"/>
                <a:gd name="T24" fmla="*/ 3127 w 3127"/>
                <a:gd name="T25" fmla="*/ 4 h 129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27"/>
                <a:gd name="T40" fmla="*/ 0 h 1298"/>
                <a:gd name="T41" fmla="*/ 3127 w 3127"/>
                <a:gd name="T42" fmla="*/ 1298 h 129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27" h="1298">
                  <a:moveTo>
                    <a:pt x="0" y="1298"/>
                  </a:moveTo>
                  <a:cubicBezTo>
                    <a:pt x="47" y="1244"/>
                    <a:pt x="95" y="1191"/>
                    <a:pt x="141" y="1133"/>
                  </a:cubicBezTo>
                  <a:cubicBezTo>
                    <a:pt x="186" y="1074"/>
                    <a:pt x="228" y="1012"/>
                    <a:pt x="275" y="950"/>
                  </a:cubicBezTo>
                  <a:cubicBezTo>
                    <a:pt x="321" y="888"/>
                    <a:pt x="384" y="807"/>
                    <a:pt x="422" y="761"/>
                  </a:cubicBezTo>
                  <a:cubicBezTo>
                    <a:pt x="459" y="714"/>
                    <a:pt x="457" y="715"/>
                    <a:pt x="501" y="669"/>
                  </a:cubicBezTo>
                  <a:cubicBezTo>
                    <a:pt x="544" y="622"/>
                    <a:pt x="609" y="547"/>
                    <a:pt x="684" y="480"/>
                  </a:cubicBezTo>
                  <a:cubicBezTo>
                    <a:pt x="758" y="412"/>
                    <a:pt x="857" y="327"/>
                    <a:pt x="947" y="266"/>
                  </a:cubicBezTo>
                  <a:cubicBezTo>
                    <a:pt x="1036" y="204"/>
                    <a:pt x="1156" y="145"/>
                    <a:pt x="1222" y="113"/>
                  </a:cubicBezTo>
                  <a:cubicBezTo>
                    <a:pt x="1287" y="80"/>
                    <a:pt x="1281" y="85"/>
                    <a:pt x="1338" y="71"/>
                  </a:cubicBezTo>
                  <a:cubicBezTo>
                    <a:pt x="1395" y="56"/>
                    <a:pt x="1408" y="39"/>
                    <a:pt x="1564" y="28"/>
                  </a:cubicBezTo>
                  <a:cubicBezTo>
                    <a:pt x="1719" y="16"/>
                    <a:pt x="2072" y="7"/>
                    <a:pt x="2272" y="4"/>
                  </a:cubicBezTo>
                  <a:cubicBezTo>
                    <a:pt x="2471" y="0"/>
                    <a:pt x="2618" y="4"/>
                    <a:pt x="2761" y="4"/>
                  </a:cubicBezTo>
                  <a:cubicBezTo>
                    <a:pt x="2903" y="4"/>
                    <a:pt x="3051" y="4"/>
                    <a:pt x="3127" y="4"/>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a:ea typeface="MS PGothic" charset="-128"/>
              </a:rPr>
              <a:t>The Hazard for the Hypoexponential Distribution</a:t>
            </a:r>
          </a:p>
        </p:txBody>
      </p:sp>
      <p:sp>
        <p:nvSpPr>
          <p:cNvPr id="14339" name="Rectangle 3"/>
          <p:cNvSpPr>
            <a:spLocks noGrp="1" noChangeArrowheads="1"/>
          </p:cNvSpPr>
          <p:nvPr>
            <p:ph type="body" idx="1"/>
          </p:nvPr>
        </p:nvSpPr>
        <p:spPr/>
        <p:txBody>
          <a:bodyPr/>
          <a:lstStyle/>
          <a:p>
            <a:r>
              <a:rPr lang="en-US" altLang="en-US">
                <a:ea typeface="MS PGothic" charset="-128"/>
              </a:rPr>
              <a:t>The hazard rate is given by:</a:t>
            </a:r>
          </a:p>
        </p:txBody>
      </p:sp>
      <p:graphicFrame>
        <p:nvGraphicFramePr>
          <p:cNvPr id="14340" name="Object 4"/>
          <p:cNvGraphicFramePr>
            <a:graphicFrameLocks noChangeAspect="1"/>
          </p:cNvGraphicFramePr>
          <p:nvPr/>
        </p:nvGraphicFramePr>
        <p:xfrm>
          <a:off x="3397250" y="2154238"/>
          <a:ext cx="2463800" cy="685800"/>
        </p:xfrm>
        <a:graphic>
          <a:graphicData uri="http://schemas.openxmlformats.org/presentationml/2006/ole">
            <mc:AlternateContent xmlns:mc="http://schemas.openxmlformats.org/markup-compatibility/2006">
              <mc:Choice xmlns:v="urn:schemas-microsoft-com:vml" Requires="v">
                <p:oleObj spid="_x0000_s24579" name="Equation" r:id="rId3" imgW="2463800" imgH="685800" progId="Equation.3">
                  <p:embed/>
                </p:oleObj>
              </mc:Choice>
              <mc:Fallback>
                <p:oleObj name="Equation" r:id="rId3" imgW="2463800" imgH="685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7250" y="2154238"/>
                        <a:ext cx="2463800" cy="685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a:ea typeface="MS PGothic" charset="-128"/>
              </a:rPr>
              <a:t>The Failure Rate of the Hypoexponential Distribution</a:t>
            </a:r>
          </a:p>
        </p:txBody>
      </p:sp>
      <p:sp>
        <p:nvSpPr>
          <p:cNvPr id="15363" name="Rectangle 3"/>
          <p:cNvSpPr>
            <a:spLocks noGrp="1" noChangeArrowheads="1"/>
          </p:cNvSpPr>
          <p:nvPr>
            <p:ph type="body" idx="1"/>
          </p:nvPr>
        </p:nvSpPr>
        <p:spPr/>
        <p:txBody>
          <a:bodyPr/>
          <a:lstStyle/>
          <a:p>
            <a:r>
              <a:rPr lang="en-US" altLang="en-US">
                <a:ea typeface="MS PGothic" charset="-128"/>
              </a:rPr>
              <a:t>This is an IFR distribution with the failure rate increasing from 0 up to min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t>
            </a:r>
            <a:r>
              <a:rPr lang="en-US" altLang="en-US" baseline="-25000">
                <a:ea typeface="MS PGothic" charset="-128"/>
                <a:sym typeface="Symbol" charset="2"/>
              </a:rPr>
              <a:t>2</a:t>
            </a:r>
            <a:r>
              <a:rPr lang="en-US" altLang="en-US">
                <a:ea typeface="MS PGothic" charset="-128"/>
                <a:sym typeface="Symbol" charset="2"/>
              </a:rPr>
              <a:t>}</a:t>
            </a:r>
          </a:p>
        </p:txBody>
      </p:sp>
      <p:grpSp>
        <p:nvGrpSpPr>
          <p:cNvPr id="15364" name="Group 30"/>
          <p:cNvGrpSpPr>
            <a:grpSpLocks/>
          </p:cNvGrpSpPr>
          <p:nvPr/>
        </p:nvGrpSpPr>
        <p:grpSpPr bwMode="auto">
          <a:xfrm>
            <a:off x="1176338" y="2700338"/>
            <a:ext cx="6172200" cy="3097212"/>
            <a:chOff x="741" y="1701"/>
            <a:chExt cx="3888" cy="1951"/>
          </a:xfrm>
        </p:grpSpPr>
        <p:sp>
          <p:nvSpPr>
            <p:cNvPr id="15365" name="Line 6"/>
            <p:cNvSpPr>
              <a:spLocks noChangeShapeType="1"/>
            </p:cNvSpPr>
            <p:nvPr/>
          </p:nvSpPr>
          <p:spPr bwMode="auto">
            <a:xfrm>
              <a:off x="1319" y="1790"/>
              <a:ext cx="0" cy="13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6" name="Line 7"/>
            <p:cNvSpPr>
              <a:spLocks noChangeShapeType="1"/>
            </p:cNvSpPr>
            <p:nvPr/>
          </p:nvSpPr>
          <p:spPr bwMode="auto">
            <a:xfrm>
              <a:off x="1319" y="3142"/>
              <a:ext cx="3157"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Line 8"/>
            <p:cNvSpPr>
              <a:spLocks noChangeShapeType="1"/>
            </p:cNvSpPr>
            <p:nvPr/>
          </p:nvSpPr>
          <p:spPr bwMode="auto">
            <a:xfrm flipV="1">
              <a:off x="1318" y="1784"/>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8" name="Line 9"/>
            <p:cNvSpPr>
              <a:spLocks noChangeShapeType="1"/>
            </p:cNvSpPr>
            <p:nvPr/>
          </p:nvSpPr>
          <p:spPr bwMode="auto">
            <a:xfrm rot="5400000" flipV="1">
              <a:off x="2849" y="3096"/>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9" name="Line 10"/>
            <p:cNvSpPr>
              <a:spLocks noChangeShapeType="1"/>
            </p:cNvSpPr>
            <p:nvPr/>
          </p:nvSpPr>
          <p:spPr bwMode="auto">
            <a:xfrm rot="5400000" flipV="1">
              <a:off x="3638" y="3098"/>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0" name="Line 11"/>
            <p:cNvSpPr>
              <a:spLocks noChangeShapeType="1"/>
            </p:cNvSpPr>
            <p:nvPr/>
          </p:nvSpPr>
          <p:spPr bwMode="auto">
            <a:xfrm rot="5400000" flipV="1">
              <a:off x="4427" y="3095"/>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1" name="Line 12"/>
            <p:cNvSpPr>
              <a:spLocks noChangeShapeType="1"/>
            </p:cNvSpPr>
            <p:nvPr/>
          </p:nvSpPr>
          <p:spPr bwMode="auto">
            <a:xfrm flipV="1">
              <a:off x="1317" y="2463"/>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2" name="Line 13"/>
            <p:cNvSpPr>
              <a:spLocks noChangeShapeType="1"/>
            </p:cNvSpPr>
            <p:nvPr/>
          </p:nvSpPr>
          <p:spPr bwMode="auto">
            <a:xfrm rot="5400000" flipV="1">
              <a:off x="2060" y="3099"/>
              <a:ext cx="93"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Text Box 14"/>
            <p:cNvSpPr txBox="1">
              <a:spLocks noChangeArrowheads="1"/>
            </p:cNvSpPr>
            <p:nvPr/>
          </p:nvSpPr>
          <p:spPr bwMode="auto">
            <a:xfrm rot="-5400000">
              <a:off x="695" y="2398"/>
              <a:ext cx="2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h(t)</a:t>
              </a:r>
            </a:p>
          </p:txBody>
        </p:sp>
        <p:sp>
          <p:nvSpPr>
            <p:cNvPr id="15374" name="Text Box 15"/>
            <p:cNvSpPr txBox="1">
              <a:spLocks noChangeArrowheads="1"/>
            </p:cNvSpPr>
            <p:nvPr/>
          </p:nvSpPr>
          <p:spPr bwMode="auto">
            <a:xfrm>
              <a:off x="1173" y="3023"/>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5375" name="Text Box 16"/>
            <p:cNvSpPr txBox="1">
              <a:spLocks noChangeArrowheads="1"/>
            </p:cNvSpPr>
            <p:nvPr/>
          </p:nvSpPr>
          <p:spPr bwMode="auto">
            <a:xfrm>
              <a:off x="987" y="1701"/>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1.00</a:t>
              </a:r>
              <a:endParaRPr lang="en-US" altLang="en-US" sz="1200" i="1">
                <a:latin typeface="Helvetica" charset="0"/>
              </a:endParaRPr>
            </a:p>
          </p:txBody>
        </p:sp>
        <p:sp>
          <p:nvSpPr>
            <p:cNvPr id="15376" name="Text Box 17"/>
            <p:cNvSpPr txBox="1">
              <a:spLocks noChangeArrowheads="1"/>
            </p:cNvSpPr>
            <p:nvPr/>
          </p:nvSpPr>
          <p:spPr bwMode="auto">
            <a:xfrm>
              <a:off x="946" y="2386"/>
              <a:ext cx="358"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0.500</a:t>
              </a:r>
              <a:endParaRPr lang="en-US" altLang="en-US" sz="1200" i="1">
                <a:latin typeface="Helvetica" charset="0"/>
              </a:endParaRPr>
            </a:p>
          </p:txBody>
        </p:sp>
        <p:sp>
          <p:nvSpPr>
            <p:cNvPr id="15377" name="Text Box 18"/>
            <p:cNvSpPr txBox="1">
              <a:spLocks noChangeArrowheads="1"/>
            </p:cNvSpPr>
            <p:nvPr/>
          </p:nvSpPr>
          <p:spPr bwMode="auto">
            <a:xfrm>
              <a:off x="1941" y="316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1.25</a:t>
              </a:r>
              <a:endParaRPr lang="en-US" altLang="en-US" sz="1200" i="1">
                <a:latin typeface="Helvetica" charset="0"/>
              </a:endParaRPr>
            </a:p>
          </p:txBody>
        </p:sp>
        <p:sp>
          <p:nvSpPr>
            <p:cNvPr id="15378" name="Text Box 19"/>
            <p:cNvSpPr txBox="1">
              <a:spLocks noChangeArrowheads="1"/>
            </p:cNvSpPr>
            <p:nvPr/>
          </p:nvSpPr>
          <p:spPr bwMode="auto">
            <a:xfrm>
              <a:off x="2780" y="3167"/>
              <a:ext cx="33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2.50</a:t>
              </a:r>
              <a:endParaRPr lang="en-US" altLang="en-US" sz="1200" i="1">
                <a:latin typeface="Helvetica" charset="0"/>
              </a:endParaRPr>
            </a:p>
          </p:txBody>
        </p:sp>
        <p:sp>
          <p:nvSpPr>
            <p:cNvPr id="15379" name="Text Box 20"/>
            <p:cNvSpPr txBox="1">
              <a:spLocks noChangeArrowheads="1"/>
            </p:cNvSpPr>
            <p:nvPr/>
          </p:nvSpPr>
          <p:spPr bwMode="auto">
            <a:xfrm>
              <a:off x="3546" y="316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3.75</a:t>
              </a:r>
              <a:endParaRPr lang="en-US" altLang="en-US" sz="1200" i="1">
                <a:latin typeface="Helvetica" charset="0"/>
              </a:endParaRPr>
            </a:p>
          </p:txBody>
        </p:sp>
        <p:sp>
          <p:nvSpPr>
            <p:cNvPr id="15380" name="Text Box 21"/>
            <p:cNvSpPr txBox="1">
              <a:spLocks noChangeArrowheads="1"/>
            </p:cNvSpPr>
            <p:nvPr/>
          </p:nvSpPr>
          <p:spPr bwMode="auto">
            <a:xfrm>
              <a:off x="4325" y="3167"/>
              <a:ext cx="304"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5.00</a:t>
              </a:r>
              <a:endParaRPr lang="en-US" altLang="en-US" sz="1200" i="1">
                <a:latin typeface="Helvetica" charset="0"/>
              </a:endParaRPr>
            </a:p>
          </p:txBody>
        </p:sp>
        <p:sp>
          <p:nvSpPr>
            <p:cNvPr id="15381" name="Text Box 22"/>
            <p:cNvSpPr txBox="1">
              <a:spLocks noChangeArrowheads="1"/>
            </p:cNvSpPr>
            <p:nvPr/>
          </p:nvSpPr>
          <p:spPr bwMode="auto">
            <a:xfrm>
              <a:off x="1267" y="3167"/>
              <a:ext cx="170"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200">
                  <a:latin typeface="Helvetica" charset="0"/>
                </a:rPr>
                <a:t>0</a:t>
              </a:r>
              <a:endParaRPr lang="en-US" altLang="en-US" sz="1200" i="1">
                <a:latin typeface="Helvetica" charset="0"/>
              </a:endParaRPr>
            </a:p>
          </p:txBody>
        </p:sp>
        <p:sp>
          <p:nvSpPr>
            <p:cNvPr id="15382" name="Text Box 25"/>
            <p:cNvSpPr txBox="1">
              <a:spLocks noChangeArrowheads="1"/>
            </p:cNvSpPr>
            <p:nvPr/>
          </p:nvSpPr>
          <p:spPr bwMode="auto">
            <a:xfrm>
              <a:off x="2845" y="3458"/>
              <a:ext cx="185" cy="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a:spcBef>
                  <a:spcPct val="20000"/>
                </a:spcBef>
                <a:buSzPct val="100000"/>
                <a:buChar char="•"/>
                <a:defRPr sz="2000">
                  <a:solidFill>
                    <a:schemeClr val="tx1"/>
                  </a:solidFill>
                  <a:latin typeface="Arial" charset="0"/>
                  <a:ea typeface="MS PGothic" charset="-128"/>
                </a:defRPr>
              </a:lvl1pPr>
              <a:lvl2pPr marL="742950" indent="-285750">
                <a:spcBef>
                  <a:spcPct val="20000"/>
                </a:spcBef>
                <a:buSzPct val="100000"/>
                <a:buChar char="–"/>
                <a:defRPr>
                  <a:solidFill>
                    <a:schemeClr val="tx1"/>
                  </a:solidFill>
                  <a:latin typeface="Arial" charset="0"/>
                  <a:ea typeface="MS PGothic" charset="-128"/>
                </a:defRPr>
              </a:lvl2pPr>
              <a:lvl3pPr marL="1143000" indent="-228600">
                <a:spcBef>
                  <a:spcPct val="20000"/>
                </a:spcBef>
                <a:buSzPct val="100000"/>
                <a:buChar char="•"/>
                <a:defRPr>
                  <a:solidFill>
                    <a:schemeClr val="tx1"/>
                  </a:solidFill>
                  <a:latin typeface="Arial" charset="0"/>
                  <a:ea typeface="MS PGothic" charset="-128"/>
                </a:defRPr>
              </a:lvl3pPr>
              <a:lvl4pPr marL="1600200" indent="-228600">
                <a:spcBef>
                  <a:spcPct val="20000"/>
                </a:spcBef>
                <a:buSzPct val="100000"/>
                <a:buChar char="–"/>
                <a:defRPr sz="1600">
                  <a:solidFill>
                    <a:schemeClr val="tx1"/>
                  </a:solidFill>
                  <a:latin typeface="Arial" charset="0"/>
                  <a:ea typeface="MS PGothic" charset="-128"/>
                </a:defRPr>
              </a:lvl4pPr>
              <a:lvl5pPr marL="2057400" indent="-228600">
                <a:spcBef>
                  <a:spcPct val="20000"/>
                </a:spcBef>
                <a:buSzPct val="100000"/>
                <a:buChar char="•"/>
                <a:defRPr sz="1600">
                  <a:solidFill>
                    <a:schemeClr val="tx1"/>
                  </a:solidFill>
                  <a:latin typeface="Arial" charset="0"/>
                  <a:ea typeface="MS PGothic" charset="-128"/>
                </a:defRPr>
              </a:lvl5pPr>
              <a:lvl6pPr marL="2514600" indent="-228600" eaLnBrk="0" fontAlgn="base" hangingPunct="0">
                <a:spcBef>
                  <a:spcPct val="20000"/>
                </a:spcBef>
                <a:spcAft>
                  <a:spcPct val="0"/>
                </a:spcAft>
                <a:buSzPct val="100000"/>
                <a:buChar char="•"/>
                <a:defRPr sz="1600">
                  <a:solidFill>
                    <a:schemeClr val="tx1"/>
                  </a:solidFill>
                  <a:latin typeface="Arial" charset="0"/>
                  <a:ea typeface="MS PGothic" charset="-128"/>
                </a:defRPr>
              </a:lvl6pPr>
              <a:lvl7pPr marL="2971800" indent="-228600" eaLnBrk="0" fontAlgn="base" hangingPunct="0">
                <a:spcBef>
                  <a:spcPct val="20000"/>
                </a:spcBef>
                <a:spcAft>
                  <a:spcPct val="0"/>
                </a:spcAft>
                <a:buSzPct val="100000"/>
                <a:buChar char="•"/>
                <a:defRPr sz="1600">
                  <a:solidFill>
                    <a:schemeClr val="tx1"/>
                  </a:solidFill>
                  <a:latin typeface="Arial" charset="0"/>
                  <a:ea typeface="MS PGothic" charset="-128"/>
                </a:defRPr>
              </a:lvl7pPr>
              <a:lvl8pPr marL="3429000" indent="-228600" eaLnBrk="0" fontAlgn="base" hangingPunct="0">
                <a:spcBef>
                  <a:spcPct val="20000"/>
                </a:spcBef>
                <a:spcAft>
                  <a:spcPct val="0"/>
                </a:spcAft>
                <a:buSzPct val="100000"/>
                <a:buChar char="•"/>
                <a:defRPr sz="1600">
                  <a:solidFill>
                    <a:schemeClr val="tx1"/>
                  </a:solidFill>
                  <a:latin typeface="Arial" charset="0"/>
                  <a:ea typeface="MS PGothic" charset="-128"/>
                </a:defRPr>
              </a:lvl8pPr>
              <a:lvl9pPr marL="3886200" indent="-228600" eaLnBrk="0" fontAlgn="base" hangingPunct="0">
                <a:spcBef>
                  <a:spcPct val="20000"/>
                </a:spcBef>
                <a:spcAft>
                  <a:spcPct val="0"/>
                </a:spcAft>
                <a:buSzPct val="100000"/>
                <a:buChar char="•"/>
                <a:defRPr sz="1600">
                  <a:solidFill>
                    <a:schemeClr val="tx1"/>
                  </a:solidFill>
                  <a:latin typeface="Arial" charset="0"/>
                  <a:ea typeface="MS PGothic" charset="-128"/>
                </a:defRPr>
              </a:lvl9pPr>
            </a:lstStyle>
            <a:p>
              <a:pPr>
                <a:spcBef>
                  <a:spcPct val="0"/>
                </a:spcBef>
                <a:buSzTx/>
                <a:buFontTx/>
                <a:buNone/>
              </a:pPr>
              <a:r>
                <a:rPr lang="en-US" altLang="en-US" sz="1400" i="1">
                  <a:latin typeface="Helvetica" charset="0"/>
                </a:rPr>
                <a:t>t</a:t>
              </a:r>
            </a:p>
          </p:txBody>
        </p:sp>
        <p:sp>
          <p:nvSpPr>
            <p:cNvPr id="15383" name="Freeform 27"/>
            <p:cNvSpPr>
              <a:spLocks/>
            </p:cNvSpPr>
            <p:nvPr/>
          </p:nvSpPr>
          <p:spPr bwMode="auto">
            <a:xfrm>
              <a:off x="1327" y="1784"/>
              <a:ext cx="1259" cy="1348"/>
            </a:xfrm>
            <a:custGeom>
              <a:avLst/>
              <a:gdLst>
                <a:gd name="T0" fmla="*/ 0 w 1259"/>
                <a:gd name="T1" fmla="*/ 1348 h 1348"/>
                <a:gd name="T2" fmla="*/ 19 w 1259"/>
                <a:gd name="T3" fmla="*/ 1075 h 1348"/>
                <a:gd name="T4" fmla="*/ 62 w 1259"/>
                <a:gd name="T5" fmla="*/ 870 h 1348"/>
                <a:gd name="T6" fmla="*/ 106 w 1259"/>
                <a:gd name="T7" fmla="*/ 715 h 1348"/>
                <a:gd name="T8" fmla="*/ 199 w 1259"/>
                <a:gd name="T9" fmla="*/ 231 h 1348"/>
                <a:gd name="T10" fmla="*/ 273 w 1259"/>
                <a:gd name="T11" fmla="*/ 89 h 1348"/>
                <a:gd name="T12" fmla="*/ 428 w 1259"/>
                <a:gd name="T13" fmla="*/ 14 h 1348"/>
                <a:gd name="T14" fmla="*/ 1259 w 1259"/>
                <a:gd name="T15" fmla="*/ 8 h 1348"/>
                <a:gd name="T16" fmla="*/ 0 60000 65536"/>
                <a:gd name="T17" fmla="*/ 0 60000 65536"/>
                <a:gd name="T18" fmla="*/ 0 60000 65536"/>
                <a:gd name="T19" fmla="*/ 0 60000 65536"/>
                <a:gd name="T20" fmla="*/ 0 60000 65536"/>
                <a:gd name="T21" fmla="*/ 0 60000 65536"/>
                <a:gd name="T22" fmla="*/ 0 60000 65536"/>
                <a:gd name="T23" fmla="*/ 0 60000 65536"/>
                <a:gd name="T24" fmla="*/ 0 w 1259"/>
                <a:gd name="T25" fmla="*/ 0 h 1348"/>
                <a:gd name="T26" fmla="*/ 1259 w 1259"/>
                <a:gd name="T27" fmla="*/ 1348 h 13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9" h="1348">
                  <a:moveTo>
                    <a:pt x="0" y="1348"/>
                  </a:moveTo>
                  <a:cubicBezTo>
                    <a:pt x="3" y="1302"/>
                    <a:pt x="8" y="1154"/>
                    <a:pt x="19" y="1075"/>
                  </a:cubicBezTo>
                  <a:cubicBezTo>
                    <a:pt x="29" y="995"/>
                    <a:pt x="47" y="930"/>
                    <a:pt x="62" y="870"/>
                  </a:cubicBezTo>
                  <a:cubicBezTo>
                    <a:pt x="76" y="810"/>
                    <a:pt x="83" y="821"/>
                    <a:pt x="106" y="715"/>
                  </a:cubicBezTo>
                  <a:cubicBezTo>
                    <a:pt x="128" y="608"/>
                    <a:pt x="171" y="335"/>
                    <a:pt x="199" y="231"/>
                  </a:cubicBezTo>
                  <a:cubicBezTo>
                    <a:pt x="226" y="126"/>
                    <a:pt x="234" y="125"/>
                    <a:pt x="273" y="89"/>
                  </a:cubicBezTo>
                  <a:cubicBezTo>
                    <a:pt x="311" y="52"/>
                    <a:pt x="263" y="27"/>
                    <a:pt x="428" y="14"/>
                  </a:cubicBezTo>
                  <a:cubicBezTo>
                    <a:pt x="592" y="0"/>
                    <a:pt x="1086" y="9"/>
                    <a:pt x="1259" y="8"/>
                  </a:cubicBezTo>
                </a:path>
              </a:pathLst>
            </a:custGeom>
            <a:noFill/>
            <a:ln w="19050" cap="flat" cmpd="sng">
              <a:solidFill>
                <a:schemeClr val="tx1"/>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5384" name="Line 28"/>
            <p:cNvSpPr>
              <a:spLocks noChangeShapeType="1"/>
            </p:cNvSpPr>
            <p:nvPr/>
          </p:nvSpPr>
          <p:spPr bwMode="auto">
            <a:xfrm>
              <a:off x="2580" y="1792"/>
              <a:ext cx="183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aphicFrame>
          <p:nvGraphicFramePr>
            <p:cNvPr id="15385" name="Object 29"/>
            <p:cNvGraphicFramePr>
              <a:graphicFrameLocks noChangeAspect="1"/>
            </p:cNvGraphicFramePr>
            <p:nvPr/>
          </p:nvGraphicFramePr>
          <p:xfrm>
            <a:off x="2270" y="1863"/>
            <a:ext cx="1047" cy="333"/>
          </p:xfrm>
          <a:graphic>
            <a:graphicData uri="http://schemas.openxmlformats.org/presentationml/2006/ole">
              <mc:AlternateContent xmlns:mc="http://schemas.openxmlformats.org/markup-compatibility/2006">
                <mc:Choice xmlns:v="urn:schemas-microsoft-com:vml" Requires="v">
                  <p:oleObj spid="_x0000_s25603" name="Equation" r:id="rId3" imgW="1917700" imgH="609600" progId="Equation.3">
                    <p:embed/>
                  </p:oleObj>
                </mc:Choice>
                <mc:Fallback>
                  <p:oleObj name="Equation" r:id="rId3" imgW="19177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0" y="1863"/>
                          <a:ext cx="1047" cy="3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a:ea typeface="MS PGothic" charset="-128"/>
              </a:rPr>
              <a:t>The Uniform or Rectangular Distribution</a:t>
            </a:r>
          </a:p>
        </p:txBody>
      </p:sp>
      <p:sp>
        <p:nvSpPr>
          <p:cNvPr id="9219" name="Rectangle 3"/>
          <p:cNvSpPr>
            <a:spLocks noGrp="1" noChangeArrowheads="1"/>
          </p:cNvSpPr>
          <p:nvPr>
            <p:ph type="body" idx="1"/>
          </p:nvPr>
        </p:nvSpPr>
        <p:spPr/>
        <p:txBody>
          <a:bodyPr/>
          <a:lstStyle/>
          <a:p>
            <a:r>
              <a:rPr lang="en-US" altLang="en-US">
                <a:ea typeface="MS PGothic" charset="-128"/>
              </a:rPr>
              <a:t>A continuous random variable </a:t>
            </a:r>
            <a:r>
              <a:rPr lang="en-US" altLang="en-US" i="1">
                <a:ea typeface="MS PGothic" charset="-128"/>
              </a:rPr>
              <a:t>X</a:t>
            </a:r>
            <a:r>
              <a:rPr lang="en-US" altLang="en-US">
                <a:ea typeface="MS PGothic" charset="-128"/>
              </a:rPr>
              <a:t> is said to have a uniform distribution over the interval (</a:t>
            </a:r>
            <a:r>
              <a:rPr lang="en-US" altLang="en-US" i="1">
                <a:ea typeface="MS PGothic" charset="-128"/>
              </a:rPr>
              <a:t>a,b)</a:t>
            </a:r>
            <a:r>
              <a:rPr lang="en-US" altLang="en-US">
                <a:ea typeface="MS PGothic" charset="-128"/>
              </a:rPr>
              <a:t> if its density is given by:</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r>
              <a:rPr lang="en-US" altLang="en-US">
                <a:ea typeface="MS PGothic" charset="-128"/>
              </a:rPr>
              <a:t>And the distribution function is given by:</a:t>
            </a:r>
          </a:p>
        </p:txBody>
      </p:sp>
      <p:graphicFrame>
        <p:nvGraphicFramePr>
          <p:cNvPr id="9220" name="Object 2"/>
          <p:cNvGraphicFramePr>
            <a:graphicFrameLocks noChangeAspect="1"/>
          </p:cNvGraphicFramePr>
          <p:nvPr/>
        </p:nvGraphicFramePr>
        <p:xfrm>
          <a:off x="2832100" y="2311400"/>
          <a:ext cx="3446463" cy="1247775"/>
        </p:xfrm>
        <a:graphic>
          <a:graphicData uri="http://schemas.openxmlformats.org/presentationml/2006/ole">
            <mc:AlternateContent xmlns:mc="http://schemas.openxmlformats.org/markup-compatibility/2006">
              <mc:Choice xmlns:v="urn:schemas-microsoft-com:vml" Requires="v">
                <p:oleObj spid="_x0000_s1028" name="Equation" r:id="rId3" imgW="1752600" imgH="635000" progId="Equation.3">
                  <p:embed/>
                </p:oleObj>
              </mc:Choice>
              <mc:Fallback>
                <p:oleObj name="Equation" r:id="rId3" imgW="1752600" imgH="635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100" y="2311400"/>
                        <a:ext cx="3446463" cy="1247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9221" name="Object 3"/>
          <p:cNvGraphicFramePr>
            <a:graphicFrameLocks noChangeAspect="1"/>
          </p:cNvGraphicFramePr>
          <p:nvPr/>
        </p:nvGraphicFramePr>
        <p:xfrm>
          <a:off x="2836863" y="4175125"/>
          <a:ext cx="3273425" cy="1781175"/>
        </p:xfrm>
        <a:graphic>
          <a:graphicData uri="http://schemas.openxmlformats.org/presentationml/2006/ole">
            <mc:AlternateContent xmlns:mc="http://schemas.openxmlformats.org/markup-compatibility/2006">
              <mc:Choice xmlns:v="urn:schemas-microsoft-com:vml" Requires="v">
                <p:oleObj spid="_x0000_s1029" name="Equation" r:id="rId5" imgW="1586811" imgH="863225" progId="Equation.3">
                  <p:embed/>
                </p:oleObj>
              </mc:Choice>
              <mc:Fallback>
                <p:oleObj name="Equation" r:id="rId5" imgW="1586811" imgH="863225"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6863" y="4175125"/>
                        <a:ext cx="3273425" cy="178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2734467" y="2277240"/>
              <a:ext cx="2337120" cy="1388880"/>
            </p14:xfrm>
          </p:contentPart>
        </mc:Choice>
        <mc:Fallback xmlns="">
          <p:pic>
            <p:nvPicPr>
              <p:cNvPr id="3" name="Ink 2"/>
              <p:cNvPicPr/>
              <p:nvPr/>
            </p:nvPicPr>
            <p:blipFill>
              <a:blip r:embed="rId8"/>
              <a:stretch>
                <a:fillRect/>
              </a:stretch>
            </p:blipFill>
            <p:spPr>
              <a:xfrm>
                <a:off x="2718267" y="2261040"/>
                <a:ext cx="2369520" cy="1421280"/>
              </a:xfrm>
              <a:prstGeom prst="rect">
                <a:avLst/>
              </a:prstGeom>
            </p:spPr>
          </p:pic>
        </mc:Fallback>
      </mc:AlternateContent>
    </p:spTree>
    <p:extLst>
      <p:ext uri="{BB962C8B-B14F-4D97-AF65-F5344CB8AC3E}">
        <p14:creationId xmlns:p14="http://schemas.microsoft.com/office/powerpoint/2010/main" val="8610772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a:t>
            </a:r>
            <a:endParaRPr lang="en-US" altLang="en-US">
              <a:ea typeface="MS PGothic" charset="-128"/>
            </a:endParaRPr>
          </a:p>
        </p:txBody>
      </p:sp>
      <p:sp>
        <p:nvSpPr>
          <p:cNvPr id="16387" name="Rectangle 3"/>
          <p:cNvSpPr>
            <a:spLocks noGrp="1" noChangeArrowheads="1"/>
          </p:cNvSpPr>
          <p:nvPr>
            <p:ph type="body" idx="1"/>
          </p:nvPr>
        </p:nvSpPr>
        <p:spPr/>
        <p:txBody>
          <a:bodyPr/>
          <a:lstStyle/>
          <a:p>
            <a:pPr>
              <a:lnSpc>
                <a:spcPct val="120000"/>
              </a:lnSpc>
            </a:pPr>
            <a:r>
              <a:rPr lang="en-US" altLang="en-US">
                <a:ea typeface="MS PGothic" charset="-128"/>
              </a:rPr>
              <a:t>Consider the triple modular redundant (TMR) system (</a:t>
            </a:r>
            <a:r>
              <a:rPr lang="en-US" altLang="en-US" i="1">
                <a:ea typeface="MS PGothic" charset="-128"/>
              </a:rPr>
              <a:t>n</a:t>
            </a:r>
            <a:r>
              <a:rPr lang="en-US" altLang="en-US">
                <a:ea typeface="MS PGothic" charset="-128"/>
              </a:rPr>
              <a:t> = 3 and </a:t>
            </a:r>
            <a:r>
              <a:rPr lang="en-US" altLang="en-US" i="1">
                <a:ea typeface="MS PGothic" charset="-128"/>
              </a:rPr>
              <a:t>m</a:t>
            </a:r>
            <a:r>
              <a:rPr lang="en-US" altLang="en-US">
                <a:ea typeface="MS PGothic" charset="-128"/>
              </a:rPr>
              <a:t> = 2).  </a:t>
            </a:r>
          </a:p>
          <a:p>
            <a:pPr>
              <a:lnSpc>
                <a:spcPct val="120000"/>
              </a:lnSpc>
            </a:pPr>
            <a:r>
              <a:rPr lang="en-US" altLang="en-US">
                <a:ea typeface="MS PGothic" charset="-128"/>
              </a:rPr>
              <a:t>Let assume that R denotes the reliability of a component then </a:t>
            </a:r>
          </a:p>
          <a:p>
            <a:pPr lvl="1">
              <a:lnSpc>
                <a:spcPct val="120000"/>
              </a:lnSpc>
            </a:pPr>
            <a:r>
              <a:rPr lang="en-US" altLang="en-US">
                <a:ea typeface="MS PGothic" charset="-128"/>
              </a:rPr>
              <a:t>for the discrete time we assume that R = constant and then:</a:t>
            </a:r>
          </a:p>
          <a:p>
            <a:pPr algn="ctr">
              <a:lnSpc>
                <a:spcPct val="120000"/>
              </a:lnSpc>
              <a:buFontTx/>
              <a:buNone/>
            </a:pPr>
            <a:r>
              <a:rPr lang="en-US" altLang="en-US">
                <a:ea typeface="MS PGothic" charset="-128"/>
              </a:rPr>
              <a:t>R</a:t>
            </a:r>
            <a:r>
              <a:rPr lang="en-US" altLang="en-US" baseline="-25000">
                <a:ea typeface="MS PGothic" charset="-128"/>
              </a:rPr>
              <a:t>TMR</a:t>
            </a:r>
            <a:r>
              <a:rPr lang="en-US" altLang="en-US">
                <a:ea typeface="MS PGothic" charset="-128"/>
              </a:rPr>
              <a:t> = 3R</a:t>
            </a:r>
            <a:r>
              <a:rPr lang="en-US" altLang="en-US" baseline="30000">
                <a:ea typeface="MS PGothic" charset="-128"/>
              </a:rPr>
              <a:t>2</a:t>
            </a:r>
            <a:r>
              <a:rPr lang="en-US" altLang="en-US">
                <a:ea typeface="MS PGothic" charset="-128"/>
              </a:rPr>
              <a:t> - 2R</a:t>
            </a:r>
            <a:r>
              <a:rPr lang="en-US" altLang="en-US" baseline="30000">
                <a:ea typeface="MS PGothic" charset="-128"/>
              </a:rPr>
              <a:t>3</a:t>
            </a:r>
            <a:endParaRPr lang="en-US" altLang="en-US">
              <a:ea typeface="MS PGothic" charset="-128"/>
            </a:endParaRPr>
          </a:p>
          <a:p>
            <a:pPr lvl="1">
              <a:lnSpc>
                <a:spcPct val="120000"/>
              </a:lnSpc>
            </a:pPr>
            <a:r>
              <a:rPr lang="en-US" altLang="en-US">
                <a:ea typeface="MS PGothic" charset="-128"/>
              </a:rPr>
              <a:t>for the continuous time we assume that the failure of components are exponentially  distributed with parameter </a:t>
            </a:r>
            <a:r>
              <a:rPr lang="en-US" altLang="en-US">
                <a:ea typeface="MS PGothic" charset="-128"/>
                <a:sym typeface="Symbol" charset="2"/>
              </a:rPr>
              <a:t></a:t>
            </a:r>
          </a:p>
          <a:p>
            <a:pPr lvl="2">
              <a:lnSpc>
                <a:spcPct val="120000"/>
              </a:lnSpc>
            </a:pPr>
            <a:r>
              <a:rPr lang="en-US" altLang="en-US">
                <a:ea typeface="MS PGothic" charset="-128"/>
                <a:sym typeface="Symbol" charset="2"/>
              </a:rPr>
              <a:t>the reliability of a component can be expressed as:</a:t>
            </a:r>
          </a:p>
          <a:p>
            <a:pPr algn="ctr">
              <a:lnSpc>
                <a:spcPct val="120000"/>
              </a:lnSpc>
              <a:buFontTx/>
              <a:buNone/>
            </a:pPr>
            <a:r>
              <a:rPr lang="en-US" altLang="en-US">
                <a:ea typeface="MS PGothic" charset="-128"/>
                <a:sym typeface="Symbol" charset="2"/>
              </a:rPr>
              <a:t>R(t) = 1 - (1 - e</a:t>
            </a:r>
            <a:r>
              <a:rPr lang="en-US" altLang="en-US" baseline="30000">
                <a:ea typeface="MS PGothic" charset="-128"/>
                <a:sym typeface="Symbol" charset="2"/>
              </a:rPr>
              <a:t>-t</a:t>
            </a:r>
            <a:r>
              <a:rPr lang="en-US" altLang="en-US">
                <a:ea typeface="MS PGothic" charset="-128"/>
                <a:sym typeface="Symbol" charset="2"/>
              </a:rPr>
              <a:t>) = e</a:t>
            </a:r>
            <a:r>
              <a:rPr lang="en-US" altLang="en-US" baseline="30000">
                <a:ea typeface="MS PGothic" charset="-128"/>
                <a:sym typeface="Symbol" charset="2"/>
              </a:rPr>
              <a:t>-t</a:t>
            </a:r>
            <a:r>
              <a:rPr lang="en-US" altLang="en-US">
                <a:ea typeface="MS PGothic" charset="-128"/>
                <a:sym typeface="Symbol" charset="2"/>
              </a:rPr>
              <a:t> 		, and consequently</a:t>
            </a:r>
          </a:p>
          <a:p>
            <a:pPr>
              <a:lnSpc>
                <a:spcPct val="120000"/>
              </a:lnSpc>
              <a:buFontTx/>
              <a:buNone/>
            </a:pPr>
            <a:r>
              <a:rPr lang="en-US" altLang="en-US">
                <a:ea typeface="MS PGothic" charset="-128"/>
              </a:rPr>
              <a:t>		R</a:t>
            </a:r>
            <a:r>
              <a:rPr lang="en-US" altLang="en-US" baseline="-25000">
                <a:ea typeface="MS PGothic" charset="-128"/>
              </a:rPr>
              <a:t>TMR</a:t>
            </a:r>
            <a:r>
              <a:rPr lang="en-US" altLang="en-US">
                <a:ea typeface="MS PGothic" charset="-128"/>
              </a:rPr>
              <a:t>(t) = 3R(t)</a:t>
            </a:r>
            <a:r>
              <a:rPr lang="en-US" altLang="en-US" baseline="30000">
                <a:ea typeface="MS PGothic" charset="-128"/>
              </a:rPr>
              <a:t>2</a:t>
            </a:r>
            <a:r>
              <a:rPr lang="en-US" altLang="en-US">
                <a:ea typeface="MS PGothic" charset="-128"/>
              </a:rPr>
              <a:t> - 2R(t)</a:t>
            </a:r>
            <a:r>
              <a:rPr lang="en-US" altLang="en-US" baseline="30000">
                <a:ea typeface="MS PGothic" charset="-128"/>
              </a:rPr>
              <a:t>3</a:t>
            </a:r>
          </a:p>
          <a:p>
            <a:pPr>
              <a:lnSpc>
                <a:spcPct val="120000"/>
              </a:lnSpc>
              <a:buFontTx/>
              <a:buNone/>
            </a:pPr>
            <a:r>
              <a:rPr lang="en-US" altLang="en-US" baseline="30000">
                <a:ea typeface="MS PGothic" charset="-128"/>
              </a:rPr>
              <a:t>		</a:t>
            </a:r>
            <a:r>
              <a:rPr lang="en-US" altLang="en-US">
                <a:ea typeface="MS PGothic" charset="-128"/>
              </a:rPr>
              <a:t>R</a:t>
            </a:r>
            <a:r>
              <a:rPr lang="en-US" altLang="en-US" baseline="-25000">
                <a:ea typeface="MS PGothic" charset="-128"/>
              </a:rPr>
              <a:t>TMR</a:t>
            </a:r>
            <a:r>
              <a:rPr lang="en-US" altLang="en-US">
                <a:ea typeface="MS PGothic" charset="-128"/>
              </a:rPr>
              <a:t>(t) = 3 </a:t>
            </a:r>
            <a:r>
              <a:rPr lang="en-US" altLang="en-US">
                <a:ea typeface="MS PGothic" charset="-128"/>
                <a:sym typeface="Symbol" charset="2"/>
              </a:rPr>
              <a:t>e</a:t>
            </a:r>
            <a:r>
              <a:rPr lang="en-US" altLang="en-US" baseline="30000">
                <a:ea typeface="MS PGothic" charset="-128"/>
                <a:sym typeface="Symbol" charset="2"/>
              </a:rPr>
              <a:t>-2t</a:t>
            </a:r>
            <a:r>
              <a:rPr lang="en-US" altLang="en-US">
                <a:ea typeface="MS PGothic" charset="-128"/>
              </a:rPr>
              <a:t> - 2 </a:t>
            </a:r>
            <a:r>
              <a:rPr lang="en-US" altLang="en-US">
                <a:ea typeface="MS PGothic" charset="-128"/>
                <a:sym typeface="Symbol" charset="2"/>
              </a:rPr>
              <a:t>e</a:t>
            </a:r>
            <a:r>
              <a:rPr lang="en-US" altLang="en-US" baseline="30000">
                <a:ea typeface="MS PGothic" charset="-128"/>
                <a:sym typeface="Symbol" charset="2"/>
              </a:rPr>
              <a:t>-3t</a:t>
            </a:r>
            <a:r>
              <a:rPr lang="en-US" altLang="en-US">
                <a:ea typeface="MS PGothic" charset="-128"/>
                <a:sym typeface="Symbol" charset="2"/>
              </a:rPr>
              <a:t> </a:t>
            </a:r>
          </a:p>
          <a:p>
            <a:endParaRPr lang="en-US" altLang="en-US">
              <a:ea typeface="MS PGothic"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ea typeface="MS PGothic" charset="-128"/>
              </a:rPr>
              <a:t>Comparison of TMR and Simplex</a:t>
            </a:r>
          </a:p>
        </p:txBody>
      </p:sp>
      <p:sp>
        <p:nvSpPr>
          <p:cNvPr id="17411" name="Rectangle 3"/>
          <p:cNvSpPr>
            <a:spLocks noGrp="1" noChangeArrowheads="1"/>
          </p:cNvSpPr>
          <p:nvPr>
            <p:ph type="body" idx="1"/>
          </p:nvPr>
        </p:nvSpPr>
        <p:spPr/>
        <p:txBody>
          <a:bodyPr/>
          <a:lstStyle/>
          <a:p>
            <a:endParaRPr lang="en-US" altLang="en-US">
              <a:ea typeface="MS PGothic" charset="-128"/>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377950"/>
            <a:ext cx="787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 cont.</a:t>
            </a:r>
          </a:p>
        </p:txBody>
      </p:sp>
      <p:sp>
        <p:nvSpPr>
          <p:cNvPr id="18435" name="Rectangle 3"/>
          <p:cNvSpPr>
            <a:spLocks noGrp="1" noChangeArrowheads="1"/>
          </p:cNvSpPr>
          <p:nvPr>
            <p:ph type="body" idx="1"/>
          </p:nvPr>
        </p:nvSpPr>
        <p:spPr/>
        <p:txBody>
          <a:bodyPr/>
          <a:lstStyle/>
          <a:p>
            <a:r>
              <a:rPr lang="en-US" altLang="en-US">
                <a:ea typeface="MS PGothic" charset="-128"/>
              </a:rPr>
              <a:t>From the plot </a:t>
            </a:r>
            <a:r>
              <a:rPr lang="en-US" altLang="en-US" i="1">
                <a:ea typeface="MS PGothic" charset="-128"/>
              </a:rPr>
              <a:t>R</a:t>
            </a:r>
            <a:r>
              <a:rPr lang="en-US" altLang="en-US" baseline="-25000">
                <a:ea typeface="MS PGothic" charset="-128"/>
              </a:rPr>
              <a:t>tmr</a:t>
            </a:r>
            <a:r>
              <a:rPr lang="en-US" altLang="en-US">
                <a:ea typeface="MS PGothic" charset="-128"/>
              </a:rPr>
              <a:t>(</a:t>
            </a:r>
            <a:r>
              <a:rPr lang="en-US" altLang="en-US" i="1">
                <a:ea typeface="MS PGothic" charset="-128"/>
              </a:rPr>
              <a:t>t</a:t>
            </a:r>
            <a:r>
              <a:rPr lang="en-US" altLang="en-US">
                <a:ea typeface="MS PGothic" charset="-128"/>
              </a:rPr>
              <a:t>) against </a:t>
            </a:r>
            <a:r>
              <a:rPr lang="en-US" altLang="en-US" i="1">
                <a:ea typeface="MS PGothic" charset="-128"/>
              </a:rPr>
              <a:t>t</a:t>
            </a:r>
            <a:r>
              <a:rPr lang="en-US" altLang="en-US">
                <a:ea typeface="MS PGothic" charset="-128"/>
              </a:rPr>
              <a:t> as well as </a:t>
            </a:r>
            <a:r>
              <a:rPr lang="en-US" altLang="en-US" i="1">
                <a:ea typeface="MS PGothic" charset="-128"/>
              </a:rPr>
              <a:t>R</a:t>
            </a:r>
            <a:r>
              <a:rPr lang="en-US" altLang="en-US">
                <a:ea typeface="MS PGothic" charset="-128"/>
              </a:rPr>
              <a:t>(</a:t>
            </a:r>
            <a:r>
              <a:rPr lang="en-US" altLang="en-US" i="1">
                <a:ea typeface="MS PGothic" charset="-128"/>
              </a:rPr>
              <a:t>t</a:t>
            </a:r>
            <a:r>
              <a:rPr lang="en-US" altLang="en-US">
                <a:ea typeface="MS PGothic" charset="-128"/>
              </a:rPr>
              <a:t>) against </a:t>
            </a:r>
            <a:r>
              <a:rPr lang="en-US" altLang="en-US" i="1">
                <a:ea typeface="MS PGothic" charset="-128"/>
              </a:rPr>
              <a:t>t</a:t>
            </a:r>
            <a:r>
              <a:rPr lang="en-US" altLang="en-US">
                <a:ea typeface="MS PGothic" charset="-128"/>
              </a:rPr>
              <a:t>, note that:</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and</a:t>
            </a:r>
          </a:p>
          <a:p>
            <a:pPr>
              <a:buFontTx/>
              <a:buNone/>
            </a:pPr>
            <a:endParaRPr lang="en-US" altLang="en-US">
              <a:ea typeface="MS PGothic" charset="-128"/>
            </a:endParaRPr>
          </a:p>
          <a:p>
            <a:endParaRPr lang="en-US" altLang="en-US">
              <a:ea typeface="MS PGothic" charset="-128"/>
            </a:endParaRPr>
          </a:p>
          <a:p>
            <a:r>
              <a:rPr lang="en-US" altLang="en-US">
                <a:ea typeface="MS PGothic" charset="-128"/>
              </a:rPr>
              <a:t>Where </a:t>
            </a:r>
            <a:r>
              <a:rPr lang="en-US" altLang="en-US" i="1">
                <a:ea typeface="MS PGothic" charset="-128"/>
              </a:rPr>
              <a:t>t</a:t>
            </a:r>
            <a:r>
              <a:rPr lang="en-US" altLang="en-US" baseline="-25000">
                <a:ea typeface="MS PGothic" charset="-128"/>
              </a:rPr>
              <a:t>0</a:t>
            </a:r>
            <a:r>
              <a:rPr lang="en-US" altLang="en-US">
                <a:ea typeface="MS PGothic" charset="-128"/>
              </a:rPr>
              <a:t> is the solution to the equation:</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which is:</a:t>
            </a:r>
          </a:p>
        </p:txBody>
      </p:sp>
      <p:graphicFrame>
        <p:nvGraphicFramePr>
          <p:cNvPr id="18436" name="Object 4"/>
          <p:cNvGraphicFramePr>
            <a:graphicFrameLocks noChangeAspect="1"/>
          </p:cNvGraphicFramePr>
          <p:nvPr/>
        </p:nvGraphicFramePr>
        <p:xfrm>
          <a:off x="2519363" y="2262188"/>
          <a:ext cx="3838575" cy="1317625"/>
        </p:xfrm>
        <a:graphic>
          <a:graphicData uri="http://schemas.openxmlformats.org/presentationml/2006/ole">
            <mc:AlternateContent xmlns:mc="http://schemas.openxmlformats.org/markup-compatibility/2006">
              <mc:Choice xmlns:v="urn:schemas-microsoft-com:vml" Requires="v">
                <p:oleObj spid="_x0000_s26628" name="Equation" r:id="rId3" imgW="2908300" imgH="1054100" progId="Equation.3">
                  <p:embed/>
                </p:oleObj>
              </mc:Choice>
              <mc:Fallback>
                <p:oleObj name="Equation" r:id="rId3" imgW="2908300" imgH="1054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9363" y="2262188"/>
                        <a:ext cx="3838575" cy="1317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8437" name="Object 5"/>
          <p:cNvGraphicFramePr>
            <a:graphicFrameLocks noChangeAspect="1"/>
          </p:cNvGraphicFramePr>
          <p:nvPr/>
        </p:nvGraphicFramePr>
        <p:xfrm>
          <a:off x="2851150" y="4373563"/>
          <a:ext cx="2362200" cy="1397000"/>
        </p:xfrm>
        <a:graphic>
          <a:graphicData uri="http://schemas.openxmlformats.org/presentationml/2006/ole">
            <mc:AlternateContent xmlns:mc="http://schemas.openxmlformats.org/markup-compatibility/2006">
              <mc:Choice xmlns:v="urn:schemas-microsoft-com:vml" Requires="v">
                <p:oleObj spid="_x0000_s26629" name="Equation" r:id="rId5" imgW="2362200" imgH="1397000" progId="Equation.3">
                  <p:embed/>
                </p:oleObj>
              </mc:Choice>
              <mc:Fallback>
                <p:oleObj name="Equation" r:id="rId5" imgW="2362200" imgH="1397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1150" y="4373563"/>
                        <a:ext cx="2362200" cy="1397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 cont.</a:t>
            </a:r>
          </a:p>
        </p:txBody>
      </p:sp>
      <p:sp>
        <p:nvSpPr>
          <p:cNvPr id="19459" name="Rectangle 3"/>
          <p:cNvSpPr>
            <a:spLocks noGrp="1" noChangeArrowheads="1"/>
          </p:cNvSpPr>
          <p:nvPr>
            <p:ph type="body" idx="1"/>
          </p:nvPr>
        </p:nvSpPr>
        <p:spPr/>
        <p:txBody>
          <a:bodyPr/>
          <a:lstStyle/>
          <a:p>
            <a:endParaRPr lang="en-US" altLang="en-US">
              <a:ea typeface="MS PGothic" charset="-128"/>
            </a:endParaRPr>
          </a:p>
          <a:p>
            <a:endParaRPr lang="en-US" altLang="en-US">
              <a:ea typeface="MS PGothic" charset="-128"/>
            </a:endParaRPr>
          </a:p>
          <a:p>
            <a:pPr>
              <a:lnSpc>
                <a:spcPct val="125000"/>
              </a:lnSpc>
            </a:pPr>
            <a:r>
              <a:rPr lang="en-US" altLang="en-US">
                <a:ea typeface="MS PGothic" charset="-128"/>
              </a:rPr>
              <a:t>Thus if we define a “short” mission by the mission time </a:t>
            </a:r>
            <a:r>
              <a:rPr lang="en-US" altLang="en-US" i="1">
                <a:ea typeface="MS PGothic" charset="-128"/>
              </a:rPr>
              <a:t>t</a:t>
            </a:r>
            <a:r>
              <a:rPr lang="en-US" altLang="en-US">
                <a:ea typeface="MS PGothic" charset="-128"/>
              </a:rPr>
              <a:t> </a:t>
            </a:r>
            <a:r>
              <a:rPr lang="en-US" altLang="en-US">
                <a:ea typeface="MS PGothic" charset="-128"/>
                <a:sym typeface="Symbol" charset="2"/>
              </a:rPr>
              <a:t></a:t>
            </a:r>
            <a:r>
              <a:rPr lang="en-US" altLang="en-US">
                <a:ea typeface="MS PGothic" charset="-128"/>
              </a:rPr>
              <a:t> t</a:t>
            </a:r>
            <a:r>
              <a:rPr lang="en-US" altLang="en-US" baseline="-25000">
                <a:ea typeface="MS PGothic" charset="-128"/>
              </a:rPr>
              <a:t>0</a:t>
            </a:r>
            <a:r>
              <a:rPr lang="en-US" altLang="en-US">
                <a:ea typeface="MS PGothic" charset="-128"/>
              </a:rPr>
              <a:t>, then it is clear that TMR type of redundancy improves reliability only for short missions.  </a:t>
            </a:r>
          </a:p>
          <a:p>
            <a:pPr>
              <a:lnSpc>
                <a:spcPct val="125000"/>
              </a:lnSpc>
            </a:pPr>
            <a:endParaRPr lang="en-US" altLang="en-US">
              <a:ea typeface="MS PGothic" charset="-128"/>
            </a:endParaRPr>
          </a:p>
          <a:p>
            <a:pPr>
              <a:lnSpc>
                <a:spcPct val="125000"/>
              </a:lnSpc>
            </a:pPr>
            <a:r>
              <a:rPr lang="en-US" altLang="en-US">
                <a:ea typeface="MS PGothic" charset="-128"/>
              </a:rPr>
              <a:t>For long missions, this type of redundancy actually degrades reliability.</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a:t>
            </a:r>
          </a:p>
        </p:txBody>
      </p:sp>
      <p:sp>
        <p:nvSpPr>
          <p:cNvPr id="20483" name="Rectangle 3"/>
          <p:cNvSpPr>
            <a:spLocks noGrp="1" noChangeArrowheads="1"/>
          </p:cNvSpPr>
          <p:nvPr>
            <p:ph type="body" idx="1"/>
          </p:nvPr>
        </p:nvSpPr>
        <p:spPr/>
        <p:txBody>
          <a:bodyPr/>
          <a:lstStyle/>
          <a:p>
            <a:pPr>
              <a:lnSpc>
                <a:spcPct val="130000"/>
              </a:lnSpc>
            </a:pPr>
            <a:endParaRPr lang="en-US" altLang="en-US">
              <a:ea typeface="MS PGothic" charset="-128"/>
            </a:endParaRPr>
          </a:p>
          <a:p>
            <a:pPr>
              <a:lnSpc>
                <a:spcPct val="130000"/>
              </a:lnSpc>
            </a:pPr>
            <a:r>
              <a:rPr lang="en-US" altLang="en-US">
                <a:ea typeface="MS PGothic" charset="-128"/>
              </a:rPr>
              <a:t>TMR system has higher reliability than simplex for short missions only.  </a:t>
            </a:r>
          </a:p>
          <a:p>
            <a:pPr>
              <a:lnSpc>
                <a:spcPct val="130000"/>
              </a:lnSpc>
            </a:pPr>
            <a:r>
              <a:rPr lang="en-US" altLang="en-US">
                <a:ea typeface="MS PGothic" charset="-128"/>
              </a:rPr>
              <a:t>To improve upon the performance of TMR, we observe that after one of the three units have failed, both of the two remaining units must function properly for the classical TMR configuration to function properly.  </a:t>
            </a:r>
          </a:p>
          <a:p>
            <a:pPr>
              <a:lnSpc>
                <a:spcPct val="130000"/>
              </a:lnSpc>
            </a:pPr>
            <a:r>
              <a:rPr lang="en-US" altLang="en-US">
                <a:ea typeface="MS PGothic" charset="-128"/>
              </a:rPr>
              <a:t>Thus, after one failure, the system reduces to a series system of two components, from the reliability point of view.  </a:t>
            </a:r>
          </a:p>
          <a:p>
            <a:pPr>
              <a:lnSpc>
                <a:spcPct val="130000"/>
              </a:lnSpc>
            </a:pPr>
            <a:endParaRPr lang="en-US" altLang="en-US">
              <a:latin typeface="Times" charset="0"/>
              <a:ea typeface="MS PGothic"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1507" name="Rectangle 3"/>
          <p:cNvSpPr>
            <a:spLocks noGrp="1" noChangeArrowheads="1"/>
          </p:cNvSpPr>
          <p:nvPr>
            <p:ph type="body" idx="1"/>
          </p:nvPr>
        </p:nvSpPr>
        <p:spPr/>
        <p:txBody>
          <a:bodyPr/>
          <a:lstStyle/>
          <a:p>
            <a:endParaRPr lang="en-US" altLang="en-US">
              <a:latin typeface="Times" charset="0"/>
              <a:ea typeface="MS PGothic" charset="-128"/>
            </a:endParaRPr>
          </a:p>
          <a:p>
            <a:pPr>
              <a:lnSpc>
                <a:spcPct val="130000"/>
              </a:lnSpc>
            </a:pPr>
            <a:r>
              <a:rPr lang="en-US" altLang="en-US">
                <a:ea typeface="MS PGothic" charset="-128"/>
              </a:rPr>
              <a:t>An improvement over this simple scheme, known as TMR/simplex</a:t>
            </a:r>
          </a:p>
          <a:p>
            <a:pPr lvl="1">
              <a:lnSpc>
                <a:spcPct val="130000"/>
              </a:lnSpc>
            </a:pPr>
            <a:r>
              <a:rPr lang="en-US" altLang="en-US">
                <a:ea typeface="MS PGothic" charset="-128"/>
              </a:rPr>
              <a:t>detects a single component failure, </a:t>
            </a:r>
          </a:p>
          <a:p>
            <a:pPr lvl="1">
              <a:lnSpc>
                <a:spcPct val="130000"/>
              </a:lnSpc>
            </a:pPr>
            <a:r>
              <a:rPr lang="en-US" altLang="en-US">
                <a:ea typeface="MS PGothic" charset="-128"/>
              </a:rPr>
              <a:t>discards the failed component, and</a:t>
            </a:r>
          </a:p>
          <a:p>
            <a:pPr lvl="1">
              <a:lnSpc>
                <a:spcPct val="130000"/>
              </a:lnSpc>
            </a:pPr>
            <a:r>
              <a:rPr lang="en-US" altLang="en-US">
                <a:ea typeface="MS PGothic" charset="-128"/>
              </a:rPr>
              <a:t>reverts to one of the nonfailing simplex components.  </a:t>
            </a:r>
          </a:p>
          <a:p>
            <a:pPr>
              <a:lnSpc>
                <a:spcPct val="130000"/>
              </a:lnSpc>
            </a:pPr>
            <a:r>
              <a:rPr lang="en-US" altLang="en-US">
                <a:ea typeface="MS PGothic" charset="-128"/>
              </a:rPr>
              <a:t>In other words, not only the failed component but also one of the good components is discarded.</a:t>
            </a:r>
          </a:p>
          <a:p>
            <a:endParaRPr lang="en-US" altLang="en-US">
              <a:ea typeface="MS PGothic" charset="-128"/>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2531" name="Rectangle 3"/>
          <p:cNvSpPr>
            <a:spLocks noGrp="1" noChangeArrowheads="1"/>
          </p:cNvSpPr>
          <p:nvPr>
            <p:ph type="body" idx="1"/>
          </p:nvPr>
        </p:nvSpPr>
        <p:spPr/>
        <p:txBody>
          <a:bodyPr/>
          <a:lstStyle/>
          <a:p>
            <a:pPr>
              <a:lnSpc>
                <a:spcPct val="130000"/>
              </a:lnSpc>
            </a:pPr>
            <a:r>
              <a:rPr lang="en-US" altLang="en-US">
                <a:ea typeface="MS PGothic" charset="-128"/>
              </a:rPr>
              <a:t>Let </a:t>
            </a:r>
            <a:r>
              <a:rPr lang="en-US" altLang="en-US" i="1">
                <a:ea typeface="MS PGothic" charset="-128"/>
              </a:rPr>
              <a:t>X, Y, Z, </a:t>
            </a:r>
            <a:r>
              <a:rPr lang="en-US" altLang="en-US">
                <a:ea typeface="MS PGothic" charset="-128"/>
              </a:rPr>
              <a:t>denote the times to failure of the three components.  </a:t>
            </a:r>
          </a:p>
          <a:p>
            <a:pPr>
              <a:lnSpc>
                <a:spcPct val="130000"/>
              </a:lnSpc>
            </a:pPr>
            <a:r>
              <a:rPr lang="en-US" altLang="en-US">
                <a:ea typeface="MS PGothic" charset="-128"/>
              </a:rPr>
              <a:t>Let </a:t>
            </a:r>
            <a:r>
              <a:rPr lang="en-US" altLang="en-US" i="1">
                <a:ea typeface="MS PGothic" charset="-128"/>
              </a:rPr>
              <a:t>W</a:t>
            </a:r>
            <a:r>
              <a:rPr lang="en-US" altLang="en-US">
                <a:ea typeface="MS PGothic" charset="-128"/>
              </a:rPr>
              <a:t> denote the residual time to failure of the selected surviving component.  </a:t>
            </a:r>
          </a:p>
          <a:p>
            <a:pPr>
              <a:lnSpc>
                <a:spcPct val="130000"/>
              </a:lnSpc>
            </a:pPr>
            <a:r>
              <a:rPr lang="en-US" altLang="en-US">
                <a:ea typeface="MS PGothic" charset="-128"/>
              </a:rPr>
              <a:t>Let </a:t>
            </a:r>
            <a:r>
              <a:rPr lang="en-US" altLang="en-US" i="1">
                <a:ea typeface="MS PGothic" charset="-128"/>
              </a:rPr>
              <a:t>X, Y, Z </a:t>
            </a:r>
            <a:r>
              <a:rPr lang="en-US" altLang="en-US">
                <a:ea typeface="MS PGothic" charset="-128"/>
              </a:rPr>
              <a:t> be mutually independent and exponentially distributed with parameter </a:t>
            </a:r>
            <a:r>
              <a:rPr lang="en-US" altLang="en-US">
                <a:ea typeface="MS PGothic" charset="-128"/>
                <a:sym typeface="Symbol" charset="2"/>
              </a:rPr>
              <a:t></a:t>
            </a:r>
            <a:r>
              <a:rPr lang="en-US" altLang="en-US">
                <a:ea typeface="MS PGothic" charset="-128"/>
              </a:rPr>
              <a:t>.  </a:t>
            </a:r>
          </a:p>
          <a:p>
            <a:pPr>
              <a:lnSpc>
                <a:spcPct val="130000"/>
              </a:lnSpc>
            </a:pPr>
            <a:r>
              <a:rPr lang="en-US" altLang="en-US">
                <a:ea typeface="MS PGothic" charset="-128"/>
              </a:rPr>
              <a:t>Then, if </a:t>
            </a:r>
            <a:r>
              <a:rPr lang="en-US" altLang="en-US" i="1">
                <a:ea typeface="MS PGothic" charset="-128"/>
              </a:rPr>
              <a:t>L</a:t>
            </a:r>
            <a:r>
              <a:rPr lang="en-US" altLang="en-US">
                <a:ea typeface="MS PGothic" charset="-128"/>
              </a:rPr>
              <a:t> denotes the time to failure of TMR/simplex, then </a:t>
            </a:r>
            <a:r>
              <a:rPr lang="en-US" altLang="en-US" i="1">
                <a:ea typeface="MS PGothic" charset="-128"/>
              </a:rPr>
              <a:t>L</a:t>
            </a:r>
            <a:r>
              <a:rPr lang="en-US" altLang="en-US">
                <a:ea typeface="MS PGothic" charset="-128"/>
              </a:rPr>
              <a:t> can be expressed as:      </a:t>
            </a:r>
          </a:p>
          <a:p>
            <a:pPr algn="ctr">
              <a:lnSpc>
                <a:spcPct val="130000"/>
              </a:lnSpc>
              <a:buFontTx/>
              <a:buNone/>
            </a:pPr>
            <a:r>
              <a:rPr lang="en-US" altLang="en-US" i="1">
                <a:ea typeface="MS PGothic" charset="-128"/>
              </a:rPr>
              <a:t>L</a:t>
            </a:r>
            <a:r>
              <a:rPr lang="en-US" altLang="en-US">
                <a:ea typeface="MS PGothic" charset="-128"/>
              </a:rPr>
              <a:t> = min{</a:t>
            </a:r>
            <a:r>
              <a:rPr lang="en-US" altLang="en-US" i="1">
                <a:ea typeface="MS PGothic" charset="-128"/>
              </a:rPr>
              <a:t>X, Y, Z</a:t>
            </a:r>
            <a:r>
              <a:rPr lang="en-US" altLang="en-US">
                <a:ea typeface="MS PGothic" charset="-128"/>
              </a:rPr>
              <a:t>} + </a:t>
            </a:r>
            <a:r>
              <a:rPr lang="en-US" altLang="en-US" i="1">
                <a:ea typeface="MS PGothic" charset="-128"/>
              </a:rPr>
              <a:t>W</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3555" name="Rectangle 3"/>
          <p:cNvSpPr>
            <a:spLocks noGrp="1" noChangeArrowheads="1"/>
          </p:cNvSpPr>
          <p:nvPr>
            <p:ph type="body" idx="1"/>
          </p:nvPr>
        </p:nvSpPr>
        <p:spPr/>
        <p:txBody>
          <a:bodyPr/>
          <a:lstStyle/>
          <a:p>
            <a:r>
              <a:rPr lang="en-US" altLang="en-US">
                <a:ea typeface="MS PGothic" charset="-128"/>
              </a:rPr>
              <a:t>We use two useful notions:</a:t>
            </a:r>
          </a:p>
          <a:p>
            <a:pPr>
              <a:buFontTx/>
              <a:buNone/>
            </a:pPr>
            <a:endParaRPr lang="en-US" altLang="en-US">
              <a:ea typeface="MS PGothic" charset="-128"/>
            </a:endParaRPr>
          </a:p>
          <a:p>
            <a:pPr>
              <a:buFontTx/>
              <a:buNone/>
            </a:pPr>
            <a:r>
              <a:rPr lang="en-US" altLang="en-US" b="1">
                <a:ea typeface="MS PGothic" charset="-128"/>
              </a:rPr>
              <a:t>	1.</a:t>
            </a:r>
            <a:r>
              <a:rPr lang="en-US" altLang="en-US">
                <a:ea typeface="MS PGothic" charset="-128"/>
              </a:rPr>
              <a:t> The lifetime distribution of a series system whose components have independent exponentially distributed lifetimes is itself </a:t>
            </a:r>
            <a:r>
              <a:rPr lang="en-US" altLang="en-US" i="1">
                <a:ea typeface="MS PGothic" charset="-128"/>
              </a:rPr>
              <a:t>exponentially distributed</a:t>
            </a:r>
            <a:r>
              <a:rPr lang="en-US" altLang="en-US">
                <a:ea typeface="MS PGothic" charset="-128"/>
              </a:rPr>
              <a:t> with  parameter</a:t>
            </a:r>
          </a:p>
          <a:p>
            <a:pPr>
              <a:buFontTx/>
              <a:buNone/>
            </a:pPr>
            <a:endParaRPr lang="en-US" altLang="en-US">
              <a:ea typeface="MS PGothic" charset="-128"/>
            </a:endParaRPr>
          </a:p>
          <a:p>
            <a:pPr>
              <a:buFontTx/>
              <a:buNone/>
            </a:pPr>
            <a:r>
              <a:rPr lang="en-US" altLang="en-US" b="1">
                <a:ea typeface="MS PGothic" charset="-128"/>
              </a:rPr>
              <a:t>	2.</a:t>
            </a:r>
            <a:r>
              <a:rPr lang="en-US" altLang="en-US">
                <a:ea typeface="MS PGothic" charset="-128"/>
              </a:rPr>
              <a:t> If X´ and Y´are </a:t>
            </a:r>
          </a:p>
          <a:p>
            <a:pPr lvl="1"/>
            <a:r>
              <a:rPr lang="en-US" altLang="en-US">
                <a:ea typeface="MS PGothic" charset="-128"/>
              </a:rPr>
              <a:t>	exponentially distributed with parameters </a:t>
            </a:r>
            <a:r>
              <a:rPr lang="en-US" altLang="en-US">
                <a:ea typeface="MS PGothic" charset="-128"/>
                <a:sym typeface="Symbol" charset="2"/>
              </a:rPr>
              <a:t></a:t>
            </a:r>
            <a:r>
              <a:rPr lang="en-US" altLang="en-US" baseline="-25000">
                <a:ea typeface="MS PGothic" charset="-128"/>
                <a:sym typeface="Symbol" charset="2"/>
              </a:rPr>
              <a:t>1</a:t>
            </a:r>
            <a:r>
              <a:rPr lang="en-US" altLang="en-US">
                <a:ea typeface="MS PGothic" charset="-128"/>
                <a:sym typeface="Symbol" charset="2"/>
              </a:rPr>
              <a:t> and </a:t>
            </a:r>
            <a:r>
              <a:rPr lang="en-US" altLang="en-US" baseline="-25000">
                <a:ea typeface="MS PGothic" charset="-128"/>
                <a:sym typeface="Symbol" charset="2"/>
              </a:rPr>
              <a:t>2</a:t>
            </a:r>
            <a:r>
              <a:rPr lang="en-US" altLang="en-US">
                <a:ea typeface="MS PGothic" charset="-128"/>
                <a:sym typeface="Symbol" charset="2"/>
              </a:rPr>
              <a:t>, respectively,</a:t>
            </a:r>
          </a:p>
          <a:p>
            <a:pPr lvl="1"/>
            <a:r>
              <a:rPr lang="en-US" altLang="en-US">
                <a:ea typeface="MS PGothic" charset="-128"/>
                <a:sym typeface="Symbol" charset="2"/>
              </a:rPr>
              <a:t>	X</a:t>
            </a:r>
            <a:r>
              <a:rPr lang="en-US" altLang="en-US">
                <a:ea typeface="MS PGothic" charset="-128"/>
              </a:rPr>
              <a:t>´</a:t>
            </a:r>
            <a:r>
              <a:rPr lang="en-US" altLang="en-US">
                <a:ea typeface="MS PGothic" charset="-128"/>
                <a:sym typeface="Symbol" charset="2"/>
              </a:rPr>
              <a:t> and Y</a:t>
            </a:r>
            <a:r>
              <a:rPr lang="en-US" altLang="en-US">
                <a:ea typeface="MS PGothic" charset="-128"/>
              </a:rPr>
              <a:t>´</a:t>
            </a:r>
            <a:r>
              <a:rPr lang="en-US" altLang="en-US">
                <a:ea typeface="MS PGothic" charset="-128"/>
                <a:sym typeface="Symbol" charset="2"/>
              </a:rPr>
              <a:t> are independent , and </a:t>
            </a:r>
          </a:p>
          <a:p>
            <a:pPr lvl="1"/>
            <a:r>
              <a:rPr lang="en-US" altLang="en-US">
                <a:ea typeface="MS PGothic" charset="-128"/>
                <a:sym typeface="Symbol" charset="2"/>
              </a:rPr>
              <a:t>	</a:t>
            </a:r>
            <a:r>
              <a:rPr lang="en-US" altLang="en-US" baseline="-25000">
                <a:ea typeface="MS PGothic" charset="-128"/>
                <a:sym typeface="Symbol" charset="2"/>
              </a:rPr>
              <a:t>1</a:t>
            </a:r>
            <a:r>
              <a:rPr lang="en-US" altLang="en-US">
                <a:ea typeface="MS PGothic" charset="-128"/>
                <a:sym typeface="Symbol" charset="2"/>
              </a:rPr>
              <a:t>  </a:t>
            </a:r>
            <a:r>
              <a:rPr lang="en-US" altLang="en-US" baseline="-25000">
                <a:ea typeface="MS PGothic" charset="-128"/>
                <a:sym typeface="Symbol" charset="2"/>
              </a:rPr>
              <a:t>2</a:t>
            </a:r>
            <a:r>
              <a:rPr lang="en-US" altLang="en-US">
                <a:ea typeface="MS PGothic" charset="-128"/>
                <a:sym typeface="Symbol" charset="2"/>
              </a:rPr>
              <a:t> then</a:t>
            </a:r>
          </a:p>
          <a:p>
            <a:pPr algn="ctr">
              <a:buFontTx/>
              <a:buNone/>
            </a:pPr>
            <a:r>
              <a:rPr lang="en-US" altLang="en-US">
                <a:ea typeface="MS PGothic" charset="-128"/>
                <a:sym typeface="Symbol" charset="2"/>
              </a:rPr>
              <a:t>	Z = X</a:t>
            </a:r>
            <a:r>
              <a:rPr lang="en-US" altLang="en-US">
                <a:ea typeface="MS PGothic" charset="-128"/>
              </a:rPr>
              <a:t>´</a:t>
            </a:r>
            <a:r>
              <a:rPr lang="en-US" altLang="en-US">
                <a:ea typeface="MS PGothic" charset="-128"/>
                <a:sym typeface="Symbol" charset="2"/>
              </a:rPr>
              <a:t> + Y</a:t>
            </a:r>
            <a:r>
              <a:rPr lang="en-US" altLang="en-US">
                <a:ea typeface="MS PGothic" charset="-128"/>
              </a:rPr>
              <a:t>´</a:t>
            </a:r>
            <a:r>
              <a:rPr lang="en-US" altLang="en-US">
                <a:ea typeface="MS PGothic" charset="-128"/>
                <a:sym typeface="Symbol" charset="2"/>
              </a:rPr>
              <a:t> </a:t>
            </a:r>
          </a:p>
          <a:p>
            <a:pPr>
              <a:buFontTx/>
              <a:buNone/>
            </a:pPr>
            <a:r>
              <a:rPr lang="en-US" altLang="en-US">
                <a:ea typeface="MS PGothic" charset="-128"/>
                <a:sym typeface="Symbol" charset="2"/>
              </a:rPr>
              <a:t>	has a </a:t>
            </a:r>
            <a:r>
              <a:rPr lang="en-US" altLang="en-US" i="1">
                <a:ea typeface="MS PGothic" charset="-128"/>
                <a:sym typeface="Symbol" charset="2"/>
              </a:rPr>
              <a:t>two-stage hypoexponential</a:t>
            </a:r>
            <a:r>
              <a:rPr lang="en-US" altLang="en-US">
                <a:ea typeface="MS PGothic" charset="-128"/>
                <a:sym typeface="Symbol" charset="2"/>
              </a:rPr>
              <a:t> distribution with parameters </a:t>
            </a:r>
            <a:r>
              <a:rPr lang="en-US" altLang="en-US" baseline="-25000">
                <a:ea typeface="MS PGothic" charset="-128"/>
                <a:sym typeface="Symbol" charset="2"/>
              </a:rPr>
              <a:t>1</a:t>
            </a:r>
            <a:r>
              <a:rPr lang="en-US" altLang="en-US">
                <a:ea typeface="MS PGothic" charset="-128"/>
                <a:sym typeface="Symbol" charset="2"/>
              </a:rPr>
              <a:t> and </a:t>
            </a:r>
            <a:r>
              <a:rPr lang="en-US" altLang="en-US" baseline="-25000">
                <a:ea typeface="MS PGothic" charset="-128"/>
                <a:sym typeface="Symbol" charset="2"/>
              </a:rPr>
              <a:t>2</a:t>
            </a:r>
            <a:r>
              <a:rPr lang="en-US" altLang="en-US">
                <a:ea typeface="MS PGothic" charset="-128"/>
                <a:sym typeface="Symbol" charset="2"/>
              </a:rPr>
              <a:t>, </a:t>
            </a:r>
          </a:p>
        </p:txBody>
      </p:sp>
      <p:graphicFrame>
        <p:nvGraphicFramePr>
          <p:cNvPr id="23556" name="Object 4"/>
          <p:cNvGraphicFramePr>
            <a:graphicFrameLocks noChangeAspect="1"/>
          </p:cNvGraphicFramePr>
          <p:nvPr/>
        </p:nvGraphicFramePr>
        <p:xfrm>
          <a:off x="7618413" y="2763838"/>
          <a:ext cx="525462" cy="588962"/>
        </p:xfrm>
        <a:graphic>
          <a:graphicData uri="http://schemas.openxmlformats.org/presentationml/2006/ole">
            <mc:AlternateContent xmlns:mc="http://schemas.openxmlformats.org/markup-compatibility/2006">
              <mc:Choice xmlns:v="urn:schemas-microsoft-com:vml" Requires="v">
                <p:oleObj spid="_x0000_s27651" name="Equation" r:id="rId3" imgW="482600" imgH="546100" progId="Equation.3">
                  <p:embed/>
                </p:oleObj>
              </mc:Choice>
              <mc:Fallback>
                <p:oleObj name="Equation" r:id="rId3" imgW="4826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8413" y="2763838"/>
                        <a:ext cx="525462" cy="588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4579" name="Rectangle 3"/>
          <p:cNvSpPr>
            <a:spLocks noGrp="1" noChangeArrowheads="1"/>
          </p:cNvSpPr>
          <p:nvPr>
            <p:ph type="body" idx="1"/>
          </p:nvPr>
        </p:nvSpPr>
        <p:spPr/>
        <p:txBody>
          <a:bodyPr/>
          <a:lstStyle/>
          <a:p>
            <a:pPr>
              <a:lnSpc>
                <a:spcPct val="130000"/>
              </a:lnSpc>
            </a:pPr>
            <a:endParaRPr lang="en-US" altLang="en-US">
              <a:ea typeface="MS PGothic" charset="-128"/>
            </a:endParaRPr>
          </a:p>
          <a:p>
            <a:pPr>
              <a:lnSpc>
                <a:spcPct val="130000"/>
              </a:lnSpc>
            </a:pPr>
            <a:r>
              <a:rPr lang="en-US" altLang="en-US">
                <a:ea typeface="MS PGothic" charset="-128"/>
              </a:rPr>
              <a:t>Now:</a:t>
            </a:r>
          </a:p>
          <a:p>
            <a:pPr lvl="1">
              <a:lnSpc>
                <a:spcPct val="130000"/>
              </a:lnSpc>
            </a:pPr>
            <a:r>
              <a:rPr lang="en-US" altLang="en-US">
                <a:ea typeface="MS PGothic" charset="-128"/>
              </a:rPr>
              <a:t>Since the exponential distribution is memoryless, the lifetime </a:t>
            </a:r>
            <a:r>
              <a:rPr lang="en-US" altLang="en-US" i="1">
                <a:ea typeface="MS PGothic" charset="-128"/>
              </a:rPr>
              <a:t>W</a:t>
            </a:r>
            <a:r>
              <a:rPr lang="en-US" altLang="en-US">
                <a:ea typeface="MS PGothic" charset="-128"/>
              </a:rPr>
              <a:t> of the surviving component is </a:t>
            </a:r>
            <a:r>
              <a:rPr lang="en-US" altLang="en-US" i="1">
                <a:ea typeface="MS PGothic" charset="-128"/>
              </a:rPr>
              <a:t>exponentially distributed</a:t>
            </a:r>
            <a:r>
              <a:rPr lang="en-US" altLang="en-US">
                <a:ea typeface="MS PGothic" charset="-128"/>
              </a:rPr>
              <a:t> with parameter </a:t>
            </a:r>
            <a:r>
              <a:rPr lang="en-US" altLang="en-US">
                <a:ea typeface="MS PGothic" charset="-128"/>
                <a:sym typeface="Symbol" charset="2"/>
              </a:rPr>
              <a:t>.</a:t>
            </a:r>
          </a:p>
          <a:p>
            <a:pPr lvl="1">
              <a:lnSpc>
                <a:spcPct val="130000"/>
              </a:lnSpc>
            </a:pPr>
            <a:r>
              <a:rPr lang="en-US" altLang="en-US">
                <a:ea typeface="MS PGothic" charset="-128"/>
              </a:rPr>
              <a:t>min {</a:t>
            </a:r>
            <a:r>
              <a:rPr lang="en-US" altLang="en-US" i="1">
                <a:ea typeface="MS PGothic" charset="-128"/>
              </a:rPr>
              <a:t>X, Y, Z</a:t>
            </a:r>
            <a:r>
              <a:rPr lang="en-US" altLang="en-US">
                <a:ea typeface="MS PGothic" charset="-128"/>
              </a:rPr>
              <a:t>} is </a:t>
            </a:r>
            <a:r>
              <a:rPr lang="en-US" altLang="en-US" i="1">
                <a:ea typeface="MS PGothic" charset="-128"/>
              </a:rPr>
              <a:t>exponentially distributed</a:t>
            </a:r>
            <a:r>
              <a:rPr lang="en-US" altLang="en-US">
                <a:ea typeface="MS PGothic" charset="-128"/>
              </a:rPr>
              <a:t> with parameter 3</a:t>
            </a:r>
            <a:r>
              <a:rPr lang="en-US" altLang="en-US">
                <a:ea typeface="MS PGothic" charset="-128"/>
                <a:sym typeface="Symbol" charset="2"/>
              </a:rPr>
              <a:t>.</a:t>
            </a:r>
          </a:p>
          <a:p>
            <a:pPr lvl="1">
              <a:lnSpc>
                <a:spcPct val="130000"/>
              </a:lnSpc>
            </a:pPr>
            <a:r>
              <a:rPr lang="en-US" altLang="en-US">
                <a:ea typeface="MS PGothic" charset="-128"/>
                <a:sym typeface="Symbol" charset="2"/>
              </a:rPr>
              <a:t>Then </a:t>
            </a:r>
            <a:r>
              <a:rPr lang="en-US" altLang="en-US" i="1">
                <a:ea typeface="MS PGothic" charset="-128"/>
                <a:sym typeface="Symbol" charset="2"/>
              </a:rPr>
              <a:t>L</a:t>
            </a:r>
            <a:r>
              <a:rPr lang="en-US" altLang="en-US">
                <a:ea typeface="MS PGothic" charset="-128"/>
                <a:sym typeface="Symbol" charset="2"/>
              </a:rPr>
              <a:t> has a </a:t>
            </a:r>
            <a:r>
              <a:rPr lang="en-US" altLang="en-US" i="1">
                <a:ea typeface="MS PGothic" charset="-128"/>
                <a:sym typeface="Symbol" charset="2"/>
              </a:rPr>
              <a:t>two-stage hypoexponential</a:t>
            </a:r>
            <a:r>
              <a:rPr lang="en-US" altLang="en-US">
                <a:ea typeface="MS PGothic" charset="-128"/>
                <a:sym typeface="Symbol" charset="2"/>
              </a:rPr>
              <a:t> distribution with parameters </a:t>
            </a:r>
            <a:r>
              <a:rPr lang="en-US" altLang="en-US">
                <a:ea typeface="MS PGothic" charset="-128"/>
              </a:rPr>
              <a:t>3</a:t>
            </a:r>
            <a:r>
              <a:rPr lang="en-US" altLang="en-US">
                <a:ea typeface="MS PGothic" charset="-128"/>
                <a:sym typeface="Symbol" charset="2"/>
              </a:rPr>
              <a:t> and .</a:t>
            </a:r>
            <a:endParaRPr lang="en-US" altLang="en-US">
              <a:ea typeface="MS PGothic" charset="-128"/>
            </a:endParaRPr>
          </a:p>
          <a:p>
            <a:endParaRPr lang="en-US" altLang="en-US">
              <a:ea typeface="MS PGothic" charset="-128"/>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a:ea typeface="MS PGothic" charset="-128"/>
              </a:rPr>
              <a:t>Example 2 </a:t>
            </a:r>
            <a:r>
              <a:rPr lang="en-US" altLang="en-US" sz="2400">
                <a:ea typeface="MS PGothic" charset="-128"/>
              </a:rPr>
              <a:t>(TMR/Simplex system) cont.</a:t>
            </a:r>
          </a:p>
        </p:txBody>
      </p:sp>
      <p:sp>
        <p:nvSpPr>
          <p:cNvPr id="25603" name="Rectangle 3"/>
          <p:cNvSpPr>
            <a:spLocks noGrp="1" noChangeArrowheads="1"/>
          </p:cNvSpPr>
          <p:nvPr>
            <p:ph type="body" idx="1"/>
          </p:nvPr>
        </p:nvSpPr>
        <p:spPr/>
        <p:txBody>
          <a:bodyPr/>
          <a:lstStyle/>
          <a:p>
            <a:endParaRPr lang="en-US" altLang="en-US" dirty="0" smtClean="0">
              <a:ea typeface="MS PGothic" charset="-128"/>
            </a:endParaRPr>
          </a:p>
          <a:p>
            <a:r>
              <a:rPr lang="en-US" altLang="en-US" dirty="0" smtClean="0">
                <a:ea typeface="MS PGothic" charset="-128"/>
              </a:rPr>
              <a:t>Therefore</a:t>
            </a:r>
            <a:r>
              <a:rPr lang="en-US" altLang="en-US" dirty="0">
                <a:ea typeface="MS PGothic" charset="-128"/>
              </a:rPr>
              <a:t>, we have:</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r>
              <a:rPr lang="en-US" altLang="en-US" dirty="0">
                <a:ea typeface="MS PGothic" charset="-128"/>
              </a:rPr>
              <a:t>The reliability expression of TMR/simplex is:</a:t>
            </a:r>
          </a:p>
          <a:p>
            <a:endParaRPr lang="en-US" altLang="en-US" dirty="0">
              <a:ea typeface="MS PGothic" charset="-128"/>
            </a:endParaRPr>
          </a:p>
          <a:p>
            <a:endParaRPr lang="en-US" altLang="en-US" dirty="0">
              <a:ea typeface="MS PGothic" charset="-128"/>
            </a:endParaRPr>
          </a:p>
          <a:p>
            <a:endParaRPr lang="en-US" altLang="en-US" dirty="0">
              <a:ea typeface="MS PGothic" charset="-128"/>
            </a:endParaRPr>
          </a:p>
          <a:p>
            <a:r>
              <a:rPr lang="en-US" altLang="en-US" dirty="0">
                <a:ea typeface="MS PGothic" charset="-128"/>
              </a:rPr>
              <a:t>The TMR/simplex has a higher reliability than either a simplex or an ordinary TMR system for all </a:t>
            </a:r>
            <a:r>
              <a:rPr lang="en-US" altLang="en-US" i="1" dirty="0">
                <a:ea typeface="MS PGothic" charset="-128"/>
              </a:rPr>
              <a:t>t</a:t>
            </a:r>
            <a:r>
              <a:rPr lang="en-US" altLang="en-US" dirty="0">
                <a:ea typeface="MS PGothic" charset="-128"/>
              </a:rPr>
              <a:t> </a:t>
            </a:r>
            <a:r>
              <a:rPr lang="en-US" altLang="en-US" dirty="0">
                <a:ea typeface="MS PGothic" charset="-128"/>
                <a:sym typeface="Symbol" charset="2"/>
              </a:rPr>
              <a:t></a:t>
            </a:r>
            <a:r>
              <a:rPr lang="en-US" altLang="en-US" dirty="0">
                <a:ea typeface="MS PGothic" charset="-128"/>
              </a:rPr>
              <a:t> 0.</a:t>
            </a:r>
          </a:p>
        </p:txBody>
      </p:sp>
      <p:graphicFrame>
        <p:nvGraphicFramePr>
          <p:cNvPr id="25604" name="Object 4"/>
          <p:cNvGraphicFramePr>
            <a:graphicFrameLocks noChangeAspect="1"/>
          </p:cNvGraphicFramePr>
          <p:nvPr>
            <p:extLst>
              <p:ext uri="{D42A27DB-BD31-4B8C-83A1-F6EECF244321}">
                <p14:modId xmlns:p14="http://schemas.microsoft.com/office/powerpoint/2010/main" val="521429796"/>
              </p:ext>
            </p:extLst>
          </p:nvPr>
        </p:nvGraphicFramePr>
        <p:xfrm>
          <a:off x="2155825" y="2320925"/>
          <a:ext cx="3822700" cy="1320800"/>
        </p:xfrm>
        <a:graphic>
          <a:graphicData uri="http://schemas.openxmlformats.org/presentationml/2006/ole">
            <mc:AlternateContent xmlns:mc="http://schemas.openxmlformats.org/markup-compatibility/2006">
              <mc:Choice xmlns:v="urn:schemas-microsoft-com:vml" Requires="v">
                <p:oleObj spid="_x0000_s28677" name="Equation" r:id="rId3" imgW="3822700" imgH="1320800" progId="Equation.3">
                  <p:embed/>
                </p:oleObj>
              </mc:Choice>
              <mc:Fallback>
                <p:oleObj name="Equation" r:id="rId3" imgW="3822700" imgH="1320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55825" y="2320925"/>
                        <a:ext cx="3822700" cy="1320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5605" name="Object 5"/>
          <p:cNvGraphicFramePr>
            <a:graphicFrameLocks noChangeAspect="1"/>
          </p:cNvGraphicFramePr>
          <p:nvPr>
            <p:extLst>
              <p:ext uri="{D42A27DB-BD31-4B8C-83A1-F6EECF244321}">
                <p14:modId xmlns:p14="http://schemas.microsoft.com/office/powerpoint/2010/main" val="81137070"/>
              </p:ext>
            </p:extLst>
          </p:nvPr>
        </p:nvGraphicFramePr>
        <p:xfrm>
          <a:off x="3089275" y="4305300"/>
          <a:ext cx="1955800" cy="622300"/>
        </p:xfrm>
        <a:graphic>
          <a:graphicData uri="http://schemas.openxmlformats.org/presentationml/2006/ole">
            <mc:AlternateContent xmlns:mc="http://schemas.openxmlformats.org/markup-compatibility/2006">
              <mc:Choice xmlns:v="urn:schemas-microsoft-com:vml" Requires="v">
                <p:oleObj spid="_x0000_s28678" name="Equation" r:id="rId5" imgW="1955800" imgH="622300" progId="Equation.3">
                  <p:embed/>
                </p:oleObj>
              </mc:Choice>
              <mc:Fallback>
                <p:oleObj name="Equation" r:id="rId5" imgW="1955800" imgH="6223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89275" y="4305300"/>
                        <a:ext cx="19558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494050603"/>
              </p:ext>
            </p:extLst>
          </p:nvPr>
        </p:nvGraphicFramePr>
        <p:xfrm>
          <a:off x="1939926" y="1214438"/>
          <a:ext cx="4660900" cy="647700"/>
        </p:xfrm>
        <a:graphic>
          <a:graphicData uri="http://schemas.openxmlformats.org/presentationml/2006/ole">
            <mc:AlternateContent xmlns:mc="http://schemas.openxmlformats.org/markup-compatibility/2006">
              <mc:Choice xmlns:v="urn:schemas-microsoft-com:vml" Requires="v">
                <p:oleObj spid="_x0000_s28679" name="Equation" r:id="rId7" imgW="4660900" imgH="647700" progId="Equation.3">
                  <p:embed/>
                </p:oleObj>
              </mc:Choice>
              <mc:Fallback>
                <p:oleObj name="Equation" r:id="rId7" imgW="4660900" imgH="6477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39926" y="1214438"/>
                        <a:ext cx="4660900" cy="64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mc:AlternateContent xmlns:mc="http://schemas.openxmlformats.org/markup-compatibility/2006" xmlns:p14="http://schemas.microsoft.com/office/powerpoint/2010/main">
        <mc:Choice Requires="p14">
          <p:contentPart p14:bwMode="auto" r:id="rId2">
            <p14:nvContentPartPr>
              <p14:cNvPr id="5" name="Ink 4"/>
              <p14:cNvContentPartPr/>
              <p14:nvPr/>
            </p14:nvContentPartPr>
            <p14:xfrm>
              <a:off x="1201947" y="555720"/>
              <a:ext cx="7072881" cy="1616760"/>
            </p14:xfrm>
          </p:contentPart>
        </mc:Choice>
        <mc:Fallback xmlns="">
          <p:pic>
            <p:nvPicPr>
              <p:cNvPr id="5" name="Ink 4"/>
              <p:cNvPicPr/>
              <p:nvPr/>
            </p:nvPicPr>
            <p:blipFill>
              <a:blip r:embed="rId3"/>
              <a:stretch>
                <a:fillRect/>
              </a:stretch>
            </p:blipFill>
            <p:spPr>
              <a:xfrm>
                <a:off x="1186107" y="539520"/>
                <a:ext cx="7104921" cy="164916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p14:cNvContentPartPr/>
              <p14:nvPr/>
            </p14:nvContentPartPr>
            <p14:xfrm>
              <a:off x="7903347" y="3384600"/>
              <a:ext cx="1778400" cy="510120"/>
            </p14:xfrm>
          </p:contentPart>
        </mc:Choice>
        <mc:Fallback xmlns="">
          <p:pic>
            <p:nvPicPr>
              <p:cNvPr id="45" name="Ink 44"/>
              <p:cNvPicPr/>
              <p:nvPr/>
            </p:nvPicPr>
            <p:blipFill>
              <a:blip r:embed="rId5"/>
              <a:stretch>
                <a:fillRect/>
              </a:stretch>
            </p:blipFill>
            <p:spPr>
              <a:xfrm>
                <a:off x="7887147" y="3368400"/>
                <a:ext cx="1810800" cy="5425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8" name="Ink 47"/>
              <p14:cNvContentPartPr/>
              <p14:nvPr/>
            </p14:nvContentPartPr>
            <p14:xfrm>
              <a:off x="3644547" y="2213880"/>
              <a:ext cx="2710080" cy="813240"/>
            </p14:xfrm>
          </p:contentPart>
        </mc:Choice>
        <mc:Fallback xmlns="">
          <p:pic>
            <p:nvPicPr>
              <p:cNvPr id="48" name="Ink 47"/>
              <p:cNvPicPr/>
              <p:nvPr/>
            </p:nvPicPr>
            <p:blipFill>
              <a:blip r:embed="rId7"/>
              <a:stretch>
                <a:fillRect/>
              </a:stretch>
            </p:blipFill>
            <p:spPr>
              <a:xfrm>
                <a:off x="3628705" y="2197680"/>
                <a:ext cx="2742484" cy="845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3" name="Ink 52"/>
              <p14:cNvContentPartPr/>
              <p14:nvPr/>
            </p14:nvContentPartPr>
            <p14:xfrm>
              <a:off x="3445827" y="2303160"/>
              <a:ext cx="63720" cy="114120"/>
            </p14:xfrm>
          </p:contentPart>
        </mc:Choice>
        <mc:Fallback xmlns="">
          <p:pic>
            <p:nvPicPr>
              <p:cNvPr id="53" name="Ink 52"/>
              <p:cNvPicPr/>
              <p:nvPr/>
            </p:nvPicPr>
            <p:blipFill>
              <a:blip r:embed="rId9"/>
              <a:stretch>
                <a:fillRect/>
              </a:stretch>
            </p:blipFill>
            <p:spPr>
              <a:xfrm>
                <a:off x="3429627" y="2286960"/>
                <a:ext cx="9612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5" name="Ink 64"/>
              <p14:cNvContentPartPr/>
              <p14:nvPr/>
            </p14:nvContentPartPr>
            <p14:xfrm>
              <a:off x="6756387" y="2101920"/>
              <a:ext cx="25920" cy="840600"/>
            </p14:xfrm>
          </p:contentPart>
        </mc:Choice>
        <mc:Fallback xmlns="">
          <p:pic>
            <p:nvPicPr>
              <p:cNvPr id="65" name="Ink 64"/>
              <p:cNvPicPr/>
              <p:nvPr/>
            </p:nvPicPr>
            <p:blipFill>
              <a:blip r:embed="rId11"/>
              <a:stretch>
                <a:fillRect/>
              </a:stretch>
            </p:blipFill>
            <p:spPr>
              <a:xfrm>
                <a:off x="6740187" y="2085720"/>
                <a:ext cx="57960" cy="872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67" name="Ink 66"/>
              <p14:cNvContentPartPr/>
              <p14:nvPr/>
            </p14:nvContentPartPr>
            <p14:xfrm>
              <a:off x="6773307" y="2010480"/>
              <a:ext cx="1498680" cy="957240"/>
            </p14:xfrm>
          </p:contentPart>
        </mc:Choice>
        <mc:Fallback xmlns="">
          <p:pic>
            <p:nvPicPr>
              <p:cNvPr id="67" name="Ink 66"/>
              <p:cNvPicPr/>
              <p:nvPr/>
            </p:nvPicPr>
            <p:blipFill>
              <a:blip r:embed="rId13"/>
              <a:stretch>
                <a:fillRect/>
              </a:stretch>
            </p:blipFill>
            <p:spPr>
              <a:xfrm>
                <a:off x="6757111" y="1994640"/>
                <a:ext cx="1530712" cy="9892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8" name="Ink 87"/>
              <p14:cNvContentPartPr/>
              <p14:nvPr/>
            </p14:nvContentPartPr>
            <p14:xfrm>
              <a:off x="4702947" y="2969160"/>
              <a:ext cx="1050480" cy="239760"/>
            </p14:xfrm>
          </p:contentPart>
        </mc:Choice>
        <mc:Fallback xmlns="">
          <p:pic>
            <p:nvPicPr>
              <p:cNvPr id="88" name="Ink 87"/>
              <p:cNvPicPr/>
              <p:nvPr/>
            </p:nvPicPr>
            <p:blipFill>
              <a:blip r:embed="rId15"/>
              <a:stretch>
                <a:fillRect/>
              </a:stretch>
            </p:blipFill>
            <p:spPr>
              <a:xfrm>
                <a:off x="4686741" y="2952960"/>
                <a:ext cx="1082891"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1" name="Ink 90"/>
              <p14:cNvContentPartPr/>
              <p14:nvPr/>
            </p14:nvContentPartPr>
            <p14:xfrm>
              <a:off x="6811107" y="3346440"/>
              <a:ext cx="1507320" cy="1213200"/>
            </p14:xfrm>
          </p:contentPart>
        </mc:Choice>
        <mc:Fallback xmlns="">
          <p:pic>
            <p:nvPicPr>
              <p:cNvPr id="91" name="Ink 90"/>
              <p:cNvPicPr/>
              <p:nvPr/>
            </p:nvPicPr>
            <p:blipFill>
              <a:blip r:embed="rId17"/>
              <a:stretch>
                <a:fillRect/>
              </a:stretch>
            </p:blipFill>
            <p:spPr>
              <a:xfrm>
                <a:off x="6795267" y="3330235"/>
                <a:ext cx="1539720" cy="124561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7" name="Ink 96"/>
              <p14:cNvContentPartPr/>
              <p14:nvPr/>
            </p14:nvContentPartPr>
            <p14:xfrm>
              <a:off x="6527787" y="2988600"/>
              <a:ext cx="271080" cy="546120"/>
            </p14:xfrm>
          </p:contentPart>
        </mc:Choice>
        <mc:Fallback xmlns="">
          <p:pic>
            <p:nvPicPr>
              <p:cNvPr id="97" name="Ink 96"/>
              <p:cNvPicPr/>
              <p:nvPr/>
            </p:nvPicPr>
            <p:blipFill>
              <a:blip r:embed="rId19"/>
              <a:stretch>
                <a:fillRect/>
              </a:stretch>
            </p:blipFill>
            <p:spPr>
              <a:xfrm>
                <a:off x="6511608" y="2972411"/>
                <a:ext cx="303078" cy="57849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08" name="Ink 107"/>
              <p14:cNvContentPartPr/>
              <p14:nvPr/>
            </p14:nvContentPartPr>
            <p14:xfrm>
              <a:off x="6764667" y="4597080"/>
              <a:ext cx="1642680" cy="169920"/>
            </p14:xfrm>
          </p:contentPart>
        </mc:Choice>
        <mc:Fallback xmlns="">
          <p:pic>
            <p:nvPicPr>
              <p:cNvPr id="108" name="Ink 107"/>
              <p:cNvPicPr/>
              <p:nvPr/>
            </p:nvPicPr>
            <p:blipFill>
              <a:blip r:embed="rId21"/>
              <a:stretch>
                <a:fillRect/>
              </a:stretch>
            </p:blipFill>
            <p:spPr>
              <a:xfrm>
                <a:off x="6748471" y="4581206"/>
                <a:ext cx="1674713" cy="202389"/>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17" name="Ink 116"/>
              <p14:cNvContentPartPr/>
              <p14:nvPr/>
            </p14:nvContentPartPr>
            <p14:xfrm>
              <a:off x="8073267" y="2315400"/>
              <a:ext cx="770400" cy="851400"/>
            </p14:xfrm>
          </p:contentPart>
        </mc:Choice>
        <mc:Fallback xmlns="">
          <p:pic>
            <p:nvPicPr>
              <p:cNvPr id="117" name="Ink 116"/>
              <p:cNvPicPr/>
              <p:nvPr/>
            </p:nvPicPr>
            <p:blipFill>
              <a:blip r:embed="rId23"/>
              <a:stretch>
                <a:fillRect/>
              </a:stretch>
            </p:blipFill>
            <p:spPr>
              <a:xfrm>
                <a:off x="8057067" y="2299193"/>
                <a:ext cx="802800" cy="883814"/>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20" name="Ink 119"/>
              <p14:cNvContentPartPr/>
              <p14:nvPr/>
            </p14:nvContentPartPr>
            <p14:xfrm>
              <a:off x="3073227" y="2387400"/>
              <a:ext cx="1037481" cy="792000"/>
            </p14:xfrm>
          </p:contentPart>
        </mc:Choice>
        <mc:Fallback xmlns="">
          <p:pic>
            <p:nvPicPr>
              <p:cNvPr id="120" name="Ink 119"/>
              <p:cNvPicPr/>
              <p:nvPr/>
            </p:nvPicPr>
            <p:blipFill>
              <a:blip r:embed="rId25"/>
              <a:stretch>
                <a:fillRect/>
              </a:stretch>
            </p:blipFill>
            <p:spPr>
              <a:xfrm>
                <a:off x="3057028" y="2371200"/>
                <a:ext cx="1069880" cy="824400"/>
              </a:xfrm>
              <a:prstGeom prst="rect">
                <a:avLst/>
              </a:prstGeom>
            </p:spPr>
          </p:pic>
        </mc:Fallback>
      </mc:AlternateContent>
    </p:spTree>
    <p:extLst>
      <p:ext uri="{BB962C8B-B14F-4D97-AF65-F5344CB8AC3E}">
        <p14:creationId xmlns:p14="http://schemas.microsoft.com/office/powerpoint/2010/main" val="83409339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a:ea typeface="MS PGothic" charset="-128"/>
              </a:rPr>
              <a:t>Comparison of Simplex, TMR, &amp; TMR/Simplex</a:t>
            </a:r>
          </a:p>
        </p:txBody>
      </p:sp>
      <p:sp>
        <p:nvSpPr>
          <p:cNvPr id="26627" name="Rectangle 3"/>
          <p:cNvSpPr>
            <a:spLocks noGrp="1" noChangeArrowheads="1"/>
          </p:cNvSpPr>
          <p:nvPr>
            <p:ph type="body" idx="1"/>
          </p:nvPr>
        </p:nvSpPr>
        <p:spPr/>
        <p:txBody>
          <a:bodyPr/>
          <a:lstStyle/>
          <a:p>
            <a:endParaRPr lang="en-US" altLang="en-US">
              <a:ea typeface="MS PGothic" charset="-128"/>
            </a:endParaRPr>
          </a:p>
        </p:txBody>
      </p:sp>
      <p:pic>
        <p:nvPicPr>
          <p:cNvPr id="266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150" y="1377950"/>
            <a:ext cx="77597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a:ea typeface="MS PGothic" charset="-128"/>
              </a:rPr>
              <a:t>Erlang and Gamma Distribution</a:t>
            </a:r>
          </a:p>
        </p:txBody>
      </p:sp>
      <p:sp>
        <p:nvSpPr>
          <p:cNvPr id="9221" name="Rectangle 3"/>
          <p:cNvSpPr>
            <a:spLocks noGrp="1" noChangeArrowheads="1"/>
          </p:cNvSpPr>
          <p:nvPr>
            <p:ph type="body" idx="1"/>
          </p:nvPr>
        </p:nvSpPr>
        <p:spPr/>
        <p:txBody>
          <a:bodyPr/>
          <a:lstStyle/>
          <a:p>
            <a:pPr algn="just">
              <a:defRPr/>
            </a:pPr>
            <a:r>
              <a:rPr lang="en-US" dirty="0">
                <a:ea typeface="ＭＳ Ｐゴシック" charset="0"/>
                <a:cs typeface="ＭＳ Ｐゴシック" charset="0"/>
              </a:rPr>
              <a:t>When </a:t>
            </a:r>
            <a:r>
              <a:rPr lang="en-US" i="1" dirty="0">
                <a:ea typeface="ＭＳ Ｐゴシック" charset="0"/>
                <a:cs typeface="ＭＳ Ｐゴシック" charset="0"/>
              </a:rPr>
              <a:t>r</a:t>
            </a:r>
            <a:r>
              <a:rPr lang="en-US" dirty="0">
                <a:ea typeface="ＭＳ Ｐゴシック" charset="0"/>
                <a:cs typeface="ＭＳ Ｐゴシック" charset="0"/>
              </a:rPr>
              <a:t> sequential phases have independent identical exponential distributions, the resulting </a:t>
            </a:r>
            <a:r>
              <a:rPr lang="en-US" dirty="0" smtClean="0">
                <a:ea typeface="ＭＳ Ｐゴシック" charset="0"/>
                <a:cs typeface="ＭＳ Ｐゴシック" charset="0"/>
              </a:rPr>
              <a:t>density (</a:t>
            </a:r>
            <a:r>
              <a:rPr lang="en-US" dirty="0" err="1" smtClean="0">
                <a:ea typeface="ＭＳ Ｐゴシック" charset="0"/>
                <a:cs typeface="ＭＳ Ｐゴシック" charset="0"/>
              </a:rPr>
              <a:t>pdf</a:t>
            </a:r>
            <a:r>
              <a:rPr lang="en-US" dirty="0" smtClean="0">
                <a:ea typeface="ＭＳ Ｐゴシック" charset="0"/>
                <a:cs typeface="ＭＳ Ｐゴシック" charset="0"/>
              </a:rPr>
              <a:t>) </a:t>
            </a:r>
            <a:r>
              <a:rPr lang="en-US" dirty="0">
                <a:ea typeface="ＭＳ Ｐゴシック" charset="0"/>
                <a:cs typeface="ＭＳ Ｐゴシック" charset="0"/>
              </a:rPr>
              <a:t>is known as </a:t>
            </a:r>
            <a:r>
              <a:rPr lang="en-US" i="1" dirty="0">
                <a:ea typeface="ＭＳ Ｐゴシック" charset="0"/>
                <a:cs typeface="ＭＳ Ｐゴシック" charset="0"/>
              </a:rPr>
              <a:t>r</a:t>
            </a:r>
            <a:r>
              <a:rPr lang="en-US" dirty="0">
                <a:ea typeface="ＭＳ Ｐゴシック" charset="0"/>
                <a:cs typeface="ＭＳ Ｐゴシック" charset="0"/>
              </a:rPr>
              <a:t>-stage (or</a:t>
            </a:r>
            <a:r>
              <a:rPr lang="en-US" i="1" dirty="0">
                <a:ea typeface="ＭＳ Ｐゴシック" charset="0"/>
                <a:cs typeface="ＭＳ Ｐゴシック" charset="0"/>
              </a:rPr>
              <a:t> r</a:t>
            </a:r>
            <a:r>
              <a:rPr lang="en-US" dirty="0">
                <a:ea typeface="ＭＳ Ｐゴシック" charset="0"/>
                <a:cs typeface="ＭＳ Ｐゴシック" charset="0"/>
              </a:rPr>
              <a:t>-phase) </a:t>
            </a:r>
            <a:r>
              <a:rPr lang="en-US" dirty="0" err="1">
                <a:ea typeface="ＭＳ Ｐゴシック" charset="0"/>
                <a:cs typeface="ＭＳ Ｐゴシック" charset="0"/>
              </a:rPr>
              <a:t>Erlang</a:t>
            </a:r>
            <a:r>
              <a:rPr lang="en-US" dirty="0">
                <a:ea typeface="ＭＳ Ｐゴシック" charset="0"/>
                <a:cs typeface="ＭＳ Ｐゴシック" charset="0"/>
              </a:rPr>
              <a:t>:</a:t>
            </a:r>
          </a:p>
          <a:p>
            <a:pPr>
              <a:defRPr/>
            </a:pPr>
            <a:endParaRPr lang="en-US" dirty="0">
              <a:ea typeface="ＭＳ Ｐゴシック" charset="0"/>
              <a:cs typeface="ＭＳ Ｐゴシック" charset="0"/>
            </a:endParaRPr>
          </a:p>
          <a:p>
            <a:pPr marL="0" indent="0">
              <a:buFontTx/>
              <a:buNone/>
              <a:defRPr/>
            </a:pPr>
            <a:endParaRPr lang="en-US" dirty="0" smtClean="0">
              <a:ea typeface="ＭＳ Ｐゴシック" charset="0"/>
              <a:cs typeface="ＭＳ Ｐゴシック" charset="0"/>
            </a:endParaRPr>
          </a:p>
          <a:p>
            <a:pPr>
              <a:defRPr/>
            </a:pPr>
            <a:r>
              <a:rPr lang="en-US" dirty="0" smtClean="0">
                <a:ea typeface="ＭＳ Ｐゴシック" charset="0"/>
                <a:cs typeface="ＭＳ Ｐゴシック" charset="0"/>
              </a:rPr>
              <a:t>The CDF (Cumulative </a:t>
            </a:r>
            <a:r>
              <a:rPr lang="en-US" dirty="0">
                <a:ea typeface="ＭＳ Ｐゴシック" charset="0"/>
                <a:cs typeface="ＭＳ Ｐゴシック" charset="0"/>
              </a:rPr>
              <a:t>distribution function is:</a:t>
            </a:r>
          </a:p>
          <a:p>
            <a:pPr>
              <a:defRPr/>
            </a:pPr>
            <a:endParaRPr lang="en-US" dirty="0">
              <a:ea typeface="ＭＳ Ｐゴシック" charset="0"/>
              <a:cs typeface="ＭＳ Ｐゴシック" charset="0"/>
            </a:endParaRPr>
          </a:p>
          <a:p>
            <a:pPr>
              <a:defRPr/>
            </a:pPr>
            <a:endParaRPr lang="en-US" dirty="0">
              <a:ea typeface="ＭＳ Ｐゴシック" charset="0"/>
              <a:cs typeface="ＭＳ Ｐゴシック" charset="0"/>
            </a:endParaRPr>
          </a:p>
          <a:p>
            <a:pPr>
              <a:defRPr/>
            </a:pPr>
            <a:r>
              <a:rPr lang="en-US" dirty="0">
                <a:ea typeface="ＭＳ Ｐゴシック" charset="0"/>
                <a:cs typeface="ＭＳ Ｐゴシック" charset="0"/>
              </a:rPr>
              <a:t>Also:</a:t>
            </a:r>
          </a:p>
        </p:txBody>
      </p:sp>
      <p:graphicFrame>
        <p:nvGraphicFramePr>
          <p:cNvPr id="27652" name="Object 5"/>
          <p:cNvGraphicFramePr>
            <a:graphicFrameLocks noChangeAspect="1"/>
          </p:cNvGraphicFramePr>
          <p:nvPr/>
        </p:nvGraphicFramePr>
        <p:xfrm>
          <a:off x="2524125" y="2592388"/>
          <a:ext cx="4673600" cy="1849437"/>
        </p:xfrm>
        <a:graphic>
          <a:graphicData uri="http://schemas.openxmlformats.org/presentationml/2006/ole">
            <mc:AlternateContent xmlns:mc="http://schemas.openxmlformats.org/markup-compatibility/2006">
              <mc:Choice xmlns:v="urn:schemas-microsoft-com:vml" Requires="v">
                <p:oleObj spid="_x0000_s29700" name="Equation" r:id="rId3" imgW="2857500" imgH="1130300" progId="Equation.3">
                  <p:embed/>
                </p:oleObj>
              </mc:Choice>
              <mc:Fallback>
                <p:oleObj name="Equation" r:id="rId3" imgW="2857500" imgH="1130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4125" y="2592388"/>
                        <a:ext cx="4673600" cy="184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7653" name="Object 6"/>
          <p:cNvGraphicFramePr>
            <a:graphicFrameLocks noChangeAspect="1"/>
          </p:cNvGraphicFramePr>
          <p:nvPr/>
        </p:nvGraphicFramePr>
        <p:xfrm>
          <a:off x="2509838" y="4843463"/>
          <a:ext cx="3938587" cy="914400"/>
        </p:xfrm>
        <a:graphic>
          <a:graphicData uri="http://schemas.openxmlformats.org/presentationml/2006/ole">
            <mc:AlternateContent xmlns:mc="http://schemas.openxmlformats.org/markup-compatibility/2006">
              <mc:Choice xmlns:v="urn:schemas-microsoft-com:vml" Requires="v">
                <p:oleObj spid="_x0000_s29701" name="Equation" r:id="rId5" imgW="2844800" imgH="660400" progId="Equation.3">
                  <p:embed/>
                </p:oleObj>
              </mc:Choice>
              <mc:Fallback>
                <p:oleObj name="Equation" r:id="rId5" imgW="2844800" imgH="6604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09838" y="4843463"/>
                        <a:ext cx="39385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28675" name="Rectangle 3"/>
          <p:cNvSpPr>
            <a:spLocks noGrp="1" noChangeArrowheads="1"/>
          </p:cNvSpPr>
          <p:nvPr>
            <p:ph type="body" idx="1"/>
          </p:nvPr>
        </p:nvSpPr>
        <p:spPr/>
        <p:txBody>
          <a:bodyPr/>
          <a:lstStyle/>
          <a:p>
            <a:pPr algn="just"/>
            <a:r>
              <a:rPr lang="en-US" altLang="en-US">
                <a:ea typeface="MS PGothic" charset="-128"/>
              </a:rPr>
              <a:t>The exponential distribution is a special case of the Erlang distribution with </a:t>
            </a:r>
            <a:r>
              <a:rPr lang="en-US" altLang="en-US" i="1">
                <a:ea typeface="MS PGothic" charset="-128"/>
              </a:rPr>
              <a:t>r = </a:t>
            </a:r>
            <a:r>
              <a:rPr lang="en-US" altLang="en-US">
                <a:ea typeface="MS PGothic" charset="-128"/>
              </a:rPr>
              <a:t>1.  </a:t>
            </a:r>
          </a:p>
          <a:p>
            <a:pPr algn="just"/>
            <a:r>
              <a:rPr lang="en-US" altLang="en-US">
                <a:ea typeface="MS PGothic" charset="-128"/>
              </a:rPr>
              <a:t>A component subjected to an environment so that </a:t>
            </a:r>
            <a:r>
              <a:rPr lang="en-US" altLang="en-US" i="1">
                <a:ea typeface="MS PGothic" charset="-128"/>
              </a:rPr>
              <a:t>N</a:t>
            </a:r>
            <a:r>
              <a:rPr lang="en-US" altLang="en-US" i="1" baseline="-25000">
                <a:ea typeface="MS PGothic" charset="-128"/>
              </a:rPr>
              <a:t>t</a:t>
            </a:r>
            <a:r>
              <a:rPr lang="en-US" altLang="en-US">
                <a:ea typeface="MS PGothic" charset="-128"/>
              </a:rPr>
              <a:t>, the number of peak stresses in the interval (0, </a:t>
            </a:r>
            <a:r>
              <a:rPr lang="en-US" altLang="en-US" i="1">
                <a:ea typeface="MS PGothic" charset="-128"/>
              </a:rPr>
              <a:t>t</a:t>
            </a:r>
            <a:r>
              <a:rPr lang="en-US" altLang="en-US">
                <a:ea typeface="MS PGothic" charset="-128"/>
              </a:rPr>
              <a:t>], is Poisson distributed with parameter </a:t>
            </a:r>
            <a:r>
              <a:rPr lang="en-US" altLang="en-US">
                <a:ea typeface="MS PGothic" charset="-128"/>
                <a:sym typeface="Symbol" charset="2"/>
              </a:rPr>
              <a:t> </a:t>
            </a:r>
            <a:r>
              <a:rPr lang="en-US" altLang="en-US" i="1">
                <a:ea typeface="MS PGothic" charset="-128"/>
                <a:sym typeface="Symbol" charset="2"/>
              </a:rPr>
              <a:t>t</a:t>
            </a:r>
            <a:r>
              <a:rPr lang="en-US" altLang="en-US">
                <a:ea typeface="MS PGothic" charset="-128"/>
                <a:sym typeface="Symbol" charset="2"/>
              </a:rPr>
              <a:t>.  </a:t>
            </a:r>
          </a:p>
          <a:p>
            <a:pPr algn="just"/>
            <a:r>
              <a:rPr lang="en-US" altLang="en-US">
                <a:ea typeface="MS PGothic" charset="-128"/>
                <a:sym typeface="Symbol" charset="2"/>
              </a:rPr>
              <a:t>The component can withstand (</a:t>
            </a:r>
            <a:r>
              <a:rPr lang="en-US" altLang="en-US" i="1">
                <a:ea typeface="MS PGothic" charset="-128"/>
                <a:sym typeface="Symbol" charset="2"/>
              </a:rPr>
              <a:t>r</a:t>
            </a:r>
            <a:r>
              <a:rPr lang="en-US" altLang="en-US">
                <a:ea typeface="MS PGothic" charset="-128"/>
                <a:sym typeface="Symbol" charset="2"/>
              </a:rPr>
              <a:t> -1) peak stresses and the </a:t>
            </a:r>
            <a:r>
              <a:rPr lang="en-US" altLang="en-US" i="1">
                <a:ea typeface="MS PGothic" charset="-128"/>
                <a:sym typeface="Symbol" charset="2"/>
              </a:rPr>
              <a:t>r</a:t>
            </a:r>
            <a:r>
              <a:rPr lang="en-US" altLang="en-US">
                <a:ea typeface="MS PGothic" charset="-128"/>
                <a:sym typeface="Symbol" charset="2"/>
              </a:rPr>
              <a:t>th occurrence of a peak stress causes a failure.</a:t>
            </a:r>
          </a:p>
          <a:p>
            <a:pPr algn="just"/>
            <a:r>
              <a:rPr lang="en-US" altLang="en-US">
                <a:ea typeface="MS PGothic" charset="-128"/>
                <a:sym typeface="Symbol" charset="2"/>
              </a:rPr>
              <a:t>The component lifetime </a:t>
            </a:r>
            <a:r>
              <a:rPr lang="en-US" altLang="en-US" i="1">
                <a:ea typeface="MS PGothic" charset="-128"/>
                <a:sym typeface="Symbol" charset="2"/>
              </a:rPr>
              <a:t>X</a:t>
            </a:r>
            <a:r>
              <a:rPr lang="en-US" altLang="en-US">
                <a:ea typeface="MS PGothic" charset="-128"/>
                <a:sym typeface="Symbol" charset="2"/>
              </a:rPr>
              <a:t> is related to </a:t>
            </a:r>
            <a:r>
              <a:rPr lang="en-US" altLang="en-US" i="1">
                <a:ea typeface="MS PGothic" charset="-128"/>
                <a:sym typeface="Symbol" charset="2"/>
              </a:rPr>
              <a:t>N</a:t>
            </a:r>
            <a:r>
              <a:rPr lang="en-US" altLang="en-US" i="1" baseline="-25000">
                <a:ea typeface="MS PGothic" charset="-128"/>
                <a:sym typeface="Symbol" charset="2"/>
              </a:rPr>
              <a:t>t</a:t>
            </a:r>
            <a:r>
              <a:rPr lang="en-US" altLang="en-US">
                <a:ea typeface="MS PGothic" charset="-128"/>
                <a:sym typeface="Symbol" charset="2"/>
              </a:rPr>
              <a:t> so these two events are equivalent:</a:t>
            </a:r>
          </a:p>
        </p:txBody>
      </p:sp>
      <p:graphicFrame>
        <p:nvGraphicFramePr>
          <p:cNvPr id="28676" name="Object 4"/>
          <p:cNvGraphicFramePr>
            <a:graphicFrameLocks noChangeAspect="1"/>
          </p:cNvGraphicFramePr>
          <p:nvPr/>
        </p:nvGraphicFramePr>
        <p:xfrm>
          <a:off x="3660775" y="4854575"/>
          <a:ext cx="1765300" cy="279400"/>
        </p:xfrm>
        <a:graphic>
          <a:graphicData uri="http://schemas.openxmlformats.org/presentationml/2006/ole">
            <mc:AlternateContent xmlns:mc="http://schemas.openxmlformats.org/markup-compatibility/2006">
              <mc:Choice xmlns:v="urn:schemas-microsoft-com:vml" Requires="v">
                <p:oleObj spid="_x0000_s30723" name="Equation" r:id="rId3" imgW="1765300" imgH="279400" progId="Equation.3">
                  <p:embed/>
                </p:oleObj>
              </mc:Choice>
              <mc:Fallback>
                <p:oleObj name="Equation" r:id="rId3" imgW="1765300" imgH="279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60775" y="4854575"/>
                        <a:ext cx="1765300" cy="279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a:ea typeface="MS PGothic" charset="-128"/>
              </a:rPr>
              <a:t>Erlang and Gamma Distribution (cont.)</a:t>
            </a:r>
          </a:p>
        </p:txBody>
      </p:sp>
      <p:sp>
        <p:nvSpPr>
          <p:cNvPr id="29699" name="Rectangle 3"/>
          <p:cNvSpPr>
            <a:spLocks noGrp="1" noChangeArrowheads="1"/>
          </p:cNvSpPr>
          <p:nvPr>
            <p:ph type="body" idx="1"/>
          </p:nvPr>
        </p:nvSpPr>
        <p:spPr/>
        <p:txBody>
          <a:bodyPr/>
          <a:lstStyle/>
          <a:p>
            <a:r>
              <a:rPr lang="en-US" altLang="en-US">
                <a:ea typeface="MS PGothic" charset="-128"/>
              </a:rPr>
              <a:t>Thus:</a:t>
            </a: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a:ea typeface="MS PGothic" charset="-128"/>
            </a:endParaRPr>
          </a:p>
          <a:p>
            <a:endParaRPr lang="en-US" altLang="en-US" i="1">
              <a:ea typeface="MS PGothic" charset="-128"/>
            </a:endParaRPr>
          </a:p>
          <a:p>
            <a:r>
              <a:rPr lang="en-US" altLang="en-US" i="1">
                <a:ea typeface="MS PGothic" charset="-128"/>
              </a:rPr>
              <a:t>F(t)</a:t>
            </a:r>
            <a:r>
              <a:rPr lang="en-US" altLang="en-US">
                <a:ea typeface="MS PGothic" charset="-128"/>
              </a:rPr>
              <a:t> = 1 - </a:t>
            </a:r>
            <a:r>
              <a:rPr lang="en-US" altLang="en-US" i="1">
                <a:ea typeface="MS PGothic" charset="-128"/>
              </a:rPr>
              <a:t>R(t)</a:t>
            </a:r>
            <a:r>
              <a:rPr lang="en-US" altLang="en-US">
                <a:ea typeface="MS PGothic" charset="-128"/>
              </a:rPr>
              <a:t> yields the previous formula:</a:t>
            </a:r>
          </a:p>
          <a:p>
            <a:endParaRPr lang="en-US" altLang="en-US">
              <a:ea typeface="MS PGothic" charset="-128"/>
            </a:endParaRPr>
          </a:p>
          <a:p>
            <a:endParaRPr lang="en-US" altLang="en-US">
              <a:ea typeface="MS PGothic" charset="-128"/>
            </a:endParaRPr>
          </a:p>
          <a:p>
            <a:r>
              <a:rPr lang="en-US" altLang="en-US">
                <a:ea typeface="MS PGothic" charset="-128"/>
              </a:rPr>
              <a:t>Conclusion is that the component lifetime has an </a:t>
            </a:r>
            <a:r>
              <a:rPr lang="en-US" altLang="en-US" i="1">
                <a:ea typeface="MS PGothic" charset="-128"/>
              </a:rPr>
              <a:t>r</a:t>
            </a:r>
            <a:r>
              <a:rPr lang="en-US" altLang="en-US">
                <a:ea typeface="MS PGothic" charset="-128"/>
              </a:rPr>
              <a:t>-stage Erlang distribution. </a:t>
            </a:r>
          </a:p>
        </p:txBody>
      </p:sp>
      <p:graphicFrame>
        <p:nvGraphicFramePr>
          <p:cNvPr id="29700" name="Object 4"/>
          <p:cNvGraphicFramePr>
            <a:graphicFrameLocks noChangeAspect="1"/>
          </p:cNvGraphicFramePr>
          <p:nvPr/>
        </p:nvGraphicFramePr>
        <p:xfrm>
          <a:off x="2886075" y="1665288"/>
          <a:ext cx="1955800" cy="2057400"/>
        </p:xfrm>
        <a:graphic>
          <a:graphicData uri="http://schemas.openxmlformats.org/presentationml/2006/ole">
            <mc:AlternateContent xmlns:mc="http://schemas.openxmlformats.org/markup-compatibility/2006">
              <mc:Choice xmlns:v="urn:schemas-microsoft-com:vml" Requires="v">
                <p:oleObj spid="_x0000_s31748" name="Equation" r:id="rId3" imgW="1955800" imgH="2057400" progId="Equation.3">
                  <p:embed/>
                </p:oleObj>
              </mc:Choice>
              <mc:Fallback>
                <p:oleObj name="Equation" r:id="rId3" imgW="1955800" imgH="2057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86075" y="1665288"/>
                        <a:ext cx="1955800" cy="2057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29701" name="Object 5"/>
          <p:cNvGraphicFramePr>
            <a:graphicFrameLocks noChangeAspect="1"/>
          </p:cNvGraphicFramePr>
          <p:nvPr/>
        </p:nvGraphicFramePr>
        <p:xfrm>
          <a:off x="2535238" y="4549775"/>
          <a:ext cx="4902200" cy="609600"/>
        </p:xfrm>
        <a:graphic>
          <a:graphicData uri="http://schemas.openxmlformats.org/presentationml/2006/ole">
            <mc:AlternateContent xmlns:mc="http://schemas.openxmlformats.org/markup-compatibility/2006">
              <mc:Choice xmlns:v="urn:schemas-microsoft-com:vml" Requires="v">
                <p:oleObj spid="_x0000_s31749" name="Equation" r:id="rId5" imgW="4902200" imgH="609600" progId="Equation.3">
                  <p:embed/>
                </p:oleObj>
              </mc:Choice>
              <mc:Fallback>
                <p:oleObj name="Equation" r:id="rId5" imgW="4902200" imgH="609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35238" y="4549775"/>
                        <a:ext cx="49022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a:ea typeface="MS PGothic" charset="-128"/>
              </a:rPr>
              <a:t>Gamma Function and Density</a:t>
            </a:r>
          </a:p>
        </p:txBody>
      </p:sp>
      <p:sp>
        <p:nvSpPr>
          <p:cNvPr id="30723" name="Rectangle 3"/>
          <p:cNvSpPr>
            <a:spLocks noGrp="1" noChangeArrowheads="1"/>
          </p:cNvSpPr>
          <p:nvPr>
            <p:ph type="body" idx="1"/>
          </p:nvPr>
        </p:nvSpPr>
        <p:spPr/>
        <p:txBody>
          <a:bodyPr/>
          <a:lstStyle/>
          <a:p>
            <a:endParaRPr lang="en-US" altLang="en-US">
              <a:ea typeface="MS PGothic" charset="-128"/>
            </a:endParaRPr>
          </a:p>
          <a:p>
            <a:r>
              <a:rPr lang="en-US" altLang="en-US">
                <a:ea typeface="MS PGothic" charset="-128"/>
              </a:rPr>
              <a:t>If </a:t>
            </a:r>
            <a:r>
              <a:rPr lang="en-US" altLang="en-US" i="1">
                <a:ea typeface="MS PGothic" charset="-128"/>
              </a:rPr>
              <a:t>r</a:t>
            </a:r>
            <a:r>
              <a:rPr lang="en-US" altLang="en-US">
                <a:ea typeface="MS PGothic" charset="-128"/>
              </a:rPr>
              <a:t> (call it </a:t>
            </a:r>
            <a:r>
              <a:rPr lang="en-US" altLang="en-US">
                <a:ea typeface="MS PGothic" charset="-128"/>
                <a:sym typeface="Symbol" charset="2"/>
              </a:rPr>
              <a:t>) take nonintegral values, then we get the gamma density:</a:t>
            </a:r>
          </a:p>
          <a:p>
            <a:endParaRPr lang="en-US" altLang="en-US">
              <a:ea typeface="MS PGothic" charset="-128"/>
              <a:sym typeface="Symbol" charset="2"/>
            </a:endParaRPr>
          </a:p>
          <a:p>
            <a:endParaRPr lang="en-US" altLang="en-US">
              <a:ea typeface="MS PGothic" charset="-128"/>
              <a:sym typeface="Symbol" charset="2"/>
            </a:endParaRPr>
          </a:p>
          <a:p>
            <a:pPr>
              <a:buFontTx/>
              <a:buNone/>
            </a:pPr>
            <a:r>
              <a:rPr lang="en-US" altLang="en-US">
                <a:ea typeface="MS PGothic" charset="-128"/>
              </a:rPr>
              <a:t>		</a:t>
            </a:r>
          </a:p>
          <a:p>
            <a:pPr>
              <a:buFontTx/>
              <a:buNone/>
            </a:pPr>
            <a:r>
              <a:rPr lang="en-US" altLang="en-US">
                <a:ea typeface="MS PGothic" charset="-128"/>
              </a:rPr>
              <a:t>	where the </a:t>
            </a:r>
            <a:r>
              <a:rPr lang="en-US" altLang="en-US" b="1">
                <a:ea typeface="MS PGothic" charset="-128"/>
              </a:rPr>
              <a:t>gamma function</a:t>
            </a:r>
            <a:r>
              <a:rPr lang="en-US" altLang="en-US">
                <a:ea typeface="MS PGothic" charset="-128"/>
              </a:rPr>
              <a:t> is defined by the integral:</a:t>
            </a:r>
          </a:p>
        </p:txBody>
      </p:sp>
      <p:graphicFrame>
        <p:nvGraphicFramePr>
          <p:cNvPr id="30724" name="Object 4"/>
          <p:cNvGraphicFramePr>
            <a:graphicFrameLocks noChangeAspect="1"/>
          </p:cNvGraphicFramePr>
          <p:nvPr/>
        </p:nvGraphicFramePr>
        <p:xfrm>
          <a:off x="2844800" y="2593975"/>
          <a:ext cx="3314700" cy="622300"/>
        </p:xfrm>
        <a:graphic>
          <a:graphicData uri="http://schemas.openxmlformats.org/presentationml/2006/ole">
            <mc:AlternateContent xmlns:mc="http://schemas.openxmlformats.org/markup-compatibility/2006">
              <mc:Choice xmlns:v="urn:schemas-microsoft-com:vml" Requires="v">
                <p:oleObj spid="_x0000_s32772" name="Equation" r:id="rId3" imgW="3314700" imgH="622300" progId="Equation.3">
                  <p:embed/>
                </p:oleObj>
              </mc:Choice>
              <mc:Fallback>
                <p:oleObj name="Equation" r:id="rId3" imgW="3314700" imgH="6223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4800" y="2593975"/>
                        <a:ext cx="3314700" cy="622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0725" name="Object 5"/>
          <p:cNvGraphicFramePr>
            <a:graphicFrameLocks noChangeAspect="1"/>
          </p:cNvGraphicFramePr>
          <p:nvPr/>
        </p:nvGraphicFramePr>
        <p:xfrm>
          <a:off x="3252788" y="4441825"/>
          <a:ext cx="2755900" cy="596900"/>
        </p:xfrm>
        <a:graphic>
          <a:graphicData uri="http://schemas.openxmlformats.org/presentationml/2006/ole">
            <mc:AlternateContent xmlns:mc="http://schemas.openxmlformats.org/markup-compatibility/2006">
              <mc:Choice xmlns:v="urn:schemas-microsoft-com:vml" Requires="v">
                <p:oleObj spid="_x0000_s32773" name="Equation" r:id="rId5" imgW="2755900" imgH="596900" progId="Equation.3">
                  <p:embed/>
                </p:oleObj>
              </mc:Choice>
              <mc:Fallback>
                <p:oleObj name="Equation" r:id="rId5" imgW="2755900" imgH="596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2788" y="4441825"/>
                        <a:ext cx="2755900" cy="596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31747" name="Rectangle 3"/>
          <p:cNvSpPr>
            <a:spLocks noGrp="1" noChangeArrowheads="1"/>
          </p:cNvSpPr>
          <p:nvPr>
            <p:ph type="body" idx="1"/>
          </p:nvPr>
        </p:nvSpPr>
        <p:spPr/>
        <p:txBody>
          <a:bodyPr/>
          <a:lstStyle/>
          <a:p>
            <a:r>
              <a:rPr lang="en-US" altLang="en-US">
                <a:ea typeface="MS PGothic" charset="-128"/>
              </a:rPr>
              <a:t>The following properties of the gamma function will be useful in our workl.  Integration by parts shows that for </a:t>
            </a:r>
            <a:r>
              <a:rPr lang="en-US" altLang="en-US">
                <a:ea typeface="MS PGothic" charset="-128"/>
                <a:sym typeface="Symbol" charset="2"/>
              </a:rPr>
              <a:t> &gt; 1:</a:t>
            </a:r>
          </a:p>
          <a:p>
            <a:endParaRPr lang="en-US" altLang="en-US">
              <a:ea typeface="MS PGothic" charset="-128"/>
              <a:sym typeface="Symbol" charset="2"/>
            </a:endParaRPr>
          </a:p>
          <a:p>
            <a:endParaRPr lang="en-US" altLang="en-US">
              <a:ea typeface="MS PGothic" charset="-128"/>
              <a:sym typeface="Symbol" charset="2"/>
            </a:endParaRPr>
          </a:p>
          <a:p>
            <a:r>
              <a:rPr lang="en-US" altLang="en-US">
                <a:ea typeface="MS PGothic" charset="-128"/>
                <a:sym typeface="Symbol" charset="2"/>
              </a:rPr>
              <a:t>In particular, if  is a positive integer, denoted by </a:t>
            </a:r>
            <a:r>
              <a:rPr lang="en-US" altLang="en-US" i="1">
                <a:ea typeface="MS PGothic" charset="-128"/>
                <a:sym typeface="Symbol" charset="2"/>
              </a:rPr>
              <a:t>n</a:t>
            </a:r>
            <a:r>
              <a:rPr lang="en-US" altLang="en-US">
                <a:ea typeface="MS PGothic" charset="-128"/>
                <a:sym typeface="Symbol" charset="2"/>
              </a:rPr>
              <a:t>, then:</a:t>
            </a:r>
          </a:p>
          <a:p>
            <a:endParaRPr lang="en-US" altLang="en-US">
              <a:ea typeface="MS PGothic" charset="-128"/>
              <a:sym typeface="Symbol" charset="2"/>
            </a:endParaRPr>
          </a:p>
          <a:p>
            <a:endParaRPr lang="en-US" altLang="en-US">
              <a:ea typeface="MS PGothic" charset="-128"/>
              <a:sym typeface="Symbol" charset="2"/>
            </a:endParaRPr>
          </a:p>
          <a:p>
            <a:r>
              <a:rPr lang="en-US" altLang="en-US">
                <a:ea typeface="MS PGothic" charset="-128"/>
                <a:sym typeface="Symbol" charset="2"/>
              </a:rPr>
              <a:t>Other useful formulas related to the gamma function are:</a:t>
            </a:r>
          </a:p>
          <a:p>
            <a:endParaRPr lang="en-US" altLang="en-US">
              <a:ea typeface="MS PGothic" charset="-128"/>
              <a:sym typeface="Symbol" charset="2"/>
            </a:endParaRPr>
          </a:p>
          <a:p>
            <a:endParaRPr lang="en-US" altLang="en-US">
              <a:ea typeface="MS PGothic" charset="-128"/>
              <a:sym typeface="Symbol" charset="2"/>
            </a:endParaRPr>
          </a:p>
          <a:p>
            <a:pPr>
              <a:buFontTx/>
              <a:buNone/>
            </a:pPr>
            <a:r>
              <a:rPr lang="en-US" altLang="en-US">
                <a:ea typeface="MS PGothic" charset="-128"/>
                <a:sym typeface="Symbol" charset="2"/>
              </a:rPr>
              <a:t>		and</a:t>
            </a:r>
          </a:p>
        </p:txBody>
      </p:sp>
      <p:graphicFrame>
        <p:nvGraphicFramePr>
          <p:cNvPr id="31748" name="Object 4"/>
          <p:cNvGraphicFramePr>
            <a:graphicFrameLocks noChangeAspect="1"/>
          </p:cNvGraphicFramePr>
          <p:nvPr/>
        </p:nvGraphicFramePr>
        <p:xfrm>
          <a:off x="3167063" y="2397125"/>
          <a:ext cx="2159000" cy="254000"/>
        </p:xfrm>
        <a:graphic>
          <a:graphicData uri="http://schemas.openxmlformats.org/presentationml/2006/ole">
            <mc:AlternateContent xmlns:mc="http://schemas.openxmlformats.org/markup-compatibility/2006">
              <mc:Choice xmlns:v="urn:schemas-microsoft-com:vml" Requires="v">
                <p:oleObj spid="_x0000_s33797" name="Equation" r:id="rId3" imgW="2159000" imgH="254000" progId="Equation.3">
                  <p:embed/>
                </p:oleObj>
              </mc:Choice>
              <mc:Fallback>
                <p:oleObj name="Equation" r:id="rId3" imgW="2159000" imgH="2540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67063" y="2397125"/>
                        <a:ext cx="21590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49" name="Object 5"/>
          <p:cNvGraphicFramePr>
            <a:graphicFrameLocks noChangeAspect="1"/>
          </p:cNvGraphicFramePr>
          <p:nvPr/>
        </p:nvGraphicFramePr>
        <p:xfrm>
          <a:off x="3281363" y="3636963"/>
          <a:ext cx="1282700" cy="254000"/>
        </p:xfrm>
        <a:graphic>
          <a:graphicData uri="http://schemas.openxmlformats.org/presentationml/2006/ole">
            <mc:AlternateContent xmlns:mc="http://schemas.openxmlformats.org/markup-compatibility/2006">
              <mc:Choice xmlns:v="urn:schemas-microsoft-com:vml" Requires="v">
                <p:oleObj spid="_x0000_s33798" name="Equation" r:id="rId5" imgW="1282700" imgH="254000" progId="Equation.3">
                  <p:embed/>
                </p:oleObj>
              </mc:Choice>
              <mc:Fallback>
                <p:oleObj name="Equation" r:id="rId5" imgW="1282700" imgH="254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1363" y="3636963"/>
                        <a:ext cx="12827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1750" name="Object 6"/>
          <p:cNvGraphicFramePr>
            <a:graphicFrameLocks noChangeAspect="1"/>
          </p:cNvGraphicFramePr>
          <p:nvPr/>
        </p:nvGraphicFramePr>
        <p:xfrm>
          <a:off x="3251200" y="4670425"/>
          <a:ext cx="1866900" cy="1473200"/>
        </p:xfrm>
        <a:graphic>
          <a:graphicData uri="http://schemas.openxmlformats.org/presentationml/2006/ole">
            <mc:AlternateContent xmlns:mc="http://schemas.openxmlformats.org/markup-compatibility/2006">
              <mc:Choice xmlns:v="urn:schemas-microsoft-com:vml" Requires="v">
                <p:oleObj spid="_x0000_s33799" name="Equation" r:id="rId7" imgW="1866900" imgH="1473200" progId="Equation.3">
                  <p:embed/>
                </p:oleObj>
              </mc:Choice>
              <mc:Fallback>
                <p:oleObj name="Equation" r:id="rId7" imgW="1866900" imgH="14732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51200" y="4670425"/>
                        <a:ext cx="1866900" cy="147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US" altLang="en-US">
                <a:ea typeface="MS PGothic" charset="-128"/>
              </a:rPr>
              <a:t>Gamma Function and Density (cont.)</a:t>
            </a:r>
          </a:p>
        </p:txBody>
      </p:sp>
      <p:sp>
        <p:nvSpPr>
          <p:cNvPr id="32771" name="Rectangle 3"/>
          <p:cNvSpPr>
            <a:spLocks noGrp="1" noChangeArrowheads="1"/>
          </p:cNvSpPr>
          <p:nvPr>
            <p:ph type="body" idx="1"/>
          </p:nvPr>
        </p:nvSpPr>
        <p:spPr/>
        <p:txBody>
          <a:bodyPr/>
          <a:lstStyle/>
          <a:p>
            <a:endParaRPr lang="en-US" altLang="en-US">
              <a:ea typeface="MS PGothic" charset="-128"/>
              <a:sym typeface="Symbol" charset="2"/>
            </a:endParaRPr>
          </a:p>
        </p:txBody>
      </p:sp>
      <p:graphicFrame>
        <p:nvGraphicFramePr>
          <p:cNvPr id="32772" name="Object 1"/>
          <p:cNvGraphicFramePr>
            <a:graphicFrameLocks noChangeAspect="1"/>
          </p:cNvGraphicFramePr>
          <p:nvPr/>
        </p:nvGraphicFramePr>
        <p:xfrm>
          <a:off x="2797175" y="1301750"/>
          <a:ext cx="3448050" cy="4943475"/>
        </p:xfrm>
        <a:graphic>
          <a:graphicData uri="http://schemas.openxmlformats.org/presentationml/2006/ole">
            <mc:AlternateContent xmlns:mc="http://schemas.openxmlformats.org/markup-compatibility/2006">
              <mc:Choice xmlns:v="urn:schemas-microsoft-com:vml" Requires="v">
                <p:oleObj spid="_x0000_s34819" name="Acrobat Document" r:id="rId3" imgW="3175000" imgH="4559300" progId="AcroExch.Document.11">
                  <p:embed/>
                </p:oleObj>
              </mc:Choice>
              <mc:Fallback>
                <p:oleObj name="Acrobat Document" r:id="rId3" imgW="3175000" imgH="45593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7175" y="1301750"/>
                        <a:ext cx="3448050" cy="494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ea typeface="MS PGothic" charset="-128"/>
              </a:rPr>
              <a:t>Hyperexponential Distribution</a:t>
            </a:r>
          </a:p>
        </p:txBody>
      </p:sp>
      <p:sp>
        <p:nvSpPr>
          <p:cNvPr id="33795" name="Rectangle 3"/>
          <p:cNvSpPr>
            <a:spLocks noGrp="1" noChangeArrowheads="1"/>
          </p:cNvSpPr>
          <p:nvPr>
            <p:ph type="body" idx="1"/>
          </p:nvPr>
        </p:nvSpPr>
        <p:spPr/>
        <p:txBody>
          <a:bodyPr/>
          <a:lstStyle/>
          <a:p>
            <a:pPr algn="just">
              <a:spcBef>
                <a:spcPct val="30000"/>
              </a:spcBef>
              <a:spcAft>
                <a:spcPct val="30000"/>
              </a:spcAft>
            </a:pPr>
            <a:r>
              <a:rPr lang="en-US" altLang="en-US">
                <a:ea typeface="MS PGothic" charset="-128"/>
              </a:rPr>
              <a:t>A process with sequential phases gives rise to a hypoexponential or an Erlang distribution, depending upon whether or not the phases have identical distributions.</a:t>
            </a:r>
          </a:p>
          <a:p>
            <a:pPr algn="just">
              <a:spcBef>
                <a:spcPct val="30000"/>
              </a:spcBef>
              <a:spcAft>
                <a:spcPct val="30000"/>
              </a:spcAft>
            </a:pPr>
            <a:r>
              <a:rPr lang="en-US" altLang="en-US">
                <a:ea typeface="MS PGothic" charset="-128"/>
              </a:rPr>
              <a:t>If a process consists of alternate phases, i. e. during any single experiment the process experiences one and only one of the many alternate phases, </a:t>
            </a:r>
            <a:r>
              <a:rPr lang="en-US" altLang="en-US" b="1">
                <a:ea typeface="MS PGothic" charset="-128"/>
              </a:rPr>
              <a:t>and</a:t>
            </a:r>
            <a:endParaRPr lang="en-US" altLang="en-US">
              <a:ea typeface="MS PGothic" charset="-128"/>
            </a:endParaRPr>
          </a:p>
          <a:p>
            <a:pPr algn="just">
              <a:spcBef>
                <a:spcPct val="30000"/>
              </a:spcBef>
              <a:spcAft>
                <a:spcPct val="30000"/>
              </a:spcAft>
            </a:pPr>
            <a:r>
              <a:rPr lang="en-US" altLang="en-US">
                <a:ea typeface="MS PGothic" charset="-128"/>
              </a:rPr>
              <a:t>If these phases have independent exponential distributions, </a:t>
            </a:r>
            <a:r>
              <a:rPr lang="en-US" altLang="en-US" b="1">
                <a:ea typeface="MS PGothic" charset="-128"/>
              </a:rPr>
              <a:t>then</a:t>
            </a:r>
            <a:endParaRPr lang="en-US" altLang="en-US">
              <a:ea typeface="MS PGothic" charset="-128"/>
            </a:endParaRPr>
          </a:p>
          <a:p>
            <a:pPr algn="just">
              <a:spcBef>
                <a:spcPct val="30000"/>
              </a:spcBef>
              <a:spcAft>
                <a:spcPct val="30000"/>
              </a:spcAft>
            </a:pPr>
            <a:r>
              <a:rPr lang="en-US" altLang="en-US">
                <a:ea typeface="MS PGothic" charset="-128"/>
              </a:rPr>
              <a:t>The overall distribution is hyperexponential.</a:t>
            </a: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4819" name="Rectangle 3"/>
          <p:cNvSpPr>
            <a:spLocks noGrp="1" noChangeArrowheads="1"/>
          </p:cNvSpPr>
          <p:nvPr>
            <p:ph type="body" idx="1"/>
          </p:nvPr>
        </p:nvSpPr>
        <p:spPr/>
        <p:txBody>
          <a:bodyPr/>
          <a:lstStyle/>
          <a:p>
            <a:r>
              <a:rPr lang="en-US" altLang="en-US">
                <a:ea typeface="MS PGothic" charset="-128"/>
              </a:rPr>
              <a:t>The density function of a </a:t>
            </a:r>
            <a:r>
              <a:rPr lang="en-US" altLang="en-US" i="1">
                <a:ea typeface="MS PGothic" charset="-128"/>
              </a:rPr>
              <a:t>k</a:t>
            </a:r>
            <a:r>
              <a:rPr lang="en-US" altLang="en-US">
                <a:ea typeface="MS PGothic" charset="-128"/>
              </a:rPr>
              <a:t>-phase hyperexponential random variable is:</a:t>
            </a:r>
          </a:p>
          <a:p>
            <a:endParaRPr lang="en-US" altLang="en-US">
              <a:ea typeface="MS PGothic" charset="-128"/>
            </a:endParaRPr>
          </a:p>
          <a:p>
            <a:endParaRPr lang="en-US" altLang="en-US">
              <a:ea typeface="MS PGothic" charset="-128"/>
            </a:endParaRPr>
          </a:p>
          <a:p>
            <a:r>
              <a:rPr lang="en-US" altLang="en-US">
                <a:ea typeface="MS PGothic" charset="-128"/>
              </a:rPr>
              <a:t>The distribution function is:</a:t>
            </a:r>
          </a:p>
          <a:p>
            <a:endParaRPr lang="en-US" altLang="en-US">
              <a:ea typeface="MS PGothic" charset="-128"/>
            </a:endParaRPr>
          </a:p>
          <a:p>
            <a:endParaRPr lang="en-US" altLang="en-US">
              <a:ea typeface="MS PGothic" charset="-128"/>
            </a:endParaRPr>
          </a:p>
          <a:p>
            <a:r>
              <a:rPr lang="en-US" altLang="en-US">
                <a:ea typeface="MS PGothic" charset="-128"/>
              </a:rPr>
              <a:t>The failure rate is:</a:t>
            </a:r>
          </a:p>
          <a:p>
            <a:endParaRPr lang="en-US" altLang="en-US">
              <a:ea typeface="MS PGothic" charset="-128"/>
            </a:endParaRPr>
          </a:p>
          <a:p>
            <a:endParaRPr lang="en-US" altLang="en-US">
              <a:ea typeface="MS PGothic" charset="-128"/>
            </a:endParaRPr>
          </a:p>
          <a:p>
            <a:pPr>
              <a:buFontTx/>
              <a:buNone/>
            </a:pPr>
            <a:r>
              <a:rPr lang="en-US" altLang="en-US">
                <a:ea typeface="MS PGothic" charset="-128"/>
              </a:rPr>
              <a:t>	</a:t>
            </a:r>
          </a:p>
          <a:p>
            <a:pPr>
              <a:buFontTx/>
              <a:buNone/>
            </a:pPr>
            <a:r>
              <a:rPr lang="en-US" altLang="en-US">
                <a:ea typeface="MS PGothic" charset="-128"/>
              </a:rPr>
              <a:t>	which is a decreasing failure rate from </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a:t>
            </a:r>
            <a:r>
              <a:rPr lang="en-US" altLang="en-US" i="1" baseline="-25000">
                <a:ea typeface="MS PGothic" charset="-128"/>
                <a:sym typeface="Symbol" charset="2"/>
              </a:rPr>
              <a:t>i</a:t>
            </a:r>
            <a:r>
              <a:rPr lang="en-US" altLang="en-US">
                <a:ea typeface="MS PGothic" charset="-128"/>
                <a:sym typeface="Symbol" charset="2"/>
              </a:rPr>
              <a:t> down to min {</a:t>
            </a:r>
            <a:r>
              <a:rPr lang="en-US" altLang="en-US" i="1" baseline="-25000">
                <a:ea typeface="MS PGothic" charset="-128"/>
                <a:sym typeface="Symbol" charset="2"/>
              </a:rPr>
              <a:t>1</a:t>
            </a:r>
            <a:r>
              <a:rPr lang="en-US" altLang="en-US" i="1">
                <a:ea typeface="MS PGothic" charset="-128"/>
                <a:sym typeface="Symbol" charset="2"/>
              </a:rPr>
              <a:t>, </a:t>
            </a:r>
            <a:r>
              <a:rPr lang="en-US" altLang="en-US">
                <a:ea typeface="MS PGothic" charset="-128"/>
                <a:sym typeface="Symbol" charset="2"/>
              </a:rPr>
              <a:t></a:t>
            </a:r>
            <a:r>
              <a:rPr lang="en-US" altLang="en-US" i="1" baseline="-25000">
                <a:ea typeface="MS PGothic" charset="-128"/>
                <a:sym typeface="Symbol" charset="2"/>
              </a:rPr>
              <a:t>2</a:t>
            </a:r>
            <a:r>
              <a:rPr lang="en-US" altLang="en-US" i="1">
                <a:ea typeface="MS PGothic" charset="-128"/>
                <a:sym typeface="Symbol" charset="2"/>
              </a:rPr>
              <a:t>,…</a:t>
            </a:r>
            <a:r>
              <a:rPr lang="en-US" altLang="en-US">
                <a:ea typeface="MS PGothic" charset="-128"/>
                <a:sym typeface="Symbol" charset="2"/>
              </a:rPr>
              <a:t>}</a:t>
            </a:r>
          </a:p>
        </p:txBody>
      </p:sp>
      <p:graphicFrame>
        <p:nvGraphicFramePr>
          <p:cNvPr id="34820" name="Object 4"/>
          <p:cNvGraphicFramePr>
            <a:graphicFrameLocks noChangeAspect="1"/>
          </p:cNvGraphicFramePr>
          <p:nvPr/>
        </p:nvGraphicFramePr>
        <p:xfrm>
          <a:off x="2322513" y="2241550"/>
          <a:ext cx="5029200" cy="546100"/>
        </p:xfrm>
        <a:graphic>
          <a:graphicData uri="http://schemas.openxmlformats.org/presentationml/2006/ole">
            <mc:AlternateContent xmlns:mc="http://schemas.openxmlformats.org/markup-compatibility/2006">
              <mc:Choice xmlns:v="urn:schemas-microsoft-com:vml" Requires="v">
                <p:oleObj spid="_x0000_s35845" name="Equation" r:id="rId3" imgW="5029200" imgH="546100" progId="Equation.3">
                  <p:embed/>
                </p:oleObj>
              </mc:Choice>
              <mc:Fallback>
                <p:oleObj name="Equation" r:id="rId3" imgW="5029200" imgH="546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2513" y="2241550"/>
                        <a:ext cx="5029200" cy="546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1" name="Object 5"/>
          <p:cNvGraphicFramePr>
            <a:graphicFrameLocks noChangeAspect="1"/>
          </p:cNvGraphicFramePr>
          <p:nvPr/>
        </p:nvGraphicFramePr>
        <p:xfrm>
          <a:off x="3244850" y="3436938"/>
          <a:ext cx="3022600" cy="469900"/>
        </p:xfrm>
        <a:graphic>
          <a:graphicData uri="http://schemas.openxmlformats.org/presentationml/2006/ole">
            <mc:AlternateContent xmlns:mc="http://schemas.openxmlformats.org/markup-compatibility/2006">
              <mc:Choice xmlns:v="urn:schemas-microsoft-com:vml" Requires="v">
                <p:oleObj spid="_x0000_s35846" name="Equation" r:id="rId5" imgW="3022600" imgH="469900" progId="Equation.3">
                  <p:embed/>
                </p:oleObj>
              </mc:Choice>
              <mc:Fallback>
                <p:oleObj name="Equation" r:id="rId5" imgW="3022600" imgH="4699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850" y="3436938"/>
                        <a:ext cx="3022600"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34822" name="Object 6"/>
          <p:cNvGraphicFramePr>
            <a:graphicFrameLocks noChangeAspect="1"/>
          </p:cNvGraphicFramePr>
          <p:nvPr/>
        </p:nvGraphicFramePr>
        <p:xfrm>
          <a:off x="3332163" y="4554538"/>
          <a:ext cx="2705100" cy="698500"/>
        </p:xfrm>
        <a:graphic>
          <a:graphicData uri="http://schemas.openxmlformats.org/presentationml/2006/ole">
            <mc:AlternateContent xmlns:mc="http://schemas.openxmlformats.org/markup-compatibility/2006">
              <mc:Choice xmlns:v="urn:schemas-microsoft-com:vml" Requires="v">
                <p:oleObj spid="_x0000_s35847" name="Equation" r:id="rId7" imgW="2705100" imgH="698500" progId="Equation.3">
                  <p:embed/>
                </p:oleObj>
              </mc:Choice>
              <mc:Fallback>
                <p:oleObj name="Equation" r:id="rId7" imgW="2705100" imgH="6985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32163" y="4554538"/>
                        <a:ext cx="2705100" cy="698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5843" name="Rectangle 3"/>
          <p:cNvSpPr>
            <a:spLocks noGrp="1" noChangeArrowheads="1"/>
          </p:cNvSpPr>
          <p:nvPr>
            <p:ph type="body" idx="1"/>
          </p:nvPr>
        </p:nvSpPr>
        <p:spPr/>
        <p:txBody>
          <a:bodyPr/>
          <a:lstStyle/>
          <a:p>
            <a:pPr algn="just">
              <a:spcBef>
                <a:spcPct val="30000"/>
              </a:spcBef>
              <a:spcAft>
                <a:spcPct val="20000"/>
              </a:spcAft>
            </a:pPr>
            <a:r>
              <a:rPr lang="en-US" altLang="en-US">
                <a:ea typeface="MS PGothic" charset="-128"/>
              </a:rPr>
              <a:t>The hyperexponential is a special case of mixture distributions that often arise in practice: </a:t>
            </a:r>
          </a:p>
          <a:p>
            <a:pPr algn="just">
              <a:spcBef>
                <a:spcPct val="30000"/>
              </a:spcBef>
              <a:spcAft>
                <a:spcPct val="20000"/>
              </a:spcAft>
            </a:pPr>
            <a:endParaRPr lang="en-US" altLang="en-US">
              <a:ea typeface="MS PGothic" charset="-128"/>
            </a:endParaRPr>
          </a:p>
          <a:p>
            <a:pPr algn="just">
              <a:spcBef>
                <a:spcPct val="30000"/>
              </a:spcBef>
              <a:spcAft>
                <a:spcPct val="20000"/>
              </a:spcAft>
            </a:pPr>
            <a:endParaRPr lang="en-US" altLang="en-US">
              <a:ea typeface="MS PGothic" charset="-128"/>
            </a:endParaRPr>
          </a:p>
          <a:p>
            <a:pPr algn="just">
              <a:spcBef>
                <a:spcPct val="30000"/>
              </a:spcBef>
              <a:spcAft>
                <a:spcPct val="20000"/>
              </a:spcAft>
            </a:pPr>
            <a:r>
              <a:rPr lang="en-US" altLang="en-US">
                <a:ea typeface="MS PGothic" charset="-128"/>
              </a:rPr>
              <a:t>The hyperexponential distribution exhibits more variability than the exponential, e.g. CPU service-time distribution in a computer system often expresses this.</a:t>
            </a:r>
          </a:p>
          <a:p>
            <a:pPr algn="just">
              <a:spcBef>
                <a:spcPct val="30000"/>
              </a:spcBef>
              <a:spcAft>
                <a:spcPct val="20000"/>
              </a:spcAft>
            </a:pPr>
            <a:r>
              <a:rPr lang="en-US" altLang="en-US">
                <a:ea typeface="MS PGothic" charset="-128"/>
              </a:rPr>
              <a:t>If a product is manufactured in several parallel assembly lines and the outputs are merged, then the failure density of the overall product is likely to be hyperexponential.</a:t>
            </a:r>
          </a:p>
          <a:p>
            <a:pPr>
              <a:spcBef>
                <a:spcPct val="30000"/>
              </a:spcBef>
              <a:spcAft>
                <a:spcPct val="20000"/>
              </a:spcAft>
            </a:pPr>
            <a:endParaRPr lang="en-US" altLang="en-US">
              <a:ea typeface="MS PGothic" charset="-128"/>
            </a:endParaRPr>
          </a:p>
        </p:txBody>
      </p:sp>
      <p:graphicFrame>
        <p:nvGraphicFramePr>
          <p:cNvPr id="35844" name="Object 4"/>
          <p:cNvGraphicFramePr>
            <a:graphicFrameLocks noChangeAspect="1"/>
          </p:cNvGraphicFramePr>
          <p:nvPr/>
        </p:nvGraphicFramePr>
        <p:xfrm>
          <a:off x="2776538" y="2436813"/>
          <a:ext cx="3822700" cy="406400"/>
        </p:xfrm>
        <a:graphic>
          <a:graphicData uri="http://schemas.openxmlformats.org/presentationml/2006/ole">
            <mc:AlternateContent xmlns:mc="http://schemas.openxmlformats.org/markup-compatibility/2006">
              <mc:Choice xmlns:v="urn:schemas-microsoft-com:vml" Requires="v">
                <p:oleObj spid="_x0000_s36867" name="Equation" r:id="rId3" imgW="3822700" imgH="406400" progId="Equation.3">
                  <p:embed/>
                </p:oleObj>
              </mc:Choice>
              <mc:Fallback>
                <p:oleObj name="Equation" r:id="rId3" imgW="3822700" imgH="40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6538" y="2436813"/>
                        <a:ext cx="3822700" cy="406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dirty="0" smtClean="0">
                <a:ea typeface="MS PGothic" charset="-128"/>
              </a:rPr>
              <a:t>Exponential Example </a:t>
            </a:r>
            <a:r>
              <a:rPr lang="en-US" altLang="en-US" dirty="0">
                <a:ea typeface="MS PGothic" charset="-128"/>
              </a:rPr>
              <a:t>1 </a:t>
            </a:r>
            <a:r>
              <a:rPr lang="en-US" altLang="en-US" sz="2400" dirty="0">
                <a:ea typeface="MS PGothic" charset="-128"/>
              </a:rPr>
              <a:t>(TMR system)</a:t>
            </a:r>
            <a:endParaRPr lang="en-US" altLang="en-US" dirty="0">
              <a:ea typeface="MS PGothic" charset="-128"/>
            </a:endParaRPr>
          </a:p>
        </p:txBody>
      </p:sp>
      <p:sp>
        <p:nvSpPr>
          <p:cNvPr id="16387" name="Rectangle 3"/>
          <p:cNvSpPr>
            <a:spLocks noGrp="1" noChangeArrowheads="1"/>
          </p:cNvSpPr>
          <p:nvPr>
            <p:ph type="body" idx="1"/>
          </p:nvPr>
        </p:nvSpPr>
        <p:spPr/>
        <p:txBody>
          <a:bodyPr/>
          <a:lstStyle/>
          <a:p>
            <a:pPr>
              <a:lnSpc>
                <a:spcPct val="120000"/>
              </a:lnSpc>
            </a:pPr>
            <a:r>
              <a:rPr lang="en-US" altLang="en-US" dirty="0">
                <a:ea typeface="MS PGothic" charset="-128"/>
              </a:rPr>
              <a:t>Consider the triple modular redundant (TMR) system (</a:t>
            </a:r>
            <a:r>
              <a:rPr lang="en-US" altLang="en-US" i="1" dirty="0">
                <a:ea typeface="MS PGothic" charset="-128"/>
              </a:rPr>
              <a:t>n</a:t>
            </a:r>
            <a:r>
              <a:rPr lang="en-US" altLang="en-US" dirty="0">
                <a:ea typeface="MS PGothic" charset="-128"/>
              </a:rPr>
              <a:t> = 3 and </a:t>
            </a:r>
            <a:r>
              <a:rPr lang="en-US" altLang="en-US" i="1" dirty="0">
                <a:ea typeface="MS PGothic" charset="-128"/>
              </a:rPr>
              <a:t>m</a:t>
            </a:r>
            <a:r>
              <a:rPr lang="en-US" altLang="en-US" dirty="0">
                <a:ea typeface="MS PGothic" charset="-128"/>
              </a:rPr>
              <a:t> = 2).  </a:t>
            </a:r>
          </a:p>
          <a:p>
            <a:pPr>
              <a:lnSpc>
                <a:spcPct val="120000"/>
              </a:lnSpc>
            </a:pPr>
            <a:r>
              <a:rPr lang="en-US" altLang="en-US" dirty="0" smtClean="0">
                <a:ea typeface="MS PGothic" charset="-128"/>
              </a:rPr>
              <a:t>If </a:t>
            </a:r>
            <a:r>
              <a:rPr lang="en-US" altLang="en-US" dirty="0">
                <a:ea typeface="MS PGothic" charset="-128"/>
              </a:rPr>
              <a:t>R denotes the reliability of a component then </a:t>
            </a:r>
          </a:p>
          <a:p>
            <a:pPr lvl="1">
              <a:lnSpc>
                <a:spcPct val="120000"/>
              </a:lnSpc>
            </a:pPr>
            <a:r>
              <a:rPr lang="en-US" altLang="en-US" dirty="0">
                <a:ea typeface="MS PGothic" charset="-128"/>
              </a:rPr>
              <a:t>for a</a:t>
            </a:r>
            <a:r>
              <a:rPr lang="en-US" altLang="en-US" dirty="0" smtClean="0">
                <a:ea typeface="MS PGothic" charset="-128"/>
              </a:rPr>
              <a:t> </a:t>
            </a:r>
            <a:r>
              <a:rPr lang="en-US" altLang="en-US" dirty="0">
                <a:ea typeface="MS PGothic" charset="-128"/>
              </a:rPr>
              <a:t>discrete time we assume that R = constant and then:</a:t>
            </a:r>
          </a:p>
          <a:p>
            <a:pPr algn="ctr">
              <a:lnSpc>
                <a:spcPct val="120000"/>
              </a:lnSpc>
              <a:buFontTx/>
              <a:buNone/>
            </a:pPr>
            <a:r>
              <a:rPr lang="en-US" altLang="en-US" dirty="0">
                <a:ea typeface="MS PGothic" charset="-128"/>
              </a:rPr>
              <a:t>R</a:t>
            </a:r>
            <a:r>
              <a:rPr lang="en-US" altLang="en-US" baseline="-25000" dirty="0">
                <a:ea typeface="MS PGothic" charset="-128"/>
              </a:rPr>
              <a:t>TMR</a:t>
            </a:r>
            <a:r>
              <a:rPr lang="en-US" altLang="en-US" dirty="0">
                <a:ea typeface="MS PGothic" charset="-128"/>
              </a:rPr>
              <a:t> = 3R</a:t>
            </a:r>
            <a:r>
              <a:rPr lang="en-US" altLang="en-US" baseline="30000" dirty="0">
                <a:ea typeface="MS PGothic" charset="-128"/>
              </a:rPr>
              <a:t>2</a:t>
            </a:r>
            <a:r>
              <a:rPr lang="en-US" altLang="en-US" dirty="0">
                <a:ea typeface="MS PGothic" charset="-128"/>
              </a:rPr>
              <a:t> - 2R</a:t>
            </a:r>
            <a:r>
              <a:rPr lang="en-US" altLang="en-US" baseline="30000" dirty="0">
                <a:ea typeface="MS PGothic" charset="-128"/>
              </a:rPr>
              <a:t>3</a:t>
            </a:r>
            <a:endParaRPr lang="en-US" altLang="en-US" dirty="0">
              <a:ea typeface="MS PGothic" charset="-128"/>
            </a:endParaRPr>
          </a:p>
          <a:p>
            <a:pPr lvl="1">
              <a:lnSpc>
                <a:spcPct val="120000"/>
              </a:lnSpc>
            </a:pPr>
            <a:r>
              <a:rPr lang="en-US" altLang="en-US" dirty="0" smtClean="0">
                <a:ea typeface="MS PGothic" charset="-128"/>
              </a:rPr>
              <a:t>In the </a:t>
            </a:r>
            <a:r>
              <a:rPr lang="en-US" altLang="en-US" dirty="0">
                <a:ea typeface="MS PGothic" charset="-128"/>
              </a:rPr>
              <a:t>continuous time we assume that the </a:t>
            </a:r>
            <a:r>
              <a:rPr lang="en-US" altLang="en-US" dirty="0" smtClean="0">
                <a:ea typeface="MS PGothic" charset="-128"/>
              </a:rPr>
              <a:t>failures </a:t>
            </a:r>
            <a:r>
              <a:rPr lang="en-US" altLang="en-US" dirty="0">
                <a:ea typeface="MS PGothic" charset="-128"/>
              </a:rPr>
              <a:t>of components are exponentially  distributed with parameter </a:t>
            </a:r>
            <a:r>
              <a:rPr lang="en-US" altLang="en-US" dirty="0">
                <a:ea typeface="MS PGothic" charset="-128"/>
                <a:sym typeface="Symbol" charset="2"/>
              </a:rPr>
              <a:t></a:t>
            </a:r>
          </a:p>
          <a:p>
            <a:pPr lvl="2">
              <a:lnSpc>
                <a:spcPct val="120000"/>
              </a:lnSpc>
            </a:pPr>
            <a:r>
              <a:rPr lang="en-US" altLang="en-US" dirty="0">
                <a:ea typeface="MS PGothic" charset="-128"/>
                <a:sym typeface="Symbol" charset="2"/>
              </a:rPr>
              <a:t>the reliability of a component can be expressed as:</a:t>
            </a:r>
          </a:p>
          <a:p>
            <a:r>
              <a:rPr lang="en-US" altLang="en-US" dirty="0" smtClean="0">
                <a:ea typeface="MS PGothic" charset="-128"/>
              </a:rPr>
              <a:t>R(TMR)</a:t>
            </a:r>
            <a:endParaRPr lang="en-US" altLang="en-US" dirty="0">
              <a:ea typeface="MS PGothic" charset="-128"/>
            </a:endParaRP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149920" y="2021400"/>
              <a:ext cx="6909840" cy="4343760"/>
            </p14:xfrm>
          </p:contentPart>
        </mc:Choice>
        <mc:Fallback xmlns="">
          <p:pic>
            <p:nvPicPr>
              <p:cNvPr id="2" name="Ink 1"/>
              <p:cNvPicPr/>
              <p:nvPr/>
            </p:nvPicPr>
            <p:blipFill>
              <a:blip r:embed="rId3"/>
              <a:stretch>
                <a:fillRect/>
              </a:stretch>
            </p:blipFill>
            <p:spPr>
              <a:xfrm>
                <a:off x="2139120" y="2010600"/>
                <a:ext cx="6931440" cy="4365000"/>
              </a:xfrm>
              <a:prstGeom prst="rect">
                <a:avLst/>
              </a:prstGeom>
            </p:spPr>
          </p:pic>
        </mc:Fallback>
      </mc:AlternateContent>
    </p:spTree>
    <p:extLst>
      <p:ext uri="{BB962C8B-B14F-4D97-AF65-F5344CB8AC3E}">
        <p14:creationId xmlns:p14="http://schemas.microsoft.com/office/powerpoint/2010/main" val="59616097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ltLang="en-US">
                <a:ea typeface="MS PGothic" charset="-128"/>
              </a:rPr>
              <a:t>Hyperexponential Distribution (cont.)</a:t>
            </a:r>
          </a:p>
        </p:txBody>
      </p:sp>
      <p:sp>
        <p:nvSpPr>
          <p:cNvPr id="36867" name="Rectangle 3"/>
          <p:cNvSpPr>
            <a:spLocks noGrp="1" noChangeArrowheads="1"/>
          </p:cNvSpPr>
          <p:nvPr>
            <p:ph type="body" idx="1"/>
          </p:nvPr>
        </p:nvSpPr>
        <p:spPr/>
        <p:txBody>
          <a:bodyPr/>
          <a:lstStyle/>
          <a:p>
            <a:pPr>
              <a:spcBef>
                <a:spcPct val="30000"/>
              </a:spcBef>
              <a:spcAft>
                <a:spcPct val="20000"/>
              </a:spcAft>
            </a:pPr>
            <a:endParaRPr lang="en-US" altLang="en-US">
              <a:ea typeface="MS PGothic" charset="-128"/>
            </a:endParaRPr>
          </a:p>
        </p:txBody>
      </p:sp>
      <p:graphicFrame>
        <p:nvGraphicFramePr>
          <p:cNvPr id="36868" name="Object 2"/>
          <p:cNvGraphicFramePr>
            <a:graphicFrameLocks noChangeAspect="1"/>
          </p:cNvGraphicFramePr>
          <p:nvPr/>
        </p:nvGraphicFramePr>
        <p:xfrm>
          <a:off x="727075" y="1382713"/>
          <a:ext cx="7785100" cy="4760912"/>
        </p:xfrm>
        <a:graphic>
          <a:graphicData uri="http://schemas.openxmlformats.org/presentationml/2006/ole">
            <mc:AlternateContent xmlns:mc="http://schemas.openxmlformats.org/markup-compatibility/2006">
              <mc:Choice xmlns:v="urn:schemas-microsoft-com:vml" Requires="v">
                <p:oleObj spid="_x0000_s37891" name="Acrobat Document" r:id="rId3" imgW="4686300" imgH="2870200" progId="AcroExch.Document.11">
                  <p:embed/>
                </p:oleObj>
              </mc:Choice>
              <mc:Fallback>
                <p:oleObj name="Acrobat Document" r:id="rId3" imgW="4686300" imgH="2870200" progId="AcroExch.Document.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075" y="1382713"/>
                        <a:ext cx="7785100" cy="4760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a:t>
            </a:r>
          </a:p>
        </p:txBody>
      </p:sp>
      <p:sp>
        <p:nvSpPr>
          <p:cNvPr id="37891" name="Rectangle 3"/>
          <p:cNvSpPr>
            <a:spLocks noGrp="1" noChangeArrowheads="1"/>
          </p:cNvSpPr>
          <p:nvPr>
            <p:ph type="body" idx="1"/>
          </p:nvPr>
        </p:nvSpPr>
        <p:spPr/>
        <p:txBody>
          <a:bodyPr/>
          <a:lstStyle/>
          <a:p>
            <a:pPr>
              <a:lnSpc>
                <a:spcPct val="120000"/>
              </a:lnSpc>
            </a:pPr>
            <a:endParaRPr lang="en-US" altLang="en-US">
              <a:ea typeface="MS PGothic" charset="-128"/>
            </a:endParaRPr>
          </a:p>
          <a:p>
            <a:pPr algn="just">
              <a:lnSpc>
                <a:spcPct val="120000"/>
              </a:lnSpc>
            </a:pPr>
            <a:r>
              <a:rPr lang="en-US" altLang="en-US">
                <a:ea typeface="MS PGothic" charset="-128"/>
              </a:rPr>
              <a:t>Consider a model consisting of a functional unit (e.g., an adder) together with an on-line fault detector </a:t>
            </a:r>
          </a:p>
          <a:p>
            <a:pPr algn="just">
              <a:lnSpc>
                <a:spcPct val="120000"/>
              </a:lnSpc>
            </a:pPr>
            <a:r>
              <a:rPr lang="en-US" altLang="en-US">
                <a:ea typeface="MS PGothic" charset="-128"/>
              </a:rPr>
              <a:t>Let </a:t>
            </a:r>
            <a:r>
              <a:rPr lang="en-US" altLang="en-US" i="1">
                <a:ea typeface="MS PGothic" charset="-128"/>
              </a:rPr>
              <a:t>T</a:t>
            </a:r>
            <a:r>
              <a:rPr lang="en-US" altLang="en-US">
                <a:ea typeface="MS PGothic" charset="-128"/>
              </a:rPr>
              <a:t> and </a:t>
            </a:r>
            <a:r>
              <a:rPr lang="en-US" altLang="en-US" i="1">
                <a:ea typeface="MS PGothic" charset="-128"/>
              </a:rPr>
              <a:t>C</a:t>
            </a:r>
            <a:r>
              <a:rPr lang="en-US" altLang="en-US">
                <a:ea typeface="MS PGothic" charset="-128"/>
              </a:rPr>
              <a:t> denote the times to failure of the unit and the detector respectively</a:t>
            </a:r>
          </a:p>
          <a:p>
            <a:pPr algn="just">
              <a:lnSpc>
                <a:spcPct val="120000"/>
              </a:lnSpc>
            </a:pPr>
            <a:r>
              <a:rPr lang="en-US" altLang="en-US">
                <a:ea typeface="MS PGothic" charset="-128"/>
              </a:rPr>
              <a:t>After the unit fails, a finite time </a:t>
            </a:r>
            <a:r>
              <a:rPr lang="en-US" altLang="en-US" i="1">
                <a:ea typeface="MS PGothic" charset="-128"/>
              </a:rPr>
              <a:t>D</a:t>
            </a:r>
            <a:r>
              <a:rPr lang="en-US" altLang="en-US">
                <a:ea typeface="MS PGothic" charset="-128"/>
              </a:rPr>
              <a:t> (called the </a:t>
            </a:r>
            <a:r>
              <a:rPr lang="en-US" altLang="en-US" i="1">
                <a:ea typeface="MS PGothic" charset="-128"/>
              </a:rPr>
              <a:t>detection latency</a:t>
            </a:r>
            <a:r>
              <a:rPr lang="en-US" altLang="en-US">
                <a:ea typeface="MS PGothic" charset="-128"/>
              </a:rPr>
              <a:t>) is required to detect the failure.</a:t>
            </a:r>
          </a:p>
          <a:p>
            <a:pPr algn="just">
              <a:lnSpc>
                <a:spcPct val="120000"/>
              </a:lnSpc>
            </a:pPr>
            <a:r>
              <a:rPr lang="en-US" altLang="en-US">
                <a:ea typeface="MS PGothic" charset="-128"/>
              </a:rPr>
              <a:t>Failure of the detector, however, is detected instantaneously.</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endParaRPr lang="en-US" altLang="en-US">
              <a:ea typeface="MS PGothic" charset="-128"/>
            </a:endParaRPr>
          </a:p>
        </p:txBody>
      </p:sp>
      <p:sp>
        <p:nvSpPr>
          <p:cNvPr id="38915" name="Content Placeholder 2"/>
          <p:cNvSpPr>
            <a:spLocks noGrp="1"/>
          </p:cNvSpPr>
          <p:nvPr>
            <p:ph idx="1"/>
          </p:nvPr>
        </p:nvSpPr>
        <p:spPr/>
        <p:txBody>
          <a:bodyPr/>
          <a:lstStyle/>
          <a:p>
            <a:endParaRPr lang="en-US" altLang="en-US">
              <a:ea typeface="MS PGothic" charset="-128"/>
            </a:endParaRPr>
          </a:p>
        </p:txBody>
      </p:sp>
      <p:pic>
        <p:nvPicPr>
          <p:cNvPr id="3891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2263" y="44450"/>
            <a:ext cx="8651875" cy="676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39939" name="Rectangle 3"/>
          <p:cNvSpPr>
            <a:spLocks noGrp="1" noChangeArrowheads="1"/>
          </p:cNvSpPr>
          <p:nvPr>
            <p:ph type="body" idx="1"/>
          </p:nvPr>
        </p:nvSpPr>
        <p:spPr/>
        <p:txBody>
          <a:bodyPr/>
          <a:lstStyle/>
          <a:p>
            <a:pPr algn="just">
              <a:lnSpc>
                <a:spcPct val="120000"/>
              </a:lnSpc>
            </a:pPr>
            <a:r>
              <a:rPr lang="en-US" altLang="en-US">
                <a:ea typeface="MS PGothic" charset="-128"/>
              </a:rPr>
              <a:t>Let </a:t>
            </a:r>
            <a:r>
              <a:rPr lang="en-US" altLang="en-US" i="1">
                <a:ea typeface="MS PGothic" charset="-128"/>
              </a:rPr>
              <a:t>X</a:t>
            </a:r>
            <a:r>
              <a:rPr lang="en-US" altLang="en-US">
                <a:ea typeface="MS PGothic" charset="-128"/>
              </a:rPr>
              <a:t> denote the time to failure indication and </a:t>
            </a:r>
            <a:r>
              <a:rPr lang="en-US" altLang="en-US" i="1">
                <a:ea typeface="MS PGothic" charset="-128"/>
              </a:rPr>
              <a:t>Y</a:t>
            </a:r>
            <a:r>
              <a:rPr lang="en-US" altLang="en-US">
                <a:ea typeface="MS PGothic" charset="-128"/>
              </a:rPr>
              <a:t> denote the time to failure occurrence (of either the detector or the unit).</a:t>
            </a:r>
          </a:p>
          <a:p>
            <a:pPr algn="just">
              <a:lnSpc>
                <a:spcPct val="120000"/>
              </a:lnSpc>
            </a:pPr>
            <a:r>
              <a:rPr lang="en-US" altLang="en-US">
                <a:ea typeface="MS PGothic" charset="-128"/>
              </a:rPr>
              <a:t>Then</a:t>
            </a:r>
          </a:p>
          <a:p>
            <a:pPr algn="just">
              <a:lnSpc>
                <a:spcPct val="120000"/>
              </a:lnSpc>
              <a:buFontTx/>
              <a:buNone/>
            </a:pPr>
            <a:r>
              <a:rPr lang="en-US" altLang="en-US" i="1">
                <a:ea typeface="MS PGothic" charset="-128"/>
              </a:rPr>
              <a:t>                X</a:t>
            </a:r>
            <a:r>
              <a:rPr lang="en-US" altLang="en-US">
                <a:ea typeface="MS PGothic" charset="-128"/>
              </a:rPr>
              <a:t> = min{</a:t>
            </a:r>
            <a:r>
              <a:rPr lang="en-US" altLang="en-US" i="1">
                <a:ea typeface="MS PGothic" charset="-128"/>
              </a:rPr>
              <a:t>T + D, C</a:t>
            </a:r>
            <a:r>
              <a:rPr lang="en-US" altLang="en-US">
                <a:ea typeface="MS PGothic" charset="-128"/>
              </a:rPr>
              <a:t>} 	and 	</a:t>
            </a:r>
            <a:r>
              <a:rPr lang="en-US" altLang="en-US" i="1">
                <a:ea typeface="MS PGothic" charset="-128"/>
              </a:rPr>
              <a:t>Y</a:t>
            </a:r>
            <a:r>
              <a:rPr lang="en-US" altLang="en-US">
                <a:ea typeface="MS PGothic" charset="-128"/>
              </a:rPr>
              <a:t> = min{</a:t>
            </a:r>
            <a:r>
              <a:rPr lang="en-US" altLang="en-US" i="1">
                <a:ea typeface="MS PGothic" charset="-128"/>
              </a:rPr>
              <a:t>T, C</a:t>
            </a:r>
            <a:r>
              <a:rPr lang="en-US" altLang="en-US">
                <a:ea typeface="MS PGothic" charset="-128"/>
              </a:rPr>
              <a:t>}.</a:t>
            </a:r>
            <a:endParaRPr lang="en-US" altLang="en-US" i="1">
              <a:ea typeface="MS PGothic" charset="-128"/>
            </a:endParaRPr>
          </a:p>
          <a:p>
            <a:pPr algn="just">
              <a:lnSpc>
                <a:spcPct val="120000"/>
              </a:lnSpc>
            </a:pPr>
            <a:r>
              <a:rPr lang="en-US" altLang="en-US">
                <a:ea typeface="MS PGothic" charset="-128"/>
              </a:rPr>
              <a:t>If the detector fails before the unit, then a false alarm is said to have occurred.</a:t>
            </a:r>
          </a:p>
          <a:p>
            <a:pPr algn="just">
              <a:lnSpc>
                <a:spcPct val="120000"/>
              </a:lnSpc>
            </a:pPr>
            <a:r>
              <a:rPr lang="en-US" altLang="en-US">
                <a:ea typeface="MS PGothic" charset="-128"/>
              </a:rPr>
              <a:t>If the unit fails before the detector, then the unit keeps producing erroneous output during the detection phase and thus propagates the effect of the failure.</a:t>
            </a:r>
          </a:p>
          <a:p>
            <a:pPr algn="just">
              <a:lnSpc>
                <a:spcPct val="120000"/>
              </a:lnSpc>
            </a:pPr>
            <a:r>
              <a:rPr lang="en-US" altLang="en-US">
                <a:ea typeface="MS PGothic" charset="-128"/>
              </a:rPr>
              <a:t>The purpose of the detector is to reduce the detection time </a:t>
            </a:r>
            <a:r>
              <a:rPr lang="en-US" altLang="en-US" i="1">
                <a:ea typeface="MS PGothic" charset="-128"/>
              </a:rPr>
              <a:t>D.</a:t>
            </a:r>
          </a:p>
          <a:p>
            <a:pPr>
              <a:lnSpc>
                <a:spcPct val="120000"/>
              </a:lnSpc>
            </a:pPr>
            <a:endParaRPr lang="en-US" altLang="en-US">
              <a:ea typeface="MS PGothic" charset="-128"/>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0963" name="Rectangle 3"/>
          <p:cNvSpPr>
            <a:spLocks noGrp="1" noChangeArrowheads="1"/>
          </p:cNvSpPr>
          <p:nvPr>
            <p:ph type="body" idx="1"/>
          </p:nvPr>
        </p:nvSpPr>
        <p:spPr>
          <a:xfrm>
            <a:off x="657225" y="1666875"/>
            <a:ext cx="7772400" cy="4202113"/>
          </a:xfrm>
        </p:spPr>
        <p:txBody>
          <a:bodyPr/>
          <a:lstStyle/>
          <a:p>
            <a:pPr>
              <a:lnSpc>
                <a:spcPct val="120000"/>
              </a:lnSpc>
            </a:pPr>
            <a:endParaRPr lang="en-US" altLang="en-US">
              <a:ea typeface="MS PGothic" charset="-128"/>
            </a:endParaRPr>
          </a:p>
          <a:p>
            <a:pPr>
              <a:lnSpc>
                <a:spcPct val="120000"/>
              </a:lnSpc>
            </a:pPr>
            <a:r>
              <a:rPr lang="en-US" altLang="en-US">
                <a:ea typeface="MS PGothic" charset="-128"/>
              </a:rPr>
              <a:t>We define:</a:t>
            </a:r>
          </a:p>
          <a:p>
            <a:pPr>
              <a:lnSpc>
                <a:spcPct val="120000"/>
              </a:lnSpc>
              <a:buFontTx/>
              <a:buNone/>
            </a:pPr>
            <a:r>
              <a:rPr lang="en-US" altLang="en-US" b="1" i="1">
                <a:ea typeface="MS PGothic" charset="-128"/>
              </a:rPr>
              <a:t>	Real reliability</a:t>
            </a:r>
            <a:r>
              <a:rPr lang="en-US" altLang="en-US">
                <a:ea typeface="MS PGothic" charset="-128"/>
              </a:rPr>
              <a:t> 		R</a:t>
            </a:r>
            <a:r>
              <a:rPr lang="en-US" altLang="en-US" baseline="-25000">
                <a:ea typeface="MS PGothic" charset="-128"/>
              </a:rPr>
              <a:t>r</a:t>
            </a:r>
            <a:r>
              <a:rPr lang="en-US" altLang="en-US">
                <a:ea typeface="MS PGothic" charset="-128"/>
              </a:rPr>
              <a:t>(t) = P(Y </a:t>
            </a:r>
            <a:r>
              <a:rPr lang="en-US" altLang="en-US">
                <a:ea typeface="MS PGothic" charset="-128"/>
                <a:sym typeface="Symbol" charset="2"/>
              </a:rPr>
              <a:t></a:t>
            </a:r>
            <a:r>
              <a:rPr lang="en-US" altLang="en-US">
                <a:ea typeface="MS PGothic" charset="-128"/>
              </a:rPr>
              <a:t> t) and </a:t>
            </a:r>
          </a:p>
          <a:p>
            <a:pPr>
              <a:lnSpc>
                <a:spcPct val="120000"/>
              </a:lnSpc>
              <a:buFontTx/>
              <a:buNone/>
            </a:pPr>
            <a:r>
              <a:rPr lang="en-US" altLang="en-US" b="1" i="1">
                <a:ea typeface="MS PGothic" charset="-128"/>
              </a:rPr>
              <a:t>	Apparent reliability</a:t>
            </a:r>
            <a:r>
              <a:rPr lang="en-US" altLang="en-US">
                <a:ea typeface="MS PGothic" charset="-128"/>
              </a:rPr>
              <a:t> 		R</a:t>
            </a:r>
            <a:r>
              <a:rPr lang="en-US" altLang="en-US" baseline="-25000">
                <a:ea typeface="MS PGothic" charset="-128"/>
              </a:rPr>
              <a:t>a</a:t>
            </a:r>
            <a:r>
              <a:rPr lang="en-US" altLang="en-US">
                <a:ea typeface="MS PGothic" charset="-128"/>
              </a:rPr>
              <a:t>(t) = P(X </a:t>
            </a:r>
            <a:r>
              <a:rPr lang="en-US" altLang="en-US">
                <a:ea typeface="MS PGothic" charset="-128"/>
                <a:sym typeface="Symbol" charset="2"/>
              </a:rPr>
              <a:t></a:t>
            </a:r>
            <a:r>
              <a:rPr lang="en-US" altLang="en-US">
                <a:ea typeface="MS PGothic" charset="-128"/>
              </a:rPr>
              <a:t> t).</a:t>
            </a:r>
          </a:p>
          <a:p>
            <a:pPr>
              <a:lnSpc>
                <a:spcPct val="120000"/>
              </a:lnSpc>
            </a:pPr>
            <a:r>
              <a:rPr lang="en-US" altLang="en-US">
                <a:ea typeface="MS PGothic" charset="-128"/>
              </a:rPr>
              <a:t>A powerful detector will tend to narrow the gap between </a:t>
            </a:r>
            <a:r>
              <a:rPr lang="en-US" altLang="en-US" i="1">
                <a:ea typeface="MS PGothic" charset="-128"/>
              </a:rPr>
              <a:t>R</a:t>
            </a:r>
            <a:r>
              <a:rPr lang="en-US" altLang="en-US" i="1" baseline="-25000">
                <a:ea typeface="MS PGothic" charset="-128"/>
              </a:rPr>
              <a:t>r</a:t>
            </a:r>
            <a:r>
              <a:rPr lang="en-US" altLang="en-US">
                <a:ea typeface="MS PGothic" charset="-128"/>
              </a:rPr>
              <a:t>(</a:t>
            </a:r>
            <a:r>
              <a:rPr lang="en-US" altLang="en-US" i="1">
                <a:ea typeface="MS PGothic" charset="-128"/>
              </a:rPr>
              <a:t>t</a:t>
            </a:r>
            <a:r>
              <a:rPr lang="en-US" altLang="en-US">
                <a:ea typeface="MS PGothic" charset="-128"/>
              </a:rPr>
              <a:t>) and </a:t>
            </a:r>
            <a:r>
              <a:rPr lang="en-US" altLang="en-US" i="1">
                <a:ea typeface="MS PGothic" charset="-128"/>
              </a:rPr>
              <a:t>R</a:t>
            </a:r>
            <a:r>
              <a:rPr lang="en-US" altLang="en-US" i="1" baseline="-25000">
                <a:ea typeface="MS PGothic" charset="-128"/>
              </a:rPr>
              <a:t>a</a:t>
            </a:r>
            <a:r>
              <a:rPr lang="en-US" altLang="en-US">
                <a:ea typeface="MS PGothic" charset="-128"/>
              </a:rPr>
              <a:t>(</a:t>
            </a:r>
            <a:r>
              <a:rPr lang="en-US" altLang="en-US" i="1">
                <a:ea typeface="MS PGothic" charset="-128"/>
              </a:rPr>
              <a:t>t</a:t>
            </a:r>
            <a:r>
              <a:rPr lang="en-US" altLang="en-US">
                <a:ea typeface="MS PGothic" charset="-128"/>
              </a:rPr>
              <a:t>). </a:t>
            </a:r>
            <a:r>
              <a:rPr lang="en-US" altLang="en-US" i="1">
                <a:ea typeface="MS PGothic" charset="-128"/>
              </a:rPr>
              <a:t> </a:t>
            </a:r>
          </a:p>
          <a:p>
            <a:pPr>
              <a:lnSpc>
                <a:spcPct val="120000"/>
              </a:lnSpc>
            </a:pPr>
            <a:r>
              <a:rPr lang="en-US" altLang="en-US">
                <a:ea typeface="MS PGothic" charset="-128"/>
              </a:rPr>
              <a:t>Assume that </a:t>
            </a:r>
            <a:r>
              <a:rPr lang="en-US" altLang="en-US" i="1">
                <a:ea typeface="MS PGothic" charset="-128"/>
              </a:rPr>
              <a:t>T, D, </a:t>
            </a:r>
            <a:r>
              <a:rPr lang="en-US" altLang="en-US">
                <a:ea typeface="MS PGothic" charset="-128"/>
              </a:rPr>
              <a:t>and </a:t>
            </a:r>
            <a:r>
              <a:rPr lang="en-US" altLang="en-US" i="1">
                <a:ea typeface="MS PGothic" charset="-128"/>
              </a:rPr>
              <a:t>C</a:t>
            </a:r>
            <a:r>
              <a:rPr lang="en-US" altLang="en-US">
                <a:ea typeface="MS PGothic" charset="-128"/>
              </a:rPr>
              <a:t> are mutually independent and exponentially distributed with parameters </a:t>
            </a:r>
            <a:r>
              <a:rPr lang="en-US" altLang="en-US" b="1">
                <a:ea typeface="MS PGothic" charset="-128"/>
                <a:sym typeface="Symbol" charset="2"/>
              </a:rPr>
              <a:t>, ,</a:t>
            </a:r>
            <a:r>
              <a:rPr lang="en-US" altLang="en-US">
                <a:ea typeface="MS PGothic" charset="-128"/>
                <a:sym typeface="Symbol" charset="2"/>
              </a:rPr>
              <a:t> and </a:t>
            </a:r>
            <a:r>
              <a:rPr lang="en-US" altLang="en-US" b="1">
                <a:ea typeface="MS PGothic" charset="-128"/>
                <a:sym typeface="Symbol" charset="2"/>
              </a:rPr>
              <a:t></a:t>
            </a:r>
            <a:r>
              <a:rPr lang="en-US" altLang="en-US">
                <a:ea typeface="MS PGothic" charset="-128"/>
                <a:sym typeface="Symbol" charset="2"/>
              </a:rPr>
              <a:t>.</a:t>
            </a:r>
          </a:p>
          <a:p>
            <a:pPr>
              <a:lnSpc>
                <a:spcPct val="120000"/>
              </a:lnSpc>
            </a:pPr>
            <a:endParaRPr lang="en-US" altLang="en-US" i="1">
              <a:ea typeface="MS PGothic" charset="-128"/>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1987" name="Rectangle 3"/>
          <p:cNvSpPr>
            <a:spLocks noGrp="1" noChangeArrowheads="1"/>
          </p:cNvSpPr>
          <p:nvPr>
            <p:ph type="body" idx="1"/>
          </p:nvPr>
        </p:nvSpPr>
        <p:spPr/>
        <p:txBody>
          <a:bodyPr/>
          <a:lstStyle/>
          <a:p>
            <a:pPr>
              <a:lnSpc>
                <a:spcPct val="120000"/>
              </a:lnSpc>
            </a:pPr>
            <a:r>
              <a:rPr lang="en-US" altLang="en-US">
                <a:ea typeface="MS PGothic" charset="-128"/>
                <a:sym typeface="Symbol" charset="2"/>
              </a:rPr>
              <a:t>Then </a:t>
            </a:r>
            <a:r>
              <a:rPr lang="en-US" altLang="en-US" i="1">
                <a:ea typeface="MS PGothic" charset="-128"/>
                <a:sym typeface="Symbol" charset="2"/>
              </a:rPr>
              <a:t>Y</a:t>
            </a:r>
            <a:r>
              <a:rPr lang="en-US" altLang="en-US">
                <a:ea typeface="MS PGothic" charset="-128"/>
                <a:sym typeface="Symbol" charset="2"/>
              </a:rPr>
              <a:t> is </a:t>
            </a:r>
            <a:r>
              <a:rPr lang="en-US" altLang="en-US" i="1">
                <a:ea typeface="MS PGothic" charset="-128"/>
                <a:sym typeface="Symbol" charset="2"/>
              </a:rPr>
              <a:t>exponentially</a:t>
            </a:r>
            <a:r>
              <a:rPr lang="en-US" altLang="en-US">
                <a:ea typeface="MS PGothic" charset="-128"/>
                <a:sym typeface="Symbol" charset="2"/>
              </a:rPr>
              <a:t> distributed with parameter  +  and:</a:t>
            </a:r>
          </a:p>
          <a:p>
            <a:pPr>
              <a:lnSpc>
                <a:spcPct val="120000"/>
              </a:lnSpc>
            </a:pPr>
            <a:endParaRPr lang="en-US" altLang="en-US" i="1">
              <a:ea typeface="MS PGothic" charset="-128"/>
              <a:sym typeface="Symbol" charset="2"/>
            </a:endParaRPr>
          </a:p>
          <a:p>
            <a:pPr>
              <a:lnSpc>
                <a:spcPct val="120000"/>
              </a:lnSpc>
            </a:pPr>
            <a:endParaRPr lang="en-US" altLang="en-US" i="1">
              <a:ea typeface="MS PGothic" charset="-128"/>
              <a:sym typeface="Symbol" charset="2"/>
            </a:endParaRPr>
          </a:p>
          <a:p>
            <a:pPr>
              <a:lnSpc>
                <a:spcPct val="120000"/>
              </a:lnSpc>
            </a:pPr>
            <a:r>
              <a:rPr lang="en-US" altLang="en-US" i="1">
                <a:ea typeface="MS PGothic" charset="-128"/>
                <a:sym typeface="Symbol" charset="2"/>
              </a:rPr>
              <a:t>T</a:t>
            </a:r>
            <a:r>
              <a:rPr lang="en-US" altLang="en-US">
                <a:ea typeface="MS PGothic" charset="-128"/>
                <a:sym typeface="Symbol" charset="2"/>
              </a:rPr>
              <a:t> + </a:t>
            </a:r>
            <a:r>
              <a:rPr lang="en-US" altLang="en-US" i="1">
                <a:ea typeface="MS PGothic" charset="-128"/>
                <a:sym typeface="Symbol" charset="2"/>
              </a:rPr>
              <a:t>D</a:t>
            </a:r>
            <a:r>
              <a:rPr lang="en-US" altLang="en-US">
                <a:ea typeface="MS PGothic" charset="-128"/>
                <a:sym typeface="Symbol" charset="2"/>
              </a:rPr>
              <a:t> is </a:t>
            </a:r>
            <a:r>
              <a:rPr lang="en-US" altLang="en-US" i="1">
                <a:ea typeface="MS PGothic" charset="-128"/>
                <a:sym typeface="Symbol" charset="2"/>
              </a:rPr>
              <a:t>hypoexponentially </a:t>
            </a:r>
            <a:r>
              <a:rPr lang="en-US" altLang="en-US">
                <a:ea typeface="MS PGothic" charset="-128"/>
                <a:sym typeface="Symbol" charset="2"/>
              </a:rPr>
              <a:t>distributed so that:</a:t>
            </a:r>
          </a:p>
        </p:txBody>
      </p:sp>
      <p:graphicFrame>
        <p:nvGraphicFramePr>
          <p:cNvPr id="41988" name="Object 4"/>
          <p:cNvGraphicFramePr>
            <a:graphicFrameLocks noChangeAspect="1"/>
          </p:cNvGraphicFramePr>
          <p:nvPr/>
        </p:nvGraphicFramePr>
        <p:xfrm>
          <a:off x="3344863" y="2271713"/>
          <a:ext cx="1858962" cy="393700"/>
        </p:xfrm>
        <a:graphic>
          <a:graphicData uri="http://schemas.openxmlformats.org/presentationml/2006/ole">
            <mc:AlternateContent xmlns:mc="http://schemas.openxmlformats.org/markup-compatibility/2006">
              <mc:Choice xmlns:v="urn:schemas-microsoft-com:vml" Requires="v">
                <p:oleObj spid="_x0000_s38916" name="Equation" r:id="rId3" imgW="1498600" imgH="317500" progId="Equation.3">
                  <p:embed/>
                </p:oleObj>
              </mc:Choice>
              <mc:Fallback>
                <p:oleObj name="Equation" r:id="rId3" imgW="1498600" imgH="3175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4863" y="2271713"/>
                        <a:ext cx="1858962" cy="393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41989" name="Object 5"/>
          <p:cNvGraphicFramePr>
            <a:graphicFrameLocks noChangeAspect="1"/>
          </p:cNvGraphicFramePr>
          <p:nvPr/>
        </p:nvGraphicFramePr>
        <p:xfrm>
          <a:off x="2392363" y="3648075"/>
          <a:ext cx="3657600" cy="641350"/>
        </p:xfrm>
        <a:graphic>
          <a:graphicData uri="http://schemas.openxmlformats.org/presentationml/2006/ole">
            <mc:AlternateContent xmlns:mc="http://schemas.openxmlformats.org/markup-compatibility/2006">
              <mc:Choice xmlns:v="urn:schemas-microsoft-com:vml" Requires="v">
                <p:oleObj spid="_x0000_s38917" name="Equation" r:id="rId5" imgW="3543300" imgH="584200" progId="Equation.3">
                  <p:embed/>
                </p:oleObj>
              </mc:Choice>
              <mc:Fallback>
                <p:oleObj name="Equation" r:id="rId5" imgW="3543300" imgH="584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2363" y="3648075"/>
                        <a:ext cx="36576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a:ea typeface="MS PGothic" charset="-128"/>
              </a:rPr>
              <a:t>Example 3 </a:t>
            </a:r>
            <a:r>
              <a:rPr lang="en-US" altLang="en-US" sz="2400">
                <a:ea typeface="MS PGothic" charset="-128"/>
              </a:rPr>
              <a:t>(On-line Fault Detector) cont.</a:t>
            </a:r>
          </a:p>
        </p:txBody>
      </p:sp>
      <p:sp>
        <p:nvSpPr>
          <p:cNvPr id="43011" name="Rectangle 3"/>
          <p:cNvSpPr>
            <a:spLocks noGrp="1" noChangeArrowheads="1"/>
          </p:cNvSpPr>
          <p:nvPr>
            <p:ph type="body" idx="1"/>
          </p:nvPr>
        </p:nvSpPr>
        <p:spPr/>
        <p:txBody>
          <a:bodyPr/>
          <a:lstStyle/>
          <a:p>
            <a:r>
              <a:rPr lang="en-US" altLang="en-US">
                <a:ea typeface="MS PGothic" charset="-128"/>
              </a:rPr>
              <a:t>And, the apparent reliability is:</a:t>
            </a:r>
          </a:p>
        </p:txBody>
      </p:sp>
      <p:graphicFrame>
        <p:nvGraphicFramePr>
          <p:cNvPr id="43012" name="Object 4"/>
          <p:cNvGraphicFramePr>
            <a:graphicFrameLocks noChangeAspect="1"/>
          </p:cNvGraphicFramePr>
          <p:nvPr/>
        </p:nvGraphicFramePr>
        <p:xfrm>
          <a:off x="2087563" y="2309813"/>
          <a:ext cx="5399087" cy="2552700"/>
        </p:xfrm>
        <a:graphic>
          <a:graphicData uri="http://schemas.openxmlformats.org/presentationml/2006/ole">
            <mc:AlternateContent xmlns:mc="http://schemas.openxmlformats.org/markup-compatibility/2006">
              <mc:Choice xmlns:v="urn:schemas-microsoft-com:vml" Requires="v">
                <p:oleObj spid="_x0000_s39939" name="Equation" r:id="rId3" imgW="5397500" imgH="2552700" progId="Equation.3">
                  <p:embed/>
                </p:oleObj>
              </mc:Choice>
              <mc:Fallback>
                <p:oleObj name="Equation" r:id="rId3" imgW="5397500" imgH="2552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7563" y="2309813"/>
                        <a:ext cx="5399087"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a:ea typeface="MS PGothic" charset="-128"/>
              </a:rPr>
              <a:t>Summary</a:t>
            </a:r>
          </a:p>
        </p:txBody>
      </p:sp>
      <p:sp>
        <p:nvSpPr>
          <p:cNvPr id="45059" name="Content Placeholder 2"/>
          <p:cNvSpPr>
            <a:spLocks noGrp="1"/>
          </p:cNvSpPr>
          <p:nvPr>
            <p:ph idx="1"/>
          </p:nvPr>
        </p:nvSpPr>
        <p:spPr>
          <a:xfrm>
            <a:off x="685800" y="1270000"/>
            <a:ext cx="7772400" cy="5113338"/>
          </a:xfrm>
        </p:spPr>
        <p:txBody>
          <a:bodyPr/>
          <a:lstStyle/>
          <a:p>
            <a:pPr marL="0" indent="0">
              <a:spcAft>
                <a:spcPts val="600"/>
              </a:spcAft>
              <a:buFontTx/>
              <a:buNone/>
            </a:pPr>
            <a:r>
              <a:rPr lang="en-US" altLang="en-US" dirty="0">
                <a:ea typeface="MS PGothic" charset="-128"/>
              </a:rPr>
              <a:t>Four special types of phase-type exponential distributions:</a:t>
            </a:r>
          </a:p>
          <a:p>
            <a:pPr marL="0" indent="0">
              <a:buFontTx/>
              <a:buAutoNum type="arabicParenR"/>
            </a:pPr>
            <a:r>
              <a:rPr lang="en-US" altLang="en-US" b="1" dirty="0">
                <a:ea typeface="MS PGothic" charset="-128"/>
              </a:rPr>
              <a:t> </a:t>
            </a:r>
            <a:r>
              <a:rPr lang="en-US" altLang="en-US" b="1" dirty="0" err="1">
                <a:ea typeface="MS PGothic" charset="-128"/>
              </a:rPr>
              <a:t>Hypoexponential</a:t>
            </a:r>
            <a:r>
              <a:rPr lang="en-US" altLang="en-US" b="1" dirty="0">
                <a:ea typeface="MS PGothic" charset="-128"/>
              </a:rPr>
              <a:t> Distribution:</a:t>
            </a:r>
          </a:p>
          <a:p>
            <a:pPr lvl="1"/>
            <a:r>
              <a:rPr lang="en-US" altLang="en-US" dirty="0">
                <a:ea typeface="MS PGothic" charset="-128"/>
              </a:rPr>
              <a:t>Exponential distributions at each phase have different </a:t>
            </a:r>
            <a:r>
              <a:rPr lang="en-US" altLang="en-US" dirty="0" err="1" smtClean="0">
                <a:ea typeface="MS PGothic" charset="-128"/>
              </a:rPr>
              <a:t>λ</a:t>
            </a:r>
            <a:endParaRPr lang="en-US" altLang="en-US" dirty="0">
              <a:ea typeface="MS PGothic" charset="-128"/>
            </a:endParaRPr>
          </a:p>
          <a:p>
            <a:pPr marL="0" indent="0">
              <a:buNone/>
            </a:pPr>
            <a:r>
              <a:rPr lang="en-US" altLang="en-US" dirty="0" smtClean="0">
                <a:ea typeface="MS PGothic" charset="-128"/>
              </a:rPr>
              <a:t>2)  Examples</a:t>
            </a:r>
            <a:endParaRPr lang="en-US" altLang="en-US" dirty="0">
              <a:ea typeface="MS PGothic" charset="-128"/>
            </a:endParaRPr>
          </a:p>
          <a:p>
            <a:pPr marL="0" indent="0">
              <a:buFontTx/>
              <a:buAutoNum type="arabicParenR"/>
            </a:pPr>
            <a:endParaRPr lang="en-US" altLang="en-US" dirty="0">
              <a:ea typeface="MS PGothic" charset="-128"/>
            </a:endParaRPr>
          </a:p>
          <a:p>
            <a:pPr marL="0" indent="0"/>
            <a:endParaRPr lang="en-US" altLang="en-US" dirty="0">
              <a:ea typeface="MS PGothic" charset="-128"/>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a:ea typeface="MS PGothic" charset="-128"/>
              </a:rPr>
              <a:t>Phase-type Exponential Distributions</a:t>
            </a:r>
          </a:p>
        </p:txBody>
      </p:sp>
      <p:sp>
        <p:nvSpPr>
          <p:cNvPr id="3" name="Content Placeholder 2"/>
          <p:cNvSpPr>
            <a:spLocks noGrp="1"/>
          </p:cNvSpPr>
          <p:nvPr>
            <p:ph idx="1"/>
          </p:nvPr>
        </p:nvSpPr>
        <p:spPr>
          <a:xfrm>
            <a:off x="685800" y="1287463"/>
            <a:ext cx="7772400" cy="5048250"/>
          </a:xfrm>
        </p:spPr>
        <p:txBody>
          <a:bodyPr/>
          <a:lstStyle/>
          <a:p>
            <a:pPr>
              <a:defRPr/>
            </a:pPr>
            <a:r>
              <a:rPr lang="en-US" dirty="0" smtClean="0">
                <a:ea typeface="ＭＳ Ｐゴシック" charset="0"/>
                <a:cs typeface="ＭＳ Ｐゴシック" charset="0"/>
              </a:rPr>
              <a:t>Exponential Distribution:</a:t>
            </a:r>
          </a:p>
          <a:p>
            <a:pPr lvl="1">
              <a:defRPr/>
            </a:pPr>
            <a:r>
              <a:rPr lang="en-US" dirty="0" smtClean="0">
                <a:ea typeface="ＭＳ Ｐゴシック" charset="0"/>
              </a:rPr>
              <a:t>Time to the event or Inter-arrivals =&gt; Poisson</a:t>
            </a:r>
          </a:p>
          <a:p>
            <a:pPr marL="342900" lvl="1" indent="-342900">
              <a:buFontTx/>
              <a:buChar char="•"/>
              <a:defRPr/>
            </a:pPr>
            <a:endParaRPr lang="en-US" dirty="0" smtClean="0">
              <a:ea typeface="ＭＳ Ｐゴシック" charset="0"/>
            </a:endParaRPr>
          </a:p>
          <a:p>
            <a:pPr marL="342900" lvl="1" indent="-342900">
              <a:buFontTx/>
              <a:buChar char="•"/>
              <a:defRPr/>
            </a:pPr>
            <a:r>
              <a:rPr lang="en-US" sz="2000" b="1" dirty="0" smtClean="0">
                <a:ea typeface="ＭＳ Ｐゴシック" charset="0"/>
              </a:rPr>
              <a:t>Phase-type Exponential Distributions:</a:t>
            </a:r>
          </a:p>
          <a:p>
            <a:pPr marL="342900" lvl="1" indent="-342900">
              <a:buFontTx/>
              <a:buChar char="•"/>
              <a:defRPr/>
            </a:pPr>
            <a:r>
              <a:rPr lang="en-US" sz="2000" dirty="0" smtClean="0">
                <a:ea typeface="ＭＳ Ｐゴシック" charset="0"/>
              </a:rPr>
              <a:t>We have a process that is divided into </a:t>
            </a:r>
            <a:r>
              <a:rPr lang="en-US" sz="2000" i="1" dirty="0" smtClean="0">
                <a:ea typeface="ＭＳ Ｐゴシック" charset="0"/>
              </a:rPr>
              <a:t>k </a:t>
            </a:r>
            <a:r>
              <a:rPr lang="en-US" sz="2000" dirty="0" smtClean="0">
                <a:ea typeface="ＭＳ Ｐゴシック" charset="0"/>
              </a:rPr>
              <a:t>sequential phases, in which time that the process spends in each phase is:</a:t>
            </a:r>
          </a:p>
          <a:p>
            <a:pPr marL="685800" lvl="2" indent="-342900">
              <a:defRPr/>
            </a:pPr>
            <a:r>
              <a:rPr lang="en-US" dirty="0" smtClean="0">
                <a:ea typeface="ＭＳ Ｐゴシック" charset="0"/>
              </a:rPr>
              <a:t>Independent</a:t>
            </a:r>
          </a:p>
          <a:p>
            <a:pPr marL="685800" lvl="2" indent="-342900">
              <a:defRPr/>
            </a:pPr>
            <a:r>
              <a:rPr lang="en-US" dirty="0" smtClean="0">
                <a:ea typeface="ＭＳ Ｐゴシック" charset="0"/>
              </a:rPr>
              <a:t>Exponentially distributed</a:t>
            </a:r>
          </a:p>
          <a:p>
            <a:pPr marL="685800" lvl="2" indent="-342900">
              <a:defRPr/>
            </a:pPr>
            <a:endParaRPr lang="en-US" sz="2000" dirty="0">
              <a:ea typeface="ＭＳ Ｐゴシック" charset="0"/>
            </a:endParaRPr>
          </a:p>
          <a:p>
            <a:pPr marL="342900" lvl="1" indent="-342900">
              <a:defRPr/>
            </a:pPr>
            <a:r>
              <a:rPr lang="en-US" sz="2000" dirty="0" smtClean="0">
                <a:ea typeface="ＭＳ Ｐゴシック" charset="0"/>
              </a:rPr>
              <a:t>The generalization of the phase-type exponential distributions is called </a:t>
            </a:r>
            <a:r>
              <a:rPr lang="en-US" sz="2000" b="1" dirty="0" err="1" smtClean="0">
                <a:ea typeface="ＭＳ Ｐゴシック" charset="0"/>
              </a:rPr>
              <a:t>Coxian</a:t>
            </a:r>
            <a:r>
              <a:rPr lang="en-US" sz="2000" b="1" dirty="0" smtClean="0">
                <a:ea typeface="ＭＳ Ｐゴシック" charset="0"/>
              </a:rPr>
              <a:t> Distribution</a:t>
            </a:r>
          </a:p>
          <a:p>
            <a:pPr marL="685800" lvl="2" indent="-342900">
              <a:defRPr/>
            </a:pPr>
            <a:r>
              <a:rPr lang="en-US" sz="2000" dirty="0" smtClean="0">
                <a:ea typeface="ＭＳ Ｐゴシック" charset="0"/>
              </a:rPr>
              <a:t>Any distribution can be expressed as the sum of phase-type exponential distributions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ea typeface="MS PGothic" charset="-128"/>
              </a:rPr>
              <a:t>Comparison of TMR and Simplex</a:t>
            </a:r>
          </a:p>
        </p:txBody>
      </p:sp>
      <p:sp>
        <p:nvSpPr>
          <p:cNvPr id="17411" name="Rectangle 3"/>
          <p:cNvSpPr>
            <a:spLocks noGrp="1" noChangeArrowheads="1"/>
          </p:cNvSpPr>
          <p:nvPr>
            <p:ph type="body" idx="1"/>
          </p:nvPr>
        </p:nvSpPr>
        <p:spPr/>
        <p:txBody>
          <a:bodyPr/>
          <a:lstStyle/>
          <a:p>
            <a:endParaRPr lang="en-US" altLang="en-US">
              <a:ea typeface="MS PGothic" charset="-128"/>
            </a:endParaRPr>
          </a:p>
        </p:txBody>
      </p:sp>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900" y="1377950"/>
            <a:ext cx="78740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203560" y="1678680"/>
              <a:ext cx="6884640" cy="4641480"/>
            </p14:xfrm>
          </p:contentPart>
        </mc:Choice>
        <mc:Fallback xmlns="">
          <p:pic>
            <p:nvPicPr>
              <p:cNvPr id="2" name="Ink 1"/>
              <p:cNvPicPr/>
              <p:nvPr/>
            </p:nvPicPr>
            <p:blipFill>
              <a:blip r:embed="rId4"/>
              <a:stretch>
                <a:fillRect/>
              </a:stretch>
            </p:blipFill>
            <p:spPr>
              <a:xfrm>
                <a:off x="2193120" y="1667880"/>
                <a:ext cx="6905880" cy="4663080"/>
              </a:xfrm>
              <a:prstGeom prst="rect">
                <a:avLst/>
              </a:prstGeom>
            </p:spPr>
          </p:pic>
        </mc:Fallback>
      </mc:AlternateContent>
    </p:spTree>
    <p:extLst>
      <p:ext uri="{BB962C8B-B14F-4D97-AF65-F5344CB8AC3E}">
        <p14:creationId xmlns:p14="http://schemas.microsoft.com/office/powerpoint/2010/main" val="16662263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a:ea typeface="MS PGothic" charset="-128"/>
              </a:rPr>
              <a:t>Example 1 </a:t>
            </a:r>
            <a:r>
              <a:rPr lang="en-US" altLang="en-US" sz="2400">
                <a:ea typeface="MS PGothic" charset="-128"/>
              </a:rPr>
              <a:t>(TMR system) cont.</a:t>
            </a:r>
          </a:p>
        </p:txBody>
      </p:sp>
      <p:sp>
        <p:nvSpPr>
          <p:cNvPr id="18435" name="Rectangle 3"/>
          <p:cNvSpPr>
            <a:spLocks noGrp="1" noChangeArrowheads="1"/>
          </p:cNvSpPr>
          <p:nvPr>
            <p:ph type="body" idx="1"/>
          </p:nvPr>
        </p:nvSpPr>
        <p:spPr/>
        <p:txBody>
          <a:bodyPr/>
          <a:lstStyle/>
          <a:p>
            <a:r>
              <a:rPr lang="en-US" altLang="en-US" dirty="0">
                <a:ea typeface="MS PGothic" charset="-128"/>
              </a:rPr>
              <a:t>From the plot </a:t>
            </a:r>
            <a:r>
              <a:rPr lang="en-US" altLang="en-US" i="1" dirty="0" err="1">
                <a:ea typeface="MS PGothic" charset="-128"/>
              </a:rPr>
              <a:t>R</a:t>
            </a:r>
            <a:r>
              <a:rPr lang="en-US" altLang="en-US" baseline="-25000" dirty="0" err="1">
                <a:ea typeface="MS PGothic" charset="-128"/>
              </a:rPr>
              <a:t>tmr</a:t>
            </a:r>
            <a:r>
              <a:rPr lang="en-US" altLang="en-US" dirty="0">
                <a:ea typeface="MS PGothic" charset="-128"/>
              </a:rPr>
              <a:t>(</a:t>
            </a:r>
            <a:r>
              <a:rPr lang="en-US" altLang="en-US" i="1" dirty="0">
                <a:ea typeface="MS PGothic" charset="-128"/>
              </a:rPr>
              <a:t>t</a:t>
            </a:r>
            <a:r>
              <a:rPr lang="en-US" altLang="en-US" dirty="0">
                <a:ea typeface="MS PGothic" charset="-128"/>
              </a:rPr>
              <a:t>) against </a:t>
            </a:r>
            <a:r>
              <a:rPr lang="en-US" altLang="en-US" i="1" dirty="0">
                <a:ea typeface="MS PGothic" charset="-128"/>
              </a:rPr>
              <a:t>t</a:t>
            </a:r>
            <a:r>
              <a:rPr lang="en-US" altLang="en-US" dirty="0">
                <a:ea typeface="MS PGothic" charset="-128"/>
              </a:rPr>
              <a:t> as well as </a:t>
            </a:r>
            <a:r>
              <a:rPr lang="en-US" altLang="en-US" i="1" dirty="0">
                <a:ea typeface="MS PGothic" charset="-128"/>
              </a:rPr>
              <a:t>R</a:t>
            </a:r>
            <a:r>
              <a:rPr lang="en-US" altLang="en-US" dirty="0">
                <a:ea typeface="MS PGothic" charset="-128"/>
              </a:rPr>
              <a:t>(</a:t>
            </a:r>
            <a:r>
              <a:rPr lang="en-US" altLang="en-US" i="1" dirty="0">
                <a:ea typeface="MS PGothic" charset="-128"/>
              </a:rPr>
              <a:t>t</a:t>
            </a:r>
            <a:r>
              <a:rPr lang="en-US" altLang="en-US" dirty="0">
                <a:ea typeface="MS PGothic" charset="-128"/>
              </a:rPr>
              <a:t>) against </a:t>
            </a:r>
            <a:r>
              <a:rPr lang="en-US" altLang="en-US" i="1" dirty="0">
                <a:ea typeface="MS PGothic" charset="-128"/>
              </a:rPr>
              <a:t>t</a:t>
            </a:r>
            <a:r>
              <a:rPr lang="en-US" altLang="en-US" dirty="0">
                <a:ea typeface="MS PGothic" charset="-128"/>
              </a:rPr>
              <a:t>, note that:</a:t>
            </a:r>
          </a:p>
          <a:p>
            <a:endParaRPr lang="en-US" altLang="en-US" dirty="0">
              <a:ea typeface="MS PGothic" charset="-128"/>
            </a:endParaRPr>
          </a:p>
          <a:p>
            <a:endParaRPr lang="en-US" altLang="en-US" dirty="0">
              <a:ea typeface="MS PGothic" charset="-128"/>
            </a:endParaRPr>
          </a:p>
          <a:p>
            <a:pPr>
              <a:buFontTx/>
              <a:buNone/>
            </a:pPr>
            <a:r>
              <a:rPr lang="en-US" altLang="en-US" dirty="0">
                <a:ea typeface="MS PGothic" charset="-128"/>
              </a:rPr>
              <a:t>		and</a:t>
            </a:r>
          </a:p>
          <a:p>
            <a:pPr>
              <a:buFontTx/>
              <a:buNone/>
            </a:pPr>
            <a:endParaRPr lang="en-US" altLang="en-US" dirty="0">
              <a:ea typeface="MS PGothic" charset="-128"/>
            </a:endParaRPr>
          </a:p>
          <a:p>
            <a:endParaRPr lang="en-US" altLang="en-US" dirty="0">
              <a:ea typeface="MS PGothic" charset="-128"/>
            </a:endParaRPr>
          </a:p>
          <a:p>
            <a:r>
              <a:rPr lang="en-US" altLang="en-US" dirty="0">
                <a:ea typeface="MS PGothic" charset="-128"/>
              </a:rPr>
              <a:t>Where </a:t>
            </a:r>
            <a:r>
              <a:rPr lang="en-US" altLang="en-US" i="1" dirty="0">
                <a:ea typeface="MS PGothic" charset="-128"/>
              </a:rPr>
              <a:t>t</a:t>
            </a:r>
            <a:r>
              <a:rPr lang="en-US" altLang="en-US" baseline="-25000" dirty="0">
                <a:ea typeface="MS PGothic" charset="-128"/>
              </a:rPr>
              <a:t>0</a:t>
            </a:r>
            <a:r>
              <a:rPr lang="en-US" altLang="en-US" dirty="0">
                <a:ea typeface="MS PGothic" charset="-128"/>
              </a:rPr>
              <a:t> is the solution to the equation:</a:t>
            </a:r>
          </a:p>
          <a:p>
            <a:endParaRPr lang="en-US" altLang="en-US" dirty="0">
              <a:ea typeface="MS PGothic" charset="-128"/>
            </a:endParaRPr>
          </a:p>
          <a:p>
            <a:endParaRPr lang="en-US" altLang="en-US" dirty="0">
              <a:ea typeface="MS PGothic" charset="-128"/>
            </a:endParaRPr>
          </a:p>
          <a:p>
            <a:pPr>
              <a:buFontTx/>
              <a:buNone/>
            </a:pPr>
            <a:r>
              <a:rPr lang="en-US" altLang="en-US" dirty="0">
                <a:ea typeface="MS PGothic" charset="-128"/>
              </a:rPr>
              <a:t>		</a:t>
            </a:r>
          </a:p>
        </p:txBody>
      </p:sp>
      <mc:AlternateContent xmlns:mc="http://schemas.openxmlformats.org/markup-compatibility/2006" xmlns:p14="http://schemas.microsoft.com/office/powerpoint/2010/main">
        <mc:Choice Requires="p14">
          <p:contentPart p14:bwMode="auto" r:id="rId2">
            <p14:nvContentPartPr>
              <p14:cNvPr id="2" name="Ink 1"/>
              <p14:cNvContentPartPr/>
              <p14:nvPr/>
            </p14:nvContentPartPr>
            <p14:xfrm>
              <a:off x="2044800" y="2054880"/>
              <a:ext cx="6647400" cy="3732120"/>
            </p14:xfrm>
          </p:contentPart>
        </mc:Choice>
        <mc:Fallback xmlns="">
          <p:pic>
            <p:nvPicPr>
              <p:cNvPr id="2" name="Ink 1"/>
              <p:cNvPicPr/>
              <p:nvPr/>
            </p:nvPicPr>
            <p:blipFill>
              <a:blip r:embed="rId3"/>
              <a:stretch>
                <a:fillRect/>
              </a:stretch>
            </p:blipFill>
            <p:spPr>
              <a:xfrm>
                <a:off x="2034000" y="2044080"/>
                <a:ext cx="6669000" cy="3753720"/>
              </a:xfrm>
              <a:prstGeom prst="rect">
                <a:avLst/>
              </a:prstGeom>
            </p:spPr>
          </p:pic>
        </mc:Fallback>
      </mc:AlternateContent>
    </p:spTree>
    <p:extLst>
      <p:ext uri="{BB962C8B-B14F-4D97-AF65-F5344CB8AC3E}">
        <p14:creationId xmlns:p14="http://schemas.microsoft.com/office/powerpoint/2010/main" val="1079373114"/>
      </p:ext>
    </p:extLst>
  </p:cSld>
  <p:clrMapOvr>
    <a:masterClrMapping/>
  </p:clrMapOvr>
  <p:timing>
    <p:tnLst>
      <p:par>
        <p:cTn id="1" dur="indefinite" restart="never" nodeType="tmRoot"/>
      </p:par>
    </p:tnLst>
  </p:timing>
</p:sld>
</file>

<file path=ppt/theme/theme1.xml><?xml version="1.0" encoding="utf-8"?>
<a:theme xmlns:a="http://schemas.openxmlformats.org/drawingml/2006/main" name="untitled 26">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untitled 26">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800" b="0" i="0" u="none" strike="noStrike" cap="none" normalizeH="0" baseline="0" smtClean="0">
            <a:ln>
              <a:noFill/>
            </a:ln>
            <a:solidFill>
              <a:schemeClr val="tx1"/>
            </a:solidFill>
            <a:effectLst/>
            <a:latin typeface="Helvetica" charset="0"/>
          </a:defRPr>
        </a:defPPr>
      </a:lstStyle>
    </a:lnDef>
  </a:objectDefaults>
  <a:extraClrSchemeLst>
    <a:extraClrScheme>
      <a:clrScheme name="untitled 26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untitled 26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untitled 26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untitled 26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untitled 26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untitled 26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untitled 26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ec_14" id="{E7A2CFB8-ECC3-7645-BDCC-F9576D73BEC6}" vid="{561B7EF8-2FAD-7F40-87D4-01B74054B4AF}"/>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lec_13</Template>
  <TotalTime>678</TotalTime>
  <Pages>20</Pages>
  <Words>2913</Words>
  <Application>Microsoft Macintosh PowerPoint</Application>
  <PresentationFormat>Letter Paper (8.5x11 in)</PresentationFormat>
  <Paragraphs>493</Paragraphs>
  <Slides>78</Slides>
  <Notes>2</Notes>
  <HiddenSlides>10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78</vt:i4>
      </vt:variant>
    </vt:vector>
  </HeadingPairs>
  <TitlesOfParts>
    <vt:vector size="88" baseType="lpstr">
      <vt:lpstr>Arial</vt:lpstr>
      <vt:lpstr>Helvetica</vt:lpstr>
      <vt:lpstr>MS PGothic</vt:lpstr>
      <vt:lpstr>ＭＳ Ｐゴシック</vt:lpstr>
      <vt:lpstr>Symbol</vt:lpstr>
      <vt:lpstr>Times</vt:lpstr>
      <vt:lpstr>Times New Roman</vt:lpstr>
      <vt:lpstr>untitled 26</vt:lpstr>
      <vt:lpstr>Equation</vt:lpstr>
      <vt:lpstr>Acrobat Document</vt:lpstr>
      <vt:lpstr>More on Exponential Distribution,  Hypo exponential distribution</vt:lpstr>
      <vt:lpstr>Today’s Topics</vt:lpstr>
      <vt:lpstr>PowerPoint Presentation</vt:lpstr>
      <vt:lpstr>Uniform Distribution</vt:lpstr>
      <vt:lpstr>The Uniform or Rectangular Distribution</vt:lpstr>
      <vt:lpstr>PowerPoint Presentation</vt:lpstr>
      <vt:lpstr>Exponential Example 1 (TMR system)</vt:lpstr>
      <vt:lpstr>Comparison of TMR and Simplex</vt:lpstr>
      <vt:lpstr>Example 1 (TMR system) cont.</vt:lpstr>
      <vt:lpstr>Example 1 (TMR system) cont.</vt:lpstr>
      <vt:lpstr>Example 2 (TMR/Simplex system) </vt:lpstr>
      <vt:lpstr>Example 2 (TMR/Simplex system) cont.</vt:lpstr>
      <vt:lpstr>Example 2 (TMR/Simplex system) cont.</vt:lpstr>
      <vt:lpstr>Hypoexponential Distribution</vt:lpstr>
      <vt:lpstr>Hypoexponential Distribution (cont.)</vt:lpstr>
      <vt:lpstr>The pdf of the Hypoexponential Distribution</vt:lpstr>
      <vt:lpstr>The CDF of the Hypoexponential Distribution</vt:lpstr>
      <vt:lpstr>The Hazard for the Hypoexponential Distribution</vt:lpstr>
      <vt:lpstr>The Failure Rate of the Hypoexponential Distribution</vt:lpstr>
      <vt:lpstr>Example 2 (TMR/Simplex system) cont.</vt:lpstr>
      <vt:lpstr>Example 2 (TMR/Simplex system) cont.</vt:lpstr>
      <vt:lpstr>Example 2 (TMR/Simplex system) cont.</vt:lpstr>
      <vt:lpstr>Example 2 (TMR/Simplex system) cont.</vt:lpstr>
      <vt:lpstr>Example 2 (TMR/Simplex system) cont.</vt:lpstr>
      <vt:lpstr>Comparison of Simplex, TMR, &amp; TMR/Simplex</vt:lpstr>
      <vt:lpstr>Erlang and Gamma Distribution</vt:lpstr>
      <vt:lpstr>Erlang and Gamma Distribution (cont.)</vt:lpstr>
      <vt:lpstr>Erlang and Gamma Distribution (cont.)</vt:lpstr>
      <vt:lpstr>Gamma Function and Density</vt:lpstr>
      <vt:lpstr>Gamma Function and Density (cont.)</vt:lpstr>
      <vt:lpstr>Gamma Function and Density (cont.)</vt:lpstr>
      <vt:lpstr>Hyperexponential Distribution</vt:lpstr>
      <vt:lpstr>Hyperexponential Distribution (cont.)</vt:lpstr>
      <vt:lpstr>Hyperexponential Distribution (cont.)</vt:lpstr>
      <vt:lpstr>Hyperexponential Distribution (cont.)</vt:lpstr>
      <vt:lpstr>Example 3 (On-line Fault Detector) </vt:lpstr>
      <vt:lpstr>PowerPoint Presentation</vt:lpstr>
      <vt:lpstr>Example 3 (On-line Fault Detector) cont.</vt:lpstr>
      <vt:lpstr>Example 3 (On-line Fault Detector) cont.</vt:lpstr>
      <vt:lpstr>Example 3 (On-line Fault Detector) cont.</vt:lpstr>
      <vt:lpstr>Example 3 (On-line Fault Detector) cont.</vt:lpstr>
      <vt:lpstr>Uniform Distribution</vt:lpstr>
      <vt:lpstr>The Uniform or Rectangular Distribution</vt:lpstr>
      <vt:lpstr>Hypoexponential Distribution</vt:lpstr>
      <vt:lpstr>Hypoexponential Distribution (cont.)</vt:lpstr>
      <vt:lpstr>The pdf of the Hypoexponential Distribution</vt:lpstr>
      <vt:lpstr>The CDF of the Hypoexponential Distribution</vt:lpstr>
      <vt:lpstr>The Hazard for the Hypoexponential Distribution</vt:lpstr>
      <vt:lpstr>The Failure Rate of the Hypoexponential Distribution</vt:lpstr>
      <vt:lpstr>Example 1 (TMR system)</vt:lpstr>
      <vt:lpstr>Comparison of TMR and Simplex</vt:lpstr>
      <vt:lpstr>Example 1 (TMR system) cont.</vt:lpstr>
      <vt:lpstr>Example 1 (TMR system) cont.</vt:lpstr>
      <vt:lpstr>Example 2 (TMR/Simplex system) </vt:lpstr>
      <vt:lpstr>Example 2 (TMR/Simplex system) cont.</vt:lpstr>
      <vt:lpstr>Example 2 (TMR/Simplex system) cont.</vt:lpstr>
      <vt:lpstr>Example 2 (TMR/Simplex system) cont.</vt:lpstr>
      <vt:lpstr>Example 2 (TMR/Simplex system) cont.</vt:lpstr>
      <vt:lpstr>Example 2 (TMR/Simplex system) cont.</vt:lpstr>
      <vt:lpstr>Comparison of Simplex, TMR, &amp; TMR/Simplex</vt:lpstr>
      <vt:lpstr>Erlang and Gamma Distribution</vt:lpstr>
      <vt:lpstr>Erlang and Gamma Distribution (cont.)</vt:lpstr>
      <vt:lpstr>Erlang and Gamma Distribution (cont.)</vt:lpstr>
      <vt:lpstr>Gamma Function and Density</vt:lpstr>
      <vt:lpstr>Gamma Function and Density (cont.)</vt:lpstr>
      <vt:lpstr>Gamma Function and Density (cont.)</vt:lpstr>
      <vt:lpstr>Hyperexponential Distribution</vt:lpstr>
      <vt:lpstr>Hyperexponential Distribution (cont.)</vt:lpstr>
      <vt:lpstr>Hyperexponential Distribution (cont.)</vt:lpstr>
      <vt:lpstr>Hyperexponential Distribution (cont.)</vt:lpstr>
      <vt:lpstr>Example 3 (On-line Fault Detector) </vt:lpstr>
      <vt:lpstr>PowerPoint Presentation</vt:lpstr>
      <vt:lpstr>Example 3 (On-line Fault Detector) cont.</vt:lpstr>
      <vt:lpstr>Example 3 (On-line Fault Detector) cont.</vt:lpstr>
      <vt:lpstr>Example 3 (On-line Fault Detector) cont.</vt:lpstr>
      <vt:lpstr>Example 3 (On-line Fault Detector) cont.</vt:lpstr>
      <vt:lpstr>Summary</vt:lpstr>
      <vt:lpstr>Phase-type Exponential Distributions</vt:lpstr>
    </vt:vector>
  </TitlesOfParts>
  <Company/>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More on Exponential Distribution,  Hypo exponential distribution</dc:title>
  <dc:subject>lecture 1</dc:subject>
  <dc:creator>Microsoft Office User</dc:creator>
  <cp:lastModifiedBy>Microsoft Office User</cp:lastModifiedBy>
  <cp:revision>30</cp:revision>
  <cp:lastPrinted>2017-03-08T14:56:33Z</cp:lastPrinted>
  <dcterms:created xsi:type="dcterms:W3CDTF">2017-03-08T04:36:25Z</dcterms:created>
  <dcterms:modified xsi:type="dcterms:W3CDTF">2017-03-09T00:34:04Z</dcterms:modified>
</cp:coreProperties>
</file>