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5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6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7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8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9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10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11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2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3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4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3"/>
  </p:notesMasterIdLst>
  <p:handoutMasterIdLst>
    <p:handoutMasterId r:id="rId44"/>
  </p:handoutMasterIdLst>
  <p:sldIdLst>
    <p:sldId id="398" r:id="rId4"/>
    <p:sldId id="402" r:id="rId5"/>
    <p:sldId id="403" r:id="rId6"/>
    <p:sldId id="401" r:id="rId7"/>
    <p:sldId id="404" r:id="rId8"/>
    <p:sldId id="411" r:id="rId9"/>
    <p:sldId id="405" r:id="rId10"/>
    <p:sldId id="462" r:id="rId11"/>
    <p:sldId id="463" r:id="rId12"/>
    <p:sldId id="412" r:id="rId13"/>
    <p:sldId id="461" r:id="rId14"/>
    <p:sldId id="460" r:id="rId15"/>
    <p:sldId id="413" r:id="rId16"/>
    <p:sldId id="414" r:id="rId17"/>
    <p:sldId id="417" r:id="rId18"/>
    <p:sldId id="416" r:id="rId19"/>
    <p:sldId id="418" r:id="rId20"/>
    <p:sldId id="435" r:id="rId21"/>
    <p:sldId id="427" r:id="rId22"/>
    <p:sldId id="428" r:id="rId23"/>
    <p:sldId id="437" r:id="rId24"/>
    <p:sldId id="429" r:id="rId25"/>
    <p:sldId id="430" r:id="rId26"/>
    <p:sldId id="431" r:id="rId27"/>
    <p:sldId id="432" r:id="rId28"/>
    <p:sldId id="433" r:id="rId29"/>
    <p:sldId id="434" r:id="rId30"/>
    <p:sldId id="465" r:id="rId31"/>
    <p:sldId id="466" r:id="rId32"/>
    <p:sldId id="467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7" r:id="rId41"/>
    <p:sldId id="458" r:id="rId42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4483" autoAdjust="0"/>
  </p:normalViewPr>
  <p:slideViewPr>
    <p:cSldViewPr>
      <p:cViewPr>
        <p:scale>
          <a:sx n="50" d="100"/>
          <a:sy n="50" d="100"/>
        </p:scale>
        <p:origin x="-799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2.xml"/><Relationship Id="rId7" Type="http://schemas.openxmlformats.org/officeDocument/2006/relationships/slide" Target="slides/slide35.xml"/><Relationship Id="rId2" Type="http://schemas.openxmlformats.org/officeDocument/2006/relationships/slide" Target="slides/slide20.xml"/><Relationship Id="rId1" Type="http://schemas.openxmlformats.org/officeDocument/2006/relationships/slide" Target="slides/slide19.xml"/><Relationship Id="rId6" Type="http://schemas.openxmlformats.org/officeDocument/2006/relationships/slide" Target="slides/slide34.xml"/><Relationship Id="rId5" Type="http://schemas.openxmlformats.org/officeDocument/2006/relationships/slide" Target="slides/slide31.xml"/><Relationship Id="rId4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0A6FA972-1B85-4F92-ACB5-A9185EAB0AD1}" type="datetimeFigureOut">
              <a:rPr lang="en-US" smtClean="0"/>
              <a:t>2/23/2012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C7134DF9-B705-49AC-ABEB-54F548B4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4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313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review:</a:t>
            </a:r>
          </a:p>
          <a:p>
            <a:r>
              <a:rPr lang="en-US" baseline="0" dirty="0" smtClean="0"/>
              <a:t>  1)  Example of my eye and their eye, where both coordinate frames are known.  Suppose that I know a 3D point on the board in relation to me, and I want to figure out where that point will appear on their retina.  First, I translate from my eye to their eye.  Then, I rotate from my orientation to theirs.  Finally, I project from 3D onto the 2D visual field.</a:t>
            </a:r>
          </a:p>
          <a:p>
            <a:r>
              <a:rPr lang="en-US" baseline="0" dirty="0" smtClean="0"/>
              <a:t>  2) Suppose I know x, K, R, and t.  Can I compute X?  What can I know about 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15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16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17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5A932-85BB-4E1C-BB7F-E5ED56AE3834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CA86F-3D5F-4D57-8616-74979E5A5CAA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17318-7758-41FF-BB6A-4ABC79EDB290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27C-6055-4ED6-A600-C2CACBE0607E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4BEFEF-9E06-432B-945B-A07F19D20C8E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DEEF34-F9FB-4634-882C-87BAD7487F86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553200"/>
            <a:ext cx="609600" cy="304800"/>
          </a:xfrm>
        </p:spPr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054617-829C-4DE1-B309-99BA770F24EE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550340-24D4-4F14-9B54-D07E0E2F417B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256E44-4BF4-43A7-B34E-C26CF3F2BD4E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B19D16-EB3E-4DD0-BC1F-BE37EBC20FDE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E1B31-C8D1-4A0E-BB57-0D393249058B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2C37A0-77EE-4D7D-9651-1D2951F5FA9D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7B499A-797E-4342-866F-D1439C2CD57B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683AE-F2B0-4491-8055-32FF7F2B7512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13D650-8362-4FB9-B4F6-E35527ADF2A0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47C384-8127-43E8-AFF0-409770D18F89}" type="datetime1">
              <a:rPr lang="en-US" smtClean="0">
                <a:solidFill>
                  <a:srgbClr val="000000"/>
                </a:solidFill>
              </a:rPr>
              <a:pPr/>
              <a:t>2/23/2012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8DB82-981A-4E78-9C3B-49E819429233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5A32A-325B-46D8-B137-D34A74CE8DD4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16703-ACFE-4CDA-914F-119DF3B5990D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7971C-6E64-4334-8963-AEFCE8AFE44F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7395-90EF-4363-B715-E3197A63C454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FA20-4F78-47D3-A8EB-16D18E4B7B33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51AF99-A6AF-4ADD-AA09-035C10E8479A}" type="datetime1">
              <a:rPr lang="en-US" smtClean="0"/>
              <a:pPr>
                <a:defRPr/>
              </a:pPr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fld id="{92D3F21D-64D0-40FC-BDC6-5D33AD7439EB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2/23/2012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34" Type="http://schemas.openxmlformats.org/officeDocument/2006/relationships/tags" Target="../tags/tag39.xml"/><Relationship Id="rId42" Type="http://schemas.openxmlformats.org/officeDocument/2006/relationships/image" Target="../media/image20.emf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tags" Target="../tags/tag34.xml"/><Relationship Id="rId41" Type="http://schemas.openxmlformats.org/officeDocument/2006/relationships/image" Target="../media/image19.em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image" Target="../media/image18.emf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tags" Target="../tags/tag36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notesSlide" Target="../notesSlides/notesSlide5.xml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image" Target="../media/image23.emf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image" Target="../media/image22.emf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26" Type="http://schemas.openxmlformats.org/officeDocument/2006/relationships/tags" Target="../tags/tag92.xml"/><Relationship Id="rId39" Type="http://schemas.openxmlformats.org/officeDocument/2006/relationships/notesSlide" Target="../notesSlides/notesSlide6.xml"/><Relationship Id="rId3" Type="http://schemas.openxmlformats.org/officeDocument/2006/relationships/tags" Target="../tags/tag69.xml"/><Relationship Id="rId21" Type="http://schemas.openxmlformats.org/officeDocument/2006/relationships/tags" Target="../tags/tag87.xml"/><Relationship Id="rId34" Type="http://schemas.openxmlformats.org/officeDocument/2006/relationships/tags" Target="../tags/tag100.xml"/><Relationship Id="rId42" Type="http://schemas.openxmlformats.org/officeDocument/2006/relationships/image" Target="../media/image26.emf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5" Type="http://schemas.openxmlformats.org/officeDocument/2006/relationships/tags" Target="../tags/tag91.xml"/><Relationship Id="rId33" Type="http://schemas.openxmlformats.org/officeDocument/2006/relationships/tags" Target="../tags/tag99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0" Type="http://schemas.openxmlformats.org/officeDocument/2006/relationships/tags" Target="../tags/tag86.xml"/><Relationship Id="rId29" Type="http://schemas.openxmlformats.org/officeDocument/2006/relationships/tags" Target="../tags/tag95.xml"/><Relationship Id="rId41" Type="http://schemas.openxmlformats.org/officeDocument/2006/relationships/image" Target="../media/image25.emf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24" Type="http://schemas.openxmlformats.org/officeDocument/2006/relationships/tags" Target="../tags/tag90.xml"/><Relationship Id="rId32" Type="http://schemas.openxmlformats.org/officeDocument/2006/relationships/tags" Target="../tags/tag98.xml"/><Relationship Id="rId37" Type="http://schemas.openxmlformats.org/officeDocument/2006/relationships/tags" Target="../tags/tag103.xml"/><Relationship Id="rId40" Type="http://schemas.openxmlformats.org/officeDocument/2006/relationships/image" Target="../media/image24.emf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23" Type="http://schemas.openxmlformats.org/officeDocument/2006/relationships/tags" Target="../tags/tag89.xml"/><Relationship Id="rId28" Type="http://schemas.openxmlformats.org/officeDocument/2006/relationships/tags" Target="../tags/tag94.xml"/><Relationship Id="rId36" Type="http://schemas.openxmlformats.org/officeDocument/2006/relationships/tags" Target="../tags/tag102.xml"/><Relationship Id="rId10" Type="http://schemas.openxmlformats.org/officeDocument/2006/relationships/tags" Target="../tags/tag76.xml"/><Relationship Id="rId19" Type="http://schemas.openxmlformats.org/officeDocument/2006/relationships/tags" Target="../tags/tag85.xml"/><Relationship Id="rId31" Type="http://schemas.openxmlformats.org/officeDocument/2006/relationships/tags" Target="../tags/tag97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tags" Target="../tags/tag88.xml"/><Relationship Id="rId27" Type="http://schemas.openxmlformats.org/officeDocument/2006/relationships/tags" Target="../tags/tag93.xml"/><Relationship Id="rId30" Type="http://schemas.openxmlformats.org/officeDocument/2006/relationships/tags" Target="../tags/tag96.xml"/><Relationship Id="rId35" Type="http://schemas.openxmlformats.org/officeDocument/2006/relationships/tags" Target="../tags/tag101.xml"/><Relationship Id="rId4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slideLayout" Target="../slideLayouts/slideLayout30.xml"/><Relationship Id="rId3" Type="http://schemas.openxmlformats.org/officeDocument/2006/relationships/tags" Target="../tags/tag107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image" Target="../media/image31.emf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tags" Target="../tags/tag142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29" Type="http://schemas.openxmlformats.org/officeDocument/2006/relationships/tags" Target="../tags/tag133.xml"/><Relationship Id="rId41" Type="http://schemas.openxmlformats.org/officeDocument/2006/relationships/image" Target="../media/image30.emf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notesSlide" Target="../notesSlides/notesSlide7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image" Target="../media/image33.emf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9" Type="http://schemas.openxmlformats.org/officeDocument/2006/relationships/tags" Target="../tags/tag171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34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8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35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222.xm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image" Target="../media/image37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notesSlide" Target="../notesSlides/notesSlide9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notesSlide" Target="../notesSlides/notesSlide10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80.xml"/><Relationship Id="rId21" Type="http://schemas.openxmlformats.org/officeDocument/2006/relationships/image" Target="../media/image38.wmf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image" Target="../media/image40.wmf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10.v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oleObject" Target="../embeddings/oleObject17.bin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39.wmf"/><Relationship Id="rId10" Type="http://schemas.openxmlformats.org/officeDocument/2006/relationships/tags" Target="../tags/tag287.xml"/><Relationship Id="rId19" Type="http://schemas.openxmlformats.org/officeDocument/2006/relationships/notesSlide" Target="../notesSlides/notesSlide11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26" Type="http://schemas.openxmlformats.org/officeDocument/2006/relationships/tags" Target="../tags/tag319.xml"/><Relationship Id="rId39" Type="http://schemas.openxmlformats.org/officeDocument/2006/relationships/tags" Target="../tags/tag332.xml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42" Type="http://schemas.openxmlformats.org/officeDocument/2006/relationships/tags" Target="../tags/tag335.xml"/><Relationship Id="rId47" Type="http://schemas.openxmlformats.org/officeDocument/2006/relationships/tags" Target="../tags/tag340.xml"/><Relationship Id="rId50" Type="http://schemas.openxmlformats.org/officeDocument/2006/relationships/tags" Target="../tags/tag343.xml"/><Relationship Id="rId55" Type="http://schemas.openxmlformats.org/officeDocument/2006/relationships/notesSlide" Target="../notesSlides/notesSlide12.xml"/><Relationship Id="rId63" Type="http://schemas.openxmlformats.org/officeDocument/2006/relationships/image" Target="../media/image44.wmf"/><Relationship Id="rId7" Type="http://schemas.openxmlformats.org/officeDocument/2006/relationships/tags" Target="../tags/tag300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9" Type="http://schemas.openxmlformats.org/officeDocument/2006/relationships/tags" Target="../tags/tag322.xml"/><Relationship Id="rId1" Type="http://schemas.openxmlformats.org/officeDocument/2006/relationships/vmlDrawing" Target="../drawings/vmlDrawing11.v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tags" Target="../tags/tag330.xml"/><Relationship Id="rId40" Type="http://schemas.openxmlformats.org/officeDocument/2006/relationships/tags" Target="../tags/tag333.xml"/><Relationship Id="rId45" Type="http://schemas.openxmlformats.org/officeDocument/2006/relationships/tags" Target="../tags/tag338.xml"/><Relationship Id="rId53" Type="http://schemas.openxmlformats.org/officeDocument/2006/relationships/tags" Target="../tags/tag346.xml"/><Relationship Id="rId58" Type="http://schemas.openxmlformats.org/officeDocument/2006/relationships/oleObject" Target="../embeddings/oleObject19.bin"/><Relationship Id="rId66" Type="http://schemas.openxmlformats.org/officeDocument/2006/relationships/oleObject" Target="../embeddings/oleObject23.bin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49" Type="http://schemas.openxmlformats.org/officeDocument/2006/relationships/tags" Target="../tags/tag342.xml"/><Relationship Id="rId57" Type="http://schemas.openxmlformats.org/officeDocument/2006/relationships/image" Target="../media/image41.wmf"/><Relationship Id="rId61" Type="http://schemas.openxmlformats.org/officeDocument/2006/relationships/image" Target="../media/image43.wmf"/><Relationship Id="rId10" Type="http://schemas.openxmlformats.org/officeDocument/2006/relationships/tags" Target="../tags/tag303.xml"/><Relationship Id="rId19" Type="http://schemas.openxmlformats.org/officeDocument/2006/relationships/tags" Target="../tags/tag312.xml"/><Relationship Id="rId31" Type="http://schemas.openxmlformats.org/officeDocument/2006/relationships/tags" Target="../tags/tag324.xml"/><Relationship Id="rId44" Type="http://schemas.openxmlformats.org/officeDocument/2006/relationships/tags" Target="../tags/tag337.xml"/><Relationship Id="rId52" Type="http://schemas.openxmlformats.org/officeDocument/2006/relationships/tags" Target="../tags/tag345.xml"/><Relationship Id="rId60" Type="http://schemas.openxmlformats.org/officeDocument/2006/relationships/oleObject" Target="../embeddings/oleObject20.bin"/><Relationship Id="rId65" Type="http://schemas.openxmlformats.org/officeDocument/2006/relationships/image" Target="../media/image45.wmf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43" Type="http://schemas.openxmlformats.org/officeDocument/2006/relationships/tags" Target="../tags/tag336.xml"/><Relationship Id="rId48" Type="http://schemas.openxmlformats.org/officeDocument/2006/relationships/tags" Target="../tags/tag341.xml"/><Relationship Id="rId56" Type="http://schemas.openxmlformats.org/officeDocument/2006/relationships/oleObject" Target="../embeddings/oleObject18.bin"/><Relationship Id="rId64" Type="http://schemas.openxmlformats.org/officeDocument/2006/relationships/oleObject" Target="../embeddings/oleObject22.bin"/><Relationship Id="rId8" Type="http://schemas.openxmlformats.org/officeDocument/2006/relationships/tags" Target="../tags/tag301.xml"/><Relationship Id="rId51" Type="http://schemas.openxmlformats.org/officeDocument/2006/relationships/tags" Target="../tags/tag344.xml"/><Relationship Id="rId3" Type="http://schemas.openxmlformats.org/officeDocument/2006/relationships/tags" Target="../tags/tag296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tags" Target="../tags/tag331.xml"/><Relationship Id="rId46" Type="http://schemas.openxmlformats.org/officeDocument/2006/relationships/tags" Target="../tags/tag339.xml"/><Relationship Id="rId59" Type="http://schemas.openxmlformats.org/officeDocument/2006/relationships/image" Target="../media/image42.wmf"/><Relationship Id="rId67" Type="http://schemas.openxmlformats.org/officeDocument/2006/relationships/image" Target="../media/image46.wmf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21.bin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26" Type="http://schemas.openxmlformats.org/officeDocument/2006/relationships/tags" Target="../tags/tag371.xml"/><Relationship Id="rId39" Type="http://schemas.openxmlformats.org/officeDocument/2006/relationships/tags" Target="../tags/tag384.xml"/><Relationship Id="rId21" Type="http://schemas.openxmlformats.org/officeDocument/2006/relationships/tags" Target="../tags/tag366.xml"/><Relationship Id="rId34" Type="http://schemas.openxmlformats.org/officeDocument/2006/relationships/tags" Target="../tags/tag379.xml"/><Relationship Id="rId42" Type="http://schemas.openxmlformats.org/officeDocument/2006/relationships/tags" Target="../tags/tag387.xml"/><Relationship Id="rId47" Type="http://schemas.openxmlformats.org/officeDocument/2006/relationships/tags" Target="../tags/tag392.xml"/><Relationship Id="rId50" Type="http://schemas.openxmlformats.org/officeDocument/2006/relationships/tags" Target="../tags/tag395.xml"/><Relationship Id="rId55" Type="http://schemas.openxmlformats.org/officeDocument/2006/relationships/tags" Target="../tags/tag400.xml"/><Relationship Id="rId63" Type="http://schemas.openxmlformats.org/officeDocument/2006/relationships/tags" Target="../tags/tag408.xml"/><Relationship Id="rId68" Type="http://schemas.openxmlformats.org/officeDocument/2006/relationships/tags" Target="../tags/tag413.xml"/><Relationship Id="rId76" Type="http://schemas.openxmlformats.org/officeDocument/2006/relationships/image" Target="../media/image50.png"/><Relationship Id="rId7" Type="http://schemas.openxmlformats.org/officeDocument/2006/relationships/tags" Target="../tags/tag352.xml"/><Relationship Id="rId71" Type="http://schemas.openxmlformats.org/officeDocument/2006/relationships/tags" Target="../tags/tag416.xml"/><Relationship Id="rId2" Type="http://schemas.openxmlformats.org/officeDocument/2006/relationships/tags" Target="../tags/tag347.xml"/><Relationship Id="rId16" Type="http://schemas.openxmlformats.org/officeDocument/2006/relationships/tags" Target="../tags/tag361.xml"/><Relationship Id="rId29" Type="http://schemas.openxmlformats.org/officeDocument/2006/relationships/tags" Target="../tags/tag374.xml"/><Relationship Id="rId11" Type="http://schemas.openxmlformats.org/officeDocument/2006/relationships/tags" Target="../tags/tag356.xml"/><Relationship Id="rId24" Type="http://schemas.openxmlformats.org/officeDocument/2006/relationships/tags" Target="../tags/tag369.xml"/><Relationship Id="rId32" Type="http://schemas.openxmlformats.org/officeDocument/2006/relationships/tags" Target="../tags/tag377.xml"/><Relationship Id="rId37" Type="http://schemas.openxmlformats.org/officeDocument/2006/relationships/tags" Target="../tags/tag382.xml"/><Relationship Id="rId40" Type="http://schemas.openxmlformats.org/officeDocument/2006/relationships/tags" Target="../tags/tag385.xml"/><Relationship Id="rId45" Type="http://schemas.openxmlformats.org/officeDocument/2006/relationships/tags" Target="../tags/tag390.xml"/><Relationship Id="rId53" Type="http://schemas.openxmlformats.org/officeDocument/2006/relationships/tags" Target="../tags/tag398.xml"/><Relationship Id="rId58" Type="http://schemas.openxmlformats.org/officeDocument/2006/relationships/tags" Target="../tags/tag403.xml"/><Relationship Id="rId66" Type="http://schemas.openxmlformats.org/officeDocument/2006/relationships/tags" Target="../tags/tag411.xml"/><Relationship Id="rId74" Type="http://schemas.openxmlformats.org/officeDocument/2006/relationships/image" Target="../media/image48.png"/><Relationship Id="rId79" Type="http://schemas.openxmlformats.org/officeDocument/2006/relationships/image" Target="../media/image47.wmf"/><Relationship Id="rId5" Type="http://schemas.openxmlformats.org/officeDocument/2006/relationships/tags" Target="../tags/tag350.xml"/><Relationship Id="rId61" Type="http://schemas.openxmlformats.org/officeDocument/2006/relationships/tags" Target="../tags/tag406.xml"/><Relationship Id="rId10" Type="http://schemas.openxmlformats.org/officeDocument/2006/relationships/tags" Target="../tags/tag355.xml"/><Relationship Id="rId19" Type="http://schemas.openxmlformats.org/officeDocument/2006/relationships/tags" Target="../tags/tag364.xml"/><Relationship Id="rId31" Type="http://schemas.openxmlformats.org/officeDocument/2006/relationships/tags" Target="../tags/tag376.xml"/><Relationship Id="rId44" Type="http://schemas.openxmlformats.org/officeDocument/2006/relationships/tags" Target="../tags/tag389.xml"/><Relationship Id="rId52" Type="http://schemas.openxmlformats.org/officeDocument/2006/relationships/tags" Target="../tags/tag397.xml"/><Relationship Id="rId60" Type="http://schemas.openxmlformats.org/officeDocument/2006/relationships/tags" Target="../tags/tag405.xml"/><Relationship Id="rId65" Type="http://schemas.openxmlformats.org/officeDocument/2006/relationships/tags" Target="../tags/tag410.xml"/><Relationship Id="rId73" Type="http://schemas.openxmlformats.org/officeDocument/2006/relationships/notesSlide" Target="../notesSlides/notesSlide13.xml"/><Relationship Id="rId78" Type="http://schemas.openxmlformats.org/officeDocument/2006/relationships/oleObject" Target="../embeddings/oleObject24.bin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tags" Target="../tags/tag359.xml"/><Relationship Id="rId22" Type="http://schemas.openxmlformats.org/officeDocument/2006/relationships/tags" Target="../tags/tag367.xml"/><Relationship Id="rId27" Type="http://schemas.openxmlformats.org/officeDocument/2006/relationships/tags" Target="../tags/tag372.xml"/><Relationship Id="rId30" Type="http://schemas.openxmlformats.org/officeDocument/2006/relationships/tags" Target="../tags/tag375.xml"/><Relationship Id="rId35" Type="http://schemas.openxmlformats.org/officeDocument/2006/relationships/tags" Target="../tags/tag380.xml"/><Relationship Id="rId43" Type="http://schemas.openxmlformats.org/officeDocument/2006/relationships/tags" Target="../tags/tag388.xml"/><Relationship Id="rId48" Type="http://schemas.openxmlformats.org/officeDocument/2006/relationships/tags" Target="../tags/tag393.xml"/><Relationship Id="rId56" Type="http://schemas.openxmlformats.org/officeDocument/2006/relationships/tags" Target="../tags/tag401.xml"/><Relationship Id="rId64" Type="http://schemas.openxmlformats.org/officeDocument/2006/relationships/tags" Target="../tags/tag409.xml"/><Relationship Id="rId69" Type="http://schemas.openxmlformats.org/officeDocument/2006/relationships/tags" Target="../tags/tag414.xml"/><Relationship Id="rId77" Type="http://schemas.openxmlformats.org/officeDocument/2006/relationships/image" Target="../media/image51.png"/><Relationship Id="rId8" Type="http://schemas.openxmlformats.org/officeDocument/2006/relationships/tags" Target="../tags/tag353.xml"/><Relationship Id="rId51" Type="http://schemas.openxmlformats.org/officeDocument/2006/relationships/tags" Target="../tags/tag396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48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5" Type="http://schemas.openxmlformats.org/officeDocument/2006/relationships/tags" Target="../tags/tag370.xml"/><Relationship Id="rId33" Type="http://schemas.openxmlformats.org/officeDocument/2006/relationships/tags" Target="../tags/tag378.xml"/><Relationship Id="rId38" Type="http://schemas.openxmlformats.org/officeDocument/2006/relationships/tags" Target="../tags/tag383.xml"/><Relationship Id="rId46" Type="http://schemas.openxmlformats.org/officeDocument/2006/relationships/tags" Target="../tags/tag391.xml"/><Relationship Id="rId59" Type="http://schemas.openxmlformats.org/officeDocument/2006/relationships/tags" Target="../tags/tag404.xml"/><Relationship Id="rId67" Type="http://schemas.openxmlformats.org/officeDocument/2006/relationships/tags" Target="../tags/tag412.xml"/><Relationship Id="rId20" Type="http://schemas.openxmlformats.org/officeDocument/2006/relationships/tags" Target="../tags/tag365.xml"/><Relationship Id="rId41" Type="http://schemas.openxmlformats.org/officeDocument/2006/relationships/tags" Target="../tags/tag386.xml"/><Relationship Id="rId54" Type="http://schemas.openxmlformats.org/officeDocument/2006/relationships/tags" Target="../tags/tag399.xml"/><Relationship Id="rId62" Type="http://schemas.openxmlformats.org/officeDocument/2006/relationships/tags" Target="../tags/tag407.xml"/><Relationship Id="rId70" Type="http://schemas.openxmlformats.org/officeDocument/2006/relationships/tags" Target="../tags/tag415.xml"/><Relationship Id="rId75" Type="http://schemas.openxmlformats.org/officeDocument/2006/relationships/image" Target="../media/image49.png"/><Relationship Id="rId1" Type="http://schemas.openxmlformats.org/officeDocument/2006/relationships/vmlDrawing" Target="../drawings/vmlDrawing12.vml"/><Relationship Id="rId6" Type="http://schemas.openxmlformats.org/officeDocument/2006/relationships/tags" Target="../tags/tag351.xml"/><Relationship Id="rId15" Type="http://schemas.openxmlformats.org/officeDocument/2006/relationships/tags" Target="../tags/tag360.xml"/><Relationship Id="rId23" Type="http://schemas.openxmlformats.org/officeDocument/2006/relationships/tags" Target="../tags/tag368.xml"/><Relationship Id="rId28" Type="http://schemas.openxmlformats.org/officeDocument/2006/relationships/tags" Target="../tags/tag373.xml"/><Relationship Id="rId36" Type="http://schemas.openxmlformats.org/officeDocument/2006/relationships/tags" Target="../tags/tag381.xml"/><Relationship Id="rId49" Type="http://schemas.openxmlformats.org/officeDocument/2006/relationships/tags" Target="../tags/tag394.xml"/><Relationship Id="rId57" Type="http://schemas.openxmlformats.org/officeDocument/2006/relationships/tags" Target="../tags/tag402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26" Type="http://schemas.openxmlformats.org/officeDocument/2006/relationships/tags" Target="../tags/tag442.xml"/><Relationship Id="rId39" Type="http://schemas.openxmlformats.org/officeDocument/2006/relationships/tags" Target="../tags/tag455.xml"/><Relationship Id="rId21" Type="http://schemas.openxmlformats.org/officeDocument/2006/relationships/tags" Target="../tags/tag437.xml"/><Relationship Id="rId34" Type="http://schemas.openxmlformats.org/officeDocument/2006/relationships/tags" Target="../tags/tag450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50" Type="http://schemas.openxmlformats.org/officeDocument/2006/relationships/tags" Target="../tags/tag466.xml"/><Relationship Id="rId55" Type="http://schemas.openxmlformats.org/officeDocument/2006/relationships/tags" Target="../tags/tag471.xml"/><Relationship Id="rId63" Type="http://schemas.openxmlformats.org/officeDocument/2006/relationships/tags" Target="../tags/tag479.xml"/><Relationship Id="rId68" Type="http://schemas.openxmlformats.org/officeDocument/2006/relationships/tags" Target="../tags/tag484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23.xml"/><Relationship Id="rId71" Type="http://schemas.openxmlformats.org/officeDocument/2006/relationships/tags" Target="../tags/tag487.xml"/><Relationship Id="rId2" Type="http://schemas.openxmlformats.org/officeDocument/2006/relationships/tags" Target="../tags/tag418.xml"/><Relationship Id="rId16" Type="http://schemas.openxmlformats.org/officeDocument/2006/relationships/tags" Target="../tags/tag432.xml"/><Relationship Id="rId29" Type="http://schemas.openxmlformats.org/officeDocument/2006/relationships/tags" Target="../tags/tag445.x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3" Type="http://schemas.openxmlformats.org/officeDocument/2006/relationships/tags" Target="../tags/tag469.xml"/><Relationship Id="rId58" Type="http://schemas.openxmlformats.org/officeDocument/2006/relationships/tags" Target="../tags/tag474.xml"/><Relationship Id="rId66" Type="http://schemas.openxmlformats.org/officeDocument/2006/relationships/tags" Target="../tags/tag482.xml"/><Relationship Id="rId74" Type="http://schemas.openxmlformats.org/officeDocument/2006/relationships/tags" Target="../tags/tag490.xml"/><Relationship Id="rId79" Type="http://schemas.openxmlformats.org/officeDocument/2006/relationships/image" Target="../media/image49.png"/><Relationship Id="rId5" Type="http://schemas.openxmlformats.org/officeDocument/2006/relationships/tags" Target="../tags/tag421.xml"/><Relationship Id="rId61" Type="http://schemas.openxmlformats.org/officeDocument/2006/relationships/tags" Target="../tags/tag477.xml"/><Relationship Id="rId10" Type="http://schemas.openxmlformats.org/officeDocument/2006/relationships/tags" Target="../tags/tag426.xml"/><Relationship Id="rId19" Type="http://schemas.openxmlformats.org/officeDocument/2006/relationships/tags" Target="../tags/tag435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52" Type="http://schemas.openxmlformats.org/officeDocument/2006/relationships/tags" Target="../tags/tag468.xml"/><Relationship Id="rId60" Type="http://schemas.openxmlformats.org/officeDocument/2006/relationships/tags" Target="../tags/tag476.xml"/><Relationship Id="rId65" Type="http://schemas.openxmlformats.org/officeDocument/2006/relationships/tags" Target="../tags/tag481.xml"/><Relationship Id="rId73" Type="http://schemas.openxmlformats.org/officeDocument/2006/relationships/tags" Target="../tags/tag489.xml"/><Relationship Id="rId78" Type="http://schemas.openxmlformats.org/officeDocument/2006/relationships/image" Target="../media/image48.png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56" Type="http://schemas.openxmlformats.org/officeDocument/2006/relationships/tags" Target="../tags/tag472.xml"/><Relationship Id="rId64" Type="http://schemas.openxmlformats.org/officeDocument/2006/relationships/tags" Target="../tags/tag480.xml"/><Relationship Id="rId69" Type="http://schemas.openxmlformats.org/officeDocument/2006/relationships/tags" Target="../tags/tag485.xml"/><Relationship Id="rId77" Type="http://schemas.openxmlformats.org/officeDocument/2006/relationships/notesSlide" Target="../notesSlides/notesSlide14.xml"/><Relationship Id="rId8" Type="http://schemas.openxmlformats.org/officeDocument/2006/relationships/tags" Target="../tags/tag424.xml"/><Relationship Id="rId51" Type="http://schemas.openxmlformats.org/officeDocument/2006/relationships/tags" Target="../tags/tag467.xml"/><Relationship Id="rId72" Type="http://schemas.openxmlformats.org/officeDocument/2006/relationships/tags" Target="../tags/tag488.xml"/><Relationship Id="rId3" Type="http://schemas.openxmlformats.org/officeDocument/2006/relationships/tags" Target="../tags/tag419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59" Type="http://schemas.openxmlformats.org/officeDocument/2006/relationships/tags" Target="../tags/tag475.xml"/><Relationship Id="rId67" Type="http://schemas.openxmlformats.org/officeDocument/2006/relationships/tags" Target="../tags/tag483.xml"/><Relationship Id="rId20" Type="http://schemas.openxmlformats.org/officeDocument/2006/relationships/tags" Target="../tags/tag436.xml"/><Relationship Id="rId41" Type="http://schemas.openxmlformats.org/officeDocument/2006/relationships/tags" Target="../tags/tag457.xml"/><Relationship Id="rId54" Type="http://schemas.openxmlformats.org/officeDocument/2006/relationships/tags" Target="../tags/tag470.xml"/><Relationship Id="rId62" Type="http://schemas.openxmlformats.org/officeDocument/2006/relationships/tags" Target="../tags/tag478.xml"/><Relationship Id="rId70" Type="http://schemas.openxmlformats.org/officeDocument/2006/relationships/tags" Target="../tags/tag486.xml"/><Relationship Id="rId75" Type="http://schemas.openxmlformats.org/officeDocument/2006/relationships/tags" Target="../tags/tag491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57" Type="http://schemas.openxmlformats.org/officeDocument/2006/relationships/tags" Target="../tags/tag47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tags" Target="../tags/tag517.xml"/><Relationship Id="rId3" Type="http://schemas.openxmlformats.org/officeDocument/2006/relationships/tags" Target="../tags/tag494.xml"/><Relationship Id="rId21" Type="http://schemas.openxmlformats.org/officeDocument/2006/relationships/tags" Target="../tags/tag512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tags" Target="../tags/tag516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29" Type="http://schemas.openxmlformats.org/officeDocument/2006/relationships/image" Target="../media/image52.wmf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tags" Target="../tags/tag51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tags" Target="../tags/tag514.xml"/><Relationship Id="rId28" Type="http://schemas.openxmlformats.org/officeDocument/2006/relationships/notesSlide" Target="../notesSlides/notesSlide15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tags" Target="../tags/tag513.xml"/><Relationship Id="rId27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2.png"/><Relationship Id="rId4" Type="http://schemas.openxmlformats.org/officeDocument/2006/relationships/image" Target="../media/image6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1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wmf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Single-view Metrology and </a:t>
            </a:r>
            <a:br>
              <a:rPr lang="en-US" dirty="0" smtClean="0"/>
            </a:br>
            <a:r>
              <a:rPr lang="en-US" dirty="0" smtClean="0"/>
              <a:t>Camera Calibration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2578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02/23/12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371600"/>
            <a:ext cx="5410200" cy="427766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13ED9-5A0B-4A31-954B-2A54A108E81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44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by orthogonal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orthogonality</a:t>
            </a:r>
            <a:r>
              <a:rPr lang="en-US" dirty="0" smtClean="0"/>
              <a:t> as a constraint</a:t>
            </a:r>
          </a:p>
          <a:p>
            <a:pPr lvl="1"/>
            <a:r>
              <a:rPr lang="en-US" dirty="0" smtClean="0"/>
              <a:t>Model K with only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if you don’t have three finite vanishing points?</a:t>
            </a:r>
          </a:p>
          <a:p>
            <a:pPr lvl="1"/>
            <a:r>
              <a:rPr lang="en-US" dirty="0" smtClean="0"/>
              <a:t>Two finite VP: solve </a:t>
            </a:r>
            <a:r>
              <a:rPr lang="en-US" i="1" dirty="0" smtClean="0"/>
              <a:t>f</a:t>
            </a:r>
            <a:r>
              <a:rPr lang="en-US" dirty="0" smtClean="0"/>
              <a:t>, get valid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closest to image center</a:t>
            </a:r>
          </a:p>
          <a:p>
            <a:pPr lvl="1"/>
            <a:r>
              <a:rPr lang="en-US" dirty="0" smtClean="0"/>
              <a:t>One finite VP: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is at vanishing point; can’t solve for </a:t>
            </a:r>
            <a:r>
              <a:rPr lang="en-US" i="1" dirty="0" smtClean="0"/>
              <a:t>f</a:t>
            </a:r>
            <a:endParaRPr lang="en-US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19200" y="2895600"/>
          <a:ext cx="26077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64" name="Equation" r:id="rId4" imgW="711000" imgH="228600" progId="Equation.3">
                  <p:embed/>
                </p:oleObj>
              </mc:Choice>
              <mc:Fallback>
                <p:oleObj name="Equation" r:id="rId4" imgW="711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895600"/>
                        <a:ext cx="260773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4931" name="Object 3"/>
          <p:cNvGraphicFramePr>
            <a:graphicFrameLocks noChangeAspect="1"/>
          </p:cNvGraphicFramePr>
          <p:nvPr/>
        </p:nvGraphicFramePr>
        <p:xfrm>
          <a:off x="4983163" y="2971800"/>
          <a:ext cx="2560637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65" name="Equation" r:id="rId6" imgW="698400" imgH="266400" progId="Equation.3">
                  <p:embed/>
                </p:oleObj>
              </mc:Choice>
              <mc:Fallback>
                <p:oleObj name="Equation" r:id="rId6" imgW="698400" imgH="266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163" y="2971800"/>
                        <a:ext cx="2560637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76800" y="259080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vanishing points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by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Rotation matrix</a:t>
            </a:r>
          </a:p>
          <a:p>
            <a:pPr lvl="1"/>
            <a:r>
              <a:rPr lang="en-US" dirty="0" smtClean="0"/>
              <a:t>Set directions of vanishing points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/>
              <a:t>X</a:t>
            </a:r>
            <a:r>
              <a:rPr lang="en-US" baseline="-25000" dirty="0" smtClean="0"/>
              <a:t>1 </a:t>
            </a:r>
            <a:r>
              <a:rPr lang="en-US" dirty="0" smtClean="0"/>
              <a:t>= [1, 0, 0]</a:t>
            </a:r>
          </a:p>
          <a:p>
            <a:pPr lvl="1"/>
            <a:r>
              <a:rPr lang="en-US" dirty="0" smtClean="0"/>
              <a:t>Each VP provides one column of </a:t>
            </a:r>
            <a:r>
              <a:rPr lang="en-US" b="1" dirty="0" smtClean="0"/>
              <a:t>R</a:t>
            </a:r>
            <a:endParaRPr lang="en-US" b="1" baseline="30000" dirty="0" smtClean="0"/>
          </a:p>
          <a:p>
            <a:pPr lvl="1"/>
            <a:r>
              <a:rPr lang="en-US" dirty="0" smtClean="0"/>
              <a:t>Special properties of </a:t>
            </a:r>
            <a:r>
              <a:rPr lang="en-US" b="1" dirty="0" smtClean="0"/>
              <a:t>R</a:t>
            </a:r>
          </a:p>
          <a:p>
            <a:pPr lvl="2"/>
            <a:r>
              <a:rPr lang="en-US" dirty="0" smtClean="0"/>
              <a:t>inv(</a:t>
            </a:r>
            <a:r>
              <a:rPr lang="en-US" b="1" dirty="0" smtClean="0"/>
              <a:t>R</a:t>
            </a:r>
            <a:r>
              <a:rPr lang="en-US" dirty="0" smtClean="0"/>
              <a:t>)=</a:t>
            </a:r>
            <a:r>
              <a:rPr lang="en-US" b="1" dirty="0" smtClean="0"/>
              <a:t>R</a:t>
            </a:r>
            <a:r>
              <a:rPr lang="en-US" baseline="30000" dirty="0" smtClean="0"/>
              <a:t>T</a:t>
            </a:r>
          </a:p>
          <a:p>
            <a:pPr lvl="2"/>
            <a:r>
              <a:rPr lang="en-US" dirty="0" smtClean="0"/>
              <a:t>Each row and column of </a:t>
            </a:r>
            <a:r>
              <a:rPr lang="en-US" b="1" dirty="0" smtClean="0"/>
              <a:t>R</a:t>
            </a:r>
            <a:r>
              <a:rPr lang="en-US" dirty="0" smtClean="0"/>
              <a:t> has unit length</a:t>
            </a:r>
            <a:endParaRPr lang="en-US" baseline="300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048000" y="1524000"/>
          <a:ext cx="26077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35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524000"/>
                        <a:ext cx="260773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Suppose you have estimated three vanishing points corresponding to orthogonal directions.  How can you recover the rotation matrix that is aligned with the 3D axes defined by these points?</a:t>
            </a:r>
          </a:p>
          <a:p>
            <a:pPr lvl="1"/>
            <a:r>
              <a:rPr lang="en-US" sz="2000" dirty="0" smtClean="0"/>
              <a:t>Assume that intrinsic matrix K has three parameters</a:t>
            </a:r>
          </a:p>
          <a:p>
            <a:pPr lvl="1"/>
            <a:r>
              <a:rPr lang="en-US" sz="2000" dirty="0" smtClean="0"/>
              <a:t>Remember, in homogeneous coordinates, we can write a 3d point at infinity as (X, Y, Z, 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10/7/2010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0"/>
            <a:ext cx="3505200" cy="27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990600" y="5562600"/>
            <a:ext cx="1295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51816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54864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VP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z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4953000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038600" y="3810000"/>
            <a:ext cx="4587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43400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y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sp>
        <p:nvSpPr>
          <p:cNvPr id="342049" name="Line 3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0" y="2706688"/>
            <a:ext cx="8239125" cy="2708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2050" name="Line 3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0" y="1971675"/>
            <a:ext cx="8239125" cy="7350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04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05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Principal Point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5.3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man in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497013" y="42132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 smtClean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smtClean="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See notes by </a:t>
              </a:r>
              <a:r>
                <a:rPr lang="en-US" smtClean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smtClean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 smtClean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smtClean="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Compute Z from image measurements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21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22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23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332866930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160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1614094938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161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62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63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64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65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160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focus, aperture, DOF, FOV, etc?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119562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28" name="Equation" r:id="rId4" imgW="2692080" imgH="927000" progId="Equation.3">
                  <p:embed/>
                </p:oleObj>
              </mc:Choice>
              <mc:Fallback>
                <p:oleObj name="Equation" r:id="rId4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119562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4800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29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4800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033962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sz="2200" b="1" dirty="0" smtClean="0"/>
              <a:t>Iris</a:t>
            </a:r>
            <a:r>
              <a:rPr lang="en-US" sz="2200" dirty="0" smtClean="0"/>
              <a:t> - colored annulus with radial muscles</a:t>
            </a:r>
          </a:p>
          <a:p>
            <a:pPr lvl="1"/>
            <a:r>
              <a:rPr lang="en-US" sz="2200" b="1" dirty="0" smtClean="0"/>
              <a:t>Pupil</a:t>
            </a:r>
            <a:r>
              <a:rPr lang="en-US" sz="2200" dirty="0" smtClean="0"/>
              <a:t> (aperture) - the hole whose size is controlled by the iris</a:t>
            </a:r>
          </a:p>
          <a:p>
            <a:pPr lvl="1"/>
            <a:r>
              <a:rPr lang="en-US" sz="2200" b="1" dirty="0" smtClean="0"/>
              <a:t>Retina </a:t>
            </a:r>
            <a:r>
              <a:rPr lang="en-US" sz="2200" dirty="0" smtClean="0"/>
              <a:t>(film): photoreceptor cells (rods and cones)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Changing the aperture size or focal length affects depth of field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2743200" y="1295400"/>
          <a:ext cx="31480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055" name="Equation" r:id="rId3" imgW="952200" imgH="368280" progId="Equation.3">
                  <p:embed/>
                </p:oleObj>
              </mc:Choice>
              <mc:Fallback>
                <p:oleObj name="Equation" r:id="rId3" imgW="95220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95400"/>
                        <a:ext cx="3148013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hlinkClick r:id="rId2"/>
              </a:rPr>
              <a:t>http://www.youtube.com/watch?v=NB4bikrNzMk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stitching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3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" name="Group 28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6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4610100" y="3571875"/>
            <a:ext cx="4267200" cy="2286000"/>
            <a:chOff x="2904" y="2250"/>
            <a:chExt cx="2688" cy="1440"/>
          </a:xfrm>
        </p:grpSpPr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Text Box 42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24" name="Line 43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5" name="Group 47"/>
          <p:cNvGrpSpPr>
            <a:grpSpLocks/>
          </p:cNvGrpSpPr>
          <p:nvPr/>
        </p:nvGrpSpPr>
        <p:grpSpPr bwMode="auto">
          <a:xfrm>
            <a:off x="4600575" y="1981200"/>
            <a:ext cx="2181225" cy="3886200"/>
            <a:chOff x="2898" y="1248"/>
            <a:chExt cx="1374" cy="2448"/>
          </a:xfrm>
        </p:grpSpPr>
        <p:sp>
          <p:nvSpPr>
            <p:cNvPr id="26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30" name="Group 48"/>
          <p:cNvGrpSpPr>
            <a:grpSpLocks/>
          </p:cNvGrpSpPr>
          <p:nvPr/>
        </p:nvGrpSpPr>
        <p:grpSpPr bwMode="auto">
          <a:xfrm>
            <a:off x="8610600" y="3048000"/>
            <a:ext cx="381000" cy="623888"/>
            <a:chOff x="5424" y="1920"/>
            <a:chExt cx="240" cy="393"/>
          </a:xfrm>
        </p:grpSpPr>
        <p:sp>
          <p:nvSpPr>
            <p:cNvPr id="31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33" name="Group 50"/>
          <p:cNvGrpSpPr>
            <a:grpSpLocks/>
          </p:cNvGrpSpPr>
          <p:nvPr/>
        </p:nvGrpSpPr>
        <p:grpSpPr bwMode="auto">
          <a:xfrm>
            <a:off x="5324475" y="4505325"/>
            <a:ext cx="919163" cy="557213"/>
            <a:chOff x="3354" y="2838"/>
            <a:chExt cx="579" cy="351"/>
          </a:xfrm>
        </p:grpSpPr>
        <p:sp>
          <p:nvSpPr>
            <p:cNvPr id="34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Group 55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37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75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endParaRPr lang="en-US" dirty="0" smtClean="0"/>
          </a:p>
          <a:p>
            <a:r>
              <a:rPr lang="en-US" dirty="0" smtClean="0"/>
              <a:t>How can we measure the size of objects in the world from an image?</a:t>
            </a:r>
          </a:p>
          <a:p>
            <a:endParaRPr lang="en-US" dirty="0" smtClean="0"/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24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25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898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Solve using linear least squares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317258"/>
              </p:ext>
            </p:extLst>
          </p:nvPr>
        </p:nvGraphicFramePr>
        <p:xfrm>
          <a:off x="304800" y="3581400"/>
          <a:ext cx="602714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988" name="Equation" r:id="rId4" imgW="5092560" imgH="2768400" progId="Equation.3">
                  <p:embed/>
                </p:oleObj>
              </mc:Choice>
              <mc:Fallback>
                <p:oleObj name="Equation" r:id="rId4" imgW="5092560" imgH="2768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81400"/>
                        <a:ext cx="6027140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00800" y="47244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Ax</a:t>
            </a:r>
            <a:r>
              <a:rPr lang="en-US" dirty="0" smtClean="0"/>
              <a:t>=</a:t>
            </a:r>
            <a:r>
              <a:rPr lang="en-US" b="1" dirty="0" smtClean="0"/>
              <a:t>0</a:t>
            </a:r>
            <a:r>
              <a:rPr lang="en-US" dirty="0" smtClean="0"/>
              <a:t> form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74446025"/>
              </p:ext>
            </p:extLst>
          </p:nvPr>
        </p:nvGraphicFramePr>
        <p:xfrm>
          <a:off x="609600" y="16764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989" name="Equation" r:id="rId6" imgW="2209800" imgH="927100" progId="Equation.3">
                  <p:embed/>
                </p:oleObj>
              </mc:Choice>
              <mc:Fallback>
                <p:oleObj name="Equation" r:id="rId6" imgW="2209800" imgH="927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4370387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with 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Advantages: easy to formulate and solve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Doesn’t tell you camera parameters</a:t>
            </a:r>
          </a:p>
          <a:p>
            <a:pPr lvl="1"/>
            <a:r>
              <a:rPr lang="en-US" dirty="0" smtClean="0"/>
              <a:t>Doesn’t model radial distortion</a:t>
            </a:r>
          </a:p>
          <a:p>
            <a:pPr lvl="1"/>
            <a:r>
              <a:rPr lang="en-US" dirty="0" smtClean="0"/>
              <a:t>Can’t impose constraints, such as known focal length</a:t>
            </a:r>
          </a:p>
          <a:p>
            <a:pPr lvl="1"/>
            <a:r>
              <a:rPr lang="en-US" dirty="0" smtClean="0"/>
              <a:t>Doesn’t </a:t>
            </a:r>
            <a:r>
              <a:rPr lang="en-US" dirty="0" smtClean="0"/>
              <a:t>minimize projection error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Non-linear methods are preferred</a:t>
            </a:r>
          </a:p>
          <a:p>
            <a:pPr lvl="1"/>
            <a:r>
              <a:rPr lang="en-US" dirty="0" smtClean="0"/>
              <a:t>Define error as difference between projected points and measured points</a:t>
            </a:r>
          </a:p>
          <a:p>
            <a:pPr lvl="1"/>
            <a:r>
              <a:rPr lang="en-US" dirty="0" smtClean="0"/>
              <a:t>Minimize error using Newton’s method or other non-linear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18817</TotalTime>
  <Words>1147</Words>
  <Application>Microsoft Office PowerPoint</Application>
  <PresentationFormat>On-screen Show (4:3)</PresentationFormat>
  <Paragraphs>327</Paragraphs>
  <Slides>39</Slides>
  <Notes>17</Notes>
  <HiddenSlides>3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Lecture1 - Introduction - CP Fall 2010</vt:lpstr>
      <vt:lpstr>Custom Design</vt:lpstr>
      <vt:lpstr>mosaic</vt:lpstr>
      <vt:lpstr>Equation</vt:lpstr>
      <vt:lpstr>Photo Editor Photo</vt:lpstr>
      <vt:lpstr>Microsoft Equation 3.0</vt:lpstr>
      <vt:lpstr>Single-view Metrology and  Camera Calibration</vt:lpstr>
      <vt:lpstr>Last Class: Pinhole Camera</vt:lpstr>
      <vt:lpstr>Last Class: Projection Matrix</vt:lpstr>
      <vt:lpstr>Last class: Vanishing Points</vt:lpstr>
      <vt:lpstr>This class</vt:lpstr>
      <vt:lpstr>How to calibrate the camera?</vt:lpstr>
      <vt:lpstr>Calibrating the Camera</vt:lpstr>
      <vt:lpstr>Linear method</vt:lpstr>
      <vt:lpstr>Calibration with linear method</vt:lpstr>
      <vt:lpstr>Calibrating the Camera</vt:lpstr>
      <vt:lpstr>Calibration by orthogonal vanishing points</vt:lpstr>
      <vt:lpstr>Calibration by vanishing points</vt:lpstr>
      <vt:lpstr>Take-home question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PowerPoint Presentation</vt:lpstr>
      <vt:lpstr>Computing vanishing points (from lines)</vt:lpstr>
      <vt:lpstr>Measuring height without a ruler</vt:lpstr>
      <vt:lpstr>The cross ratio</vt:lpstr>
      <vt:lpstr>Measuring height</vt:lpstr>
      <vt:lpstr>Measuring height</vt:lpstr>
      <vt:lpstr>Measuring height</vt:lpstr>
      <vt:lpstr>What about focus, aperture, DOF, FOV, etc?</vt:lpstr>
      <vt:lpstr>Adding a lens</vt:lpstr>
      <vt:lpstr>Focal length, aperture, depth of field</vt:lpstr>
      <vt:lpstr>The eye</vt:lpstr>
      <vt:lpstr>Depth of field</vt:lpstr>
      <vt:lpstr>Varying the aperture </vt:lpstr>
      <vt:lpstr>Shrinking the aperture</vt:lpstr>
      <vt:lpstr>Shrinking the aperture</vt:lpstr>
      <vt:lpstr>Relation between field of view and focal length</vt:lpstr>
      <vt:lpstr>Dolly Zoom or “Vertigo Effect”</vt:lpstr>
      <vt:lpstr>Review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60</cp:revision>
  <cp:lastPrinted>2012-02-23T17:02:15Z</cp:lastPrinted>
  <dcterms:created xsi:type="dcterms:W3CDTF">2010-08-30T03:58:01Z</dcterms:created>
  <dcterms:modified xsi:type="dcterms:W3CDTF">2012-02-23T18:19:29Z</dcterms:modified>
</cp:coreProperties>
</file>